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10"/>
  </p:notesMasterIdLst>
  <p:sldIdLst>
    <p:sldId id="256" r:id="rId2"/>
    <p:sldId id="362" r:id="rId3"/>
    <p:sldId id="321" r:id="rId4"/>
    <p:sldId id="259" r:id="rId5"/>
    <p:sldId id="261" r:id="rId6"/>
    <p:sldId id="260" r:id="rId7"/>
    <p:sldId id="266" r:id="rId8"/>
    <p:sldId id="268" r:id="rId9"/>
    <p:sldId id="263" r:id="rId10"/>
    <p:sldId id="264" r:id="rId11"/>
    <p:sldId id="265" r:id="rId12"/>
    <p:sldId id="276" r:id="rId13"/>
    <p:sldId id="357" r:id="rId14"/>
    <p:sldId id="262" r:id="rId15"/>
    <p:sldId id="272" r:id="rId16"/>
    <p:sldId id="269" r:id="rId17"/>
    <p:sldId id="270" r:id="rId18"/>
    <p:sldId id="273" r:id="rId19"/>
    <p:sldId id="274" r:id="rId20"/>
    <p:sldId id="453" r:id="rId21"/>
    <p:sldId id="286" r:id="rId22"/>
    <p:sldId id="271" r:id="rId23"/>
    <p:sldId id="337" r:id="rId24"/>
    <p:sldId id="277" r:id="rId25"/>
    <p:sldId id="452" r:id="rId26"/>
    <p:sldId id="295" r:id="rId27"/>
    <p:sldId id="275" r:id="rId28"/>
    <p:sldId id="280" r:id="rId29"/>
    <p:sldId id="281" r:id="rId30"/>
    <p:sldId id="279" r:id="rId31"/>
    <p:sldId id="289" r:id="rId32"/>
    <p:sldId id="278" r:id="rId33"/>
    <p:sldId id="282" r:id="rId34"/>
    <p:sldId id="340" r:id="rId35"/>
    <p:sldId id="338" r:id="rId36"/>
    <p:sldId id="367" r:id="rId37"/>
    <p:sldId id="283" r:id="rId38"/>
    <p:sldId id="284" r:id="rId39"/>
    <p:sldId id="347" r:id="rId40"/>
    <p:sldId id="344" r:id="rId41"/>
    <p:sldId id="351" r:id="rId42"/>
    <p:sldId id="353" r:id="rId43"/>
    <p:sldId id="355" r:id="rId44"/>
    <p:sldId id="358" r:id="rId45"/>
    <p:sldId id="359" r:id="rId46"/>
    <p:sldId id="288" r:id="rId47"/>
    <p:sldId id="363" r:id="rId48"/>
    <p:sldId id="379" r:id="rId49"/>
    <p:sldId id="290" r:id="rId50"/>
    <p:sldId id="524" r:id="rId51"/>
    <p:sldId id="507" r:id="rId52"/>
    <p:sldId id="366" r:id="rId53"/>
    <p:sldId id="525" r:id="rId54"/>
    <p:sldId id="522" r:id="rId55"/>
    <p:sldId id="521" r:id="rId56"/>
    <p:sldId id="292" r:id="rId57"/>
    <p:sldId id="365" r:id="rId58"/>
    <p:sldId id="293" r:id="rId59"/>
    <p:sldId id="294" r:id="rId60"/>
    <p:sldId id="360" r:id="rId61"/>
    <p:sldId id="296" r:id="rId62"/>
    <p:sldId id="361" r:id="rId63"/>
    <p:sldId id="299" r:id="rId64"/>
    <p:sldId id="423" r:id="rId65"/>
    <p:sldId id="297" r:id="rId66"/>
    <p:sldId id="298" r:id="rId67"/>
    <p:sldId id="319" r:id="rId68"/>
    <p:sldId id="307" r:id="rId69"/>
    <p:sldId id="368" r:id="rId70"/>
    <p:sldId id="369" r:id="rId71"/>
    <p:sldId id="430" r:id="rId72"/>
    <p:sldId id="429" r:id="rId73"/>
    <p:sldId id="300" r:id="rId74"/>
    <p:sldId id="301" r:id="rId75"/>
    <p:sldId id="302" r:id="rId76"/>
    <p:sldId id="371" r:id="rId77"/>
    <p:sldId id="306" r:id="rId78"/>
    <p:sldId id="424" r:id="rId79"/>
    <p:sldId id="426" r:id="rId80"/>
    <p:sldId id="303" r:id="rId81"/>
    <p:sldId id="370" r:id="rId82"/>
    <p:sldId id="397" r:id="rId83"/>
    <p:sldId id="404" r:id="rId84"/>
    <p:sldId id="375" r:id="rId85"/>
    <p:sldId id="376" r:id="rId86"/>
    <p:sldId id="377" r:id="rId87"/>
    <p:sldId id="407" r:id="rId88"/>
    <p:sldId id="433" r:id="rId89"/>
    <p:sldId id="400" r:id="rId90"/>
    <p:sldId id="427" r:id="rId91"/>
    <p:sldId id="406" r:id="rId92"/>
    <p:sldId id="401" r:id="rId93"/>
    <p:sldId id="390" r:id="rId94"/>
    <p:sldId id="389" r:id="rId95"/>
    <p:sldId id="391" r:id="rId96"/>
    <p:sldId id="382" r:id="rId97"/>
    <p:sldId id="383" r:id="rId98"/>
    <p:sldId id="386" r:id="rId99"/>
    <p:sldId id="385" r:id="rId100"/>
    <p:sldId id="388" r:id="rId101"/>
    <p:sldId id="395" r:id="rId102"/>
    <p:sldId id="396" r:id="rId103"/>
    <p:sldId id="398" r:id="rId104"/>
    <p:sldId id="403" r:id="rId105"/>
    <p:sldId id="405" r:id="rId106"/>
    <p:sldId id="399" r:id="rId107"/>
    <p:sldId id="410" r:id="rId108"/>
    <p:sldId id="402" r:id="rId109"/>
    <p:sldId id="310" r:id="rId110"/>
    <p:sldId id="374" r:id="rId111"/>
    <p:sldId id="416" r:id="rId112"/>
    <p:sldId id="418" r:id="rId113"/>
    <p:sldId id="419" r:id="rId114"/>
    <p:sldId id="420" r:id="rId115"/>
    <p:sldId id="417" r:id="rId116"/>
    <p:sldId id="412" r:id="rId117"/>
    <p:sldId id="415" r:id="rId118"/>
    <p:sldId id="330" r:id="rId119"/>
    <p:sldId id="394" r:id="rId120"/>
    <p:sldId id="411" r:id="rId121"/>
    <p:sldId id="497" r:id="rId122"/>
    <p:sldId id="498" r:id="rId123"/>
    <p:sldId id="432" r:id="rId124"/>
    <p:sldId id="434" r:id="rId125"/>
    <p:sldId id="461" r:id="rId126"/>
    <p:sldId id="312" r:id="rId127"/>
    <p:sldId id="304" r:id="rId128"/>
    <p:sldId id="305" r:id="rId129"/>
    <p:sldId id="446" r:id="rId130"/>
    <p:sldId id="444" r:id="rId131"/>
    <p:sldId id="445" r:id="rId132"/>
    <p:sldId id="447" r:id="rId133"/>
    <p:sldId id="496" r:id="rId134"/>
    <p:sldId id="437" r:id="rId135"/>
    <p:sldId id="438" r:id="rId136"/>
    <p:sldId id="451" r:id="rId137"/>
    <p:sldId id="436" r:id="rId138"/>
    <p:sldId id="449" r:id="rId139"/>
    <p:sldId id="443" r:id="rId140"/>
    <p:sldId id="450" r:id="rId141"/>
    <p:sldId id="373" r:id="rId142"/>
    <p:sldId id="441" r:id="rId143"/>
    <p:sldId id="313" r:id="rId144"/>
    <p:sldId id="431" r:id="rId145"/>
    <p:sldId id="287" r:id="rId146"/>
    <p:sldId id="503" r:id="rId147"/>
    <p:sldId id="322" r:id="rId148"/>
    <p:sldId id="332" r:id="rId149"/>
    <p:sldId id="493" r:id="rId150"/>
    <p:sldId id="466" r:id="rId151"/>
    <p:sldId id="494" r:id="rId152"/>
    <p:sldId id="467" r:id="rId153"/>
    <p:sldId id="468" r:id="rId154"/>
    <p:sldId id="488" r:id="rId155"/>
    <p:sldId id="491" r:id="rId156"/>
    <p:sldId id="490" r:id="rId157"/>
    <p:sldId id="492" r:id="rId158"/>
    <p:sldId id="471" r:id="rId159"/>
    <p:sldId id="462" r:id="rId160"/>
    <p:sldId id="480" r:id="rId161"/>
    <p:sldId id="469" r:id="rId162"/>
    <p:sldId id="477" r:id="rId163"/>
    <p:sldId id="500" r:id="rId164"/>
    <p:sldId id="499" r:id="rId165"/>
    <p:sldId id="481" r:id="rId166"/>
    <p:sldId id="484" r:id="rId167"/>
    <p:sldId id="487" r:id="rId168"/>
    <p:sldId id="470" r:id="rId169"/>
    <p:sldId id="495" r:id="rId170"/>
    <p:sldId id="479" r:id="rId171"/>
    <p:sldId id="465" r:id="rId172"/>
    <p:sldId id="463" r:id="rId173"/>
    <p:sldId id="501" r:id="rId174"/>
    <p:sldId id="502" r:id="rId175"/>
    <p:sldId id="314" r:id="rId176"/>
    <p:sldId id="506" r:id="rId177"/>
    <p:sldId id="509" r:id="rId178"/>
    <p:sldId id="315" r:id="rId179"/>
    <p:sldId id="516" r:id="rId180"/>
    <p:sldId id="511" r:id="rId181"/>
    <p:sldId id="512" r:id="rId182"/>
    <p:sldId id="510" r:id="rId183"/>
    <p:sldId id="513" r:id="rId184"/>
    <p:sldId id="514" r:id="rId185"/>
    <p:sldId id="515" r:id="rId186"/>
    <p:sldId id="520" r:id="rId187"/>
    <p:sldId id="517" r:id="rId188"/>
    <p:sldId id="320" r:id="rId189"/>
    <p:sldId id="519" r:id="rId190"/>
    <p:sldId id="527" r:id="rId191"/>
    <p:sldId id="528" r:id="rId192"/>
    <p:sldId id="458" r:id="rId193"/>
    <p:sldId id="518" r:id="rId194"/>
    <p:sldId id="316" r:id="rId195"/>
    <p:sldId id="457" r:id="rId196"/>
    <p:sldId id="459" r:id="rId197"/>
    <p:sldId id="460" r:id="rId198"/>
    <p:sldId id="317" r:id="rId199"/>
    <p:sldId id="327" r:id="rId200"/>
    <p:sldId id="530" r:id="rId201"/>
    <p:sldId id="531" r:id="rId202"/>
    <p:sldId id="533" r:id="rId203"/>
    <p:sldId id="333" r:id="rId204"/>
    <p:sldId id="529" r:id="rId205"/>
    <p:sldId id="534" r:id="rId206"/>
    <p:sldId id="532" r:id="rId207"/>
    <p:sldId id="328" r:id="rId208"/>
    <p:sldId id="258" r:id="rId209"/>
  </p:sldIdLst>
  <p:sldSz cx="12192000" cy="6858000"/>
  <p:notesSz cx="6797675" cy="9926638"/>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14" userDrawn="1">
          <p15:clr>
            <a:srgbClr val="A4A3A4"/>
          </p15:clr>
        </p15:guide>
        <p15:guide id="2" pos="3840" userDrawn="1">
          <p15:clr>
            <a:srgbClr val="A4A3A4"/>
          </p15:clr>
        </p15:guide>
        <p15:guide id="3" pos="2026" userDrawn="1">
          <p15:clr>
            <a:srgbClr val="A4A3A4"/>
          </p15:clr>
        </p15:guide>
        <p15:guide id="4" pos="5654" userDrawn="1">
          <p15:clr>
            <a:srgbClr val="A4A3A4"/>
          </p15:clr>
        </p15:guide>
        <p15:guide id="5" orient="horz" pos="3158" userDrawn="1">
          <p15:clr>
            <a:srgbClr val="A4A3A4"/>
          </p15:clr>
        </p15:guide>
        <p15:guide id="6" pos="143" userDrawn="1">
          <p15:clr>
            <a:srgbClr val="A4A3A4"/>
          </p15:clr>
        </p15:guide>
        <p15:guide id="7" pos="7537" userDrawn="1">
          <p15:clr>
            <a:srgbClr val="A4A3A4"/>
          </p15:clr>
        </p15:guide>
        <p15:guide id="8" orient="horz" pos="2160" userDrawn="1">
          <p15:clr>
            <a:srgbClr val="A4A3A4"/>
          </p15:clr>
        </p15:guide>
        <p15:guide id="9" orient="horz" pos="1412" userDrawn="1">
          <p15:clr>
            <a:srgbClr val="A4A3A4"/>
          </p15:clr>
        </p15:guide>
        <p15:guide id="10" orient="horz" pos="3680" userDrawn="1">
          <p15:clr>
            <a:srgbClr val="A4A3A4"/>
          </p15:clr>
        </p15:guide>
        <p15:guide id="11" orient="horz" pos="4224" userDrawn="1">
          <p15:clr>
            <a:srgbClr val="A4A3A4"/>
          </p15:clr>
        </p15:guide>
        <p15:guide id="12" orient="horz" pos="2319" userDrawn="1">
          <p15:clr>
            <a:srgbClr val="A4A3A4"/>
          </p15:clr>
        </p15:guide>
        <p15:guide id="13" pos="5768" userDrawn="1">
          <p15:clr>
            <a:srgbClr val="A4A3A4"/>
          </p15:clr>
        </p15:guide>
        <p15:guide id="14" pos="191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C8EB"/>
    <a:srgbClr val="EF296B"/>
    <a:srgbClr val="B99FFF"/>
    <a:srgbClr val="FFC700"/>
    <a:srgbClr val="DBAC7D"/>
    <a:srgbClr val="3F3F3F"/>
    <a:srgbClr val="00D35A"/>
    <a:srgbClr val="75AA5F"/>
    <a:srgbClr val="0071FF"/>
    <a:srgbClr val="5AFA6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799B23B-EC83-4686-B30A-512413B5E67A}" styleName="밝은 스타일 3 - 강조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073A0DAA-6AF3-43AB-8588-CEC1D06C72B9}" styleName="보통 스타일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52" autoAdjust="0"/>
    <p:restoredTop sz="79256" autoAdjust="0"/>
  </p:normalViewPr>
  <p:slideViewPr>
    <p:cSldViewPr snapToGrid="0" showGuides="1">
      <p:cViewPr>
        <p:scale>
          <a:sx n="120" d="100"/>
          <a:sy n="120" d="100"/>
        </p:scale>
        <p:origin x="822" y="288"/>
      </p:cViewPr>
      <p:guideLst>
        <p:guide orient="horz" pos="414"/>
        <p:guide pos="3840"/>
        <p:guide pos="2026"/>
        <p:guide pos="5654"/>
        <p:guide orient="horz" pos="3158"/>
        <p:guide pos="143"/>
        <p:guide pos="7537"/>
        <p:guide orient="horz" pos="2160"/>
        <p:guide orient="horz" pos="1412"/>
        <p:guide orient="horz" pos="3680"/>
        <p:guide orient="horz" pos="4224"/>
        <p:guide orient="horz" pos="2319"/>
        <p:guide pos="5768"/>
        <p:guide pos="1912"/>
      </p:guideLst>
    </p:cSldViewPr>
  </p:slideViewPr>
  <p:notesTextViewPr>
    <p:cViewPr>
      <p:scale>
        <a:sx n="3" d="2"/>
        <a:sy n="3" d="2"/>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tableStyles" Target="tableStyles.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notesMaster" Target="notesMasters/notesMaster1.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presProps" Target="presProps.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viewProps" Target="viewProps.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theme" Target="theme/theme1.xml"/><Relationship Id="rId2" Type="http://schemas.openxmlformats.org/officeDocument/2006/relationships/slide" Target="slides/slide1.xml"/><Relationship Id="rId29" Type="http://schemas.openxmlformats.org/officeDocument/2006/relationships/slide" Target="slides/slide2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s>
</file>

<file path=ppt/charts/_rels/chart1.xml.rels><?xml version="1.0" encoding="UTF-8" standalone="yes"?>
<Relationships xmlns="http://schemas.openxmlformats.org/package/2006/relationships"><Relationship Id="rId3" Type="http://schemas.openxmlformats.org/officeDocument/2006/relationships/oleObject" Target="file:///C:\Users\moss0801\Desktop\export-BlockTime.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D:\github\blockchain-doc\General\reference\bitcoin%20average%20block%20timea.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D:\github\blockchain-doc\General\reference\Ehtereum%20Average%20Block%20Time.csv" TargetMode="External"/><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bg1">
                    <a:lumMod val="85000"/>
                  </a:schemeClr>
                </a:solidFill>
                <a:latin typeface="Arial" panose="020B0604020202020204" pitchFamily="34" charset="0"/>
                <a:ea typeface="+mn-ea"/>
                <a:cs typeface="+mn-cs"/>
              </a:defRPr>
            </a:pPr>
            <a:r>
              <a:rPr lang="en-US"/>
              <a:t>Bitcoin Supply and Mining Incentive</a:t>
            </a:r>
            <a:endParaRPr lang="ko-KR"/>
          </a:p>
        </c:rich>
      </c:tx>
      <c:layout>
        <c:manualLayout>
          <c:xMode val="edge"/>
          <c:yMode val="edge"/>
          <c:x val="3.3670546552582246E-2"/>
          <c:y val="1.4044943820224719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bg1">
                  <a:lumMod val="85000"/>
                </a:schemeClr>
              </a:solidFill>
              <a:latin typeface="Arial" panose="020B0604020202020204" pitchFamily="34" charset="0"/>
              <a:ea typeface="+mn-ea"/>
              <a:cs typeface="+mn-cs"/>
            </a:defRPr>
          </a:pPr>
          <a:endParaRPr lang="ko-KR"/>
        </a:p>
      </c:txPr>
    </c:title>
    <c:autoTitleDeleted val="0"/>
    <c:plotArea>
      <c:layout/>
      <c:lineChart>
        <c:grouping val="standard"/>
        <c:varyColors val="0"/>
        <c:ser>
          <c:idx val="1"/>
          <c:order val="1"/>
          <c:tx>
            <c:strRef>
              <c:f>'비트코인 반감기'!$C$1</c:f>
              <c:strCache>
                <c:ptCount val="1"/>
                <c:pt idx="0">
                  <c:v>BTC Supply</c:v>
                </c:pt>
              </c:strCache>
            </c:strRef>
          </c:tx>
          <c:spPr>
            <a:ln w="16510" cap="rnd">
              <a:solidFill>
                <a:srgbClr val="FFC700"/>
              </a:solidFill>
              <a:round/>
            </a:ln>
            <a:effectLst/>
          </c:spPr>
          <c:marker>
            <c:symbol val="none"/>
          </c:marker>
          <c:cat>
            <c:numRef>
              <c:f>'비트코인 반감기'!$A$2:$A$22</c:f>
              <c:numCache>
                <c:formatCode>yyyy/mm/dd;@</c:formatCode>
                <c:ptCount val="21"/>
                <c:pt idx="0">
                  <c:v>39816</c:v>
                </c:pt>
                <c:pt idx="1">
                  <c:v>41240</c:v>
                </c:pt>
                <c:pt idx="2">
                  <c:v>41241</c:v>
                </c:pt>
                <c:pt idx="3">
                  <c:v>42559</c:v>
                </c:pt>
                <c:pt idx="4">
                  <c:v>42560</c:v>
                </c:pt>
                <c:pt idx="5">
                  <c:v>43961</c:v>
                </c:pt>
                <c:pt idx="6">
                  <c:v>43962</c:v>
                </c:pt>
                <c:pt idx="7">
                  <c:v>45422</c:v>
                </c:pt>
                <c:pt idx="8">
                  <c:v>45423</c:v>
                </c:pt>
                <c:pt idx="9">
                  <c:v>46883</c:v>
                </c:pt>
                <c:pt idx="10">
                  <c:v>46884</c:v>
                </c:pt>
                <c:pt idx="11">
                  <c:v>48344</c:v>
                </c:pt>
                <c:pt idx="12">
                  <c:v>48345</c:v>
                </c:pt>
                <c:pt idx="13">
                  <c:v>49805</c:v>
                </c:pt>
                <c:pt idx="14">
                  <c:v>49806</c:v>
                </c:pt>
                <c:pt idx="15">
                  <c:v>51266</c:v>
                </c:pt>
                <c:pt idx="16">
                  <c:v>51267</c:v>
                </c:pt>
                <c:pt idx="17">
                  <c:v>52727</c:v>
                </c:pt>
                <c:pt idx="18">
                  <c:v>52728</c:v>
                </c:pt>
                <c:pt idx="19">
                  <c:v>54188</c:v>
                </c:pt>
                <c:pt idx="20">
                  <c:v>54189</c:v>
                </c:pt>
              </c:numCache>
            </c:numRef>
          </c:cat>
          <c:val>
            <c:numRef>
              <c:f>'비트코인 반감기'!$C$2:$C$22</c:f>
              <c:numCache>
                <c:formatCode>General</c:formatCode>
                <c:ptCount val="21"/>
                <c:pt idx="0">
                  <c:v>0</c:v>
                </c:pt>
                <c:pt idx="1">
                  <c:v>10500000</c:v>
                </c:pt>
                <c:pt idx="2">
                  <c:v>10500000</c:v>
                </c:pt>
                <c:pt idx="3">
                  <c:v>15750000</c:v>
                </c:pt>
                <c:pt idx="4">
                  <c:v>15750000</c:v>
                </c:pt>
                <c:pt idx="5">
                  <c:v>18375000</c:v>
                </c:pt>
                <c:pt idx="6">
                  <c:v>18375000</c:v>
                </c:pt>
                <c:pt idx="7">
                  <c:v>19687500</c:v>
                </c:pt>
                <c:pt idx="8">
                  <c:v>19687500</c:v>
                </c:pt>
                <c:pt idx="9">
                  <c:v>20343750</c:v>
                </c:pt>
                <c:pt idx="10">
                  <c:v>20343750</c:v>
                </c:pt>
                <c:pt idx="11">
                  <c:v>20671875</c:v>
                </c:pt>
                <c:pt idx="12">
                  <c:v>20671875</c:v>
                </c:pt>
                <c:pt idx="13">
                  <c:v>20835937.5</c:v>
                </c:pt>
                <c:pt idx="14">
                  <c:v>20835937.5</c:v>
                </c:pt>
                <c:pt idx="15">
                  <c:v>20917968.75</c:v>
                </c:pt>
                <c:pt idx="16">
                  <c:v>20917968.75</c:v>
                </c:pt>
                <c:pt idx="17">
                  <c:v>20938476.5625</c:v>
                </c:pt>
                <c:pt idx="18">
                  <c:v>20938476.5625</c:v>
                </c:pt>
                <c:pt idx="19">
                  <c:v>20948730.46875</c:v>
                </c:pt>
                <c:pt idx="20">
                  <c:v>20948730.46875</c:v>
                </c:pt>
              </c:numCache>
            </c:numRef>
          </c:val>
          <c:smooth val="0"/>
          <c:extLst>
            <c:ext xmlns:c16="http://schemas.microsoft.com/office/drawing/2014/chart" uri="{C3380CC4-5D6E-409C-BE32-E72D297353CC}">
              <c16:uniqueId val="{00000000-0402-419F-B016-E74315320737}"/>
            </c:ext>
          </c:extLst>
        </c:ser>
        <c:dLbls>
          <c:showLegendKey val="0"/>
          <c:showVal val="0"/>
          <c:showCatName val="0"/>
          <c:showSerName val="0"/>
          <c:showPercent val="0"/>
          <c:showBubbleSize val="0"/>
        </c:dLbls>
        <c:marker val="1"/>
        <c:smooth val="0"/>
        <c:axId val="1825454751"/>
        <c:axId val="1825469727"/>
      </c:lineChart>
      <c:lineChart>
        <c:grouping val="standard"/>
        <c:varyColors val="0"/>
        <c:ser>
          <c:idx val="0"/>
          <c:order val="0"/>
          <c:tx>
            <c:strRef>
              <c:f>'비트코인 반감기'!$B$1</c:f>
              <c:strCache>
                <c:ptCount val="1"/>
                <c:pt idx="0">
                  <c:v>Mining Incentive</c:v>
                </c:pt>
              </c:strCache>
            </c:strRef>
          </c:tx>
          <c:spPr>
            <a:ln w="16510" cap="rnd">
              <a:solidFill>
                <a:srgbClr val="0071FF"/>
              </a:solidFill>
              <a:round/>
            </a:ln>
            <a:effectLst/>
          </c:spPr>
          <c:marker>
            <c:symbol val="none"/>
          </c:marker>
          <c:cat>
            <c:numRef>
              <c:f>'비트코인 반감기'!$A$2:$A$22</c:f>
              <c:numCache>
                <c:formatCode>yyyy/mm/dd;@</c:formatCode>
                <c:ptCount val="21"/>
                <c:pt idx="0">
                  <c:v>39816</c:v>
                </c:pt>
                <c:pt idx="1">
                  <c:v>41240</c:v>
                </c:pt>
                <c:pt idx="2">
                  <c:v>41241</c:v>
                </c:pt>
                <c:pt idx="3">
                  <c:v>42559</c:v>
                </c:pt>
                <c:pt idx="4">
                  <c:v>42560</c:v>
                </c:pt>
                <c:pt idx="5">
                  <c:v>43961</c:v>
                </c:pt>
                <c:pt idx="6">
                  <c:v>43962</c:v>
                </c:pt>
                <c:pt idx="7">
                  <c:v>45422</c:v>
                </c:pt>
                <c:pt idx="8">
                  <c:v>45423</c:v>
                </c:pt>
                <c:pt idx="9">
                  <c:v>46883</c:v>
                </c:pt>
                <c:pt idx="10">
                  <c:v>46884</c:v>
                </c:pt>
                <c:pt idx="11">
                  <c:v>48344</c:v>
                </c:pt>
                <c:pt idx="12">
                  <c:v>48345</c:v>
                </c:pt>
                <c:pt idx="13">
                  <c:v>49805</c:v>
                </c:pt>
                <c:pt idx="14">
                  <c:v>49806</c:v>
                </c:pt>
                <c:pt idx="15">
                  <c:v>51266</c:v>
                </c:pt>
                <c:pt idx="16">
                  <c:v>51267</c:v>
                </c:pt>
                <c:pt idx="17">
                  <c:v>52727</c:v>
                </c:pt>
                <c:pt idx="18">
                  <c:v>52728</c:v>
                </c:pt>
                <c:pt idx="19">
                  <c:v>54188</c:v>
                </c:pt>
                <c:pt idx="20">
                  <c:v>54189</c:v>
                </c:pt>
              </c:numCache>
            </c:numRef>
          </c:cat>
          <c:val>
            <c:numRef>
              <c:f>'비트코인 반감기'!$B$2:$B$22</c:f>
              <c:numCache>
                <c:formatCode>General</c:formatCode>
                <c:ptCount val="21"/>
                <c:pt idx="0">
                  <c:v>50</c:v>
                </c:pt>
                <c:pt idx="1">
                  <c:v>50</c:v>
                </c:pt>
                <c:pt idx="2">
                  <c:v>25</c:v>
                </c:pt>
                <c:pt idx="3">
                  <c:v>25</c:v>
                </c:pt>
                <c:pt idx="4">
                  <c:v>12.5</c:v>
                </c:pt>
                <c:pt idx="5">
                  <c:v>12.5</c:v>
                </c:pt>
                <c:pt idx="6">
                  <c:v>6.25</c:v>
                </c:pt>
                <c:pt idx="7">
                  <c:v>6.25</c:v>
                </c:pt>
                <c:pt idx="8">
                  <c:v>3.125</c:v>
                </c:pt>
                <c:pt idx="9">
                  <c:v>3.125</c:v>
                </c:pt>
                <c:pt idx="10">
                  <c:v>1.5625</c:v>
                </c:pt>
                <c:pt idx="11">
                  <c:v>1.5625</c:v>
                </c:pt>
                <c:pt idx="12">
                  <c:v>0.78125</c:v>
                </c:pt>
                <c:pt idx="13">
                  <c:v>0.78125</c:v>
                </c:pt>
                <c:pt idx="14">
                  <c:v>0.390625</c:v>
                </c:pt>
                <c:pt idx="15">
                  <c:v>0.390625</c:v>
                </c:pt>
                <c:pt idx="16">
                  <c:v>0.1953125</c:v>
                </c:pt>
                <c:pt idx="17">
                  <c:v>0.1953125</c:v>
                </c:pt>
                <c:pt idx="18">
                  <c:v>9.765625E-2</c:v>
                </c:pt>
                <c:pt idx="19">
                  <c:v>9.765625E-2</c:v>
                </c:pt>
                <c:pt idx="20">
                  <c:v>4.8828125E-2</c:v>
                </c:pt>
              </c:numCache>
            </c:numRef>
          </c:val>
          <c:smooth val="0"/>
          <c:extLst>
            <c:ext xmlns:c16="http://schemas.microsoft.com/office/drawing/2014/chart" uri="{C3380CC4-5D6E-409C-BE32-E72D297353CC}">
              <c16:uniqueId val="{00000001-0402-419F-B016-E74315320737}"/>
            </c:ext>
          </c:extLst>
        </c:ser>
        <c:dLbls>
          <c:showLegendKey val="0"/>
          <c:showVal val="0"/>
          <c:showCatName val="0"/>
          <c:showSerName val="0"/>
          <c:showPercent val="0"/>
          <c:showBubbleSize val="0"/>
        </c:dLbls>
        <c:marker val="1"/>
        <c:smooth val="0"/>
        <c:axId val="142210832"/>
        <c:axId val="142222064"/>
      </c:lineChart>
      <c:dateAx>
        <c:axId val="1825454751"/>
        <c:scaling>
          <c:orientation val="minMax"/>
        </c:scaling>
        <c:delete val="0"/>
        <c:axPos val="b"/>
        <c:numFmt formatCode="yyyy;@" sourceLinked="0"/>
        <c:majorTickMark val="out"/>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1"/>
          <a:lstStyle/>
          <a:p>
            <a:pPr>
              <a:defRPr sz="900" b="0" i="0" u="none" strike="noStrike" kern="1200" baseline="0">
                <a:solidFill>
                  <a:schemeClr val="bg1">
                    <a:lumMod val="85000"/>
                  </a:schemeClr>
                </a:solidFill>
                <a:latin typeface="Arial" panose="020B0604020202020204" pitchFamily="34" charset="0"/>
                <a:ea typeface="+mn-ea"/>
                <a:cs typeface="+mn-cs"/>
              </a:defRPr>
            </a:pPr>
            <a:endParaRPr lang="ko-KR"/>
          </a:p>
        </c:txPr>
        <c:crossAx val="1825469727"/>
        <c:crosses val="autoZero"/>
        <c:auto val="1"/>
        <c:lblOffset val="100"/>
        <c:baseTimeUnit val="days"/>
        <c:majorUnit val="4"/>
        <c:majorTimeUnit val="years"/>
        <c:minorUnit val="4"/>
        <c:minorTimeUnit val="years"/>
      </c:dateAx>
      <c:valAx>
        <c:axId val="1825469727"/>
        <c:scaling>
          <c:orientation val="minMax"/>
          <c:max val="21000000"/>
          <c:min val="0"/>
        </c:scaling>
        <c:delete val="0"/>
        <c:axPos val="l"/>
        <c:numFmt formatCode="#,##0_);[Red]\(#,##0\)"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rgbClr val="FFC700"/>
                </a:solidFill>
                <a:latin typeface="Arial" panose="020B0604020202020204" pitchFamily="34" charset="0"/>
                <a:ea typeface="+mn-ea"/>
                <a:cs typeface="+mn-cs"/>
              </a:defRPr>
            </a:pPr>
            <a:endParaRPr lang="ko-KR"/>
          </a:p>
        </c:txPr>
        <c:crossAx val="1825454751"/>
        <c:crosses val="autoZero"/>
        <c:crossBetween val="between"/>
      </c:valAx>
      <c:valAx>
        <c:axId val="142222064"/>
        <c:scaling>
          <c:orientation val="minMax"/>
          <c:max val="60"/>
        </c:scaling>
        <c:delete val="0"/>
        <c:axPos val="r"/>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rgbClr val="0071FF"/>
                </a:solidFill>
                <a:latin typeface="Arial" panose="020B0604020202020204" pitchFamily="34" charset="0"/>
                <a:ea typeface="+mn-ea"/>
                <a:cs typeface="+mn-cs"/>
              </a:defRPr>
            </a:pPr>
            <a:endParaRPr lang="ko-KR"/>
          </a:p>
        </c:txPr>
        <c:crossAx val="142210832"/>
        <c:crosses val="max"/>
        <c:crossBetween val="between"/>
      </c:valAx>
      <c:dateAx>
        <c:axId val="142210832"/>
        <c:scaling>
          <c:orientation val="minMax"/>
        </c:scaling>
        <c:delete val="1"/>
        <c:axPos val="b"/>
        <c:numFmt formatCode="yyyy/mm/dd;@" sourceLinked="1"/>
        <c:majorTickMark val="out"/>
        <c:minorTickMark val="none"/>
        <c:tickLblPos val="nextTo"/>
        <c:crossAx val="142222064"/>
        <c:crosses val="autoZero"/>
        <c:auto val="1"/>
        <c:lblOffset val="100"/>
        <c:baseTimeUnit val="days"/>
      </c:dateAx>
      <c:spPr>
        <a:noFill/>
        <a:ln>
          <a:noFill/>
        </a:ln>
        <a:effectLst/>
      </c:spPr>
    </c:plotArea>
    <c:legend>
      <c:legendPos val="t"/>
      <c:layout>
        <c:manualLayout>
          <c:xMode val="edge"/>
          <c:yMode val="edge"/>
          <c:x val="0.54839957900741643"/>
          <c:y val="2.274472004712301E-2"/>
          <c:w val="0.41821288750511798"/>
          <c:h val="4.5007500176089156E-2"/>
        </c:manualLayout>
      </c:layout>
      <c:overlay val="1"/>
      <c:spPr>
        <a:noFill/>
        <a:ln>
          <a:noFill/>
        </a:ln>
        <a:effectLst/>
      </c:spPr>
      <c:txPr>
        <a:bodyPr rot="0" spcFirstLastPara="1" vertOverflow="ellipsis" vert="horz" wrap="square" anchor="ctr" anchorCtr="1"/>
        <a:lstStyle/>
        <a:p>
          <a:pPr>
            <a:defRPr sz="900" b="0" i="0" u="none" strike="noStrike" kern="1200" baseline="0">
              <a:solidFill>
                <a:schemeClr val="bg1">
                  <a:lumMod val="85000"/>
                </a:schemeClr>
              </a:solidFill>
              <a:latin typeface="Arial" panose="020B0604020202020204" pitchFamily="34" charset="0"/>
              <a:ea typeface="+mn-ea"/>
              <a:cs typeface="+mn-cs"/>
            </a:defRPr>
          </a:pPr>
          <a:endParaRPr lang="ko-K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baseline="0">
          <a:solidFill>
            <a:schemeClr val="bg1">
              <a:lumMod val="85000"/>
            </a:schemeClr>
          </a:solidFill>
          <a:latin typeface="Arial" panose="020B0604020202020204" pitchFamily="34" charset="0"/>
        </a:defRPr>
      </a:pPr>
      <a:endParaRPr lang="ko-KR"/>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bg1">
                    <a:lumMod val="85000"/>
                  </a:schemeClr>
                </a:solidFill>
                <a:latin typeface="+mn-lt"/>
                <a:ea typeface="+mn-ea"/>
                <a:cs typeface="+mn-cs"/>
              </a:defRPr>
            </a:pPr>
            <a:r>
              <a:rPr lang="en-US" sz="2500" baseline="0" dirty="0">
                <a:latin typeface="Arial" panose="020B0604020202020204" pitchFamily="34" charset="0"/>
              </a:rPr>
              <a:t>Bitcoin Average Block Time(m)</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bg1">
                  <a:lumMod val="85000"/>
                </a:schemeClr>
              </a:solidFill>
              <a:latin typeface="+mn-lt"/>
              <a:ea typeface="+mn-ea"/>
              <a:cs typeface="+mn-cs"/>
            </a:defRPr>
          </a:pPr>
          <a:endParaRPr lang="ko-KR"/>
        </a:p>
      </c:txPr>
    </c:title>
    <c:autoTitleDeleted val="0"/>
    <c:plotArea>
      <c:layout>
        <c:manualLayout>
          <c:layoutTarget val="inner"/>
          <c:xMode val="edge"/>
          <c:yMode val="edge"/>
          <c:x val="2.7830890381308211E-2"/>
          <c:y val="0.10236220472440945"/>
          <c:w val="0.96023852291650491"/>
          <c:h val="0.84514435695538059"/>
        </c:manualLayout>
      </c:layout>
      <c:lineChart>
        <c:grouping val="standard"/>
        <c:varyColors val="0"/>
        <c:ser>
          <c:idx val="0"/>
          <c:order val="0"/>
          <c:tx>
            <c:strRef>
              <c:f>Sheet1!$B$1</c:f>
              <c:strCache>
                <c:ptCount val="1"/>
                <c:pt idx="0">
                  <c:v>Average Block Time</c:v>
                </c:pt>
              </c:strCache>
            </c:strRef>
          </c:tx>
          <c:spPr>
            <a:ln w="16510" cap="rnd">
              <a:solidFill>
                <a:srgbClr val="FFC700"/>
              </a:solidFill>
              <a:round/>
            </a:ln>
            <a:effectLst/>
          </c:spPr>
          <c:marker>
            <c:symbol val="none"/>
          </c:marker>
          <c:cat>
            <c:numRef>
              <c:f>Sheet1!$A$2:$A$367</c:f>
              <c:numCache>
                <c:formatCode>m/d/yyyy</c:formatCode>
                <c:ptCount val="366"/>
                <c:pt idx="0">
                  <c:v>43556</c:v>
                </c:pt>
                <c:pt idx="1">
                  <c:v>43557</c:v>
                </c:pt>
                <c:pt idx="2">
                  <c:v>43558</c:v>
                </c:pt>
                <c:pt idx="3">
                  <c:v>43559</c:v>
                </c:pt>
                <c:pt idx="4">
                  <c:v>43560</c:v>
                </c:pt>
                <c:pt idx="5">
                  <c:v>43561</c:v>
                </c:pt>
                <c:pt idx="6">
                  <c:v>43562</c:v>
                </c:pt>
                <c:pt idx="7">
                  <c:v>43563</c:v>
                </c:pt>
                <c:pt idx="8">
                  <c:v>43564</c:v>
                </c:pt>
                <c:pt idx="9">
                  <c:v>43565</c:v>
                </c:pt>
                <c:pt idx="10">
                  <c:v>43566</c:v>
                </c:pt>
                <c:pt idx="11">
                  <c:v>43567</c:v>
                </c:pt>
                <c:pt idx="12">
                  <c:v>43568</c:v>
                </c:pt>
                <c:pt idx="13">
                  <c:v>43569</c:v>
                </c:pt>
                <c:pt idx="14">
                  <c:v>43570</c:v>
                </c:pt>
                <c:pt idx="15">
                  <c:v>43571</c:v>
                </c:pt>
                <c:pt idx="16">
                  <c:v>43572</c:v>
                </c:pt>
                <c:pt idx="17">
                  <c:v>43573</c:v>
                </c:pt>
                <c:pt idx="18">
                  <c:v>43574</c:v>
                </c:pt>
                <c:pt idx="19">
                  <c:v>43575</c:v>
                </c:pt>
                <c:pt idx="20">
                  <c:v>43576</c:v>
                </c:pt>
                <c:pt idx="21">
                  <c:v>43577</c:v>
                </c:pt>
                <c:pt idx="22">
                  <c:v>43578</c:v>
                </c:pt>
                <c:pt idx="23">
                  <c:v>43579</c:v>
                </c:pt>
                <c:pt idx="24">
                  <c:v>43580</c:v>
                </c:pt>
                <c:pt idx="25">
                  <c:v>43581</c:v>
                </c:pt>
                <c:pt idx="26">
                  <c:v>43582</c:v>
                </c:pt>
                <c:pt idx="27">
                  <c:v>43583</c:v>
                </c:pt>
                <c:pt idx="28">
                  <c:v>43584</c:v>
                </c:pt>
                <c:pt idx="29">
                  <c:v>43585</c:v>
                </c:pt>
                <c:pt idx="30">
                  <c:v>43586</c:v>
                </c:pt>
                <c:pt idx="31">
                  <c:v>43587</c:v>
                </c:pt>
                <c:pt idx="32">
                  <c:v>43588</c:v>
                </c:pt>
                <c:pt idx="33">
                  <c:v>43589</c:v>
                </c:pt>
                <c:pt idx="34">
                  <c:v>43590</c:v>
                </c:pt>
                <c:pt idx="35">
                  <c:v>43591</c:v>
                </c:pt>
                <c:pt idx="36">
                  <c:v>43592</c:v>
                </c:pt>
                <c:pt idx="37">
                  <c:v>43593</c:v>
                </c:pt>
                <c:pt idx="38">
                  <c:v>43594</c:v>
                </c:pt>
                <c:pt idx="39">
                  <c:v>43595</c:v>
                </c:pt>
                <c:pt idx="40">
                  <c:v>43596</c:v>
                </c:pt>
                <c:pt idx="41">
                  <c:v>43597</c:v>
                </c:pt>
                <c:pt idx="42">
                  <c:v>43598</c:v>
                </c:pt>
                <c:pt idx="43">
                  <c:v>43599</c:v>
                </c:pt>
                <c:pt idx="44">
                  <c:v>43600</c:v>
                </c:pt>
                <c:pt idx="45">
                  <c:v>43601</c:v>
                </c:pt>
                <c:pt idx="46">
                  <c:v>43602</c:v>
                </c:pt>
                <c:pt idx="47">
                  <c:v>43603</c:v>
                </c:pt>
                <c:pt idx="48">
                  <c:v>43604</c:v>
                </c:pt>
                <c:pt idx="49">
                  <c:v>43605</c:v>
                </c:pt>
                <c:pt idx="50">
                  <c:v>43606</c:v>
                </c:pt>
                <c:pt idx="51">
                  <c:v>43607</c:v>
                </c:pt>
                <c:pt idx="52">
                  <c:v>43608</c:v>
                </c:pt>
                <c:pt idx="53">
                  <c:v>43609</c:v>
                </c:pt>
                <c:pt idx="54">
                  <c:v>43610</c:v>
                </c:pt>
                <c:pt idx="55">
                  <c:v>43611</c:v>
                </c:pt>
                <c:pt idx="56">
                  <c:v>43612</c:v>
                </c:pt>
                <c:pt idx="57">
                  <c:v>43613</c:v>
                </c:pt>
                <c:pt idx="58">
                  <c:v>43614</c:v>
                </c:pt>
                <c:pt idx="59">
                  <c:v>43615</c:v>
                </c:pt>
                <c:pt idx="60">
                  <c:v>43616</c:v>
                </c:pt>
                <c:pt idx="61">
                  <c:v>43617</c:v>
                </c:pt>
                <c:pt idx="62">
                  <c:v>43618</c:v>
                </c:pt>
                <c:pt idx="63">
                  <c:v>43619</c:v>
                </c:pt>
                <c:pt idx="64">
                  <c:v>43620</c:v>
                </c:pt>
                <c:pt idx="65">
                  <c:v>43621</c:v>
                </c:pt>
                <c:pt idx="66">
                  <c:v>43622</c:v>
                </c:pt>
                <c:pt idx="67">
                  <c:v>43623</c:v>
                </c:pt>
                <c:pt idx="68">
                  <c:v>43624</c:v>
                </c:pt>
                <c:pt idx="69">
                  <c:v>43625</c:v>
                </c:pt>
                <c:pt idx="70">
                  <c:v>43626</c:v>
                </c:pt>
                <c:pt idx="71">
                  <c:v>43627</c:v>
                </c:pt>
                <c:pt idx="72">
                  <c:v>43628</c:v>
                </c:pt>
                <c:pt idx="73">
                  <c:v>43629</c:v>
                </c:pt>
                <c:pt idx="74">
                  <c:v>43630</c:v>
                </c:pt>
                <c:pt idx="75">
                  <c:v>43631</c:v>
                </c:pt>
                <c:pt idx="76">
                  <c:v>43632</c:v>
                </c:pt>
                <c:pt idx="77">
                  <c:v>43633</c:v>
                </c:pt>
                <c:pt idx="78">
                  <c:v>43634</c:v>
                </c:pt>
                <c:pt idx="79">
                  <c:v>43635</c:v>
                </c:pt>
                <c:pt idx="80">
                  <c:v>43636</c:v>
                </c:pt>
                <c:pt idx="81">
                  <c:v>43637</c:v>
                </c:pt>
                <c:pt idx="82">
                  <c:v>43638</c:v>
                </c:pt>
                <c:pt idx="83">
                  <c:v>43639</c:v>
                </c:pt>
                <c:pt idx="84">
                  <c:v>43640</c:v>
                </c:pt>
                <c:pt idx="85">
                  <c:v>43641</c:v>
                </c:pt>
                <c:pt idx="86">
                  <c:v>43642</c:v>
                </c:pt>
                <c:pt idx="87">
                  <c:v>43643</c:v>
                </c:pt>
                <c:pt idx="88">
                  <c:v>43644</c:v>
                </c:pt>
                <c:pt idx="89">
                  <c:v>43645</c:v>
                </c:pt>
                <c:pt idx="90">
                  <c:v>43646</c:v>
                </c:pt>
                <c:pt idx="91">
                  <c:v>43647</c:v>
                </c:pt>
                <c:pt idx="92">
                  <c:v>43648</c:v>
                </c:pt>
                <c:pt idx="93">
                  <c:v>43649</c:v>
                </c:pt>
                <c:pt idx="94">
                  <c:v>43650</c:v>
                </c:pt>
                <c:pt idx="95">
                  <c:v>43651</c:v>
                </c:pt>
                <c:pt idx="96">
                  <c:v>43652</c:v>
                </c:pt>
                <c:pt idx="97">
                  <c:v>43653</c:v>
                </c:pt>
                <c:pt idx="98">
                  <c:v>43654</c:v>
                </c:pt>
                <c:pt idx="99">
                  <c:v>43655</c:v>
                </c:pt>
                <c:pt idx="100">
                  <c:v>43656</c:v>
                </c:pt>
                <c:pt idx="101">
                  <c:v>43657</c:v>
                </c:pt>
                <c:pt idx="102">
                  <c:v>43658</c:v>
                </c:pt>
                <c:pt idx="103">
                  <c:v>43659</c:v>
                </c:pt>
                <c:pt idx="104">
                  <c:v>43660</c:v>
                </c:pt>
                <c:pt idx="105">
                  <c:v>43661</c:v>
                </c:pt>
                <c:pt idx="106">
                  <c:v>43662</c:v>
                </c:pt>
                <c:pt idx="107">
                  <c:v>43663</c:v>
                </c:pt>
                <c:pt idx="108">
                  <c:v>43664</c:v>
                </c:pt>
                <c:pt idx="109">
                  <c:v>43665</c:v>
                </c:pt>
                <c:pt idx="110">
                  <c:v>43666</c:v>
                </c:pt>
                <c:pt idx="111">
                  <c:v>43667</c:v>
                </c:pt>
                <c:pt idx="112">
                  <c:v>43668</c:v>
                </c:pt>
                <c:pt idx="113">
                  <c:v>43669</c:v>
                </c:pt>
                <c:pt idx="114">
                  <c:v>43670</c:v>
                </c:pt>
                <c:pt idx="115">
                  <c:v>43671</c:v>
                </c:pt>
                <c:pt idx="116">
                  <c:v>43672</c:v>
                </c:pt>
                <c:pt idx="117">
                  <c:v>43673</c:v>
                </c:pt>
                <c:pt idx="118">
                  <c:v>43674</c:v>
                </c:pt>
                <c:pt idx="119">
                  <c:v>43675</c:v>
                </c:pt>
                <c:pt idx="120">
                  <c:v>43676</c:v>
                </c:pt>
                <c:pt idx="121">
                  <c:v>43677</c:v>
                </c:pt>
                <c:pt idx="122">
                  <c:v>43678</c:v>
                </c:pt>
                <c:pt idx="123">
                  <c:v>43679</c:v>
                </c:pt>
                <c:pt idx="124">
                  <c:v>43680</c:v>
                </c:pt>
                <c:pt idx="125">
                  <c:v>43681</c:v>
                </c:pt>
                <c:pt idx="126">
                  <c:v>43682</c:v>
                </c:pt>
                <c:pt idx="127">
                  <c:v>43683</c:v>
                </c:pt>
                <c:pt idx="128">
                  <c:v>43684</c:v>
                </c:pt>
                <c:pt idx="129">
                  <c:v>43685</c:v>
                </c:pt>
                <c:pt idx="130">
                  <c:v>43686</c:v>
                </c:pt>
                <c:pt idx="131">
                  <c:v>43687</c:v>
                </c:pt>
                <c:pt idx="132">
                  <c:v>43688</c:v>
                </c:pt>
                <c:pt idx="133">
                  <c:v>43689</c:v>
                </c:pt>
                <c:pt idx="134">
                  <c:v>43690</c:v>
                </c:pt>
                <c:pt idx="135">
                  <c:v>43691</c:v>
                </c:pt>
                <c:pt idx="136">
                  <c:v>43692</c:v>
                </c:pt>
                <c:pt idx="137">
                  <c:v>43693</c:v>
                </c:pt>
                <c:pt idx="138">
                  <c:v>43694</c:v>
                </c:pt>
                <c:pt idx="139">
                  <c:v>43695</c:v>
                </c:pt>
                <c:pt idx="140">
                  <c:v>43696</c:v>
                </c:pt>
                <c:pt idx="141">
                  <c:v>43697</c:v>
                </c:pt>
                <c:pt idx="142">
                  <c:v>43698</c:v>
                </c:pt>
                <c:pt idx="143">
                  <c:v>43699</c:v>
                </c:pt>
                <c:pt idx="144">
                  <c:v>43700</c:v>
                </c:pt>
                <c:pt idx="145">
                  <c:v>43701</c:v>
                </c:pt>
                <c:pt idx="146">
                  <c:v>43702</c:v>
                </c:pt>
                <c:pt idx="147">
                  <c:v>43703</c:v>
                </c:pt>
                <c:pt idx="148">
                  <c:v>43704</c:v>
                </c:pt>
                <c:pt idx="149">
                  <c:v>43705</c:v>
                </c:pt>
                <c:pt idx="150">
                  <c:v>43706</c:v>
                </c:pt>
                <c:pt idx="151">
                  <c:v>43707</c:v>
                </c:pt>
                <c:pt idx="152">
                  <c:v>43708</c:v>
                </c:pt>
                <c:pt idx="153">
                  <c:v>43709</c:v>
                </c:pt>
                <c:pt idx="154">
                  <c:v>43710</c:v>
                </c:pt>
                <c:pt idx="155">
                  <c:v>43711</c:v>
                </c:pt>
                <c:pt idx="156">
                  <c:v>43712</c:v>
                </c:pt>
                <c:pt idx="157">
                  <c:v>43713</c:v>
                </c:pt>
                <c:pt idx="158">
                  <c:v>43714</c:v>
                </c:pt>
                <c:pt idx="159">
                  <c:v>43715</c:v>
                </c:pt>
                <c:pt idx="160">
                  <c:v>43716</c:v>
                </c:pt>
                <c:pt idx="161">
                  <c:v>43717</c:v>
                </c:pt>
                <c:pt idx="162">
                  <c:v>43718</c:v>
                </c:pt>
                <c:pt idx="163">
                  <c:v>43719</c:v>
                </c:pt>
                <c:pt idx="164">
                  <c:v>43720</c:v>
                </c:pt>
                <c:pt idx="165">
                  <c:v>43721</c:v>
                </c:pt>
                <c:pt idx="166">
                  <c:v>43722</c:v>
                </c:pt>
                <c:pt idx="167">
                  <c:v>43723</c:v>
                </c:pt>
                <c:pt idx="168">
                  <c:v>43724</c:v>
                </c:pt>
                <c:pt idx="169">
                  <c:v>43725</c:v>
                </c:pt>
                <c:pt idx="170">
                  <c:v>43726</c:v>
                </c:pt>
                <c:pt idx="171">
                  <c:v>43727</c:v>
                </c:pt>
                <c:pt idx="172">
                  <c:v>43728</c:v>
                </c:pt>
                <c:pt idx="173">
                  <c:v>43729</c:v>
                </c:pt>
                <c:pt idx="174">
                  <c:v>43730</c:v>
                </c:pt>
                <c:pt idx="175">
                  <c:v>43731</c:v>
                </c:pt>
                <c:pt idx="176">
                  <c:v>43732</c:v>
                </c:pt>
                <c:pt idx="177">
                  <c:v>43733</c:v>
                </c:pt>
                <c:pt idx="178">
                  <c:v>43734</c:v>
                </c:pt>
                <c:pt idx="179">
                  <c:v>43735</c:v>
                </c:pt>
                <c:pt idx="180">
                  <c:v>43736</c:v>
                </c:pt>
                <c:pt idx="181">
                  <c:v>43737</c:v>
                </c:pt>
                <c:pt idx="182">
                  <c:v>43738</c:v>
                </c:pt>
                <c:pt idx="183">
                  <c:v>43739</c:v>
                </c:pt>
                <c:pt idx="184">
                  <c:v>43740</c:v>
                </c:pt>
                <c:pt idx="185">
                  <c:v>43741</c:v>
                </c:pt>
                <c:pt idx="186">
                  <c:v>43742</c:v>
                </c:pt>
                <c:pt idx="187">
                  <c:v>43743</c:v>
                </c:pt>
                <c:pt idx="188">
                  <c:v>43744</c:v>
                </c:pt>
                <c:pt idx="189">
                  <c:v>43745</c:v>
                </c:pt>
                <c:pt idx="190">
                  <c:v>43746</c:v>
                </c:pt>
                <c:pt idx="191">
                  <c:v>43747</c:v>
                </c:pt>
                <c:pt idx="192">
                  <c:v>43748</c:v>
                </c:pt>
                <c:pt idx="193">
                  <c:v>43749</c:v>
                </c:pt>
                <c:pt idx="194">
                  <c:v>43750</c:v>
                </c:pt>
                <c:pt idx="195">
                  <c:v>43751</c:v>
                </c:pt>
                <c:pt idx="196">
                  <c:v>43752</c:v>
                </c:pt>
                <c:pt idx="197">
                  <c:v>43753</c:v>
                </c:pt>
                <c:pt idx="198">
                  <c:v>43754</c:v>
                </c:pt>
                <c:pt idx="199">
                  <c:v>43755</c:v>
                </c:pt>
                <c:pt idx="200">
                  <c:v>43756</c:v>
                </c:pt>
                <c:pt idx="201">
                  <c:v>43757</c:v>
                </c:pt>
                <c:pt idx="202">
                  <c:v>43758</c:v>
                </c:pt>
                <c:pt idx="203">
                  <c:v>43759</c:v>
                </c:pt>
                <c:pt idx="204">
                  <c:v>43760</c:v>
                </c:pt>
                <c:pt idx="205">
                  <c:v>43761</c:v>
                </c:pt>
                <c:pt idx="206">
                  <c:v>43762</c:v>
                </c:pt>
                <c:pt idx="207">
                  <c:v>43763</c:v>
                </c:pt>
                <c:pt idx="208">
                  <c:v>43764</c:v>
                </c:pt>
                <c:pt idx="209">
                  <c:v>43765</c:v>
                </c:pt>
                <c:pt idx="210">
                  <c:v>43766</c:v>
                </c:pt>
                <c:pt idx="211">
                  <c:v>43767</c:v>
                </c:pt>
                <c:pt idx="212">
                  <c:v>43768</c:v>
                </c:pt>
                <c:pt idx="213">
                  <c:v>43769</c:v>
                </c:pt>
                <c:pt idx="214">
                  <c:v>43770</c:v>
                </c:pt>
                <c:pt idx="215">
                  <c:v>43771</c:v>
                </c:pt>
                <c:pt idx="216">
                  <c:v>43772</c:v>
                </c:pt>
                <c:pt idx="217">
                  <c:v>43773</c:v>
                </c:pt>
                <c:pt idx="218">
                  <c:v>43774</c:v>
                </c:pt>
                <c:pt idx="219">
                  <c:v>43775</c:v>
                </c:pt>
                <c:pt idx="220">
                  <c:v>43776</c:v>
                </c:pt>
                <c:pt idx="221">
                  <c:v>43777</c:v>
                </c:pt>
                <c:pt idx="222">
                  <c:v>43778</c:v>
                </c:pt>
                <c:pt idx="223">
                  <c:v>43779</c:v>
                </c:pt>
                <c:pt idx="224">
                  <c:v>43780</c:v>
                </c:pt>
                <c:pt idx="225">
                  <c:v>43781</c:v>
                </c:pt>
                <c:pt idx="226">
                  <c:v>43782</c:v>
                </c:pt>
                <c:pt idx="227">
                  <c:v>43783</c:v>
                </c:pt>
                <c:pt idx="228">
                  <c:v>43784</c:v>
                </c:pt>
                <c:pt idx="229">
                  <c:v>43785</c:v>
                </c:pt>
                <c:pt idx="230">
                  <c:v>43786</c:v>
                </c:pt>
                <c:pt idx="231">
                  <c:v>43787</c:v>
                </c:pt>
                <c:pt idx="232">
                  <c:v>43788</c:v>
                </c:pt>
                <c:pt idx="233">
                  <c:v>43789</c:v>
                </c:pt>
                <c:pt idx="234">
                  <c:v>43790</c:v>
                </c:pt>
                <c:pt idx="235">
                  <c:v>43791</c:v>
                </c:pt>
                <c:pt idx="236">
                  <c:v>43792</c:v>
                </c:pt>
                <c:pt idx="237">
                  <c:v>43793</c:v>
                </c:pt>
                <c:pt idx="238">
                  <c:v>43794</c:v>
                </c:pt>
                <c:pt idx="239">
                  <c:v>43795</c:v>
                </c:pt>
                <c:pt idx="240">
                  <c:v>43796</c:v>
                </c:pt>
                <c:pt idx="241">
                  <c:v>43797</c:v>
                </c:pt>
                <c:pt idx="242">
                  <c:v>43798</c:v>
                </c:pt>
                <c:pt idx="243">
                  <c:v>43799</c:v>
                </c:pt>
                <c:pt idx="244">
                  <c:v>43800</c:v>
                </c:pt>
                <c:pt idx="245">
                  <c:v>43801</c:v>
                </c:pt>
                <c:pt idx="246">
                  <c:v>43802</c:v>
                </c:pt>
                <c:pt idx="247">
                  <c:v>43803</c:v>
                </c:pt>
                <c:pt idx="248">
                  <c:v>43804</c:v>
                </c:pt>
                <c:pt idx="249">
                  <c:v>43805</c:v>
                </c:pt>
                <c:pt idx="250">
                  <c:v>43806</c:v>
                </c:pt>
                <c:pt idx="251">
                  <c:v>43807</c:v>
                </c:pt>
                <c:pt idx="252">
                  <c:v>43808</c:v>
                </c:pt>
                <c:pt idx="253">
                  <c:v>43809</c:v>
                </c:pt>
                <c:pt idx="254">
                  <c:v>43810</c:v>
                </c:pt>
                <c:pt idx="255">
                  <c:v>43811</c:v>
                </c:pt>
                <c:pt idx="256">
                  <c:v>43812</c:v>
                </c:pt>
                <c:pt idx="257">
                  <c:v>43813</c:v>
                </c:pt>
                <c:pt idx="258">
                  <c:v>43814</c:v>
                </c:pt>
                <c:pt idx="259">
                  <c:v>43815</c:v>
                </c:pt>
                <c:pt idx="260">
                  <c:v>43816</c:v>
                </c:pt>
                <c:pt idx="261">
                  <c:v>43817</c:v>
                </c:pt>
                <c:pt idx="262">
                  <c:v>43818</c:v>
                </c:pt>
                <c:pt idx="263">
                  <c:v>43819</c:v>
                </c:pt>
                <c:pt idx="264">
                  <c:v>43820</c:v>
                </c:pt>
                <c:pt idx="265">
                  <c:v>43821</c:v>
                </c:pt>
                <c:pt idx="266">
                  <c:v>43822</c:v>
                </c:pt>
                <c:pt idx="267">
                  <c:v>43823</c:v>
                </c:pt>
                <c:pt idx="268">
                  <c:v>43824</c:v>
                </c:pt>
                <c:pt idx="269">
                  <c:v>43825</c:v>
                </c:pt>
                <c:pt idx="270">
                  <c:v>43826</c:v>
                </c:pt>
                <c:pt idx="271">
                  <c:v>43827</c:v>
                </c:pt>
                <c:pt idx="272">
                  <c:v>43828</c:v>
                </c:pt>
                <c:pt idx="273">
                  <c:v>43829</c:v>
                </c:pt>
                <c:pt idx="274">
                  <c:v>43830</c:v>
                </c:pt>
                <c:pt idx="275">
                  <c:v>43831</c:v>
                </c:pt>
                <c:pt idx="276">
                  <c:v>43832</c:v>
                </c:pt>
                <c:pt idx="277">
                  <c:v>43833</c:v>
                </c:pt>
                <c:pt idx="278">
                  <c:v>43834</c:v>
                </c:pt>
                <c:pt idx="279">
                  <c:v>43835</c:v>
                </c:pt>
                <c:pt idx="280">
                  <c:v>43836</c:v>
                </c:pt>
                <c:pt idx="281">
                  <c:v>43837</c:v>
                </c:pt>
                <c:pt idx="282">
                  <c:v>43838</c:v>
                </c:pt>
                <c:pt idx="283">
                  <c:v>43839</c:v>
                </c:pt>
                <c:pt idx="284">
                  <c:v>43840</c:v>
                </c:pt>
                <c:pt idx="285">
                  <c:v>43841</c:v>
                </c:pt>
                <c:pt idx="286">
                  <c:v>43842</c:v>
                </c:pt>
                <c:pt idx="287">
                  <c:v>43843</c:v>
                </c:pt>
                <c:pt idx="288">
                  <c:v>43844</c:v>
                </c:pt>
                <c:pt idx="289">
                  <c:v>43845</c:v>
                </c:pt>
                <c:pt idx="290">
                  <c:v>43846</c:v>
                </c:pt>
                <c:pt idx="291">
                  <c:v>43847</c:v>
                </c:pt>
                <c:pt idx="292">
                  <c:v>43848</c:v>
                </c:pt>
                <c:pt idx="293">
                  <c:v>43849</c:v>
                </c:pt>
                <c:pt idx="294">
                  <c:v>43850</c:v>
                </c:pt>
                <c:pt idx="295">
                  <c:v>43851</c:v>
                </c:pt>
                <c:pt idx="296">
                  <c:v>43852</c:v>
                </c:pt>
                <c:pt idx="297">
                  <c:v>43853</c:v>
                </c:pt>
                <c:pt idx="298">
                  <c:v>43854</c:v>
                </c:pt>
                <c:pt idx="299">
                  <c:v>43855</c:v>
                </c:pt>
                <c:pt idx="300">
                  <c:v>43856</c:v>
                </c:pt>
                <c:pt idx="301">
                  <c:v>43857</c:v>
                </c:pt>
                <c:pt idx="302">
                  <c:v>43858</c:v>
                </c:pt>
                <c:pt idx="303">
                  <c:v>43859</c:v>
                </c:pt>
                <c:pt idx="304">
                  <c:v>43860</c:v>
                </c:pt>
                <c:pt idx="305">
                  <c:v>43861</c:v>
                </c:pt>
                <c:pt idx="306">
                  <c:v>43862</c:v>
                </c:pt>
                <c:pt idx="307">
                  <c:v>43863</c:v>
                </c:pt>
                <c:pt idx="308">
                  <c:v>43864</c:v>
                </c:pt>
                <c:pt idx="309">
                  <c:v>43865</c:v>
                </c:pt>
                <c:pt idx="310">
                  <c:v>43866</c:v>
                </c:pt>
                <c:pt idx="311">
                  <c:v>43867</c:v>
                </c:pt>
                <c:pt idx="312">
                  <c:v>43868</c:v>
                </c:pt>
                <c:pt idx="313">
                  <c:v>43869</c:v>
                </c:pt>
                <c:pt idx="314">
                  <c:v>43870</c:v>
                </c:pt>
                <c:pt idx="315">
                  <c:v>43871</c:v>
                </c:pt>
                <c:pt idx="316">
                  <c:v>43872</c:v>
                </c:pt>
                <c:pt idx="317">
                  <c:v>43873</c:v>
                </c:pt>
                <c:pt idx="318">
                  <c:v>43874</c:v>
                </c:pt>
                <c:pt idx="319">
                  <c:v>43875</c:v>
                </c:pt>
                <c:pt idx="320">
                  <c:v>43876</c:v>
                </c:pt>
                <c:pt idx="321">
                  <c:v>43877</c:v>
                </c:pt>
                <c:pt idx="322">
                  <c:v>43878</c:v>
                </c:pt>
                <c:pt idx="323">
                  <c:v>43879</c:v>
                </c:pt>
                <c:pt idx="324">
                  <c:v>43880</c:v>
                </c:pt>
                <c:pt idx="325">
                  <c:v>43881</c:v>
                </c:pt>
                <c:pt idx="326">
                  <c:v>43882</c:v>
                </c:pt>
                <c:pt idx="327">
                  <c:v>43883</c:v>
                </c:pt>
                <c:pt idx="328">
                  <c:v>43884</c:v>
                </c:pt>
                <c:pt idx="329">
                  <c:v>43885</c:v>
                </c:pt>
                <c:pt idx="330">
                  <c:v>43886</c:v>
                </c:pt>
                <c:pt idx="331">
                  <c:v>43887</c:v>
                </c:pt>
                <c:pt idx="332">
                  <c:v>43888</c:v>
                </c:pt>
                <c:pt idx="333">
                  <c:v>43889</c:v>
                </c:pt>
                <c:pt idx="334">
                  <c:v>43890</c:v>
                </c:pt>
                <c:pt idx="335">
                  <c:v>43891</c:v>
                </c:pt>
                <c:pt idx="336">
                  <c:v>43892</c:v>
                </c:pt>
                <c:pt idx="337">
                  <c:v>43893</c:v>
                </c:pt>
                <c:pt idx="338">
                  <c:v>43894</c:v>
                </c:pt>
                <c:pt idx="339">
                  <c:v>43895</c:v>
                </c:pt>
                <c:pt idx="340">
                  <c:v>43896</c:v>
                </c:pt>
                <c:pt idx="341">
                  <c:v>43897</c:v>
                </c:pt>
                <c:pt idx="342">
                  <c:v>43898</c:v>
                </c:pt>
                <c:pt idx="343">
                  <c:v>43899</c:v>
                </c:pt>
                <c:pt idx="344">
                  <c:v>43900</c:v>
                </c:pt>
                <c:pt idx="345">
                  <c:v>43901</c:v>
                </c:pt>
                <c:pt idx="346">
                  <c:v>43902</c:v>
                </c:pt>
                <c:pt idx="347">
                  <c:v>43903</c:v>
                </c:pt>
                <c:pt idx="348">
                  <c:v>43904</c:v>
                </c:pt>
                <c:pt idx="349">
                  <c:v>43905</c:v>
                </c:pt>
                <c:pt idx="350">
                  <c:v>43906</c:v>
                </c:pt>
                <c:pt idx="351">
                  <c:v>43907</c:v>
                </c:pt>
                <c:pt idx="352">
                  <c:v>43908</c:v>
                </c:pt>
                <c:pt idx="353">
                  <c:v>43909</c:v>
                </c:pt>
                <c:pt idx="354">
                  <c:v>43910</c:v>
                </c:pt>
                <c:pt idx="355">
                  <c:v>43911</c:v>
                </c:pt>
                <c:pt idx="356">
                  <c:v>43912</c:v>
                </c:pt>
                <c:pt idx="357">
                  <c:v>43913</c:v>
                </c:pt>
                <c:pt idx="358">
                  <c:v>43914</c:v>
                </c:pt>
                <c:pt idx="359">
                  <c:v>43915</c:v>
                </c:pt>
                <c:pt idx="360">
                  <c:v>43916</c:v>
                </c:pt>
                <c:pt idx="361">
                  <c:v>43917</c:v>
                </c:pt>
                <c:pt idx="362">
                  <c:v>43918</c:v>
                </c:pt>
                <c:pt idx="363">
                  <c:v>43919</c:v>
                </c:pt>
                <c:pt idx="364">
                  <c:v>43920</c:v>
                </c:pt>
                <c:pt idx="365">
                  <c:v>43921</c:v>
                </c:pt>
              </c:numCache>
            </c:numRef>
          </c:cat>
          <c:val>
            <c:numRef>
              <c:f>Sheet1!$B$2:$B$367</c:f>
              <c:numCache>
                <c:formatCode>General</c:formatCode>
                <c:ptCount val="366"/>
                <c:pt idx="0">
                  <c:v>10.699754901960784</c:v>
                </c:pt>
                <c:pt idx="1">
                  <c:v>9.0583864118895967</c:v>
                </c:pt>
                <c:pt idx="2">
                  <c:v>10.232276995305165</c:v>
                </c:pt>
                <c:pt idx="3">
                  <c:v>10.027261904761906</c:v>
                </c:pt>
                <c:pt idx="4">
                  <c:v>9.3675105485232066</c:v>
                </c:pt>
                <c:pt idx="5">
                  <c:v>10.360791366906474</c:v>
                </c:pt>
                <c:pt idx="6">
                  <c:v>10.091016548463356</c:v>
                </c:pt>
                <c:pt idx="7">
                  <c:v>9.8424549549549543</c:v>
                </c:pt>
                <c:pt idx="8">
                  <c:v>10.871212121212121</c:v>
                </c:pt>
                <c:pt idx="9">
                  <c:v>9.7088963963963959</c:v>
                </c:pt>
                <c:pt idx="10">
                  <c:v>9.1838641188959667</c:v>
                </c:pt>
                <c:pt idx="11">
                  <c:v>9.585871964679912</c:v>
                </c:pt>
                <c:pt idx="12">
                  <c:v>10.656913580246913</c:v>
                </c:pt>
                <c:pt idx="13">
                  <c:v>11.77431693989071</c:v>
                </c:pt>
                <c:pt idx="14">
                  <c:v>9.9948275862068972</c:v>
                </c:pt>
                <c:pt idx="15">
                  <c:v>9.8629885057471256</c:v>
                </c:pt>
                <c:pt idx="16">
                  <c:v>10.478381642512078</c:v>
                </c:pt>
                <c:pt idx="17">
                  <c:v>9.65413870246085</c:v>
                </c:pt>
                <c:pt idx="18">
                  <c:v>9.4634868421052634</c:v>
                </c:pt>
                <c:pt idx="19">
                  <c:v>10.969720101781171</c:v>
                </c:pt>
                <c:pt idx="20">
                  <c:v>8.9064814814814817</c:v>
                </c:pt>
                <c:pt idx="21">
                  <c:v>10.673009950248757</c:v>
                </c:pt>
                <c:pt idx="22">
                  <c:v>12.5</c:v>
                </c:pt>
                <c:pt idx="23">
                  <c:v>8.7312883435582815</c:v>
                </c:pt>
                <c:pt idx="24">
                  <c:v>10.178904428904429</c:v>
                </c:pt>
                <c:pt idx="25">
                  <c:v>9.5362030905077262</c:v>
                </c:pt>
                <c:pt idx="26">
                  <c:v>10.269951338199514</c:v>
                </c:pt>
                <c:pt idx="27">
                  <c:v>9.0842535787321061</c:v>
                </c:pt>
                <c:pt idx="28">
                  <c:v>8.8402862985685076</c:v>
                </c:pt>
                <c:pt idx="29">
                  <c:v>10.269166666666667</c:v>
                </c:pt>
                <c:pt idx="30">
                  <c:v>8.3340155945419099</c:v>
                </c:pt>
                <c:pt idx="31">
                  <c:v>7.8221014492753627</c:v>
                </c:pt>
                <c:pt idx="32">
                  <c:v>9.589802631578948</c:v>
                </c:pt>
                <c:pt idx="33">
                  <c:v>10.907449494949494</c:v>
                </c:pt>
                <c:pt idx="34">
                  <c:v>11.084237726098191</c:v>
                </c:pt>
                <c:pt idx="35">
                  <c:v>9.5677704194260489</c:v>
                </c:pt>
                <c:pt idx="36">
                  <c:v>11.293963254593177</c:v>
                </c:pt>
                <c:pt idx="37">
                  <c:v>9.5178728070175431</c:v>
                </c:pt>
                <c:pt idx="38">
                  <c:v>9.5380000000000003</c:v>
                </c:pt>
                <c:pt idx="39">
                  <c:v>11.607733333333334</c:v>
                </c:pt>
                <c:pt idx="40">
                  <c:v>11.040897435897437</c:v>
                </c:pt>
                <c:pt idx="41">
                  <c:v>9.162974683544304</c:v>
                </c:pt>
                <c:pt idx="42">
                  <c:v>8.5520958083832337</c:v>
                </c:pt>
                <c:pt idx="43">
                  <c:v>9.4833333333333325</c:v>
                </c:pt>
                <c:pt idx="44">
                  <c:v>9.715212527964205</c:v>
                </c:pt>
                <c:pt idx="45">
                  <c:v>9.7386986301369856</c:v>
                </c:pt>
                <c:pt idx="46">
                  <c:v>9.6739514348785871</c:v>
                </c:pt>
                <c:pt idx="47">
                  <c:v>9.3593681917211331</c:v>
                </c:pt>
                <c:pt idx="48">
                  <c:v>8.6825153374233128</c:v>
                </c:pt>
                <c:pt idx="49">
                  <c:v>9.0895445134575574</c:v>
                </c:pt>
                <c:pt idx="50">
                  <c:v>9.4436819172113289</c:v>
                </c:pt>
                <c:pt idx="51">
                  <c:v>8.5028942115768462</c:v>
                </c:pt>
                <c:pt idx="52">
                  <c:v>9.2696202531645575</c:v>
                </c:pt>
                <c:pt idx="53">
                  <c:v>9.4047930283224392</c:v>
                </c:pt>
                <c:pt idx="54">
                  <c:v>10.232261904761906</c:v>
                </c:pt>
                <c:pt idx="55">
                  <c:v>8.6741414141414133</c:v>
                </c:pt>
                <c:pt idx="56">
                  <c:v>8.6541916167664663</c:v>
                </c:pt>
                <c:pt idx="57">
                  <c:v>8.8371951219512201</c:v>
                </c:pt>
                <c:pt idx="58">
                  <c:v>8.2663793103448278</c:v>
                </c:pt>
                <c:pt idx="59">
                  <c:v>8.9813541666666659</c:v>
                </c:pt>
                <c:pt idx="60">
                  <c:v>12.2994301994302</c:v>
                </c:pt>
                <c:pt idx="61">
                  <c:v>9.5103752759381894</c:v>
                </c:pt>
                <c:pt idx="62">
                  <c:v>11.029643765903307</c:v>
                </c:pt>
                <c:pt idx="63">
                  <c:v>12.017787114845939</c:v>
                </c:pt>
                <c:pt idx="64">
                  <c:v>9.4567099567099575</c:v>
                </c:pt>
                <c:pt idx="65">
                  <c:v>8.8788541666666667</c:v>
                </c:pt>
                <c:pt idx="66">
                  <c:v>9.3011677282377914</c:v>
                </c:pt>
                <c:pt idx="67">
                  <c:v>9.0231012658227847</c:v>
                </c:pt>
                <c:pt idx="68">
                  <c:v>11.733870967741936</c:v>
                </c:pt>
                <c:pt idx="69">
                  <c:v>9.7621315192743765</c:v>
                </c:pt>
                <c:pt idx="70">
                  <c:v>9.1628450106157118</c:v>
                </c:pt>
                <c:pt idx="71">
                  <c:v>10.03006993006993</c:v>
                </c:pt>
                <c:pt idx="72">
                  <c:v>11.000381679389314</c:v>
                </c:pt>
                <c:pt idx="73">
                  <c:v>9.6040838852097128</c:v>
                </c:pt>
                <c:pt idx="74">
                  <c:v>8.4521696252465475</c:v>
                </c:pt>
                <c:pt idx="75">
                  <c:v>9.9423515981735164</c:v>
                </c:pt>
                <c:pt idx="76">
                  <c:v>11.069487179487179</c:v>
                </c:pt>
                <c:pt idx="77">
                  <c:v>10.83358395989975</c:v>
                </c:pt>
                <c:pt idx="78">
                  <c:v>8.718507157464213</c:v>
                </c:pt>
                <c:pt idx="79">
                  <c:v>8.2178907721280599</c:v>
                </c:pt>
                <c:pt idx="80">
                  <c:v>10.032291666666667</c:v>
                </c:pt>
                <c:pt idx="81">
                  <c:v>10.81077694235589</c:v>
                </c:pt>
                <c:pt idx="82">
                  <c:v>10.143617021276595</c:v>
                </c:pt>
                <c:pt idx="83">
                  <c:v>7.9947513812154698</c:v>
                </c:pt>
                <c:pt idx="84">
                  <c:v>8.1334274952919028</c:v>
                </c:pt>
                <c:pt idx="85">
                  <c:v>9.8827625570776263</c:v>
                </c:pt>
                <c:pt idx="86">
                  <c:v>8.67030303030303</c:v>
                </c:pt>
                <c:pt idx="87">
                  <c:v>10.133450704225352</c:v>
                </c:pt>
                <c:pt idx="88">
                  <c:v>8.8792433537832309</c:v>
                </c:pt>
                <c:pt idx="89">
                  <c:v>8.2431034482758623</c:v>
                </c:pt>
                <c:pt idx="90">
                  <c:v>9.4969298245614038</c:v>
                </c:pt>
                <c:pt idx="91">
                  <c:v>10.098951048951049</c:v>
                </c:pt>
                <c:pt idx="92">
                  <c:v>9.1277426160337551</c:v>
                </c:pt>
                <c:pt idx="93">
                  <c:v>8.3815891472868209</c:v>
                </c:pt>
                <c:pt idx="94">
                  <c:v>8.5930139720558874</c:v>
                </c:pt>
                <c:pt idx="95">
                  <c:v>7.640299823633157</c:v>
                </c:pt>
                <c:pt idx="96">
                  <c:v>8.0509363295880156</c:v>
                </c:pt>
                <c:pt idx="97">
                  <c:v>9.31045751633987</c:v>
                </c:pt>
                <c:pt idx="98">
                  <c:v>8.1397003745318344</c:v>
                </c:pt>
                <c:pt idx="99">
                  <c:v>9.428354978354978</c:v>
                </c:pt>
                <c:pt idx="100">
                  <c:v>11.138242894056848</c:v>
                </c:pt>
                <c:pt idx="101">
                  <c:v>11.12454780361757</c:v>
                </c:pt>
                <c:pt idx="102">
                  <c:v>8.835162601626017</c:v>
                </c:pt>
                <c:pt idx="103">
                  <c:v>10.143262411347518</c:v>
                </c:pt>
                <c:pt idx="104">
                  <c:v>9.9544827586206903</c:v>
                </c:pt>
                <c:pt idx="105">
                  <c:v>9.9092465753424666</c:v>
                </c:pt>
                <c:pt idx="106">
                  <c:v>8.8037037037037038</c:v>
                </c:pt>
                <c:pt idx="107">
                  <c:v>10.859022556390977</c:v>
                </c:pt>
                <c:pt idx="108">
                  <c:v>11.902892561983471</c:v>
                </c:pt>
                <c:pt idx="109">
                  <c:v>12.260169491525424</c:v>
                </c:pt>
                <c:pt idx="110">
                  <c:v>8.1369114877589457</c:v>
                </c:pt>
                <c:pt idx="111">
                  <c:v>9.6908277404921694</c:v>
                </c:pt>
                <c:pt idx="112">
                  <c:v>9.095147679324894</c:v>
                </c:pt>
                <c:pt idx="113">
                  <c:v>10.08916083916084</c:v>
                </c:pt>
                <c:pt idx="114">
                  <c:v>10.342086330935253</c:v>
                </c:pt>
                <c:pt idx="115">
                  <c:v>9.6193333333333335</c:v>
                </c:pt>
                <c:pt idx="116">
                  <c:v>8.6712851405622491</c:v>
                </c:pt>
                <c:pt idx="117">
                  <c:v>9.4674342105263154</c:v>
                </c:pt>
                <c:pt idx="118">
                  <c:v>8.1915238095238099</c:v>
                </c:pt>
                <c:pt idx="119">
                  <c:v>8.4893849206349206</c:v>
                </c:pt>
                <c:pt idx="120">
                  <c:v>10.291079812206572</c:v>
                </c:pt>
                <c:pt idx="121">
                  <c:v>8.3954191033138397</c:v>
                </c:pt>
                <c:pt idx="122">
                  <c:v>10.169953051643192</c:v>
                </c:pt>
                <c:pt idx="123">
                  <c:v>8.480867850098619</c:v>
                </c:pt>
                <c:pt idx="124">
                  <c:v>8.3575144508670522</c:v>
                </c:pt>
                <c:pt idx="125">
                  <c:v>8.6222554890219563</c:v>
                </c:pt>
                <c:pt idx="126">
                  <c:v>10.06958041958042</c:v>
                </c:pt>
                <c:pt idx="127">
                  <c:v>8.8719461697722561</c:v>
                </c:pt>
                <c:pt idx="128">
                  <c:v>9.4168845315904139</c:v>
                </c:pt>
                <c:pt idx="129">
                  <c:v>10.168661971830986</c:v>
                </c:pt>
                <c:pt idx="130">
                  <c:v>9.8420634920634917</c:v>
                </c:pt>
                <c:pt idx="131">
                  <c:v>9.4494481236203089</c:v>
                </c:pt>
                <c:pt idx="132">
                  <c:v>9.5013071895424837</c:v>
                </c:pt>
                <c:pt idx="133">
                  <c:v>10.809147869674186</c:v>
                </c:pt>
                <c:pt idx="134">
                  <c:v>9.0834394904458602</c:v>
                </c:pt>
                <c:pt idx="135">
                  <c:v>9.5611842105263154</c:v>
                </c:pt>
                <c:pt idx="136">
                  <c:v>9.176008492569002</c:v>
                </c:pt>
                <c:pt idx="137">
                  <c:v>9.7871882086167794</c:v>
                </c:pt>
                <c:pt idx="138">
                  <c:v>11.142708333333333</c:v>
                </c:pt>
                <c:pt idx="139">
                  <c:v>11.353968253968254</c:v>
                </c:pt>
                <c:pt idx="140">
                  <c:v>8.9175869120654401</c:v>
                </c:pt>
                <c:pt idx="141">
                  <c:v>9.4600217864923746</c:v>
                </c:pt>
                <c:pt idx="142">
                  <c:v>10.553063725490196</c:v>
                </c:pt>
                <c:pt idx="143">
                  <c:v>10.257565011820331</c:v>
                </c:pt>
                <c:pt idx="144">
                  <c:v>9.424074074074074</c:v>
                </c:pt>
                <c:pt idx="145">
                  <c:v>9.0159374999999997</c:v>
                </c:pt>
                <c:pt idx="146">
                  <c:v>9.20763440860215</c:v>
                </c:pt>
                <c:pt idx="147">
                  <c:v>10.535158150851581</c:v>
                </c:pt>
                <c:pt idx="148">
                  <c:v>10.720740740740741</c:v>
                </c:pt>
                <c:pt idx="149">
                  <c:v>9.5150110375275929</c:v>
                </c:pt>
                <c:pt idx="150">
                  <c:v>8.7558585858585865</c:v>
                </c:pt>
                <c:pt idx="151">
                  <c:v>8.9691666666666663</c:v>
                </c:pt>
                <c:pt idx="152">
                  <c:v>8.7119477911646594</c:v>
                </c:pt>
                <c:pt idx="153">
                  <c:v>10.050815850815852</c:v>
                </c:pt>
                <c:pt idx="154">
                  <c:v>9.5253914988814312</c:v>
                </c:pt>
                <c:pt idx="155">
                  <c:v>8.8927845528455283</c:v>
                </c:pt>
                <c:pt idx="156">
                  <c:v>10.587867647058824</c:v>
                </c:pt>
                <c:pt idx="157">
                  <c:v>8.6517171717171717</c:v>
                </c:pt>
                <c:pt idx="158">
                  <c:v>9.2116033755274263</c:v>
                </c:pt>
                <c:pt idx="159">
                  <c:v>9.5553333333333335</c:v>
                </c:pt>
                <c:pt idx="160">
                  <c:v>8.1064971751412429</c:v>
                </c:pt>
                <c:pt idx="161">
                  <c:v>9.8357305936073054</c:v>
                </c:pt>
                <c:pt idx="162">
                  <c:v>7.9767399267399268</c:v>
                </c:pt>
                <c:pt idx="163">
                  <c:v>7.8315217391304346</c:v>
                </c:pt>
                <c:pt idx="164">
                  <c:v>9.1002109704641345</c:v>
                </c:pt>
                <c:pt idx="165">
                  <c:v>9.6527777777777786</c:v>
                </c:pt>
                <c:pt idx="166">
                  <c:v>9.2782795698924723</c:v>
                </c:pt>
                <c:pt idx="167">
                  <c:v>9.5180272108843536</c:v>
                </c:pt>
                <c:pt idx="168">
                  <c:v>9.0245398773006134</c:v>
                </c:pt>
                <c:pt idx="169">
                  <c:v>9.7654279279279272</c:v>
                </c:pt>
                <c:pt idx="170">
                  <c:v>8.1918582375478923</c:v>
                </c:pt>
                <c:pt idx="171">
                  <c:v>9.8470720720720717</c:v>
                </c:pt>
                <c:pt idx="172">
                  <c:v>9.4728476821192054</c:v>
                </c:pt>
                <c:pt idx="173">
                  <c:v>8.7508032128514053</c:v>
                </c:pt>
                <c:pt idx="174">
                  <c:v>8.5867469879518072</c:v>
                </c:pt>
                <c:pt idx="175">
                  <c:v>12.759941520467835</c:v>
                </c:pt>
                <c:pt idx="176">
                  <c:v>9.1502123142250529</c:v>
                </c:pt>
                <c:pt idx="177">
                  <c:v>9.2349358974358982</c:v>
                </c:pt>
                <c:pt idx="178">
                  <c:v>8.4157894736842103</c:v>
                </c:pt>
                <c:pt idx="179">
                  <c:v>10.897222222222222</c:v>
                </c:pt>
                <c:pt idx="180">
                  <c:v>9.0306079664570227</c:v>
                </c:pt>
                <c:pt idx="181">
                  <c:v>10.608210784313725</c:v>
                </c:pt>
                <c:pt idx="182">
                  <c:v>10.993461538461538</c:v>
                </c:pt>
                <c:pt idx="183">
                  <c:v>10.194988344988346</c:v>
                </c:pt>
                <c:pt idx="184">
                  <c:v>9.7237612612612612</c:v>
                </c:pt>
                <c:pt idx="185">
                  <c:v>9.7456916099773245</c:v>
                </c:pt>
                <c:pt idx="186">
                  <c:v>9.6660997732426299</c:v>
                </c:pt>
                <c:pt idx="187">
                  <c:v>9.2528481012658226</c:v>
                </c:pt>
                <c:pt idx="188">
                  <c:v>9.6906040268456373</c:v>
                </c:pt>
                <c:pt idx="189">
                  <c:v>9.2463440860215051</c:v>
                </c:pt>
                <c:pt idx="190">
                  <c:v>8.913168724279835</c:v>
                </c:pt>
                <c:pt idx="191">
                  <c:v>10.442995169082126</c:v>
                </c:pt>
                <c:pt idx="192">
                  <c:v>8.8888888888888893</c:v>
                </c:pt>
                <c:pt idx="193">
                  <c:v>9.2509615384615387</c:v>
                </c:pt>
                <c:pt idx="194">
                  <c:v>10.78984962406015</c:v>
                </c:pt>
                <c:pt idx="195">
                  <c:v>10.162089201877935</c:v>
                </c:pt>
                <c:pt idx="196">
                  <c:v>10.677283950617284</c:v>
                </c:pt>
                <c:pt idx="197">
                  <c:v>9.3174291938997822</c:v>
                </c:pt>
                <c:pt idx="198">
                  <c:v>10.165967365967367</c:v>
                </c:pt>
                <c:pt idx="199">
                  <c:v>9.5815555555555552</c:v>
                </c:pt>
                <c:pt idx="200">
                  <c:v>8.8589583333333337</c:v>
                </c:pt>
                <c:pt idx="201">
                  <c:v>10.205516431924883</c:v>
                </c:pt>
                <c:pt idx="202">
                  <c:v>9.9375570776255699</c:v>
                </c:pt>
                <c:pt idx="203">
                  <c:v>9.0372117400419292</c:v>
                </c:pt>
                <c:pt idx="204">
                  <c:v>8.5272189349112431</c:v>
                </c:pt>
                <c:pt idx="205">
                  <c:v>8.6177579365079371</c:v>
                </c:pt>
                <c:pt idx="206">
                  <c:v>10.829197994987469</c:v>
                </c:pt>
                <c:pt idx="207">
                  <c:v>10.390579710144927</c:v>
                </c:pt>
                <c:pt idx="208">
                  <c:v>10.280119047619047</c:v>
                </c:pt>
                <c:pt idx="209">
                  <c:v>12.582173913043478</c:v>
                </c:pt>
                <c:pt idx="210">
                  <c:v>10.748507462686566</c:v>
                </c:pt>
                <c:pt idx="211">
                  <c:v>10.810275689223058</c:v>
                </c:pt>
                <c:pt idx="212">
                  <c:v>10.76094527363184</c:v>
                </c:pt>
                <c:pt idx="213">
                  <c:v>10.9125</c:v>
                </c:pt>
                <c:pt idx="214">
                  <c:v>10.976794871794873</c:v>
                </c:pt>
                <c:pt idx="215">
                  <c:v>10.624129353233831</c:v>
                </c:pt>
                <c:pt idx="216">
                  <c:v>10.603623188405797</c:v>
                </c:pt>
                <c:pt idx="217">
                  <c:v>10.934974747474747</c:v>
                </c:pt>
                <c:pt idx="218">
                  <c:v>9.9377314814814817</c:v>
                </c:pt>
                <c:pt idx="219">
                  <c:v>10.890025252525252</c:v>
                </c:pt>
                <c:pt idx="220">
                  <c:v>10.756913580246914</c:v>
                </c:pt>
                <c:pt idx="221">
                  <c:v>11.167838541666667</c:v>
                </c:pt>
                <c:pt idx="222">
                  <c:v>9.9781250000000004</c:v>
                </c:pt>
                <c:pt idx="223">
                  <c:v>8.7601405622489956</c:v>
                </c:pt>
                <c:pt idx="224">
                  <c:v>9.3272626931567331</c:v>
                </c:pt>
                <c:pt idx="225">
                  <c:v>10.874320987654322</c:v>
                </c:pt>
                <c:pt idx="226">
                  <c:v>10.642962962962963</c:v>
                </c:pt>
                <c:pt idx="227">
                  <c:v>8.411735700197239</c:v>
                </c:pt>
                <c:pt idx="228">
                  <c:v>9.247784810126582</c:v>
                </c:pt>
                <c:pt idx="229">
                  <c:v>9.7561936936936942</c:v>
                </c:pt>
                <c:pt idx="230">
                  <c:v>9.3568181818181824</c:v>
                </c:pt>
                <c:pt idx="231">
                  <c:v>10.168333333333333</c:v>
                </c:pt>
                <c:pt idx="232">
                  <c:v>9.902947845804988</c:v>
                </c:pt>
                <c:pt idx="233">
                  <c:v>10.058802816901409</c:v>
                </c:pt>
                <c:pt idx="234">
                  <c:v>10.517639902676398</c:v>
                </c:pt>
                <c:pt idx="235">
                  <c:v>10.949116161616162</c:v>
                </c:pt>
                <c:pt idx="236">
                  <c:v>8.2415221579961457</c:v>
                </c:pt>
                <c:pt idx="237">
                  <c:v>11.062213740458015</c:v>
                </c:pt>
                <c:pt idx="238">
                  <c:v>11.501066666666667</c:v>
                </c:pt>
                <c:pt idx="239">
                  <c:v>11.909972677595629</c:v>
                </c:pt>
                <c:pt idx="240">
                  <c:v>10.367505995203837</c:v>
                </c:pt>
                <c:pt idx="241">
                  <c:v>8.658997955010225</c:v>
                </c:pt>
                <c:pt idx="242">
                  <c:v>10.766299019607843</c:v>
                </c:pt>
                <c:pt idx="243">
                  <c:v>11.152645502645502</c:v>
                </c:pt>
                <c:pt idx="244">
                  <c:v>10.467745803357314</c:v>
                </c:pt>
                <c:pt idx="245">
                  <c:v>9.9695402298850571</c:v>
                </c:pt>
                <c:pt idx="246">
                  <c:v>9.1763713080168774</c:v>
                </c:pt>
                <c:pt idx="247">
                  <c:v>8.6662674650698595</c:v>
                </c:pt>
                <c:pt idx="248">
                  <c:v>9.8842528735632182</c:v>
                </c:pt>
                <c:pt idx="249">
                  <c:v>9.9649425287356319</c:v>
                </c:pt>
                <c:pt idx="250">
                  <c:v>9.2964516129032262</c:v>
                </c:pt>
                <c:pt idx="251">
                  <c:v>9.7280405405405403</c:v>
                </c:pt>
                <c:pt idx="252">
                  <c:v>9.7358108108108112</c:v>
                </c:pt>
                <c:pt idx="253">
                  <c:v>9.7027027027027035</c:v>
                </c:pt>
                <c:pt idx="254">
                  <c:v>10.943181818181818</c:v>
                </c:pt>
                <c:pt idx="255">
                  <c:v>10.755137844611529</c:v>
                </c:pt>
                <c:pt idx="256">
                  <c:v>9.5048245614035096</c:v>
                </c:pt>
                <c:pt idx="257">
                  <c:v>9.5050772626931561</c:v>
                </c:pt>
                <c:pt idx="258">
                  <c:v>11.666129032258064</c:v>
                </c:pt>
                <c:pt idx="259">
                  <c:v>8.988322717622081</c:v>
                </c:pt>
                <c:pt idx="260">
                  <c:v>10.417375886524823</c:v>
                </c:pt>
                <c:pt idx="261">
                  <c:v>10.747388059701493</c:v>
                </c:pt>
                <c:pt idx="262">
                  <c:v>9.0315286624203814</c:v>
                </c:pt>
                <c:pt idx="263">
                  <c:v>9.3839743589743598</c:v>
                </c:pt>
                <c:pt idx="264">
                  <c:v>8.164488636363636</c:v>
                </c:pt>
                <c:pt idx="265">
                  <c:v>8.5309664694280087</c:v>
                </c:pt>
                <c:pt idx="266">
                  <c:v>10.086946386946387</c:v>
                </c:pt>
                <c:pt idx="267">
                  <c:v>11.437466666666667</c:v>
                </c:pt>
                <c:pt idx="268">
                  <c:v>11.329036458333333</c:v>
                </c:pt>
                <c:pt idx="269">
                  <c:v>8.5623752495009988</c:v>
                </c:pt>
                <c:pt idx="270">
                  <c:v>9.9882758620689653</c:v>
                </c:pt>
                <c:pt idx="271">
                  <c:v>9.6738255033557046</c:v>
                </c:pt>
                <c:pt idx="272">
                  <c:v>9.2070967741935483</c:v>
                </c:pt>
                <c:pt idx="273">
                  <c:v>8.744076305220883</c:v>
                </c:pt>
                <c:pt idx="274">
                  <c:v>9.8264367816091962</c:v>
                </c:pt>
                <c:pt idx="275">
                  <c:v>8.3767241379310349</c:v>
                </c:pt>
                <c:pt idx="276">
                  <c:v>10.089125295508275</c:v>
                </c:pt>
                <c:pt idx="277">
                  <c:v>8.6270216962524646</c:v>
                </c:pt>
                <c:pt idx="278">
                  <c:v>8.518650793650794</c:v>
                </c:pt>
                <c:pt idx="279">
                  <c:v>8.8521472392638039</c:v>
                </c:pt>
                <c:pt idx="280">
                  <c:v>10.635432098765433</c:v>
                </c:pt>
                <c:pt idx="281">
                  <c:v>8.2367424242424239</c:v>
                </c:pt>
                <c:pt idx="282">
                  <c:v>10.13169014084507</c:v>
                </c:pt>
                <c:pt idx="283">
                  <c:v>9.0588110403397035</c:v>
                </c:pt>
                <c:pt idx="284">
                  <c:v>9.7346756152125273</c:v>
                </c:pt>
                <c:pt idx="285">
                  <c:v>8.8656441717791417</c:v>
                </c:pt>
                <c:pt idx="286">
                  <c:v>9.5547461368653419</c:v>
                </c:pt>
                <c:pt idx="287">
                  <c:v>10.041958041958042</c:v>
                </c:pt>
                <c:pt idx="288">
                  <c:v>9.919885057471264</c:v>
                </c:pt>
                <c:pt idx="289">
                  <c:v>9.5745033112582778</c:v>
                </c:pt>
                <c:pt idx="290">
                  <c:v>8.9790356394129986</c:v>
                </c:pt>
                <c:pt idx="291">
                  <c:v>9.0963312368972744</c:v>
                </c:pt>
                <c:pt idx="292">
                  <c:v>10.916919191919192</c:v>
                </c:pt>
                <c:pt idx="293">
                  <c:v>9.5934444444444438</c:v>
                </c:pt>
                <c:pt idx="294">
                  <c:v>9.442434210526315</c:v>
                </c:pt>
                <c:pt idx="295">
                  <c:v>9.4824618736383446</c:v>
                </c:pt>
                <c:pt idx="296">
                  <c:v>9.213461538461539</c:v>
                </c:pt>
                <c:pt idx="297">
                  <c:v>9.0401467505241087</c:v>
                </c:pt>
                <c:pt idx="298">
                  <c:v>9.5086622807017545</c:v>
                </c:pt>
                <c:pt idx="299">
                  <c:v>8.7764227642276431</c:v>
                </c:pt>
                <c:pt idx="300">
                  <c:v>10.07121212121212</c:v>
                </c:pt>
                <c:pt idx="301">
                  <c:v>10.961153846153847</c:v>
                </c:pt>
                <c:pt idx="302">
                  <c:v>10.232042253521128</c:v>
                </c:pt>
                <c:pt idx="303">
                  <c:v>9.0534374999999994</c:v>
                </c:pt>
                <c:pt idx="304">
                  <c:v>9.1985042735042732</c:v>
                </c:pt>
                <c:pt idx="305">
                  <c:v>10.018287037037037</c:v>
                </c:pt>
                <c:pt idx="306">
                  <c:v>9.5731788079470199</c:v>
                </c:pt>
                <c:pt idx="307">
                  <c:v>10.037062937062936</c:v>
                </c:pt>
                <c:pt idx="308">
                  <c:v>9.7601351351351351</c:v>
                </c:pt>
                <c:pt idx="309">
                  <c:v>10.864772727272728</c:v>
                </c:pt>
                <c:pt idx="310">
                  <c:v>9.0706498951781978</c:v>
                </c:pt>
                <c:pt idx="311">
                  <c:v>10.67395061728395</c:v>
                </c:pt>
                <c:pt idx="312">
                  <c:v>10.289808153477217</c:v>
                </c:pt>
                <c:pt idx="313">
                  <c:v>10.472062350119904</c:v>
                </c:pt>
                <c:pt idx="314">
                  <c:v>9.4131808278867108</c:v>
                </c:pt>
                <c:pt idx="315">
                  <c:v>11.789207650273225</c:v>
                </c:pt>
                <c:pt idx="316">
                  <c:v>9.6671171171171171</c:v>
                </c:pt>
                <c:pt idx="317">
                  <c:v>10.134741784037558</c:v>
                </c:pt>
                <c:pt idx="318">
                  <c:v>10.245744680851065</c:v>
                </c:pt>
                <c:pt idx="319">
                  <c:v>10.71320987654321</c:v>
                </c:pt>
                <c:pt idx="320">
                  <c:v>10.08838028169014</c:v>
                </c:pt>
                <c:pt idx="321">
                  <c:v>9.9214788732394368</c:v>
                </c:pt>
                <c:pt idx="322">
                  <c:v>9.4117834394904456</c:v>
                </c:pt>
                <c:pt idx="323">
                  <c:v>9.5727777777777785</c:v>
                </c:pt>
                <c:pt idx="324">
                  <c:v>10.218085106382979</c:v>
                </c:pt>
                <c:pt idx="325">
                  <c:v>11.402513227513227</c:v>
                </c:pt>
                <c:pt idx="326">
                  <c:v>9.3034632034632043</c:v>
                </c:pt>
                <c:pt idx="327">
                  <c:v>9.9399328859060407</c:v>
                </c:pt>
                <c:pt idx="328">
                  <c:v>9.97887323943662</c:v>
                </c:pt>
                <c:pt idx="329">
                  <c:v>10.378605200945627</c:v>
                </c:pt>
                <c:pt idx="330">
                  <c:v>9.8990740740740737</c:v>
                </c:pt>
                <c:pt idx="331">
                  <c:v>10.502696078431372</c:v>
                </c:pt>
                <c:pt idx="332">
                  <c:v>9.7056689342403626</c:v>
                </c:pt>
                <c:pt idx="333">
                  <c:v>9.3540084388185658</c:v>
                </c:pt>
                <c:pt idx="334">
                  <c:v>10.332494004796164</c:v>
                </c:pt>
                <c:pt idx="335">
                  <c:v>8.0732580037664778</c:v>
                </c:pt>
                <c:pt idx="336">
                  <c:v>9.6925055928411634</c:v>
                </c:pt>
                <c:pt idx="337">
                  <c:v>9.4086580086580085</c:v>
                </c:pt>
                <c:pt idx="338">
                  <c:v>8.6609780439121753</c:v>
                </c:pt>
                <c:pt idx="339">
                  <c:v>8.7865030674846629</c:v>
                </c:pt>
                <c:pt idx="340">
                  <c:v>9.3390322580645169</c:v>
                </c:pt>
                <c:pt idx="341">
                  <c:v>8.9004246284501054</c:v>
                </c:pt>
                <c:pt idx="342">
                  <c:v>9.3583333333333325</c:v>
                </c:pt>
                <c:pt idx="343">
                  <c:v>9.6144444444444446</c:v>
                </c:pt>
                <c:pt idx="344">
                  <c:v>10.873358585858586</c:v>
                </c:pt>
                <c:pt idx="345">
                  <c:v>11.989215686274509</c:v>
                </c:pt>
                <c:pt idx="346">
                  <c:v>9.6454746136865346</c:v>
                </c:pt>
                <c:pt idx="347">
                  <c:v>11.410933333333332</c:v>
                </c:pt>
                <c:pt idx="348">
                  <c:v>11.189973958333333</c:v>
                </c:pt>
                <c:pt idx="349">
                  <c:v>12.240616246498599</c:v>
                </c:pt>
                <c:pt idx="350">
                  <c:v>12.144117647058824</c:v>
                </c:pt>
                <c:pt idx="351">
                  <c:v>11.739024390243902</c:v>
                </c:pt>
                <c:pt idx="352">
                  <c:v>14.342000000000001</c:v>
                </c:pt>
                <c:pt idx="353">
                  <c:v>13.442523364485981</c:v>
                </c:pt>
                <c:pt idx="354">
                  <c:v>13.055198776758409</c:v>
                </c:pt>
                <c:pt idx="355">
                  <c:v>11.655779569892474</c:v>
                </c:pt>
                <c:pt idx="356">
                  <c:v>11.352230971128609</c:v>
                </c:pt>
                <c:pt idx="357">
                  <c:v>12.86875</c:v>
                </c:pt>
                <c:pt idx="358">
                  <c:v>10.993308080808081</c:v>
                </c:pt>
                <c:pt idx="359">
                  <c:v>15.595652173913043</c:v>
                </c:pt>
                <c:pt idx="360">
                  <c:v>9.0472916666666663</c:v>
                </c:pt>
                <c:pt idx="361">
                  <c:v>9.306774193548387</c:v>
                </c:pt>
                <c:pt idx="362">
                  <c:v>10.65246913580247</c:v>
                </c:pt>
                <c:pt idx="363">
                  <c:v>9.538852097130242</c:v>
                </c:pt>
                <c:pt idx="364">
                  <c:v>9.7710884353741498</c:v>
                </c:pt>
                <c:pt idx="365">
                  <c:v>9.0350104821802937</c:v>
                </c:pt>
              </c:numCache>
            </c:numRef>
          </c:val>
          <c:smooth val="0"/>
          <c:extLst>
            <c:ext xmlns:c16="http://schemas.microsoft.com/office/drawing/2014/chart" uri="{C3380CC4-5D6E-409C-BE32-E72D297353CC}">
              <c16:uniqueId val="{00000000-5BEC-4F27-9F8D-E4C612FCD1E9}"/>
            </c:ext>
          </c:extLst>
        </c:ser>
        <c:dLbls>
          <c:showLegendKey val="0"/>
          <c:showVal val="0"/>
          <c:showCatName val="0"/>
          <c:showSerName val="0"/>
          <c:showPercent val="0"/>
          <c:showBubbleSize val="0"/>
        </c:dLbls>
        <c:smooth val="0"/>
        <c:axId val="1685492623"/>
        <c:axId val="1685478479"/>
      </c:lineChart>
      <c:dateAx>
        <c:axId val="1685492623"/>
        <c:scaling>
          <c:orientation val="minMax"/>
        </c:scaling>
        <c:delete val="0"/>
        <c:axPos val="b"/>
        <c:numFmt formatCode="m/d/yyyy"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bg1">
                    <a:lumMod val="85000"/>
                  </a:schemeClr>
                </a:solidFill>
                <a:latin typeface="+mn-lt"/>
                <a:ea typeface="+mn-ea"/>
                <a:cs typeface="+mn-cs"/>
              </a:defRPr>
            </a:pPr>
            <a:endParaRPr lang="ko-KR"/>
          </a:p>
        </c:txPr>
        <c:crossAx val="1685478479"/>
        <c:crosses val="autoZero"/>
        <c:auto val="1"/>
        <c:lblOffset val="100"/>
        <c:baseTimeUnit val="days"/>
      </c:dateAx>
      <c:valAx>
        <c:axId val="1685478479"/>
        <c:scaling>
          <c:orientation val="minMax"/>
          <c:max val="16"/>
          <c:min val="4"/>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bg1">
                    <a:lumMod val="85000"/>
                  </a:schemeClr>
                </a:solidFill>
                <a:latin typeface="+mn-lt"/>
                <a:ea typeface="+mn-ea"/>
                <a:cs typeface="+mn-cs"/>
              </a:defRPr>
            </a:pPr>
            <a:endParaRPr lang="ko-KR"/>
          </a:p>
        </c:txPr>
        <c:crossAx val="1685492623"/>
        <c:crosses val="autoZero"/>
        <c:crossBetween val="between"/>
      </c:valAx>
      <c:spPr>
        <a:noFill/>
        <a:ln>
          <a:noFill/>
        </a:ln>
        <a:effectLst/>
      </c:spPr>
    </c:plotArea>
    <c:plotVisOnly val="1"/>
    <c:dispBlanksAs val="gap"/>
    <c:showDLblsOverMax val="0"/>
  </c:chart>
  <c:spPr>
    <a:noFill/>
    <a:ln>
      <a:noFill/>
    </a:ln>
    <a:effectLst/>
  </c:spPr>
  <c:txPr>
    <a:bodyPr/>
    <a:lstStyle/>
    <a:p>
      <a:pPr>
        <a:defRPr>
          <a:solidFill>
            <a:schemeClr val="bg1">
              <a:lumMod val="85000"/>
            </a:schemeClr>
          </a:solidFill>
        </a:defRPr>
      </a:pPr>
      <a:endParaRPr lang="ko-KR"/>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bg1">
                    <a:lumMod val="85000"/>
                  </a:schemeClr>
                </a:solidFill>
                <a:latin typeface="+mn-lt"/>
                <a:ea typeface="+mn-ea"/>
                <a:cs typeface="+mn-cs"/>
              </a:defRPr>
            </a:pPr>
            <a:r>
              <a:rPr lang="en-US" sz="2500" baseline="0" dirty="0">
                <a:latin typeface="Arial" panose="020B0604020202020204" pitchFamily="34" charset="0"/>
              </a:rPr>
              <a:t>Ethereum Average Block Time</a:t>
            </a:r>
          </a:p>
        </c:rich>
      </c:tx>
      <c:layout>
        <c:manualLayout>
          <c:xMode val="edge"/>
          <c:yMode val="edge"/>
          <c:x val="0.31307752745657341"/>
          <c:y val="1.2598425196850394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bg1">
                  <a:lumMod val="85000"/>
                </a:schemeClr>
              </a:solidFill>
              <a:latin typeface="+mn-lt"/>
              <a:ea typeface="+mn-ea"/>
              <a:cs typeface="+mn-cs"/>
            </a:defRPr>
          </a:pPr>
          <a:endParaRPr lang="ko-KR"/>
        </a:p>
      </c:txPr>
    </c:title>
    <c:autoTitleDeleted val="0"/>
    <c:plotArea>
      <c:layout/>
      <c:lineChart>
        <c:grouping val="standard"/>
        <c:varyColors val="0"/>
        <c:ser>
          <c:idx val="0"/>
          <c:order val="0"/>
          <c:tx>
            <c:strRef>
              <c:f>Sheet1!$B$1</c:f>
              <c:strCache>
                <c:ptCount val="1"/>
                <c:pt idx="0">
                  <c:v>Average Block Time</c:v>
                </c:pt>
              </c:strCache>
            </c:strRef>
          </c:tx>
          <c:spPr>
            <a:ln w="6350" cap="rnd">
              <a:solidFill>
                <a:srgbClr val="0071FF"/>
              </a:solidFill>
              <a:round/>
            </a:ln>
            <a:effectLst/>
          </c:spPr>
          <c:marker>
            <c:symbol val="none"/>
          </c:marker>
          <c:cat>
            <c:numRef>
              <c:f>Sheet1!$A$2:$A$2479</c:f>
              <c:numCache>
                <c:formatCode>yyyy/mm/dd;@</c:formatCode>
                <c:ptCount val="2478"/>
                <c:pt idx="0">
                  <c:v>42215</c:v>
                </c:pt>
                <c:pt idx="1">
                  <c:v>42216</c:v>
                </c:pt>
                <c:pt idx="2">
                  <c:v>42217</c:v>
                </c:pt>
                <c:pt idx="3">
                  <c:v>42218</c:v>
                </c:pt>
                <c:pt idx="4">
                  <c:v>42219</c:v>
                </c:pt>
                <c:pt idx="5">
                  <c:v>42220</c:v>
                </c:pt>
                <c:pt idx="6">
                  <c:v>42221</c:v>
                </c:pt>
                <c:pt idx="7">
                  <c:v>42222</c:v>
                </c:pt>
                <c:pt idx="8">
                  <c:v>42223</c:v>
                </c:pt>
                <c:pt idx="9">
                  <c:v>42224</c:v>
                </c:pt>
                <c:pt idx="10">
                  <c:v>42225</c:v>
                </c:pt>
                <c:pt idx="11">
                  <c:v>42226</c:v>
                </c:pt>
                <c:pt idx="12">
                  <c:v>42227</c:v>
                </c:pt>
                <c:pt idx="13">
                  <c:v>42228</c:v>
                </c:pt>
                <c:pt idx="14">
                  <c:v>42229</c:v>
                </c:pt>
                <c:pt idx="15">
                  <c:v>42230</c:v>
                </c:pt>
                <c:pt idx="16">
                  <c:v>42231</c:v>
                </c:pt>
                <c:pt idx="17">
                  <c:v>42232</c:v>
                </c:pt>
                <c:pt idx="18">
                  <c:v>42233</c:v>
                </c:pt>
                <c:pt idx="19">
                  <c:v>42234</c:v>
                </c:pt>
                <c:pt idx="20">
                  <c:v>42235</c:v>
                </c:pt>
                <c:pt idx="21">
                  <c:v>42236</c:v>
                </c:pt>
                <c:pt idx="22">
                  <c:v>42237</c:v>
                </c:pt>
                <c:pt idx="23">
                  <c:v>42238</c:v>
                </c:pt>
                <c:pt idx="24">
                  <c:v>42239</c:v>
                </c:pt>
                <c:pt idx="25">
                  <c:v>42240</c:v>
                </c:pt>
                <c:pt idx="26">
                  <c:v>42241</c:v>
                </c:pt>
                <c:pt idx="27">
                  <c:v>42242</c:v>
                </c:pt>
                <c:pt idx="28">
                  <c:v>42243</c:v>
                </c:pt>
                <c:pt idx="29">
                  <c:v>42244</c:v>
                </c:pt>
                <c:pt idx="30">
                  <c:v>42245</c:v>
                </c:pt>
                <c:pt idx="31">
                  <c:v>42246</c:v>
                </c:pt>
                <c:pt idx="32">
                  <c:v>42247</c:v>
                </c:pt>
                <c:pt idx="33">
                  <c:v>42248</c:v>
                </c:pt>
                <c:pt idx="34">
                  <c:v>42249</c:v>
                </c:pt>
                <c:pt idx="35">
                  <c:v>42250</c:v>
                </c:pt>
                <c:pt idx="36">
                  <c:v>42251</c:v>
                </c:pt>
                <c:pt idx="37">
                  <c:v>42252</c:v>
                </c:pt>
                <c:pt idx="38">
                  <c:v>42253</c:v>
                </c:pt>
                <c:pt idx="39">
                  <c:v>42254</c:v>
                </c:pt>
                <c:pt idx="40">
                  <c:v>42255</c:v>
                </c:pt>
                <c:pt idx="41">
                  <c:v>42256</c:v>
                </c:pt>
                <c:pt idx="42">
                  <c:v>42257</c:v>
                </c:pt>
                <c:pt idx="43">
                  <c:v>42258</c:v>
                </c:pt>
                <c:pt idx="44">
                  <c:v>42259</c:v>
                </c:pt>
                <c:pt idx="45">
                  <c:v>42260</c:v>
                </c:pt>
                <c:pt idx="46">
                  <c:v>42261</c:v>
                </c:pt>
                <c:pt idx="47">
                  <c:v>42262</c:v>
                </c:pt>
                <c:pt idx="48">
                  <c:v>42263</c:v>
                </c:pt>
                <c:pt idx="49">
                  <c:v>42264</c:v>
                </c:pt>
                <c:pt idx="50">
                  <c:v>42265</c:v>
                </c:pt>
                <c:pt idx="51">
                  <c:v>42266</c:v>
                </c:pt>
                <c:pt idx="52">
                  <c:v>42267</c:v>
                </c:pt>
                <c:pt idx="53">
                  <c:v>42268</c:v>
                </c:pt>
                <c:pt idx="54">
                  <c:v>42269</c:v>
                </c:pt>
                <c:pt idx="55">
                  <c:v>42270</c:v>
                </c:pt>
                <c:pt idx="56">
                  <c:v>42271</c:v>
                </c:pt>
                <c:pt idx="57">
                  <c:v>42272</c:v>
                </c:pt>
                <c:pt idx="58">
                  <c:v>42273</c:v>
                </c:pt>
                <c:pt idx="59">
                  <c:v>42274</c:v>
                </c:pt>
                <c:pt idx="60">
                  <c:v>42275</c:v>
                </c:pt>
                <c:pt idx="61">
                  <c:v>42276</c:v>
                </c:pt>
                <c:pt idx="62">
                  <c:v>42277</c:v>
                </c:pt>
                <c:pt idx="63">
                  <c:v>42278</c:v>
                </c:pt>
                <c:pt idx="64">
                  <c:v>42279</c:v>
                </c:pt>
                <c:pt idx="65">
                  <c:v>42280</c:v>
                </c:pt>
                <c:pt idx="66">
                  <c:v>42281</c:v>
                </c:pt>
                <c:pt idx="67">
                  <c:v>42282</c:v>
                </c:pt>
                <c:pt idx="68">
                  <c:v>42283</c:v>
                </c:pt>
                <c:pt idx="69">
                  <c:v>42284</c:v>
                </c:pt>
                <c:pt idx="70">
                  <c:v>42285</c:v>
                </c:pt>
                <c:pt idx="71">
                  <c:v>42286</c:v>
                </c:pt>
                <c:pt idx="72">
                  <c:v>42287</c:v>
                </c:pt>
                <c:pt idx="73">
                  <c:v>42288</c:v>
                </c:pt>
                <c:pt idx="74">
                  <c:v>42289</c:v>
                </c:pt>
                <c:pt idx="75">
                  <c:v>42290</c:v>
                </c:pt>
                <c:pt idx="76">
                  <c:v>42291</c:v>
                </c:pt>
                <c:pt idx="77">
                  <c:v>42292</c:v>
                </c:pt>
                <c:pt idx="78">
                  <c:v>42293</c:v>
                </c:pt>
                <c:pt idx="79">
                  <c:v>42294</c:v>
                </c:pt>
                <c:pt idx="80">
                  <c:v>42295</c:v>
                </c:pt>
                <c:pt idx="81">
                  <c:v>42296</c:v>
                </c:pt>
                <c:pt idx="82">
                  <c:v>42297</c:v>
                </c:pt>
                <c:pt idx="83">
                  <c:v>42298</c:v>
                </c:pt>
                <c:pt idx="84">
                  <c:v>42299</c:v>
                </c:pt>
                <c:pt idx="85">
                  <c:v>42300</c:v>
                </c:pt>
                <c:pt idx="86">
                  <c:v>42301</c:v>
                </c:pt>
                <c:pt idx="87">
                  <c:v>42302</c:v>
                </c:pt>
                <c:pt idx="88">
                  <c:v>42303</c:v>
                </c:pt>
                <c:pt idx="89">
                  <c:v>42304</c:v>
                </c:pt>
                <c:pt idx="90">
                  <c:v>42305</c:v>
                </c:pt>
                <c:pt idx="91">
                  <c:v>42306</c:v>
                </c:pt>
                <c:pt idx="92">
                  <c:v>42307</c:v>
                </c:pt>
                <c:pt idx="93">
                  <c:v>42308</c:v>
                </c:pt>
                <c:pt idx="94">
                  <c:v>42309</c:v>
                </c:pt>
                <c:pt idx="95">
                  <c:v>42310</c:v>
                </c:pt>
                <c:pt idx="96">
                  <c:v>42311</c:v>
                </c:pt>
                <c:pt idx="97">
                  <c:v>42312</c:v>
                </c:pt>
                <c:pt idx="98">
                  <c:v>42313</c:v>
                </c:pt>
                <c:pt idx="99">
                  <c:v>42314</c:v>
                </c:pt>
                <c:pt idx="100">
                  <c:v>42315</c:v>
                </c:pt>
                <c:pt idx="101">
                  <c:v>42316</c:v>
                </c:pt>
                <c:pt idx="102">
                  <c:v>42317</c:v>
                </c:pt>
                <c:pt idx="103">
                  <c:v>42318</c:v>
                </c:pt>
                <c:pt idx="104">
                  <c:v>42319</c:v>
                </c:pt>
                <c:pt idx="105">
                  <c:v>42320</c:v>
                </c:pt>
                <c:pt idx="106">
                  <c:v>42321</c:v>
                </c:pt>
                <c:pt idx="107">
                  <c:v>42322</c:v>
                </c:pt>
                <c:pt idx="108">
                  <c:v>42323</c:v>
                </c:pt>
                <c:pt idx="109">
                  <c:v>42324</c:v>
                </c:pt>
                <c:pt idx="110">
                  <c:v>42325</c:v>
                </c:pt>
                <c:pt idx="111">
                  <c:v>42326</c:v>
                </c:pt>
                <c:pt idx="112">
                  <c:v>42327</c:v>
                </c:pt>
                <c:pt idx="113">
                  <c:v>42328</c:v>
                </c:pt>
                <c:pt idx="114">
                  <c:v>42329</c:v>
                </c:pt>
                <c:pt idx="115">
                  <c:v>42330</c:v>
                </c:pt>
                <c:pt idx="116">
                  <c:v>42331</c:v>
                </c:pt>
                <c:pt idx="117">
                  <c:v>42332</c:v>
                </c:pt>
                <c:pt idx="118">
                  <c:v>42333</c:v>
                </c:pt>
                <c:pt idx="119">
                  <c:v>42334</c:v>
                </c:pt>
                <c:pt idx="120">
                  <c:v>42335</c:v>
                </c:pt>
                <c:pt idx="121">
                  <c:v>42336</c:v>
                </c:pt>
                <c:pt idx="122">
                  <c:v>42337</c:v>
                </c:pt>
                <c:pt idx="123">
                  <c:v>42338</c:v>
                </c:pt>
                <c:pt idx="124">
                  <c:v>42339</c:v>
                </c:pt>
                <c:pt idx="125">
                  <c:v>42340</c:v>
                </c:pt>
                <c:pt idx="126">
                  <c:v>42341</c:v>
                </c:pt>
                <c:pt idx="127">
                  <c:v>42342</c:v>
                </c:pt>
                <c:pt idx="128">
                  <c:v>42343</c:v>
                </c:pt>
                <c:pt idx="129">
                  <c:v>42344</c:v>
                </c:pt>
                <c:pt idx="130">
                  <c:v>42345</c:v>
                </c:pt>
                <c:pt idx="131">
                  <c:v>42346</c:v>
                </c:pt>
                <c:pt idx="132">
                  <c:v>42347</c:v>
                </c:pt>
                <c:pt idx="133">
                  <c:v>42348</c:v>
                </c:pt>
                <c:pt idx="134">
                  <c:v>42349</c:v>
                </c:pt>
                <c:pt idx="135">
                  <c:v>42350</c:v>
                </c:pt>
                <c:pt idx="136">
                  <c:v>42351</c:v>
                </c:pt>
                <c:pt idx="137">
                  <c:v>42352</c:v>
                </c:pt>
                <c:pt idx="138">
                  <c:v>42353</c:v>
                </c:pt>
                <c:pt idx="139">
                  <c:v>42354</c:v>
                </c:pt>
                <c:pt idx="140">
                  <c:v>42355</c:v>
                </c:pt>
                <c:pt idx="141">
                  <c:v>42356</c:v>
                </c:pt>
                <c:pt idx="142">
                  <c:v>42357</c:v>
                </c:pt>
                <c:pt idx="143">
                  <c:v>42358</c:v>
                </c:pt>
                <c:pt idx="144">
                  <c:v>42359</c:v>
                </c:pt>
                <c:pt idx="145">
                  <c:v>42360</c:v>
                </c:pt>
                <c:pt idx="146">
                  <c:v>42361</c:v>
                </c:pt>
                <c:pt idx="147">
                  <c:v>42362</c:v>
                </c:pt>
                <c:pt idx="148">
                  <c:v>42363</c:v>
                </c:pt>
                <c:pt idx="149">
                  <c:v>42364</c:v>
                </c:pt>
                <c:pt idx="150">
                  <c:v>42365</c:v>
                </c:pt>
                <c:pt idx="151">
                  <c:v>42366</c:v>
                </c:pt>
                <c:pt idx="152">
                  <c:v>42367</c:v>
                </c:pt>
                <c:pt idx="153">
                  <c:v>42368</c:v>
                </c:pt>
                <c:pt idx="154">
                  <c:v>42369</c:v>
                </c:pt>
                <c:pt idx="155">
                  <c:v>42370</c:v>
                </c:pt>
                <c:pt idx="156">
                  <c:v>42371</c:v>
                </c:pt>
                <c:pt idx="157">
                  <c:v>42372</c:v>
                </c:pt>
                <c:pt idx="158">
                  <c:v>42373</c:v>
                </c:pt>
                <c:pt idx="159">
                  <c:v>42374</c:v>
                </c:pt>
                <c:pt idx="160">
                  <c:v>42375</c:v>
                </c:pt>
                <c:pt idx="161">
                  <c:v>42376</c:v>
                </c:pt>
                <c:pt idx="162">
                  <c:v>42377</c:v>
                </c:pt>
                <c:pt idx="163">
                  <c:v>42378</c:v>
                </c:pt>
                <c:pt idx="164">
                  <c:v>42379</c:v>
                </c:pt>
                <c:pt idx="165">
                  <c:v>42380</c:v>
                </c:pt>
                <c:pt idx="166">
                  <c:v>42381</c:v>
                </c:pt>
                <c:pt idx="167">
                  <c:v>42382</c:v>
                </c:pt>
                <c:pt idx="168">
                  <c:v>42383</c:v>
                </c:pt>
                <c:pt idx="169">
                  <c:v>42384</c:v>
                </c:pt>
                <c:pt idx="170">
                  <c:v>42385</c:v>
                </c:pt>
                <c:pt idx="171">
                  <c:v>42386</c:v>
                </c:pt>
                <c:pt idx="172">
                  <c:v>42387</c:v>
                </c:pt>
                <c:pt idx="173">
                  <c:v>42388</c:v>
                </c:pt>
                <c:pt idx="174">
                  <c:v>42389</c:v>
                </c:pt>
                <c:pt idx="175">
                  <c:v>42390</c:v>
                </c:pt>
                <c:pt idx="176">
                  <c:v>42391</c:v>
                </c:pt>
                <c:pt idx="177">
                  <c:v>42392</c:v>
                </c:pt>
                <c:pt idx="178">
                  <c:v>42393</c:v>
                </c:pt>
                <c:pt idx="179">
                  <c:v>42394</c:v>
                </c:pt>
                <c:pt idx="180">
                  <c:v>42395</c:v>
                </c:pt>
                <c:pt idx="181">
                  <c:v>42396</c:v>
                </c:pt>
                <c:pt idx="182">
                  <c:v>42397</c:v>
                </c:pt>
                <c:pt idx="183">
                  <c:v>42398</c:v>
                </c:pt>
                <c:pt idx="184">
                  <c:v>42399</c:v>
                </c:pt>
                <c:pt idx="185">
                  <c:v>42400</c:v>
                </c:pt>
                <c:pt idx="186">
                  <c:v>42401</c:v>
                </c:pt>
                <c:pt idx="187">
                  <c:v>42402</c:v>
                </c:pt>
                <c:pt idx="188">
                  <c:v>42403</c:v>
                </c:pt>
                <c:pt idx="189">
                  <c:v>42404</c:v>
                </c:pt>
                <c:pt idx="190">
                  <c:v>42405</c:v>
                </c:pt>
                <c:pt idx="191">
                  <c:v>42406</c:v>
                </c:pt>
                <c:pt idx="192">
                  <c:v>42407</c:v>
                </c:pt>
                <c:pt idx="193">
                  <c:v>42408</c:v>
                </c:pt>
                <c:pt idx="194">
                  <c:v>42409</c:v>
                </c:pt>
                <c:pt idx="195">
                  <c:v>42410</c:v>
                </c:pt>
                <c:pt idx="196">
                  <c:v>42411</c:v>
                </c:pt>
                <c:pt idx="197">
                  <c:v>42412</c:v>
                </c:pt>
                <c:pt idx="198">
                  <c:v>42413</c:v>
                </c:pt>
                <c:pt idx="199">
                  <c:v>42414</c:v>
                </c:pt>
                <c:pt idx="200">
                  <c:v>42415</c:v>
                </c:pt>
                <c:pt idx="201">
                  <c:v>42416</c:v>
                </c:pt>
                <c:pt idx="202">
                  <c:v>42417</c:v>
                </c:pt>
                <c:pt idx="203">
                  <c:v>42418</c:v>
                </c:pt>
                <c:pt idx="204">
                  <c:v>42419</c:v>
                </c:pt>
                <c:pt idx="205">
                  <c:v>42420</c:v>
                </c:pt>
                <c:pt idx="206">
                  <c:v>42421</c:v>
                </c:pt>
                <c:pt idx="207">
                  <c:v>42422</c:v>
                </c:pt>
                <c:pt idx="208">
                  <c:v>42423</c:v>
                </c:pt>
                <c:pt idx="209">
                  <c:v>42424</c:v>
                </c:pt>
                <c:pt idx="210">
                  <c:v>42425</c:v>
                </c:pt>
                <c:pt idx="211">
                  <c:v>42426</c:v>
                </c:pt>
                <c:pt idx="212">
                  <c:v>42427</c:v>
                </c:pt>
                <c:pt idx="213">
                  <c:v>42428</c:v>
                </c:pt>
                <c:pt idx="214">
                  <c:v>42429</c:v>
                </c:pt>
                <c:pt idx="215">
                  <c:v>42430</c:v>
                </c:pt>
                <c:pt idx="216">
                  <c:v>42431</c:v>
                </c:pt>
                <c:pt idx="217">
                  <c:v>42432</c:v>
                </c:pt>
                <c:pt idx="218">
                  <c:v>42433</c:v>
                </c:pt>
                <c:pt idx="219">
                  <c:v>42434</c:v>
                </c:pt>
                <c:pt idx="220">
                  <c:v>42435</c:v>
                </c:pt>
                <c:pt idx="221">
                  <c:v>42436</c:v>
                </c:pt>
                <c:pt idx="222">
                  <c:v>42437</c:v>
                </c:pt>
                <c:pt idx="223">
                  <c:v>42438</c:v>
                </c:pt>
                <c:pt idx="224">
                  <c:v>42439</c:v>
                </c:pt>
                <c:pt idx="225">
                  <c:v>42440</c:v>
                </c:pt>
                <c:pt idx="226">
                  <c:v>42441</c:v>
                </c:pt>
                <c:pt idx="227">
                  <c:v>42442</c:v>
                </c:pt>
                <c:pt idx="228">
                  <c:v>42443</c:v>
                </c:pt>
                <c:pt idx="229">
                  <c:v>42444</c:v>
                </c:pt>
                <c:pt idx="230">
                  <c:v>42445</c:v>
                </c:pt>
                <c:pt idx="231">
                  <c:v>42446</c:v>
                </c:pt>
                <c:pt idx="232">
                  <c:v>42447</c:v>
                </c:pt>
                <c:pt idx="233">
                  <c:v>42448</c:v>
                </c:pt>
                <c:pt idx="234">
                  <c:v>42449</c:v>
                </c:pt>
                <c:pt idx="235">
                  <c:v>42450</c:v>
                </c:pt>
                <c:pt idx="236">
                  <c:v>42451</c:v>
                </c:pt>
                <c:pt idx="237">
                  <c:v>42452</c:v>
                </c:pt>
                <c:pt idx="238">
                  <c:v>42453</c:v>
                </c:pt>
                <c:pt idx="239">
                  <c:v>42454</c:v>
                </c:pt>
                <c:pt idx="240">
                  <c:v>42455</c:v>
                </c:pt>
                <c:pt idx="241">
                  <c:v>42456</c:v>
                </c:pt>
                <c:pt idx="242">
                  <c:v>42457</c:v>
                </c:pt>
                <c:pt idx="243">
                  <c:v>42458</c:v>
                </c:pt>
                <c:pt idx="244">
                  <c:v>42459</c:v>
                </c:pt>
                <c:pt idx="245">
                  <c:v>42460</c:v>
                </c:pt>
                <c:pt idx="246">
                  <c:v>42461</c:v>
                </c:pt>
                <c:pt idx="247">
                  <c:v>42462</c:v>
                </c:pt>
                <c:pt idx="248">
                  <c:v>42463</c:v>
                </c:pt>
                <c:pt idx="249">
                  <c:v>42464</c:v>
                </c:pt>
                <c:pt idx="250">
                  <c:v>42465</c:v>
                </c:pt>
                <c:pt idx="251">
                  <c:v>42466</c:v>
                </c:pt>
                <c:pt idx="252">
                  <c:v>42467</c:v>
                </c:pt>
                <c:pt idx="253">
                  <c:v>42468</c:v>
                </c:pt>
                <c:pt idx="254">
                  <c:v>42469</c:v>
                </c:pt>
                <c:pt idx="255">
                  <c:v>42470</c:v>
                </c:pt>
                <c:pt idx="256">
                  <c:v>42471</c:v>
                </c:pt>
                <c:pt idx="257">
                  <c:v>42472</c:v>
                </c:pt>
                <c:pt idx="258">
                  <c:v>42473</c:v>
                </c:pt>
                <c:pt idx="259">
                  <c:v>42474</c:v>
                </c:pt>
                <c:pt idx="260">
                  <c:v>42475</c:v>
                </c:pt>
                <c:pt idx="261">
                  <c:v>42476</c:v>
                </c:pt>
                <c:pt idx="262">
                  <c:v>42477</c:v>
                </c:pt>
                <c:pt idx="263">
                  <c:v>42478</c:v>
                </c:pt>
                <c:pt idx="264">
                  <c:v>42479</c:v>
                </c:pt>
                <c:pt idx="265">
                  <c:v>42480</c:v>
                </c:pt>
                <c:pt idx="266">
                  <c:v>42481</c:v>
                </c:pt>
                <c:pt idx="267">
                  <c:v>42482</c:v>
                </c:pt>
                <c:pt idx="268">
                  <c:v>42483</c:v>
                </c:pt>
                <c:pt idx="269">
                  <c:v>42484</c:v>
                </c:pt>
                <c:pt idx="270">
                  <c:v>42485</c:v>
                </c:pt>
                <c:pt idx="271">
                  <c:v>42486</c:v>
                </c:pt>
                <c:pt idx="272">
                  <c:v>42487</c:v>
                </c:pt>
                <c:pt idx="273">
                  <c:v>42488</c:v>
                </c:pt>
                <c:pt idx="274">
                  <c:v>42489</c:v>
                </c:pt>
                <c:pt idx="275">
                  <c:v>42490</c:v>
                </c:pt>
                <c:pt idx="276">
                  <c:v>42491</c:v>
                </c:pt>
                <c:pt idx="277">
                  <c:v>42492</c:v>
                </c:pt>
                <c:pt idx="278">
                  <c:v>42493</c:v>
                </c:pt>
                <c:pt idx="279">
                  <c:v>42494</c:v>
                </c:pt>
                <c:pt idx="280">
                  <c:v>42495</c:v>
                </c:pt>
                <c:pt idx="281">
                  <c:v>42496</c:v>
                </c:pt>
                <c:pt idx="282">
                  <c:v>42497</c:v>
                </c:pt>
                <c:pt idx="283">
                  <c:v>42498</c:v>
                </c:pt>
                <c:pt idx="284">
                  <c:v>42499</c:v>
                </c:pt>
                <c:pt idx="285">
                  <c:v>42500</c:v>
                </c:pt>
                <c:pt idx="286">
                  <c:v>42501</c:v>
                </c:pt>
                <c:pt idx="287">
                  <c:v>42502</c:v>
                </c:pt>
                <c:pt idx="288">
                  <c:v>42503</c:v>
                </c:pt>
                <c:pt idx="289">
                  <c:v>42504</c:v>
                </c:pt>
                <c:pt idx="290">
                  <c:v>42505</c:v>
                </c:pt>
                <c:pt idx="291">
                  <c:v>42506</c:v>
                </c:pt>
                <c:pt idx="292">
                  <c:v>42507</c:v>
                </c:pt>
                <c:pt idx="293">
                  <c:v>42508</c:v>
                </c:pt>
                <c:pt idx="294">
                  <c:v>42509</c:v>
                </c:pt>
                <c:pt idx="295">
                  <c:v>42510</c:v>
                </c:pt>
                <c:pt idx="296">
                  <c:v>42511</c:v>
                </c:pt>
                <c:pt idx="297">
                  <c:v>42512</c:v>
                </c:pt>
                <c:pt idx="298">
                  <c:v>42513</c:v>
                </c:pt>
                <c:pt idx="299">
                  <c:v>42514</c:v>
                </c:pt>
                <c:pt idx="300">
                  <c:v>42515</c:v>
                </c:pt>
                <c:pt idx="301">
                  <c:v>42516</c:v>
                </c:pt>
                <c:pt idx="302">
                  <c:v>42517</c:v>
                </c:pt>
                <c:pt idx="303">
                  <c:v>42518</c:v>
                </c:pt>
                <c:pt idx="304">
                  <c:v>42519</c:v>
                </c:pt>
                <c:pt idx="305">
                  <c:v>42520</c:v>
                </c:pt>
                <c:pt idx="306">
                  <c:v>42521</c:v>
                </c:pt>
                <c:pt idx="307">
                  <c:v>42522</c:v>
                </c:pt>
                <c:pt idx="308">
                  <c:v>42523</c:v>
                </c:pt>
                <c:pt idx="309">
                  <c:v>42524</c:v>
                </c:pt>
                <c:pt idx="310">
                  <c:v>42525</c:v>
                </c:pt>
                <c:pt idx="311">
                  <c:v>42526</c:v>
                </c:pt>
                <c:pt idx="312">
                  <c:v>42527</c:v>
                </c:pt>
                <c:pt idx="313">
                  <c:v>42528</c:v>
                </c:pt>
                <c:pt idx="314">
                  <c:v>42529</c:v>
                </c:pt>
                <c:pt idx="315">
                  <c:v>42530</c:v>
                </c:pt>
                <c:pt idx="316">
                  <c:v>42531</c:v>
                </c:pt>
                <c:pt idx="317">
                  <c:v>42532</c:v>
                </c:pt>
                <c:pt idx="318">
                  <c:v>42533</c:v>
                </c:pt>
                <c:pt idx="319">
                  <c:v>42534</c:v>
                </c:pt>
                <c:pt idx="320">
                  <c:v>42535</c:v>
                </c:pt>
                <c:pt idx="321">
                  <c:v>42536</c:v>
                </c:pt>
                <c:pt idx="322">
                  <c:v>42537</c:v>
                </c:pt>
                <c:pt idx="323">
                  <c:v>42538</c:v>
                </c:pt>
                <c:pt idx="324">
                  <c:v>42539</c:v>
                </c:pt>
                <c:pt idx="325">
                  <c:v>42540</c:v>
                </c:pt>
                <c:pt idx="326">
                  <c:v>42541</c:v>
                </c:pt>
                <c:pt idx="327">
                  <c:v>42542</c:v>
                </c:pt>
                <c:pt idx="328">
                  <c:v>42543</c:v>
                </c:pt>
                <c:pt idx="329">
                  <c:v>42544</c:v>
                </c:pt>
                <c:pt idx="330">
                  <c:v>42545</c:v>
                </c:pt>
                <c:pt idx="331">
                  <c:v>42546</c:v>
                </c:pt>
                <c:pt idx="332">
                  <c:v>42547</c:v>
                </c:pt>
                <c:pt idx="333">
                  <c:v>42548</c:v>
                </c:pt>
                <c:pt idx="334">
                  <c:v>42549</c:v>
                </c:pt>
                <c:pt idx="335">
                  <c:v>42550</c:v>
                </c:pt>
                <c:pt idx="336">
                  <c:v>42551</c:v>
                </c:pt>
                <c:pt idx="337">
                  <c:v>42552</c:v>
                </c:pt>
                <c:pt idx="338">
                  <c:v>42553</c:v>
                </c:pt>
                <c:pt idx="339">
                  <c:v>42554</c:v>
                </c:pt>
                <c:pt idx="340">
                  <c:v>42555</c:v>
                </c:pt>
                <c:pt idx="341">
                  <c:v>42556</c:v>
                </c:pt>
                <c:pt idx="342">
                  <c:v>42557</c:v>
                </c:pt>
                <c:pt idx="343">
                  <c:v>42558</c:v>
                </c:pt>
                <c:pt idx="344">
                  <c:v>42559</c:v>
                </c:pt>
                <c:pt idx="345">
                  <c:v>42560</c:v>
                </c:pt>
                <c:pt idx="346">
                  <c:v>42561</c:v>
                </c:pt>
                <c:pt idx="347">
                  <c:v>42562</c:v>
                </c:pt>
                <c:pt idx="348">
                  <c:v>42563</c:v>
                </c:pt>
                <c:pt idx="349">
                  <c:v>42564</c:v>
                </c:pt>
                <c:pt idx="350">
                  <c:v>42565</c:v>
                </c:pt>
                <c:pt idx="351">
                  <c:v>42566</c:v>
                </c:pt>
                <c:pt idx="352">
                  <c:v>42567</c:v>
                </c:pt>
                <c:pt idx="353">
                  <c:v>42568</c:v>
                </c:pt>
                <c:pt idx="354">
                  <c:v>42569</c:v>
                </c:pt>
                <c:pt idx="355">
                  <c:v>42570</c:v>
                </c:pt>
                <c:pt idx="356">
                  <c:v>42571</c:v>
                </c:pt>
                <c:pt idx="357">
                  <c:v>42572</c:v>
                </c:pt>
                <c:pt idx="358">
                  <c:v>42573</c:v>
                </c:pt>
                <c:pt idx="359">
                  <c:v>42574</c:v>
                </c:pt>
                <c:pt idx="360">
                  <c:v>42575</c:v>
                </c:pt>
                <c:pt idx="361">
                  <c:v>42576</c:v>
                </c:pt>
                <c:pt idx="362">
                  <c:v>42577</c:v>
                </c:pt>
                <c:pt idx="363">
                  <c:v>42578</c:v>
                </c:pt>
                <c:pt idx="364">
                  <c:v>42579</c:v>
                </c:pt>
                <c:pt idx="365">
                  <c:v>42580</c:v>
                </c:pt>
                <c:pt idx="366">
                  <c:v>42581</c:v>
                </c:pt>
                <c:pt idx="367">
                  <c:v>42582</c:v>
                </c:pt>
                <c:pt idx="368">
                  <c:v>42583</c:v>
                </c:pt>
                <c:pt idx="369">
                  <c:v>42584</c:v>
                </c:pt>
                <c:pt idx="370">
                  <c:v>42585</c:v>
                </c:pt>
                <c:pt idx="371">
                  <c:v>42586</c:v>
                </c:pt>
                <c:pt idx="372">
                  <c:v>42587</c:v>
                </c:pt>
                <c:pt idx="373">
                  <c:v>42588</c:v>
                </c:pt>
                <c:pt idx="374">
                  <c:v>42589</c:v>
                </c:pt>
                <c:pt idx="375">
                  <c:v>42590</c:v>
                </c:pt>
                <c:pt idx="376">
                  <c:v>42591</c:v>
                </c:pt>
                <c:pt idx="377">
                  <c:v>42592</c:v>
                </c:pt>
                <c:pt idx="378">
                  <c:v>42593</c:v>
                </c:pt>
                <c:pt idx="379">
                  <c:v>42594</c:v>
                </c:pt>
                <c:pt idx="380">
                  <c:v>42595</c:v>
                </c:pt>
                <c:pt idx="381">
                  <c:v>42596</c:v>
                </c:pt>
                <c:pt idx="382">
                  <c:v>42597</c:v>
                </c:pt>
                <c:pt idx="383">
                  <c:v>42598</c:v>
                </c:pt>
                <c:pt idx="384">
                  <c:v>42599</c:v>
                </c:pt>
                <c:pt idx="385">
                  <c:v>42600</c:v>
                </c:pt>
                <c:pt idx="386">
                  <c:v>42601</c:v>
                </c:pt>
                <c:pt idx="387">
                  <c:v>42602</c:v>
                </c:pt>
                <c:pt idx="388">
                  <c:v>42603</c:v>
                </c:pt>
                <c:pt idx="389">
                  <c:v>42604</c:v>
                </c:pt>
                <c:pt idx="390">
                  <c:v>42605</c:v>
                </c:pt>
                <c:pt idx="391">
                  <c:v>42606</c:v>
                </c:pt>
                <c:pt idx="392">
                  <c:v>42607</c:v>
                </c:pt>
                <c:pt idx="393">
                  <c:v>42608</c:v>
                </c:pt>
                <c:pt idx="394">
                  <c:v>42609</c:v>
                </c:pt>
                <c:pt idx="395">
                  <c:v>42610</c:v>
                </c:pt>
                <c:pt idx="396">
                  <c:v>42611</c:v>
                </c:pt>
                <c:pt idx="397">
                  <c:v>42612</c:v>
                </c:pt>
                <c:pt idx="398">
                  <c:v>42613</c:v>
                </c:pt>
                <c:pt idx="399">
                  <c:v>42614</c:v>
                </c:pt>
                <c:pt idx="400">
                  <c:v>42615</c:v>
                </c:pt>
                <c:pt idx="401">
                  <c:v>42616</c:v>
                </c:pt>
                <c:pt idx="402">
                  <c:v>42617</c:v>
                </c:pt>
                <c:pt idx="403">
                  <c:v>42618</c:v>
                </c:pt>
                <c:pt idx="404">
                  <c:v>42619</c:v>
                </c:pt>
                <c:pt idx="405">
                  <c:v>42620</c:v>
                </c:pt>
                <c:pt idx="406">
                  <c:v>42621</c:v>
                </c:pt>
                <c:pt idx="407">
                  <c:v>42622</c:v>
                </c:pt>
                <c:pt idx="408">
                  <c:v>42623</c:v>
                </c:pt>
                <c:pt idx="409">
                  <c:v>42624</c:v>
                </c:pt>
                <c:pt idx="410">
                  <c:v>42625</c:v>
                </c:pt>
                <c:pt idx="411">
                  <c:v>42626</c:v>
                </c:pt>
                <c:pt idx="412">
                  <c:v>42627</c:v>
                </c:pt>
                <c:pt idx="413">
                  <c:v>42628</c:v>
                </c:pt>
                <c:pt idx="414">
                  <c:v>42629</c:v>
                </c:pt>
                <c:pt idx="415">
                  <c:v>42630</c:v>
                </c:pt>
                <c:pt idx="416">
                  <c:v>42631</c:v>
                </c:pt>
                <c:pt idx="417">
                  <c:v>42632</c:v>
                </c:pt>
                <c:pt idx="418">
                  <c:v>42633</c:v>
                </c:pt>
                <c:pt idx="419">
                  <c:v>42634</c:v>
                </c:pt>
                <c:pt idx="420">
                  <c:v>42635</c:v>
                </c:pt>
                <c:pt idx="421">
                  <c:v>42636</c:v>
                </c:pt>
                <c:pt idx="422">
                  <c:v>42637</c:v>
                </c:pt>
                <c:pt idx="423">
                  <c:v>42638</c:v>
                </c:pt>
                <c:pt idx="424">
                  <c:v>42639</c:v>
                </c:pt>
                <c:pt idx="425">
                  <c:v>42640</c:v>
                </c:pt>
                <c:pt idx="426">
                  <c:v>42641</c:v>
                </c:pt>
                <c:pt idx="427">
                  <c:v>42642</c:v>
                </c:pt>
                <c:pt idx="428">
                  <c:v>42643</c:v>
                </c:pt>
                <c:pt idx="429">
                  <c:v>42644</c:v>
                </c:pt>
                <c:pt idx="430">
                  <c:v>42645</c:v>
                </c:pt>
                <c:pt idx="431">
                  <c:v>42646</c:v>
                </c:pt>
                <c:pt idx="432">
                  <c:v>42647</c:v>
                </c:pt>
                <c:pt idx="433">
                  <c:v>42648</c:v>
                </c:pt>
                <c:pt idx="434">
                  <c:v>42649</c:v>
                </c:pt>
                <c:pt idx="435">
                  <c:v>42650</c:v>
                </c:pt>
                <c:pt idx="436">
                  <c:v>42651</c:v>
                </c:pt>
                <c:pt idx="437">
                  <c:v>42652</c:v>
                </c:pt>
                <c:pt idx="438">
                  <c:v>42653</c:v>
                </c:pt>
                <c:pt idx="439">
                  <c:v>42654</c:v>
                </c:pt>
                <c:pt idx="440">
                  <c:v>42655</c:v>
                </c:pt>
                <c:pt idx="441">
                  <c:v>42656</c:v>
                </c:pt>
                <c:pt idx="442">
                  <c:v>42657</c:v>
                </c:pt>
                <c:pt idx="443">
                  <c:v>42658</c:v>
                </c:pt>
                <c:pt idx="444">
                  <c:v>42659</c:v>
                </c:pt>
                <c:pt idx="445">
                  <c:v>42660</c:v>
                </c:pt>
                <c:pt idx="446">
                  <c:v>42661</c:v>
                </c:pt>
                <c:pt idx="447">
                  <c:v>42662</c:v>
                </c:pt>
                <c:pt idx="448">
                  <c:v>42663</c:v>
                </c:pt>
                <c:pt idx="449">
                  <c:v>42664</c:v>
                </c:pt>
                <c:pt idx="450">
                  <c:v>42665</c:v>
                </c:pt>
                <c:pt idx="451">
                  <c:v>42666</c:v>
                </c:pt>
                <c:pt idx="452">
                  <c:v>42667</c:v>
                </c:pt>
                <c:pt idx="453">
                  <c:v>42668</c:v>
                </c:pt>
                <c:pt idx="454">
                  <c:v>42669</c:v>
                </c:pt>
                <c:pt idx="455">
                  <c:v>42670</c:v>
                </c:pt>
                <c:pt idx="456">
                  <c:v>42671</c:v>
                </c:pt>
                <c:pt idx="457">
                  <c:v>42672</c:v>
                </c:pt>
                <c:pt idx="458">
                  <c:v>42673</c:v>
                </c:pt>
                <c:pt idx="459">
                  <c:v>42674</c:v>
                </c:pt>
                <c:pt idx="460">
                  <c:v>42675</c:v>
                </c:pt>
                <c:pt idx="461">
                  <c:v>42676</c:v>
                </c:pt>
                <c:pt idx="462">
                  <c:v>42677</c:v>
                </c:pt>
                <c:pt idx="463">
                  <c:v>42678</c:v>
                </c:pt>
                <c:pt idx="464">
                  <c:v>42679</c:v>
                </c:pt>
                <c:pt idx="465">
                  <c:v>42680</c:v>
                </c:pt>
                <c:pt idx="466">
                  <c:v>42681</c:v>
                </c:pt>
                <c:pt idx="467">
                  <c:v>42682</c:v>
                </c:pt>
                <c:pt idx="468">
                  <c:v>42683</c:v>
                </c:pt>
                <c:pt idx="469">
                  <c:v>42684</c:v>
                </c:pt>
                <c:pt idx="470">
                  <c:v>42685</c:v>
                </c:pt>
                <c:pt idx="471">
                  <c:v>42686</c:v>
                </c:pt>
                <c:pt idx="472">
                  <c:v>42687</c:v>
                </c:pt>
                <c:pt idx="473">
                  <c:v>42688</c:v>
                </c:pt>
                <c:pt idx="474">
                  <c:v>42689</c:v>
                </c:pt>
                <c:pt idx="475">
                  <c:v>42690</c:v>
                </c:pt>
                <c:pt idx="476">
                  <c:v>42691</c:v>
                </c:pt>
                <c:pt idx="477">
                  <c:v>42692</c:v>
                </c:pt>
                <c:pt idx="478">
                  <c:v>42693</c:v>
                </c:pt>
                <c:pt idx="479">
                  <c:v>42694</c:v>
                </c:pt>
                <c:pt idx="480">
                  <c:v>42695</c:v>
                </c:pt>
                <c:pt idx="481">
                  <c:v>42696</c:v>
                </c:pt>
                <c:pt idx="482">
                  <c:v>42697</c:v>
                </c:pt>
                <c:pt idx="483">
                  <c:v>42698</c:v>
                </c:pt>
                <c:pt idx="484">
                  <c:v>42699</c:v>
                </c:pt>
                <c:pt idx="485">
                  <c:v>42700</c:v>
                </c:pt>
                <c:pt idx="486">
                  <c:v>42701</c:v>
                </c:pt>
                <c:pt idx="487">
                  <c:v>42702</c:v>
                </c:pt>
                <c:pt idx="488">
                  <c:v>42703</c:v>
                </c:pt>
                <c:pt idx="489">
                  <c:v>42704</c:v>
                </c:pt>
                <c:pt idx="490">
                  <c:v>42705</c:v>
                </c:pt>
                <c:pt idx="491">
                  <c:v>42706</c:v>
                </c:pt>
                <c:pt idx="492">
                  <c:v>42707</c:v>
                </c:pt>
                <c:pt idx="493">
                  <c:v>42708</c:v>
                </c:pt>
                <c:pt idx="494">
                  <c:v>42709</c:v>
                </c:pt>
                <c:pt idx="495">
                  <c:v>42710</c:v>
                </c:pt>
                <c:pt idx="496">
                  <c:v>42711</c:v>
                </c:pt>
                <c:pt idx="497">
                  <c:v>42712</c:v>
                </c:pt>
                <c:pt idx="498">
                  <c:v>42713</c:v>
                </c:pt>
                <c:pt idx="499">
                  <c:v>42714</c:v>
                </c:pt>
                <c:pt idx="500">
                  <c:v>42715</c:v>
                </c:pt>
                <c:pt idx="501">
                  <c:v>42716</c:v>
                </c:pt>
                <c:pt idx="502">
                  <c:v>42717</c:v>
                </c:pt>
                <c:pt idx="503">
                  <c:v>42718</c:v>
                </c:pt>
                <c:pt idx="504">
                  <c:v>42719</c:v>
                </c:pt>
                <c:pt idx="505">
                  <c:v>42720</c:v>
                </c:pt>
                <c:pt idx="506">
                  <c:v>42721</c:v>
                </c:pt>
                <c:pt idx="507">
                  <c:v>42722</c:v>
                </c:pt>
                <c:pt idx="508">
                  <c:v>42723</c:v>
                </c:pt>
                <c:pt idx="509">
                  <c:v>42724</c:v>
                </c:pt>
                <c:pt idx="510">
                  <c:v>42725</c:v>
                </c:pt>
                <c:pt idx="511">
                  <c:v>42726</c:v>
                </c:pt>
                <c:pt idx="512">
                  <c:v>42727</c:v>
                </c:pt>
                <c:pt idx="513">
                  <c:v>42728</c:v>
                </c:pt>
                <c:pt idx="514">
                  <c:v>42729</c:v>
                </c:pt>
                <c:pt idx="515">
                  <c:v>42730</c:v>
                </c:pt>
                <c:pt idx="516">
                  <c:v>42731</c:v>
                </c:pt>
                <c:pt idx="517">
                  <c:v>42732</c:v>
                </c:pt>
                <c:pt idx="518">
                  <c:v>42733</c:v>
                </c:pt>
                <c:pt idx="519">
                  <c:v>42734</c:v>
                </c:pt>
                <c:pt idx="520">
                  <c:v>42735</c:v>
                </c:pt>
                <c:pt idx="521">
                  <c:v>42736</c:v>
                </c:pt>
                <c:pt idx="522">
                  <c:v>42737</c:v>
                </c:pt>
                <c:pt idx="523">
                  <c:v>42738</c:v>
                </c:pt>
                <c:pt idx="524">
                  <c:v>42739</c:v>
                </c:pt>
                <c:pt idx="525">
                  <c:v>42740</c:v>
                </c:pt>
                <c:pt idx="526">
                  <c:v>42741</c:v>
                </c:pt>
                <c:pt idx="527">
                  <c:v>42742</c:v>
                </c:pt>
                <c:pt idx="528">
                  <c:v>42743</c:v>
                </c:pt>
                <c:pt idx="529">
                  <c:v>42744</c:v>
                </c:pt>
                <c:pt idx="530">
                  <c:v>42745</c:v>
                </c:pt>
                <c:pt idx="531">
                  <c:v>42746</c:v>
                </c:pt>
                <c:pt idx="532">
                  <c:v>42747</c:v>
                </c:pt>
                <c:pt idx="533">
                  <c:v>42748</c:v>
                </c:pt>
                <c:pt idx="534">
                  <c:v>42749</c:v>
                </c:pt>
                <c:pt idx="535">
                  <c:v>42750</c:v>
                </c:pt>
                <c:pt idx="536">
                  <c:v>42751</c:v>
                </c:pt>
                <c:pt idx="537">
                  <c:v>42752</c:v>
                </c:pt>
                <c:pt idx="538">
                  <c:v>42753</c:v>
                </c:pt>
                <c:pt idx="539">
                  <c:v>42754</c:v>
                </c:pt>
                <c:pt idx="540">
                  <c:v>42755</c:v>
                </c:pt>
                <c:pt idx="541">
                  <c:v>42756</c:v>
                </c:pt>
                <c:pt idx="542">
                  <c:v>42757</c:v>
                </c:pt>
                <c:pt idx="543">
                  <c:v>42758</c:v>
                </c:pt>
                <c:pt idx="544">
                  <c:v>42759</c:v>
                </c:pt>
                <c:pt idx="545">
                  <c:v>42760</c:v>
                </c:pt>
                <c:pt idx="546">
                  <c:v>42761</c:v>
                </c:pt>
                <c:pt idx="547">
                  <c:v>42762</c:v>
                </c:pt>
                <c:pt idx="548">
                  <c:v>42763</c:v>
                </c:pt>
                <c:pt idx="549">
                  <c:v>42764</c:v>
                </c:pt>
                <c:pt idx="550">
                  <c:v>42765</c:v>
                </c:pt>
                <c:pt idx="551">
                  <c:v>42766</c:v>
                </c:pt>
                <c:pt idx="552">
                  <c:v>42767</c:v>
                </c:pt>
                <c:pt idx="553">
                  <c:v>42768</c:v>
                </c:pt>
                <c:pt idx="554">
                  <c:v>42769</c:v>
                </c:pt>
                <c:pt idx="555">
                  <c:v>42770</c:v>
                </c:pt>
                <c:pt idx="556">
                  <c:v>42771</c:v>
                </c:pt>
                <c:pt idx="557">
                  <c:v>42772</c:v>
                </c:pt>
                <c:pt idx="558">
                  <c:v>42773</c:v>
                </c:pt>
                <c:pt idx="559">
                  <c:v>42774</c:v>
                </c:pt>
                <c:pt idx="560">
                  <c:v>42775</c:v>
                </c:pt>
                <c:pt idx="561">
                  <c:v>42776</c:v>
                </c:pt>
                <c:pt idx="562">
                  <c:v>42777</c:v>
                </c:pt>
                <c:pt idx="563">
                  <c:v>42778</c:v>
                </c:pt>
                <c:pt idx="564">
                  <c:v>42779</c:v>
                </c:pt>
                <c:pt idx="565">
                  <c:v>42780</c:v>
                </c:pt>
                <c:pt idx="566">
                  <c:v>42781</c:v>
                </c:pt>
                <c:pt idx="567">
                  <c:v>42782</c:v>
                </c:pt>
                <c:pt idx="568">
                  <c:v>42783</c:v>
                </c:pt>
                <c:pt idx="569">
                  <c:v>42784</c:v>
                </c:pt>
                <c:pt idx="570">
                  <c:v>42785</c:v>
                </c:pt>
                <c:pt idx="571">
                  <c:v>42786</c:v>
                </c:pt>
                <c:pt idx="572">
                  <c:v>42787</c:v>
                </c:pt>
                <c:pt idx="573">
                  <c:v>42788</c:v>
                </c:pt>
                <c:pt idx="574">
                  <c:v>42789</c:v>
                </c:pt>
                <c:pt idx="575">
                  <c:v>42790</c:v>
                </c:pt>
                <c:pt idx="576">
                  <c:v>42791</c:v>
                </c:pt>
                <c:pt idx="577">
                  <c:v>42792</c:v>
                </c:pt>
                <c:pt idx="578">
                  <c:v>42793</c:v>
                </c:pt>
                <c:pt idx="579">
                  <c:v>42794</c:v>
                </c:pt>
                <c:pt idx="580">
                  <c:v>42795</c:v>
                </c:pt>
                <c:pt idx="581">
                  <c:v>42796</c:v>
                </c:pt>
                <c:pt idx="582">
                  <c:v>42797</c:v>
                </c:pt>
                <c:pt idx="583">
                  <c:v>42798</c:v>
                </c:pt>
                <c:pt idx="584">
                  <c:v>42799</c:v>
                </c:pt>
                <c:pt idx="585">
                  <c:v>42800</c:v>
                </c:pt>
                <c:pt idx="586">
                  <c:v>42801</c:v>
                </c:pt>
                <c:pt idx="587">
                  <c:v>42802</c:v>
                </c:pt>
                <c:pt idx="588">
                  <c:v>42803</c:v>
                </c:pt>
                <c:pt idx="589">
                  <c:v>42804</c:v>
                </c:pt>
                <c:pt idx="590">
                  <c:v>42805</c:v>
                </c:pt>
                <c:pt idx="591">
                  <c:v>42806</c:v>
                </c:pt>
                <c:pt idx="592">
                  <c:v>42807</c:v>
                </c:pt>
                <c:pt idx="593">
                  <c:v>42808</c:v>
                </c:pt>
                <c:pt idx="594">
                  <c:v>42809</c:v>
                </c:pt>
                <c:pt idx="595">
                  <c:v>42810</c:v>
                </c:pt>
                <c:pt idx="596">
                  <c:v>42811</c:v>
                </c:pt>
                <c:pt idx="597">
                  <c:v>42812</c:v>
                </c:pt>
                <c:pt idx="598">
                  <c:v>42813</c:v>
                </c:pt>
                <c:pt idx="599">
                  <c:v>42814</c:v>
                </c:pt>
                <c:pt idx="600">
                  <c:v>42815</c:v>
                </c:pt>
                <c:pt idx="601">
                  <c:v>42816</c:v>
                </c:pt>
                <c:pt idx="602">
                  <c:v>42817</c:v>
                </c:pt>
                <c:pt idx="603">
                  <c:v>42818</c:v>
                </c:pt>
                <c:pt idx="604">
                  <c:v>42819</c:v>
                </c:pt>
                <c:pt idx="605">
                  <c:v>42820</c:v>
                </c:pt>
                <c:pt idx="606">
                  <c:v>42821</c:v>
                </c:pt>
                <c:pt idx="607">
                  <c:v>42822</c:v>
                </c:pt>
                <c:pt idx="608">
                  <c:v>42823</c:v>
                </c:pt>
                <c:pt idx="609">
                  <c:v>42824</c:v>
                </c:pt>
                <c:pt idx="610">
                  <c:v>42825</c:v>
                </c:pt>
                <c:pt idx="611">
                  <c:v>42826</c:v>
                </c:pt>
                <c:pt idx="612">
                  <c:v>42827</c:v>
                </c:pt>
                <c:pt idx="613">
                  <c:v>42828</c:v>
                </c:pt>
                <c:pt idx="614">
                  <c:v>42829</c:v>
                </c:pt>
                <c:pt idx="615">
                  <c:v>42830</c:v>
                </c:pt>
                <c:pt idx="616">
                  <c:v>42831</c:v>
                </c:pt>
                <c:pt idx="617">
                  <c:v>42832</c:v>
                </c:pt>
                <c:pt idx="618">
                  <c:v>42833</c:v>
                </c:pt>
                <c:pt idx="619">
                  <c:v>42834</c:v>
                </c:pt>
                <c:pt idx="620">
                  <c:v>42835</c:v>
                </c:pt>
                <c:pt idx="621">
                  <c:v>42836</c:v>
                </c:pt>
                <c:pt idx="622">
                  <c:v>42837</c:v>
                </c:pt>
                <c:pt idx="623">
                  <c:v>42838</c:v>
                </c:pt>
                <c:pt idx="624">
                  <c:v>42839</c:v>
                </c:pt>
                <c:pt idx="625">
                  <c:v>42840</c:v>
                </c:pt>
                <c:pt idx="626">
                  <c:v>42841</c:v>
                </c:pt>
                <c:pt idx="627">
                  <c:v>42842</c:v>
                </c:pt>
                <c:pt idx="628">
                  <c:v>42843</c:v>
                </c:pt>
                <c:pt idx="629">
                  <c:v>42844</c:v>
                </c:pt>
                <c:pt idx="630">
                  <c:v>42845</c:v>
                </c:pt>
                <c:pt idx="631">
                  <c:v>42846</c:v>
                </c:pt>
                <c:pt idx="632">
                  <c:v>42847</c:v>
                </c:pt>
                <c:pt idx="633">
                  <c:v>42848</c:v>
                </c:pt>
                <c:pt idx="634">
                  <c:v>42849</c:v>
                </c:pt>
                <c:pt idx="635">
                  <c:v>42850</c:v>
                </c:pt>
                <c:pt idx="636">
                  <c:v>42851</c:v>
                </c:pt>
                <c:pt idx="637">
                  <c:v>42852</c:v>
                </c:pt>
                <c:pt idx="638">
                  <c:v>42853</c:v>
                </c:pt>
                <c:pt idx="639">
                  <c:v>42854</c:v>
                </c:pt>
                <c:pt idx="640">
                  <c:v>42855</c:v>
                </c:pt>
                <c:pt idx="641">
                  <c:v>42856</c:v>
                </c:pt>
                <c:pt idx="642">
                  <c:v>42857</c:v>
                </c:pt>
                <c:pt idx="643">
                  <c:v>42858</c:v>
                </c:pt>
                <c:pt idx="644">
                  <c:v>42859</c:v>
                </c:pt>
                <c:pt idx="645">
                  <c:v>42860</c:v>
                </c:pt>
                <c:pt idx="646">
                  <c:v>42861</c:v>
                </c:pt>
                <c:pt idx="647">
                  <c:v>42862</c:v>
                </c:pt>
                <c:pt idx="648">
                  <c:v>42863</c:v>
                </c:pt>
                <c:pt idx="649">
                  <c:v>42864</c:v>
                </c:pt>
                <c:pt idx="650">
                  <c:v>42865</c:v>
                </c:pt>
                <c:pt idx="651">
                  <c:v>42866</c:v>
                </c:pt>
                <c:pt idx="652">
                  <c:v>42867</c:v>
                </c:pt>
                <c:pt idx="653">
                  <c:v>42868</c:v>
                </c:pt>
                <c:pt idx="654">
                  <c:v>42869</c:v>
                </c:pt>
                <c:pt idx="655">
                  <c:v>42870</c:v>
                </c:pt>
                <c:pt idx="656">
                  <c:v>42871</c:v>
                </c:pt>
                <c:pt idx="657">
                  <c:v>42872</c:v>
                </c:pt>
                <c:pt idx="658">
                  <c:v>42873</c:v>
                </c:pt>
                <c:pt idx="659">
                  <c:v>42874</c:v>
                </c:pt>
                <c:pt idx="660">
                  <c:v>42875</c:v>
                </c:pt>
                <c:pt idx="661">
                  <c:v>42876</c:v>
                </c:pt>
                <c:pt idx="662">
                  <c:v>42877</c:v>
                </c:pt>
                <c:pt idx="663">
                  <c:v>42878</c:v>
                </c:pt>
                <c:pt idx="664">
                  <c:v>42879</c:v>
                </c:pt>
                <c:pt idx="665">
                  <c:v>42880</c:v>
                </c:pt>
                <c:pt idx="666">
                  <c:v>42881</c:v>
                </c:pt>
                <c:pt idx="667">
                  <c:v>42882</c:v>
                </c:pt>
                <c:pt idx="668">
                  <c:v>42883</c:v>
                </c:pt>
                <c:pt idx="669">
                  <c:v>42884</c:v>
                </c:pt>
                <c:pt idx="670">
                  <c:v>42885</c:v>
                </c:pt>
                <c:pt idx="671">
                  <c:v>42886</c:v>
                </c:pt>
                <c:pt idx="672">
                  <c:v>42887</c:v>
                </c:pt>
                <c:pt idx="673">
                  <c:v>42888</c:v>
                </c:pt>
                <c:pt idx="674">
                  <c:v>42889</c:v>
                </c:pt>
                <c:pt idx="675">
                  <c:v>42890</c:v>
                </c:pt>
                <c:pt idx="676">
                  <c:v>42891</c:v>
                </c:pt>
                <c:pt idx="677">
                  <c:v>42892</c:v>
                </c:pt>
                <c:pt idx="678">
                  <c:v>42893</c:v>
                </c:pt>
                <c:pt idx="679">
                  <c:v>42894</c:v>
                </c:pt>
                <c:pt idx="680">
                  <c:v>42895</c:v>
                </c:pt>
                <c:pt idx="681">
                  <c:v>42896</c:v>
                </c:pt>
                <c:pt idx="682">
                  <c:v>42897</c:v>
                </c:pt>
                <c:pt idx="683">
                  <c:v>42898</c:v>
                </c:pt>
                <c:pt idx="684">
                  <c:v>42899</c:v>
                </c:pt>
                <c:pt idx="685">
                  <c:v>42900</c:v>
                </c:pt>
                <c:pt idx="686">
                  <c:v>42901</c:v>
                </c:pt>
                <c:pt idx="687">
                  <c:v>42902</c:v>
                </c:pt>
                <c:pt idx="688">
                  <c:v>42903</c:v>
                </c:pt>
                <c:pt idx="689">
                  <c:v>42904</c:v>
                </c:pt>
                <c:pt idx="690">
                  <c:v>42905</c:v>
                </c:pt>
                <c:pt idx="691">
                  <c:v>42906</c:v>
                </c:pt>
                <c:pt idx="692">
                  <c:v>42907</c:v>
                </c:pt>
                <c:pt idx="693">
                  <c:v>42908</c:v>
                </c:pt>
                <c:pt idx="694">
                  <c:v>42909</c:v>
                </c:pt>
                <c:pt idx="695">
                  <c:v>42910</c:v>
                </c:pt>
                <c:pt idx="696">
                  <c:v>42911</c:v>
                </c:pt>
                <c:pt idx="697">
                  <c:v>42912</c:v>
                </c:pt>
                <c:pt idx="698">
                  <c:v>42913</c:v>
                </c:pt>
                <c:pt idx="699">
                  <c:v>42914</c:v>
                </c:pt>
                <c:pt idx="700">
                  <c:v>42915</c:v>
                </c:pt>
                <c:pt idx="701">
                  <c:v>42916</c:v>
                </c:pt>
                <c:pt idx="702">
                  <c:v>42917</c:v>
                </c:pt>
                <c:pt idx="703">
                  <c:v>42918</c:v>
                </c:pt>
                <c:pt idx="704">
                  <c:v>42919</c:v>
                </c:pt>
                <c:pt idx="705">
                  <c:v>42920</c:v>
                </c:pt>
                <c:pt idx="706">
                  <c:v>42921</c:v>
                </c:pt>
                <c:pt idx="707">
                  <c:v>42922</c:v>
                </c:pt>
                <c:pt idx="708">
                  <c:v>42923</c:v>
                </c:pt>
                <c:pt idx="709">
                  <c:v>42924</c:v>
                </c:pt>
                <c:pt idx="710">
                  <c:v>42925</c:v>
                </c:pt>
                <c:pt idx="711">
                  <c:v>42926</c:v>
                </c:pt>
                <c:pt idx="712">
                  <c:v>42927</c:v>
                </c:pt>
                <c:pt idx="713">
                  <c:v>42928</c:v>
                </c:pt>
                <c:pt idx="714">
                  <c:v>42929</c:v>
                </c:pt>
                <c:pt idx="715">
                  <c:v>42930</c:v>
                </c:pt>
                <c:pt idx="716">
                  <c:v>42931</c:v>
                </c:pt>
                <c:pt idx="717">
                  <c:v>42932</c:v>
                </c:pt>
                <c:pt idx="718">
                  <c:v>42933</c:v>
                </c:pt>
                <c:pt idx="719">
                  <c:v>42934</c:v>
                </c:pt>
                <c:pt idx="720">
                  <c:v>42935</c:v>
                </c:pt>
                <c:pt idx="721">
                  <c:v>42936</c:v>
                </c:pt>
                <c:pt idx="722">
                  <c:v>42937</c:v>
                </c:pt>
                <c:pt idx="723">
                  <c:v>42938</c:v>
                </c:pt>
                <c:pt idx="724">
                  <c:v>42939</c:v>
                </c:pt>
                <c:pt idx="725">
                  <c:v>42940</c:v>
                </c:pt>
                <c:pt idx="726">
                  <c:v>42941</c:v>
                </c:pt>
                <c:pt idx="727">
                  <c:v>42942</c:v>
                </c:pt>
                <c:pt idx="728">
                  <c:v>42943</c:v>
                </c:pt>
                <c:pt idx="729">
                  <c:v>42944</c:v>
                </c:pt>
                <c:pt idx="730">
                  <c:v>42945</c:v>
                </c:pt>
                <c:pt idx="731">
                  <c:v>42946</c:v>
                </c:pt>
                <c:pt idx="732">
                  <c:v>42947</c:v>
                </c:pt>
                <c:pt idx="733">
                  <c:v>42948</c:v>
                </c:pt>
                <c:pt idx="734">
                  <c:v>42949</c:v>
                </c:pt>
                <c:pt idx="735">
                  <c:v>42950</c:v>
                </c:pt>
                <c:pt idx="736">
                  <c:v>42951</c:v>
                </c:pt>
                <c:pt idx="737">
                  <c:v>42952</c:v>
                </c:pt>
                <c:pt idx="738">
                  <c:v>42953</c:v>
                </c:pt>
                <c:pt idx="739">
                  <c:v>42954</c:v>
                </c:pt>
                <c:pt idx="740">
                  <c:v>42955</c:v>
                </c:pt>
                <c:pt idx="741">
                  <c:v>42956</c:v>
                </c:pt>
                <c:pt idx="742">
                  <c:v>42957</c:v>
                </c:pt>
                <c:pt idx="743">
                  <c:v>42958</c:v>
                </c:pt>
                <c:pt idx="744">
                  <c:v>42959</c:v>
                </c:pt>
                <c:pt idx="745">
                  <c:v>42960</c:v>
                </c:pt>
                <c:pt idx="746">
                  <c:v>42961</c:v>
                </c:pt>
                <c:pt idx="747">
                  <c:v>42962</c:v>
                </c:pt>
                <c:pt idx="748">
                  <c:v>42963</c:v>
                </c:pt>
                <c:pt idx="749">
                  <c:v>42964</c:v>
                </c:pt>
                <c:pt idx="750">
                  <c:v>42965</c:v>
                </c:pt>
                <c:pt idx="751">
                  <c:v>42966</c:v>
                </c:pt>
                <c:pt idx="752">
                  <c:v>42967</c:v>
                </c:pt>
                <c:pt idx="753">
                  <c:v>42968</c:v>
                </c:pt>
                <c:pt idx="754">
                  <c:v>42969</c:v>
                </c:pt>
                <c:pt idx="755">
                  <c:v>42970</c:v>
                </c:pt>
                <c:pt idx="756">
                  <c:v>42971</c:v>
                </c:pt>
                <c:pt idx="757">
                  <c:v>42972</c:v>
                </c:pt>
                <c:pt idx="758">
                  <c:v>42973</c:v>
                </c:pt>
                <c:pt idx="759">
                  <c:v>42974</c:v>
                </c:pt>
                <c:pt idx="760">
                  <c:v>42975</c:v>
                </c:pt>
                <c:pt idx="761">
                  <c:v>42976</c:v>
                </c:pt>
                <c:pt idx="762">
                  <c:v>42977</c:v>
                </c:pt>
                <c:pt idx="763">
                  <c:v>42978</c:v>
                </c:pt>
                <c:pt idx="764">
                  <c:v>42979</c:v>
                </c:pt>
                <c:pt idx="765">
                  <c:v>42980</c:v>
                </c:pt>
                <c:pt idx="766">
                  <c:v>42981</c:v>
                </c:pt>
                <c:pt idx="767">
                  <c:v>42982</c:v>
                </c:pt>
                <c:pt idx="768">
                  <c:v>42983</c:v>
                </c:pt>
                <c:pt idx="769">
                  <c:v>42984</c:v>
                </c:pt>
                <c:pt idx="770">
                  <c:v>42985</c:v>
                </c:pt>
                <c:pt idx="771">
                  <c:v>42986</c:v>
                </c:pt>
                <c:pt idx="772">
                  <c:v>42987</c:v>
                </c:pt>
                <c:pt idx="773">
                  <c:v>42988</c:v>
                </c:pt>
                <c:pt idx="774">
                  <c:v>42989</c:v>
                </c:pt>
                <c:pt idx="775">
                  <c:v>42990</c:v>
                </c:pt>
                <c:pt idx="776">
                  <c:v>42991</c:v>
                </c:pt>
                <c:pt idx="777">
                  <c:v>42992</c:v>
                </c:pt>
                <c:pt idx="778">
                  <c:v>42993</c:v>
                </c:pt>
                <c:pt idx="779">
                  <c:v>42994</c:v>
                </c:pt>
                <c:pt idx="780">
                  <c:v>42995</c:v>
                </c:pt>
                <c:pt idx="781">
                  <c:v>42996</c:v>
                </c:pt>
                <c:pt idx="782">
                  <c:v>42997</c:v>
                </c:pt>
                <c:pt idx="783">
                  <c:v>42998</c:v>
                </c:pt>
                <c:pt idx="784">
                  <c:v>42999</c:v>
                </c:pt>
                <c:pt idx="785">
                  <c:v>43000</c:v>
                </c:pt>
                <c:pt idx="786">
                  <c:v>43001</c:v>
                </c:pt>
                <c:pt idx="787">
                  <c:v>43002</c:v>
                </c:pt>
                <c:pt idx="788">
                  <c:v>43003</c:v>
                </c:pt>
                <c:pt idx="789">
                  <c:v>43004</c:v>
                </c:pt>
                <c:pt idx="790">
                  <c:v>43005</c:v>
                </c:pt>
                <c:pt idx="791">
                  <c:v>43006</c:v>
                </c:pt>
                <c:pt idx="792">
                  <c:v>43007</c:v>
                </c:pt>
                <c:pt idx="793">
                  <c:v>43008</c:v>
                </c:pt>
                <c:pt idx="794">
                  <c:v>43009</c:v>
                </c:pt>
                <c:pt idx="795">
                  <c:v>43010</c:v>
                </c:pt>
                <c:pt idx="796">
                  <c:v>43011</c:v>
                </c:pt>
                <c:pt idx="797">
                  <c:v>43012</c:v>
                </c:pt>
                <c:pt idx="798">
                  <c:v>43013</c:v>
                </c:pt>
                <c:pt idx="799">
                  <c:v>43014</c:v>
                </c:pt>
                <c:pt idx="800">
                  <c:v>43015</c:v>
                </c:pt>
                <c:pt idx="801">
                  <c:v>43016</c:v>
                </c:pt>
                <c:pt idx="802">
                  <c:v>43017</c:v>
                </c:pt>
                <c:pt idx="803">
                  <c:v>43018</c:v>
                </c:pt>
                <c:pt idx="804">
                  <c:v>43019</c:v>
                </c:pt>
                <c:pt idx="805">
                  <c:v>43020</c:v>
                </c:pt>
                <c:pt idx="806">
                  <c:v>43021</c:v>
                </c:pt>
                <c:pt idx="807">
                  <c:v>43022</c:v>
                </c:pt>
                <c:pt idx="808">
                  <c:v>43023</c:v>
                </c:pt>
                <c:pt idx="809">
                  <c:v>43024</c:v>
                </c:pt>
                <c:pt idx="810">
                  <c:v>43025</c:v>
                </c:pt>
                <c:pt idx="811">
                  <c:v>43026</c:v>
                </c:pt>
                <c:pt idx="812">
                  <c:v>43027</c:v>
                </c:pt>
                <c:pt idx="813">
                  <c:v>43028</c:v>
                </c:pt>
                <c:pt idx="814">
                  <c:v>43029</c:v>
                </c:pt>
                <c:pt idx="815">
                  <c:v>43030</c:v>
                </c:pt>
                <c:pt idx="816">
                  <c:v>43031</c:v>
                </c:pt>
                <c:pt idx="817">
                  <c:v>43032</c:v>
                </c:pt>
                <c:pt idx="818">
                  <c:v>43033</c:v>
                </c:pt>
                <c:pt idx="819">
                  <c:v>43034</c:v>
                </c:pt>
                <c:pt idx="820">
                  <c:v>43035</c:v>
                </c:pt>
                <c:pt idx="821">
                  <c:v>43036</c:v>
                </c:pt>
                <c:pt idx="822">
                  <c:v>43037</c:v>
                </c:pt>
                <c:pt idx="823">
                  <c:v>43038</c:v>
                </c:pt>
                <c:pt idx="824">
                  <c:v>43039</c:v>
                </c:pt>
                <c:pt idx="825">
                  <c:v>43040</c:v>
                </c:pt>
                <c:pt idx="826">
                  <c:v>43041</c:v>
                </c:pt>
                <c:pt idx="827">
                  <c:v>43042</c:v>
                </c:pt>
                <c:pt idx="828">
                  <c:v>43043</c:v>
                </c:pt>
                <c:pt idx="829">
                  <c:v>43044</c:v>
                </c:pt>
                <c:pt idx="830">
                  <c:v>43045</c:v>
                </c:pt>
                <c:pt idx="831">
                  <c:v>43046</c:v>
                </c:pt>
                <c:pt idx="832">
                  <c:v>43047</c:v>
                </c:pt>
                <c:pt idx="833">
                  <c:v>43048</c:v>
                </c:pt>
                <c:pt idx="834">
                  <c:v>43049</c:v>
                </c:pt>
                <c:pt idx="835">
                  <c:v>43050</c:v>
                </c:pt>
                <c:pt idx="836">
                  <c:v>43051</c:v>
                </c:pt>
                <c:pt idx="837">
                  <c:v>43052</c:v>
                </c:pt>
                <c:pt idx="838">
                  <c:v>43053</c:v>
                </c:pt>
                <c:pt idx="839">
                  <c:v>43054</c:v>
                </c:pt>
                <c:pt idx="840">
                  <c:v>43055</c:v>
                </c:pt>
                <c:pt idx="841">
                  <c:v>43056</c:v>
                </c:pt>
                <c:pt idx="842">
                  <c:v>43057</c:v>
                </c:pt>
                <c:pt idx="843">
                  <c:v>43058</c:v>
                </c:pt>
                <c:pt idx="844">
                  <c:v>43059</c:v>
                </c:pt>
                <c:pt idx="845">
                  <c:v>43060</c:v>
                </c:pt>
                <c:pt idx="846">
                  <c:v>43061</c:v>
                </c:pt>
                <c:pt idx="847">
                  <c:v>43062</c:v>
                </c:pt>
                <c:pt idx="848">
                  <c:v>43063</c:v>
                </c:pt>
                <c:pt idx="849">
                  <c:v>43064</c:v>
                </c:pt>
                <c:pt idx="850">
                  <c:v>43065</c:v>
                </c:pt>
                <c:pt idx="851">
                  <c:v>43066</c:v>
                </c:pt>
                <c:pt idx="852">
                  <c:v>43067</c:v>
                </c:pt>
                <c:pt idx="853">
                  <c:v>43068</c:v>
                </c:pt>
                <c:pt idx="854">
                  <c:v>43069</c:v>
                </c:pt>
                <c:pt idx="855">
                  <c:v>43070</c:v>
                </c:pt>
                <c:pt idx="856">
                  <c:v>43071</c:v>
                </c:pt>
                <c:pt idx="857">
                  <c:v>43072</c:v>
                </c:pt>
                <c:pt idx="858">
                  <c:v>43073</c:v>
                </c:pt>
                <c:pt idx="859">
                  <c:v>43074</c:v>
                </c:pt>
                <c:pt idx="860">
                  <c:v>43075</c:v>
                </c:pt>
                <c:pt idx="861">
                  <c:v>43076</c:v>
                </c:pt>
                <c:pt idx="862">
                  <c:v>43077</c:v>
                </c:pt>
                <c:pt idx="863">
                  <c:v>43078</c:v>
                </c:pt>
                <c:pt idx="864">
                  <c:v>43079</c:v>
                </c:pt>
                <c:pt idx="865">
                  <c:v>43080</c:v>
                </c:pt>
                <c:pt idx="866">
                  <c:v>43081</c:v>
                </c:pt>
                <c:pt idx="867">
                  <c:v>43082</c:v>
                </c:pt>
                <c:pt idx="868">
                  <c:v>43083</c:v>
                </c:pt>
                <c:pt idx="869">
                  <c:v>43084</c:v>
                </c:pt>
                <c:pt idx="870">
                  <c:v>43085</c:v>
                </c:pt>
                <c:pt idx="871">
                  <c:v>43086</c:v>
                </c:pt>
                <c:pt idx="872">
                  <c:v>43087</c:v>
                </c:pt>
                <c:pt idx="873">
                  <c:v>43088</c:v>
                </c:pt>
                <c:pt idx="874">
                  <c:v>43089</c:v>
                </c:pt>
                <c:pt idx="875">
                  <c:v>43090</c:v>
                </c:pt>
                <c:pt idx="876">
                  <c:v>43091</c:v>
                </c:pt>
                <c:pt idx="877">
                  <c:v>43092</c:v>
                </c:pt>
                <c:pt idx="878">
                  <c:v>43093</c:v>
                </c:pt>
                <c:pt idx="879">
                  <c:v>43094</c:v>
                </c:pt>
                <c:pt idx="880">
                  <c:v>43095</c:v>
                </c:pt>
                <c:pt idx="881">
                  <c:v>43096</c:v>
                </c:pt>
                <c:pt idx="882">
                  <c:v>43097</c:v>
                </c:pt>
                <c:pt idx="883">
                  <c:v>43098</c:v>
                </c:pt>
                <c:pt idx="884">
                  <c:v>43099</c:v>
                </c:pt>
                <c:pt idx="885">
                  <c:v>43100</c:v>
                </c:pt>
                <c:pt idx="886">
                  <c:v>43101</c:v>
                </c:pt>
                <c:pt idx="887">
                  <c:v>43102</c:v>
                </c:pt>
                <c:pt idx="888">
                  <c:v>43103</c:v>
                </c:pt>
                <c:pt idx="889">
                  <c:v>43104</c:v>
                </c:pt>
                <c:pt idx="890">
                  <c:v>43105</c:v>
                </c:pt>
                <c:pt idx="891">
                  <c:v>43106</c:v>
                </c:pt>
                <c:pt idx="892">
                  <c:v>43107</c:v>
                </c:pt>
                <c:pt idx="893">
                  <c:v>43108</c:v>
                </c:pt>
                <c:pt idx="894">
                  <c:v>43109</c:v>
                </c:pt>
                <c:pt idx="895">
                  <c:v>43110</c:v>
                </c:pt>
                <c:pt idx="896">
                  <c:v>43111</c:v>
                </c:pt>
                <c:pt idx="897">
                  <c:v>43112</c:v>
                </c:pt>
                <c:pt idx="898">
                  <c:v>43113</c:v>
                </c:pt>
                <c:pt idx="899">
                  <c:v>43114</c:v>
                </c:pt>
                <c:pt idx="900">
                  <c:v>43115</c:v>
                </c:pt>
                <c:pt idx="901">
                  <c:v>43116</c:v>
                </c:pt>
                <c:pt idx="902">
                  <c:v>43117</c:v>
                </c:pt>
                <c:pt idx="903">
                  <c:v>43118</c:v>
                </c:pt>
                <c:pt idx="904">
                  <c:v>43119</c:v>
                </c:pt>
                <c:pt idx="905">
                  <c:v>43120</c:v>
                </c:pt>
                <c:pt idx="906">
                  <c:v>43121</c:v>
                </c:pt>
                <c:pt idx="907">
                  <c:v>43122</c:v>
                </c:pt>
                <c:pt idx="908">
                  <c:v>43123</c:v>
                </c:pt>
                <c:pt idx="909">
                  <c:v>43124</c:v>
                </c:pt>
                <c:pt idx="910">
                  <c:v>43125</c:v>
                </c:pt>
                <c:pt idx="911">
                  <c:v>43126</c:v>
                </c:pt>
                <c:pt idx="912">
                  <c:v>43127</c:v>
                </c:pt>
                <c:pt idx="913">
                  <c:v>43128</c:v>
                </c:pt>
                <c:pt idx="914">
                  <c:v>43129</c:v>
                </c:pt>
                <c:pt idx="915">
                  <c:v>43130</c:v>
                </c:pt>
                <c:pt idx="916">
                  <c:v>43131</c:v>
                </c:pt>
                <c:pt idx="917">
                  <c:v>43132</c:v>
                </c:pt>
                <c:pt idx="918">
                  <c:v>43133</c:v>
                </c:pt>
                <c:pt idx="919">
                  <c:v>43134</c:v>
                </c:pt>
                <c:pt idx="920">
                  <c:v>43135</c:v>
                </c:pt>
                <c:pt idx="921">
                  <c:v>43136</c:v>
                </c:pt>
                <c:pt idx="922">
                  <c:v>43137</c:v>
                </c:pt>
                <c:pt idx="923">
                  <c:v>43138</c:v>
                </c:pt>
                <c:pt idx="924">
                  <c:v>43139</c:v>
                </c:pt>
                <c:pt idx="925">
                  <c:v>43140</c:v>
                </c:pt>
                <c:pt idx="926">
                  <c:v>43141</c:v>
                </c:pt>
                <c:pt idx="927">
                  <c:v>43142</c:v>
                </c:pt>
                <c:pt idx="928">
                  <c:v>43143</c:v>
                </c:pt>
                <c:pt idx="929">
                  <c:v>43144</c:v>
                </c:pt>
                <c:pt idx="930">
                  <c:v>43145</c:v>
                </c:pt>
                <c:pt idx="931">
                  <c:v>43146</c:v>
                </c:pt>
                <c:pt idx="932">
                  <c:v>43147</c:v>
                </c:pt>
                <c:pt idx="933">
                  <c:v>43148</c:v>
                </c:pt>
                <c:pt idx="934">
                  <c:v>43149</c:v>
                </c:pt>
                <c:pt idx="935">
                  <c:v>43150</c:v>
                </c:pt>
                <c:pt idx="936">
                  <c:v>43151</c:v>
                </c:pt>
                <c:pt idx="937">
                  <c:v>43152</c:v>
                </c:pt>
                <c:pt idx="938">
                  <c:v>43153</c:v>
                </c:pt>
                <c:pt idx="939">
                  <c:v>43154</c:v>
                </c:pt>
                <c:pt idx="940">
                  <c:v>43155</c:v>
                </c:pt>
                <c:pt idx="941">
                  <c:v>43156</c:v>
                </c:pt>
                <c:pt idx="942">
                  <c:v>43157</c:v>
                </c:pt>
                <c:pt idx="943">
                  <c:v>43158</c:v>
                </c:pt>
                <c:pt idx="944">
                  <c:v>43159</c:v>
                </c:pt>
                <c:pt idx="945">
                  <c:v>43160</c:v>
                </c:pt>
                <c:pt idx="946">
                  <c:v>43161</c:v>
                </c:pt>
                <c:pt idx="947">
                  <c:v>43162</c:v>
                </c:pt>
                <c:pt idx="948">
                  <c:v>43163</c:v>
                </c:pt>
                <c:pt idx="949">
                  <c:v>43164</c:v>
                </c:pt>
                <c:pt idx="950">
                  <c:v>43165</c:v>
                </c:pt>
                <c:pt idx="951">
                  <c:v>43166</c:v>
                </c:pt>
                <c:pt idx="952">
                  <c:v>43167</c:v>
                </c:pt>
                <c:pt idx="953">
                  <c:v>43168</c:v>
                </c:pt>
                <c:pt idx="954">
                  <c:v>43169</c:v>
                </c:pt>
                <c:pt idx="955">
                  <c:v>43170</c:v>
                </c:pt>
                <c:pt idx="956">
                  <c:v>43171</c:v>
                </c:pt>
                <c:pt idx="957">
                  <c:v>43172</c:v>
                </c:pt>
                <c:pt idx="958">
                  <c:v>43173</c:v>
                </c:pt>
                <c:pt idx="959">
                  <c:v>43174</c:v>
                </c:pt>
                <c:pt idx="960">
                  <c:v>43175</c:v>
                </c:pt>
                <c:pt idx="961">
                  <c:v>43176</c:v>
                </c:pt>
                <c:pt idx="962">
                  <c:v>43177</c:v>
                </c:pt>
                <c:pt idx="963">
                  <c:v>43178</c:v>
                </c:pt>
                <c:pt idx="964">
                  <c:v>43179</c:v>
                </c:pt>
                <c:pt idx="965">
                  <c:v>43180</c:v>
                </c:pt>
                <c:pt idx="966">
                  <c:v>43181</c:v>
                </c:pt>
                <c:pt idx="967">
                  <c:v>43182</c:v>
                </c:pt>
                <c:pt idx="968">
                  <c:v>43183</c:v>
                </c:pt>
                <c:pt idx="969">
                  <c:v>43184</c:v>
                </c:pt>
                <c:pt idx="970">
                  <c:v>43185</c:v>
                </c:pt>
                <c:pt idx="971">
                  <c:v>43186</c:v>
                </c:pt>
                <c:pt idx="972">
                  <c:v>43187</c:v>
                </c:pt>
                <c:pt idx="973">
                  <c:v>43188</c:v>
                </c:pt>
                <c:pt idx="974">
                  <c:v>43189</c:v>
                </c:pt>
                <c:pt idx="975">
                  <c:v>43190</c:v>
                </c:pt>
                <c:pt idx="976">
                  <c:v>43191</c:v>
                </c:pt>
                <c:pt idx="977">
                  <c:v>43192</c:v>
                </c:pt>
                <c:pt idx="978">
                  <c:v>43193</c:v>
                </c:pt>
                <c:pt idx="979">
                  <c:v>43194</c:v>
                </c:pt>
                <c:pt idx="980">
                  <c:v>43195</c:v>
                </c:pt>
                <c:pt idx="981">
                  <c:v>43196</c:v>
                </c:pt>
                <c:pt idx="982">
                  <c:v>43197</c:v>
                </c:pt>
                <c:pt idx="983">
                  <c:v>43198</c:v>
                </c:pt>
                <c:pt idx="984">
                  <c:v>43199</c:v>
                </c:pt>
                <c:pt idx="985">
                  <c:v>43200</c:v>
                </c:pt>
                <c:pt idx="986">
                  <c:v>43201</c:v>
                </c:pt>
                <c:pt idx="987">
                  <c:v>43202</c:v>
                </c:pt>
                <c:pt idx="988">
                  <c:v>43203</c:v>
                </c:pt>
                <c:pt idx="989">
                  <c:v>43204</c:v>
                </c:pt>
                <c:pt idx="990">
                  <c:v>43205</c:v>
                </c:pt>
                <c:pt idx="991">
                  <c:v>43206</c:v>
                </c:pt>
                <c:pt idx="992">
                  <c:v>43207</c:v>
                </c:pt>
                <c:pt idx="993">
                  <c:v>43208</c:v>
                </c:pt>
                <c:pt idx="994">
                  <c:v>43209</c:v>
                </c:pt>
                <c:pt idx="995">
                  <c:v>43210</c:v>
                </c:pt>
                <c:pt idx="996">
                  <c:v>43211</c:v>
                </c:pt>
                <c:pt idx="997">
                  <c:v>43212</c:v>
                </c:pt>
                <c:pt idx="998">
                  <c:v>43213</c:v>
                </c:pt>
                <c:pt idx="999">
                  <c:v>43214</c:v>
                </c:pt>
                <c:pt idx="1000">
                  <c:v>43215</c:v>
                </c:pt>
                <c:pt idx="1001">
                  <c:v>43216</c:v>
                </c:pt>
                <c:pt idx="1002">
                  <c:v>43217</c:v>
                </c:pt>
                <c:pt idx="1003">
                  <c:v>43218</c:v>
                </c:pt>
                <c:pt idx="1004">
                  <c:v>43219</c:v>
                </c:pt>
                <c:pt idx="1005">
                  <c:v>43220</c:v>
                </c:pt>
                <c:pt idx="1006">
                  <c:v>43221</c:v>
                </c:pt>
                <c:pt idx="1007">
                  <c:v>43222</c:v>
                </c:pt>
                <c:pt idx="1008">
                  <c:v>43223</c:v>
                </c:pt>
                <c:pt idx="1009">
                  <c:v>43224</c:v>
                </c:pt>
                <c:pt idx="1010">
                  <c:v>43225</c:v>
                </c:pt>
                <c:pt idx="1011">
                  <c:v>43226</c:v>
                </c:pt>
                <c:pt idx="1012">
                  <c:v>43227</c:v>
                </c:pt>
                <c:pt idx="1013">
                  <c:v>43228</c:v>
                </c:pt>
                <c:pt idx="1014">
                  <c:v>43229</c:v>
                </c:pt>
                <c:pt idx="1015">
                  <c:v>43230</c:v>
                </c:pt>
                <c:pt idx="1016">
                  <c:v>43231</c:v>
                </c:pt>
                <c:pt idx="1017">
                  <c:v>43232</c:v>
                </c:pt>
                <c:pt idx="1018">
                  <c:v>43233</c:v>
                </c:pt>
                <c:pt idx="1019">
                  <c:v>43234</c:v>
                </c:pt>
                <c:pt idx="1020">
                  <c:v>43235</c:v>
                </c:pt>
                <c:pt idx="1021">
                  <c:v>43236</c:v>
                </c:pt>
                <c:pt idx="1022">
                  <c:v>43237</c:v>
                </c:pt>
                <c:pt idx="1023">
                  <c:v>43238</c:v>
                </c:pt>
                <c:pt idx="1024">
                  <c:v>43239</c:v>
                </c:pt>
                <c:pt idx="1025">
                  <c:v>43240</c:v>
                </c:pt>
                <c:pt idx="1026">
                  <c:v>43241</c:v>
                </c:pt>
                <c:pt idx="1027">
                  <c:v>43242</c:v>
                </c:pt>
                <c:pt idx="1028">
                  <c:v>43243</c:v>
                </c:pt>
                <c:pt idx="1029">
                  <c:v>43244</c:v>
                </c:pt>
                <c:pt idx="1030">
                  <c:v>43245</c:v>
                </c:pt>
                <c:pt idx="1031">
                  <c:v>43246</c:v>
                </c:pt>
                <c:pt idx="1032">
                  <c:v>43247</c:v>
                </c:pt>
                <c:pt idx="1033">
                  <c:v>43248</c:v>
                </c:pt>
                <c:pt idx="1034">
                  <c:v>43249</c:v>
                </c:pt>
                <c:pt idx="1035">
                  <c:v>43250</c:v>
                </c:pt>
                <c:pt idx="1036">
                  <c:v>43251</c:v>
                </c:pt>
                <c:pt idx="1037">
                  <c:v>43252</c:v>
                </c:pt>
                <c:pt idx="1038">
                  <c:v>43253</c:v>
                </c:pt>
                <c:pt idx="1039">
                  <c:v>43254</c:v>
                </c:pt>
                <c:pt idx="1040">
                  <c:v>43255</c:v>
                </c:pt>
                <c:pt idx="1041">
                  <c:v>43256</c:v>
                </c:pt>
                <c:pt idx="1042">
                  <c:v>43257</c:v>
                </c:pt>
                <c:pt idx="1043">
                  <c:v>43258</c:v>
                </c:pt>
                <c:pt idx="1044">
                  <c:v>43259</c:v>
                </c:pt>
                <c:pt idx="1045">
                  <c:v>43260</c:v>
                </c:pt>
                <c:pt idx="1046">
                  <c:v>43261</c:v>
                </c:pt>
                <c:pt idx="1047">
                  <c:v>43262</c:v>
                </c:pt>
                <c:pt idx="1048">
                  <c:v>43263</c:v>
                </c:pt>
                <c:pt idx="1049">
                  <c:v>43264</c:v>
                </c:pt>
                <c:pt idx="1050">
                  <c:v>43265</c:v>
                </c:pt>
                <c:pt idx="1051">
                  <c:v>43266</c:v>
                </c:pt>
                <c:pt idx="1052">
                  <c:v>43267</c:v>
                </c:pt>
                <c:pt idx="1053">
                  <c:v>43268</c:v>
                </c:pt>
                <c:pt idx="1054">
                  <c:v>43269</c:v>
                </c:pt>
                <c:pt idx="1055">
                  <c:v>43270</c:v>
                </c:pt>
                <c:pt idx="1056">
                  <c:v>43271</c:v>
                </c:pt>
                <c:pt idx="1057">
                  <c:v>43272</c:v>
                </c:pt>
                <c:pt idx="1058">
                  <c:v>43273</c:v>
                </c:pt>
                <c:pt idx="1059">
                  <c:v>43274</c:v>
                </c:pt>
                <c:pt idx="1060">
                  <c:v>43275</c:v>
                </c:pt>
                <c:pt idx="1061">
                  <c:v>43276</c:v>
                </c:pt>
                <c:pt idx="1062">
                  <c:v>43277</c:v>
                </c:pt>
                <c:pt idx="1063">
                  <c:v>43278</c:v>
                </c:pt>
                <c:pt idx="1064">
                  <c:v>43279</c:v>
                </c:pt>
                <c:pt idx="1065">
                  <c:v>43280</c:v>
                </c:pt>
                <c:pt idx="1066">
                  <c:v>43281</c:v>
                </c:pt>
                <c:pt idx="1067">
                  <c:v>43282</c:v>
                </c:pt>
                <c:pt idx="1068">
                  <c:v>43283</c:v>
                </c:pt>
                <c:pt idx="1069">
                  <c:v>43284</c:v>
                </c:pt>
                <c:pt idx="1070">
                  <c:v>43285</c:v>
                </c:pt>
                <c:pt idx="1071">
                  <c:v>43286</c:v>
                </c:pt>
                <c:pt idx="1072">
                  <c:v>43287</c:v>
                </c:pt>
                <c:pt idx="1073">
                  <c:v>43288</c:v>
                </c:pt>
                <c:pt idx="1074">
                  <c:v>43289</c:v>
                </c:pt>
                <c:pt idx="1075">
                  <c:v>43290</c:v>
                </c:pt>
                <c:pt idx="1076">
                  <c:v>43291</c:v>
                </c:pt>
                <c:pt idx="1077">
                  <c:v>43292</c:v>
                </c:pt>
                <c:pt idx="1078">
                  <c:v>43293</c:v>
                </c:pt>
                <c:pt idx="1079">
                  <c:v>43294</c:v>
                </c:pt>
                <c:pt idx="1080">
                  <c:v>43295</c:v>
                </c:pt>
                <c:pt idx="1081">
                  <c:v>43296</c:v>
                </c:pt>
                <c:pt idx="1082">
                  <c:v>43297</c:v>
                </c:pt>
                <c:pt idx="1083">
                  <c:v>43298</c:v>
                </c:pt>
                <c:pt idx="1084">
                  <c:v>43299</c:v>
                </c:pt>
                <c:pt idx="1085">
                  <c:v>43300</c:v>
                </c:pt>
                <c:pt idx="1086">
                  <c:v>43301</c:v>
                </c:pt>
                <c:pt idx="1087">
                  <c:v>43302</c:v>
                </c:pt>
                <c:pt idx="1088">
                  <c:v>43303</c:v>
                </c:pt>
                <c:pt idx="1089">
                  <c:v>43304</c:v>
                </c:pt>
                <c:pt idx="1090">
                  <c:v>43305</c:v>
                </c:pt>
                <c:pt idx="1091">
                  <c:v>43306</c:v>
                </c:pt>
                <c:pt idx="1092">
                  <c:v>43307</c:v>
                </c:pt>
                <c:pt idx="1093">
                  <c:v>43308</c:v>
                </c:pt>
                <c:pt idx="1094">
                  <c:v>43309</c:v>
                </c:pt>
                <c:pt idx="1095">
                  <c:v>43310</c:v>
                </c:pt>
                <c:pt idx="1096">
                  <c:v>43311</c:v>
                </c:pt>
                <c:pt idx="1097">
                  <c:v>43312</c:v>
                </c:pt>
                <c:pt idx="1098">
                  <c:v>43313</c:v>
                </c:pt>
                <c:pt idx="1099">
                  <c:v>43314</c:v>
                </c:pt>
                <c:pt idx="1100">
                  <c:v>43315</c:v>
                </c:pt>
                <c:pt idx="1101">
                  <c:v>43316</c:v>
                </c:pt>
                <c:pt idx="1102">
                  <c:v>43317</c:v>
                </c:pt>
                <c:pt idx="1103">
                  <c:v>43318</c:v>
                </c:pt>
                <c:pt idx="1104">
                  <c:v>43319</c:v>
                </c:pt>
                <c:pt idx="1105">
                  <c:v>43320</c:v>
                </c:pt>
                <c:pt idx="1106">
                  <c:v>43321</c:v>
                </c:pt>
                <c:pt idx="1107">
                  <c:v>43322</c:v>
                </c:pt>
                <c:pt idx="1108">
                  <c:v>43323</c:v>
                </c:pt>
                <c:pt idx="1109">
                  <c:v>43324</c:v>
                </c:pt>
                <c:pt idx="1110">
                  <c:v>43325</c:v>
                </c:pt>
                <c:pt idx="1111">
                  <c:v>43326</c:v>
                </c:pt>
                <c:pt idx="1112">
                  <c:v>43327</c:v>
                </c:pt>
                <c:pt idx="1113">
                  <c:v>43328</c:v>
                </c:pt>
                <c:pt idx="1114">
                  <c:v>43329</c:v>
                </c:pt>
                <c:pt idx="1115">
                  <c:v>43330</c:v>
                </c:pt>
                <c:pt idx="1116">
                  <c:v>43331</c:v>
                </c:pt>
                <c:pt idx="1117">
                  <c:v>43332</c:v>
                </c:pt>
                <c:pt idx="1118">
                  <c:v>43333</c:v>
                </c:pt>
                <c:pt idx="1119">
                  <c:v>43334</c:v>
                </c:pt>
                <c:pt idx="1120">
                  <c:v>43335</c:v>
                </c:pt>
                <c:pt idx="1121">
                  <c:v>43336</c:v>
                </c:pt>
                <c:pt idx="1122">
                  <c:v>43337</c:v>
                </c:pt>
                <c:pt idx="1123">
                  <c:v>43338</c:v>
                </c:pt>
                <c:pt idx="1124">
                  <c:v>43339</c:v>
                </c:pt>
                <c:pt idx="1125">
                  <c:v>43340</c:v>
                </c:pt>
                <c:pt idx="1126">
                  <c:v>43341</c:v>
                </c:pt>
                <c:pt idx="1127">
                  <c:v>43342</c:v>
                </c:pt>
                <c:pt idx="1128">
                  <c:v>43343</c:v>
                </c:pt>
                <c:pt idx="1129">
                  <c:v>43344</c:v>
                </c:pt>
                <c:pt idx="1130">
                  <c:v>43345</c:v>
                </c:pt>
                <c:pt idx="1131">
                  <c:v>43346</c:v>
                </c:pt>
                <c:pt idx="1132">
                  <c:v>43347</c:v>
                </c:pt>
                <c:pt idx="1133">
                  <c:v>43348</c:v>
                </c:pt>
                <c:pt idx="1134">
                  <c:v>43349</c:v>
                </c:pt>
                <c:pt idx="1135">
                  <c:v>43350</c:v>
                </c:pt>
                <c:pt idx="1136">
                  <c:v>43351</c:v>
                </c:pt>
                <c:pt idx="1137">
                  <c:v>43352</c:v>
                </c:pt>
                <c:pt idx="1138">
                  <c:v>43353</c:v>
                </c:pt>
                <c:pt idx="1139">
                  <c:v>43354</c:v>
                </c:pt>
                <c:pt idx="1140">
                  <c:v>43355</c:v>
                </c:pt>
                <c:pt idx="1141">
                  <c:v>43356</c:v>
                </c:pt>
                <c:pt idx="1142">
                  <c:v>43357</c:v>
                </c:pt>
                <c:pt idx="1143">
                  <c:v>43358</c:v>
                </c:pt>
                <c:pt idx="1144">
                  <c:v>43359</c:v>
                </c:pt>
                <c:pt idx="1145">
                  <c:v>43360</c:v>
                </c:pt>
                <c:pt idx="1146">
                  <c:v>43361</c:v>
                </c:pt>
                <c:pt idx="1147">
                  <c:v>43362</c:v>
                </c:pt>
                <c:pt idx="1148">
                  <c:v>43363</c:v>
                </c:pt>
                <c:pt idx="1149">
                  <c:v>43364</c:v>
                </c:pt>
                <c:pt idx="1150">
                  <c:v>43365</c:v>
                </c:pt>
                <c:pt idx="1151">
                  <c:v>43366</c:v>
                </c:pt>
                <c:pt idx="1152">
                  <c:v>43367</c:v>
                </c:pt>
                <c:pt idx="1153">
                  <c:v>43368</c:v>
                </c:pt>
                <c:pt idx="1154">
                  <c:v>43369</c:v>
                </c:pt>
                <c:pt idx="1155">
                  <c:v>43370</c:v>
                </c:pt>
                <c:pt idx="1156">
                  <c:v>43371</c:v>
                </c:pt>
                <c:pt idx="1157">
                  <c:v>43372</c:v>
                </c:pt>
                <c:pt idx="1158">
                  <c:v>43373</c:v>
                </c:pt>
                <c:pt idx="1159">
                  <c:v>43374</c:v>
                </c:pt>
                <c:pt idx="1160">
                  <c:v>43375</c:v>
                </c:pt>
                <c:pt idx="1161">
                  <c:v>43376</c:v>
                </c:pt>
                <c:pt idx="1162">
                  <c:v>43377</c:v>
                </c:pt>
                <c:pt idx="1163">
                  <c:v>43378</c:v>
                </c:pt>
                <c:pt idx="1164">
                  <c:v>43379</c:v>
                </c:pt>
                <c:pt idx="1165">
                  <c:v>43380</c:v>
                </c:pt>
                <c:pt idx="1166">
                  <c:v>43381</c:v>
                </c:pt>
                <c:pt idx="1167">
                  <c:v>43382</c:v>
                </c:pt>
                <c:pt idx="1168">
                  <c:v>43383</c:v>
                </c:pt>
                <c:pt idx="1169">
                  <c:v>43384</c:v>
                </c:pt>
                <c:pt idx="1170">
                  <c:v>43385</c:v>
                </c:pt>
                <c:pt idx="1171">
                  <c:v>43386</c:v>
                </c:pt>
                <c:pt idx="1172">
                  <c:v>43387</c:v>
                </c:pt>
                <c:pt idx="1173">
                  <c:v>43388</c:v>
                </c:pt>
                <c:pt idx="1174">
                  <c:v>43389</c:v>
                </c:pt>
                <c:pt idx="1175">
                  <c:v>43390</c:v>
                </c:pt>
                <c:pt idx="1176">
                  <c:v>43391</c:v>
                </c:pt>
                <c:pt idx="1177">
                  <c:v>43392</c:v>
                </c:pt>
                <c:pt idx="1178">
                  <c:v>43393</c:v>
                </c:pt>
                <c:pt idx="1179">
                  <c:v>43394</c:v>
                </c:pt>
                <c:pt idx="1180">
                  <c:v>43395</c:v>
                </c:pt>
                <c:pt idx="1181">
                  <c:v>43396</c:v>
                </c:pt>
                <c:pt idx="1182">
                  <c:v>43397</c:v>
                </c:pt>
                <c:pt idx="1183">
                  <c:v>43398</c:v>
                </c:pt>
                <c:pt idx="1184">
                  <c:v>43399</c:v>
                </c:pt>
                <c:pt idx="1185">
                  <c:v>43400</c:v>
                </c:pt>
                <c:pt idx="1186">
                  <c:v>43401</c:v>
                </c:pt>
                <c:pt idx="1187">
                  <c:v>43402</c:v>
                </c:pt>
                <c:pt idx="1188">
                  <c:v>43403</c:v>
                </c:pt>
                <c:pt idx="1189">
                  <c:v>43404</c:v>
                </c:pt>
                <c:pt idx="1190">
                  <c:v>43405</c:v>
                </c:pt>
                <c:pt idx="1191">
                  <c:v>43406</c:v>
                </c:pt>
                <c:pt idx="1192">
                  <c:v>43407</c:v>
                </c:pt>
                <c:pt idx="1193">
                  <c:v>43408</c:v>
                </c:pt>
                <c:pt idx="1194">
                  <c:v>43409</c:v>
                </c:pt>
                <c:pt idx="1195">
                  <c:v>43410</c:v>
                </c:pt>
                <c:pt idx="1196">
                  <c:v>43411</c:v>
                </c:pt>
                <c:pt idx="1197">
                  <c:v>43412</c:v>
                </c:pt>
                <c:pt idx="1198">
                  <c:v>43413</c:v>
                </c:pt>
                <c:pt idx="1199">
                  <c:v>43414</c:v>
                </c:pt>
                <c:pt idx="1200">
                  <c:v>43415</c:v>
                </c:pt>
                <c:pt idx="1201">
                  <c:v>43416</c:v>
                </c:pt>
                <c:pt idx="1202">
                  <c:v>43417</c:v>
                </c:pt>
                <c:pt idx="1203">
                  <c:v>43418</c:v>
                </c:pt>
                <c:pt idx="1204">
                  <c:v>43419</c:v>
                </c:pt>
                <c:pt idx="1205">
                  <c:v>43420</c:v>
                </c:pt>
                <c:pt idx="1206">
                  <c:v>43421</c:v>
                </c:pt>
                <c:pt idx="1207">
                  <c:v>43422</c:v>
                </c:pt>
                <c:pt idx="1208">
                  <c:v>43423</c:v>
                </c:pt>
                <c:pt idx="1209">
                  <c:v>43424</c:v>
                </c:pt>
                <c:pt idx="1210">
                  <c:v>43425</c:v>
                </c:pt>
                <c:pt idx="1211">
                  <c:v>43426</c:v>
                </c:pt>
                <c:pt idx="1212">
                  <c:v>43427</c:v>
                </c:pt>
                <c:pt idx="1213">
                  <c:v>43428</c:v>
                </c:pt>
                <c:pt idx="1214">
                  <c:v>43429</c:v>
                </c:pt>
                <c:pt idx="1215">
                  <c:v>43430</c:v>
                </c:pt>
                <c:pt idx="1216">
                  <c:v>43431</c:v>
                </c:pt>
                <c:pt idx="1217">
                  <c:v>43432</c:v>
                </c:pt>
                <c:pt idx="1218">
                  <c:v>43433</c:v>
                </c:pt>
                <c:pt idx="1219">
                  <c:v>43434</c:v>
                </c:pt>
                <c:pt idx="1220">
                  <c:v>43435</c:v>
                </c:pt>
                <c:pt idx="1221">
                  <c:v>43436</c:v>
                </c:pt>
                <c:pt idx="1222">
                  <c:v>43437</c:v>
                </c:pt>
                <c:pt idx="1223">
                  <c:v>43438</c:v>
                </c:pt>
                <c:pt idx="1224">
                  <c:v>43439</c:v>
                </c:pt>
                <c:pt idx="1225">
                  <c:v>43440</c:v>
                </c:pt>
                <c:pt idx="1226">
                  <c:v>43441</c:v>
                </c:pt>
                <c:pt idx="1227">
                  <c:v>43442</c:v>
                </c:pt>
                <c:pt idx="1228">
                  <c:v>43443</c:v>
                </c:pt>
                <c:pt idx="1229">
                  <c:v>43444</c:v>
                </c:pt>
                <c:pt idx="1230">
                  <c:v>43445</c:v>
                </c:pt>
                <c:pt idx="1231">
                  <c:v>43446</c:v>
                </c:pt>
                <c:pt idx="1232">
                  <c:v>43447</c:v>
                </c:pt>
                <c:pt idx="1233">
                  <c:v>43448</c:v>
                </c:pt>
                <c:pt idx="1234">
                  <c:v>43449</c:v>
                </c:pt>
                <c:pt idx="1235">
                  <c:v>43450</c:v>
                </c:pt>
                <c:pt idx="1236">
                  <c:v>43451</c:v>
                </c:pt>
                <c:pt idx="1237">
                  <c:v>43452</c:v>
                </c:pt>
                <c:pt idx="1238">
                  <c:v>43453</c:v>
                </c:pt>
                <c:pt idx="1239">
                  <c:v>43454</c:v>
                </c:pt>
                <c:pt idx="1240">
                  <c:v>43455</c:v>
                </c:pt>
                <c:pt idx="1241">
                  <c:v>43456</c:v>
                </c:pt>
                <c:pt idx="1242">
                  <c:v>43457</c:v>
                </c:pt>
                <c:pt idx="1243">
                  <c:v>43458</c:v>
                </c:pt>
                <c:pt idx="1244">
                  <c:v>43459</c:v>
                </c:pt>
                <c:pt idx="1245">
                  <c:v>43460</c:v>
                </c:pt>
                <c:pt idx="1246">
                  <c:v>43461</c:v>
                </c:pt>
                <c:pt idx="1247">
                  <c:v>43462</c:v>
                </c:pt>
                <c:pt idx="1248">
                  <c:v>43463</c:v>
                </c:pt>
                <c:pt idx="1249">
                  <c:v>43464</c:v>
                </c:pt>
                <c:pt idx="1250">
                  <c:v>43465</c:v>
                </c:pt>
                <c:pt idx="1251">
                  <c:v>43466</c:v>
                </c:pt>
                <c:pt idx="1252">
                  <c:v>43467</c:v>
                </c:pt>
                <c:pt idx="1253">
                  <c:v>43468</c:v>
                </c:pt>
                <c:pt idx="1254">
                  <c:v>43469</c:v>
                </c:pt>
                <c:pt idx="1255">
                  <c:v>43470</c:v>
                </c:pt>
                <c:pt idx="1256">
                  <c:v>43471</c:v>
                </c:pt>
                <c:pt idx="1257">
                  <c:v>43472</c:v>
                </c:pt>
                <c:pt idx="1258">
                  <c:v>43473</c:v>
                </c:pt>
                <c:pt idx="1259">
                  <c:v>43474</c:v>
                </c:pt>
                <c:pt idx="1260">
                  <c:v>43475</c:v>
                </c:pt>
                <c:pt idx="1261">
                  <c:v>43476</c:v>
                </c:pt>
                <c:pt idx="1262">
                  <c:v>43477</c:v>
                </c:pt>
                <c:pt idx="1263">
                  <c:v>43478</c:v>
                </c:pt>
                <c:pt idx="1264">
                  <c:v>43479</c:v>
                </c:pt>
                <c:pt idx="1265">
                  <c:v>43480</c:v>
                </c:pt>
                <c:pt idx="1266">
                  <c:v>43481</c:v>
                </c:pt>
                <c:pt idx="1267">
                  <c:v>43482</c:v>
                </c:pt>
                <c:pt idx="1268">
                  <c:v>43483</c:v>
                </c:pt>
                <c:pt idx="1269">
                  <c:v>43484</c:v>
                </c:pt>
                <c:pt idx="1270">
                  <c:v>43485</c:v>
                </c:pt>
                <c:pt idx="1271">
                  <c:v>43486</c:v>
                </c:pt>
                <c:pt idx="1272">
                  <c:v>43487</c:v>
                </c:pt>
                <c:pt idx="1273">
                  <c:v>43488</c:v>
                </c:pt>
                <c:pt idx="1274">
                  <c:v>43489</c:v>
                </c:pt>
                <c:pt idx="1275">
                  <c:v>43490</c:v>
                </c:pt>
                <c:pt idx="1276">
                  <c:v>43491</c:v>
                </c:pt>
                <c:pt idx="1277">
                  <c:v>43492</c:v>
                </c:pt>
                <c:pt idx="1278">
                  <c:v>43493</c:v>
                </c:pt>
                <c:pt idx="1279">
                  <c:v>43494</c:v>
                </c:pt>
                <c:pt idx="1280">
                  <c:v>43495</c:v>
                </c:pt>
                <c:pt idx="1281">
                  <c:v>43496</c:v>
                </c:pt>
                <c:pt idx="1282">
                  <c:v>43497</c:v>
                </c:pt>
                <c:pt idx="1283">
                  <c:v>43498</c:v>
                </c:pt>
                <c:pt idx="1284">
                  <c:v>43499</c:v>
                </c:pt>
                <c:pt idx="1285">
                  <c:v>43500</c:v>
                </c:pt>
                <c:pt idx="1286">
                  <c:v>43501</c:v>
                </c:pt>
                <c:pt idx="1287">
                  <c:v>43502</c:v>
                </c:pt>
                <c:pt idx="1288">
                  <c:v>43503</c:v>
                </c:pt>
                <c:pt idx="1289">
                  <c:v>43504</c:v>
                </c:pt>
                <c:pt idx="1290">
                  <c:v>43505</c:v>
                </c:pt>
                <c:pt idx="1291">
                  <c:v>43506</c:v>
                </c:pt>
                <c:pt idx="1292">
                  <c:v>43507</c:v>
                </c:pt>
                <c:pt idx="1293">
                  <c:v>43508</c:v>
                </c:pt>
                <c:pt idx="1294">
                  <c:v>43509</c:v>
                </c:pt>
                <c:pt idx="1295">
                  <c:v>43510</c:v>
                </c:pt>
                <c:pt idx="1296">
                  <c:v>43511</c:v>
                </c:pt>
                <c:pt idx="1297">
                  <c:v>43512</c:v>
                </c:pt>
                <c:pt idx="1298">
                  <c:v>43513</c:v>
                </c:pt>
                <c:pt idx="1299">
                  <c:v>43514</c:v>
                </c:pt>
                <c:pt idx="1300">
                  <c:v>43515</c:v>
                </c:pt>
                <c:pt idx="1301">
                  <c:v>43516</c:v>
                </c:pt>
                <c:pt idx="1302">
                  <c:v>43517</c:v>
                </c:pt>
                <c:pt idx="1303">
                  <c:v>43518</c:v>
                </c:pt>
                <c:pt idx="1304">
                  <c:v>43519</c:v>
                </c:pt>
                <c:pt idx="1305">
                  <c:v>43520</c:v>
                </c:pt>
                <c:pt idx="1306">
                  <c:v>43521</c:v>
                </c:pt>
                <c:pt idx="1307">
                  <c:v>43522</c:v>
                </c:pt>
                <c:pt idx="1308">
                  <c:v>43523</c:v>
                </c:pt>
                <c:pt idx="1309">
                  <c:v>43524</c:v>
                </c:pt>
                <c:pt idx="1310">
                  <c:v>43525</c:v>
                </c:pt>
                <c:pt idx="1311">
                  <c:v>43526</c:v>
                </c:pt>
                <c:pt idx="1312">
                  <c:v>43527</c:v>
                </c:pt>
                <c:pt idx="1313">
                  <c:v>43528</c:v>
                </c:pt>
                <c:pt idx="1314">
                  <c:v>43529</c:v>
                </c:pt>
                <c:pt idx="1315">
                  <c:v>43530</c:v>
                </c:pt>
                <c:pt idx="1316">
                  <c:v>43531</c:v>
                </c:pt>
                <c:pt idx="1317">
                  <c:v>43532</c:v>
                </c:pt>
                <c:pt idx="1318">
                  <c:v>43533</c:v>
                </c:pt>
                <c:pt idx="1319">
                  <c:v>43534</c:v>
                </c:pt>
                <c:pt idx="1320">
                  <c:v>43535</c:v>
                </c:pt>
                <c:pt idx="1321">
                  <c:v>43536</c:v>
                </c:pt>
                <c:pt idx="1322">
                  <c:v>43537</c:v>
                </c:pt>
                <c:pt idx="1323">
                  <c:v>43538</c:v>
                </c:pt>
                <c:pt idx="1324">
                  <c:v>43539</c:v>
                </c:pt>
                <c:pt idx="1325">
                  <c:v>43540</c:v>
                </c:pt>
                <c:pt idx="1326">
                  <c:v>43541</c:v>
                </c:pt>
                <c:pt idx="1327">
                  <c:v>43542</c:v>
                </c:pt>
                <c:pt idx="1328">
                  <c:v>43543</c:v>
                </c:pt>
                <c:pt idx="1329">
                  <c:v>43544</c:v>
                </c:pt>
                <c:pt idx="1330">
                  <c:v>43545</c:v>
                </c:pt>
                <c:pt idx="1331">
                  <c:v>43546</c:v>
                </c:pt>
                <c:pt idx="1332">
                  <c:v>43547</c:v>
                </c:pt>
                <c:pt idx="1333">
                  <c:v>43548</c:v>
                </c:pt>
                <c:pt idx="1334">
                  <c:v>43549</c:v>
                </c:pt>
                <c:pt idx="1335">
                  <c:v>43550</c:v>
                </c:pt>
                <c:pt idx="1336">
                  <c:v>43551</c:v>
                </c:pt>
                <c:pt idx="1337">
                  <c:v>43552</c:v>
                </c:pt>
                <c:pt idx="1338">
                  <c:v>43553</c:v>
                </c:pt>
                <c:pt idx="1339">
                  <c:v>43554</c:v>
                </c:pt>
                <c:pt idx="1340">
                  <c:v>43555</c:v>
                </c:pt>
                <c:pt idx="1341">
                  <c:v>43556</c:v>
                </c:pt>
                <c:pt idx="1342">
                  <c:v>43557</c:v>
                </c:pt>
                <c:pt idx="1343">
                  <c:v>43558</c:v>
                </c:pt>
                <c:pt idx="1344">
                  <c:v>43559</c:v>
                </c:pt>
                <c:pt idx="1345">
                  <c:v>43560</c:v>
                </c:pt>
                <c:pt idx="1346">
                  <c:v>43561</c:v>
                </c:pt>
                <c:pt idx="1347">
                  <c:v>43562</c:v>
                </c:pt>
                <c:pt idx="1348">
                  <c:v>43563</c:v>
                </c:pt>
                <c:pt idx="1349">
                  <c:v>43564</c:v>
                </c:pt>
                <c:pt idx="1350">
                  <c:v>43565</c:v>
                </c:pt>
                <c:pt idx="1351">
                  <c:v>43566</c:v>
                </c:pt>
                <c:pt idx="1352">
                  <c:v>43567</c:v>
                </c:pt>
                <c:pt idx="1353">
                  <c:v>43568</c:v>
                </c:pt>
                <c:pt idx="1354">
                  <c:v>43569</c:v>
                </c:pt>
                <c:pt idx="1355">
                  <c:v>43570</c:v>
                </c:pt>
                <c:pt idx="1356">
                  <c:v>43571</c:v>
                </c:pt>
                <c:pt idx="1357">
                  <c:v>43572</c:v>
                </c:pt>
                <c:pt idx="1358">
                  <c:v>43573</c:v>
                </c:pt>
                <c:pt idx="1359">
                  <c:v>43574</c:v>
                </c:pt>
                <c:pt idx="1360">
                  <c:v>43575</c:v>
                </c:pt>
                <c:pt idx="1361">
                  <c:v>43576</c:v>
                </c:pt>
                <c:pt idx="1362">
                  <c:v>43577</c:v>
                </c:pt>
                <c:pt idx="1363">
                  <c:v>43578</c:v>
                </c:pt>
                <c:pt idx="1364">
                  <c:v>43579</c:v>
                </c:pt>
                <c:pt idx="1365">
                  <c:v>43580</c:v>
                </c:pt>
                <c:pt idx="1366">
                  <c:v>43581</c:v>
                </c:pt>
                <c:pt idx="1367">
                  <c:v>43582</c:v>
                </c:pt>
                <c:pt idx="1368">
                  <c:v>43583</c:v>
                </c:pt>
                <c:pt idx="1369">
                  <c:v>43584</c:v>
                </c:pt>
                <c:pt idx="1370">
                  <c:v>43585</c:v>
                </c:pt>
                <c:pt idx="1371">
                  <c:v>43586</c:v>
                </c:pt>
                <c:pt idx="1372">
                  <c:v>43587</c:v>
                </c:pt>
                <c:pt idx="1373">
                  <c:v>43588</c:v>
                </c:pt>
                <c:pt idx="1374">
                  <c:v>43589</c:v>
                </c:pt>
                <c:pt idx="1375">
                  <c:v>43590</c:v>
                </c:pt>
                <c:pt idx="1376">
                  <c:v>43591</c:v>
                </c:pt>
                <c:pt idx="1377">
                  <c:v>43592</c:v>
                </c:pt>
                <c:pt idx="1378">
                  <c:v>43593</c:v>
                </c:pt>
                <c:pt idx="1379">
                  <c:v>43594</c:v>
                </c:pt>
                <c:pt idx="1380">
                  <c:v>43595</c:v>
                </c:pt>
                <c:pt idx="1381">
                  <c:v>43596</c:v>
                </c:pt>
                <c:pt idx="1382">
                  <c:v>43597</c:v>
                </c:pt>
                <c:pt idx="1383">
                  <c:v>43598</c:v>
                </c:pt>
                <c:pt idx="1384">
                  <c:v>43599</c:v>
                </c:pt>
                <c:pt idx="1385">
                  <c:v>43600</c:v>
                </c:pt>
                <c:pt idx="1386">
                  <c:v>43601</c:v>
                </c:pt>
                <c:pt idx="1387">
                  <c:v>43602</c:v>
                </c:pt>
                <c:pt idx="1388">
                  <c:v>43603</c:v>
                </c:pt>
                <c:pt idx="1389">
                  <c:v>43604</c:v>
                </c:pt>
                <c:pt idx="1390">
                  <c:v>43605</c:v>
                </c:pt>
                <c:pt idx="1391">
                  <c:v>43606</c:v>
                </c:pt>
                <c:pt idx="1392">
                  <c:v>43607</c:v>
                </c:pt>
                <c:pt idx="1393">
                  <c:v>43608</c:v>
                </c:pt>
                <c:pt idx="1394">
                  <c:v>43609</c:v>
                </c:pt>
                <c:pt idx="1395">
                  <c:v>43610</c:v>
                </c:pt>
                <c:pt idx="1396">
                  <c:v>43611</c:v>
                </c:pt>
                <c:pt idx="1397">
                  <c:v>43612</c:v>
                </c:pt>
                <c:pt idx="1398">
                  <c:v>43613</c:v>
                </c:pt>
                <c:pt idx="1399">
                  <c:v>43614</c:v>
                </c:pt>
                <c:pt idx="1400">
                  <c:v>43615</c:v>
                </c:pt>
                <c:pt idx="1401">
                  <c:v>43616</c:v>
                </c:pt>
                <c:pt idx="1402">
                  <c:v>43617</c:v>
                </c:pt>
                <c:pt idx="1403">
                  <c:v>43618</c:v>
                </c:pt>
                <c:pt idx="1404">
                  <c:v>43619</c:v>
                </c:pt>
                <c:pt idx="1405">
                  <c:v>43620</c:v>
                </c:pt>
                <c:pt idx="1406">
                  <c:v>43621</c:v>
                </c:pt>
                <c:pt idx="1407">
                  <c:v>43622</c:v>
                </c:pt>
                <c:pt idx="1408">
                  <c:v>43623</c:v>
                </c:pt>
                <c:pt idx="1409">
                  <c:v>43624</c:v>
                </c:pt>
                <c:pt idx="1410">
                  <c:v>43625</c:v>
                </c:pt>
                <c:pt idx="1411">
                  <c:v>43626</c:v>
                </c:pt>
                <c:pt idx="1412">
                  <c:v>43627</c:v>
                </c:pt>
                <c:pt idx="1413">
                  <c:v>43628</c:v>
                </c:pt>
                <c:pt idx="1414">
                  <c:v>43629</c:v>
                </c:pt>
                <c:pt idx="1415">
                  <c:v>43630</c:v>
                </c:pt>
                <c:pt idx="1416">
                  <c:v>43631</c:v>
                </c:pt>
                <c:pt idx="1417">
                  <c:v>43632</c:v>
                </c:pt>
                <c:pt idx="1418">
                  <c:v>43633</c:v>
                </c:pt>
                <c:pt idx="1419">
                  <c:v>43634</c:v>
                </c:pt>
                <c:pt idx="1420">
                  <c:v>43635</c:v>
                </c:pt>
                <c:pt idx="1421">
                  <c:v>43636</c:v>
                </c:pt>
                <c:pt idx="1422">
                  <c:v>43637</c:v>
                </c:pt>
                <c:pt idx="1423">
                  <c:v>43638</c:v>
                </c:pt>
                <c:pt idx="1424">
                  <c:v>43639</c:v>
                </c:pt>
                <c:pt idx="1425">
                  <c:v>43640</c:v>
                </c:pt>
                <c:pt idx="1426">
                  <c:v>43641</c:v>
                </c:pt>
                <c:pt idx="1427">
                  <c:v>43642</c:v>
                </c:pt>
                <c:pt idx="1428">
                  <c:v>43643</c:v>
                </c:pt>
                <c:pt idx="1429">
                  <c:v>43644</c:v>
                </c:pt>
                <c:pt idx="1430">
                  <c:v>43645</c:v>
                </c:pt>
                <c:pt idx="1431">
                  <c:v>43646</c:v>
                </c:pt>
                <c:pt idx="1432">
                  <c:v>43647</c:v>
                </c:pt>
                <c:pt idx="1433">
                  <c:v>43648</c:v>
                </c:pt>
                <c:pt idx="1434">
                  <c:v>43649</c:v>
                </c:pt>
                <c:pt idx="1435">
                  <c:v>43650</c:v>
                </c:pt>
                <c:pt idx="1436">
                  <c:v>43651</c:v>
                </c:pt>
                <c:pt idx="1437">
                  <c:v>43652</c:v>
                </c:pt>
                <c:pt idx="1438">
                  <c:v>43653</c:v>
                </c:pt>
                <c:pt idx="1439">
                  <c:v>43654</c:v>
                </c:pt>
                <c:pt idx="1440">
                  <c:v>43655</c:v>
                </c:pt>
                <c:pt idx="1441">
                  <c:v>43656</c:v>
                </c:pt>
                <c:pt idx="1442">
                  <c:v>43657</c:v>
                </c:pt>
                <c:pt idx="1443">
                  <c:v>43658</c:v>
                </c:pt>
                <c:pt idx="1444">
                  <c:v>43659</c:v>
                </c:pt>
                <c:pt idx="1445">
                  <c:v>43660</c:v>
                </c:pt>
                <c:pt idx="1446">
                  <c:v>43661</c:v>
                </c:pt>
                <c:pt idx="1447">
                  <c:v>43662</c:v>
                </c:pt>
                <c:pt idx="1448">
                  <c:v>43663</c:v>
                </c:pt>
                <c:pt idx="1449">
                  <c:v>43664</c:v>
                </c:pt>
                <c:pt idx="1450">
                  <c:v>43665</c:v>
                </c:pt>
                <c:pt idx="1451">
                  <c:v>43666</c:v>
                </c:pt>
                <c:pt idx="1452">
                  <c:v>43667</c:v>
                </c:pt>
                <c:pt idx="1453">
                  <c:v>43668</c:v>
                </c:pt>
                <c:pt idx="1454">
                  <c:v>43669</c:v>
                </c:pt>
                <c:pt idx="1455">
                  <c:v>43670</c:v>
                </c:pt>
                <c:pt idx="1456">
                  <c:v>43671</c:v>
                </c:pt>
                <c:pt idx="1457">
                  <c:v>43672</c:v>
                </c:pt>
                <c:pt idx="1458">
                  <c:v>43673</c:v>
                </c:pt>
                <c:pt idx="1459">
                  <c:v>43674</c:v>
                </c:pt>
                <c:pt idx="1460">
                  <c:v>43675</c:v>
                </c:pt>
                <c:pt idx="1461">
                  <c:v>43676</c:v>
                </c:pt>
                <c:pt idx="1462">
                  <c:v>43677</c:v>
                </c:pt>
                <c:pt idx="1463">
                  <c:v>43678</c:v>
                </c:pt>
                <c:pt idx="1464">
                  <c:v>43679</c:v>
                </c:pt>
                <c:pt idx="1465">
                  <c:v>43680</c:v>
                </c:pt>
                <c:pt idx="1466">
                  <c:v>43681</c:v>
                </c:pt>
                <c:pt idx="1467">
                  <c:v>43682</c:v>
                </c:pt>
                <c:pt idx="1468">
                  <c:v>43683</c:v>
                </c:pt>
                <c:pt idx="1469">
                  <c:v>43684</c:v>
                </c:pt>
                <c:pt idx="1470">
                  <c:v>43685</c:v>
                </c:pt>
                <c:pt idx="1471">
                  <c:v>43686</c:v>
                </c:pt>
                <c:pt idx="1472">
                  <c:v>43687</c:v>
                </c:pt>
                <c:pt idx="1473">
                  <c:v>43688</c:v>
                </c:pt>
                <c:pt idx="1474">
                  <c:v>43689</c:v>
                </c:pt>
                <c:pt idx="1475">
                  <c:v>43690</c:v>
                </c:pt>
                <c:pt idx="1476">
                  <c:v>43691</c:v>
                </c:pt>
                <c:pt idx="1477">
                  <c:v>43692</c:v>
                </c:pt>
                <c:pt idx="1478">
                  <c:v>43693</c:v>
                </c:pt>
                <c:pt idx="1479">
                  <c:v>43694</c:v>
                </c:pt>
                <c:pt idx="1480">
                  <c:v>43695</c:v>
                </c:pt>
                <c:pt idx="1481">
                  <c:v>43696</c:v>
                </c:pt>
                <c:pt idx="1482">
                  <c:v>43697</c:v>
                </c:pt>
                <c:pt idx="1483">
                  <c:v>43698</c:v>
                </c:pt>
                <c:pt idx="1484">
                  <c:v>43699</c:v>
                </c:pt>
                <c:pt idx="1485">
                  <c:v>43700</c:v>
                </c:pt>
                <c:pt idx="1486">
                  <c:v>43701</c:v>
                </c:pt>
                <c:pt idx="1487">
                  <c:v>43702</c:v>
                </c:pt>
                <c:pt idx="1488">
                  <c:v>43703</c:v>
                </c:pt>
                <c:pt idx="1489">
                  <c:v>43704</c:v>
                </c:pt>
                <c:pt idx="1490">
                  <c:v>43705</c:v>
                </c:pt>
                <c:pt idx="1491">
                  <c:v>43706</c:v>
                </c:pt>
                <c:pt idx="1492">
                  <c:v>43707</c:v>
                </c:pt>
                <c:pt idx="1493">
                  <c:v>43708</c:v>
                </c:pt>
                <c:pt idx="1494">
                  <c:v>43709</c:v>
                </c:pt>
                <c:pt idx="1495">
                  <c:v>43710</c:v>
                </c:pt>
                <c:pt idx="1496">
                  <c:v>43711</c:v>
                </c:pt>
                <c:pt idx="1497">
                  <c:v>43712</c:v>
                </c:pt>
                <c:pt idx="1498">
                  <c:v>43713</c:v>
                </c:pt>
                <c:pt idx="1499">
                  <c:v>43714</c:v>
                </c:pt>
                <c:pt idx="1500">
                  <c:v>43715</c:v>
                </c:pt>
                <c:pt idx="1501">
                  <c:v>43716</c:v>
                </c:pt>
                <c:pt idx="1502">
                  <c:v>43717</c:v>
                </c:pt>
                <c:pt idx="1503">
                  <c:v>43718</c:v>
                </c:pt>
                <c:pt idx="1504">
                  <c:v>43719</c:v>
                </c:pt>
                <c:pt idx="1505">
                  <c:v>43720</c:v>
                </c:pt>
                <c:pt idx="1506">
                  <c:v>43721</c:v>
                </c:pt>
                <c:pt idx="1507">
                  <c:v>43722</c:v>
                </c:pt>
                <c:pt idx="1508">
                  <c:v>43723</c:v>
                </c:pt>
                <c:pt idx="1509">
                  <c:v>43724</c:v>
                </c:pt>
                <c:pt idx="1510">
                  <c:v>43725</c:v>
                </c:pt>
                <c:pt idx="1511">
                  <c:v>43726</c:v>
                </c:pt>
                <c:pt idx="1512">
                  <c:v>43727</c:v>
                </c:pt>
                <c:pt idx="1513">
                  <c:v>43728</c:v>
                </c:pt>
                <c:pt idx="1514">
                  <c:v>43729</c:v>
                </c:pt>
                <c:pt idx="1515">
                  <c:v>43730</c:v>
                </c:pt>
                <c:pt idx="1516">
                  <c:v>43731</c:v>
                </c:pt>
                <c:pt idx="1517">
                  <c:v>43732</c:v>
                </c:pt>
                <c:pt idx="1518">
                  <c:v>43733</c:v>
                </c:pt>
                <c:pt idx="1519">
                  <c:v>43734</c:v>
                </c:pt>
                <c:pt idx="1520">
                  <c:v>43735</c:v>
                </c:pt>
                <c:pt idx="1521">
                  <c:v>43736</c:v>
                </c:pt>
                <c:pt idx="1522">
                  <c:v>43737</c:v>
                </c:pt>
                <c:pt idx="1523">
                  <c:v>43738</c:v>
                </c:pt>
                <c:pt idx="1524">
                  <c:v>43739</c:v>
                </c:pt>
                <c:pt idx="1525">
                  <c:v>43740</c:v>
                </c:pt>
                <c:pt idx="1526">
                  <c:v>43741</c:v>
                </c:pt>
                <c:pt idx="1527">
                  <c:v>43742</c:v>
                </c:pt>
                <c:pt idx="1528">
                  <c:v>43743</c:v>
                </c:pt>
                <c:pt idx="1529">
                  <c:v>43744</c:v>
                </c:pt>
                <c:pt idx="1530">
                  <c:v>43745</c:v>
                </c:pt>
                <c:pt idx="1531">
                  <c:v>43746</c:v>
                </c:pt>
                <c:pt idx="1532">
                  <c:v>43747</c:v>
                </c:pt>
                <c:pt idx="1533">
                  <c:v>43748</c:v>
                </c:pt>
                <c:pt idx="1534">
                  <c:v>43749</c:v>
                </c:pt>
                <c:pt idx="1535">
                  <c:v>43750</c:v>
                </c:pt>
                <c:pt idx="1536">
                  <c:v>43751</c:v>
                </c:pt>
                <c:pt idx="1537">
                  <c:v>43752</c:v>
                </c:pt>
                <c:pt idx="1538">
                  <c:v>43753</c:v>
                </c:pt>
                <c:pt idx="1539">
                  <c:v>43754</c:v>
                </c:pt>
                <c:pt idx="1540">
                  <c:v>43755</c:v>
                </c:pt>
                <c:pt idx="1541">
                  <c:v>43756</c:v>
                </c:pt>
                <c:pt idx="1542">
                  <c:v>43757</c:v>
                </c:pt>
                <c:pt idx="1543">
                  <c:v>43758</c:v>
                </c:pt>
                <c:pt idx="1544">
                  <c:v>43759</c:v>
                </c:pt>
                <c:pt idx="1545">
                  <c:v>43760</c:v>
                </c:pt>
                <c:pt idx="1546">
                  <c:v>43761</c:v>
                </c:pt>
                <c:pt idx="1547">
                  <c:v>43762</c:v>
                </c:pt>
                <c:pt idx="1548">
                  <c:v>43763</c:v>
                </c:pt>
                <c:pt idx="1549">
                  <c:v>43764</c:v>
                </c:pt>
                <c:pt idx="1550">
                  <c:v>43765</c:v>
                </c:pt>
                <c:pt idx="1551">
                  <c:v>43766</c:v>
                </c:pt>
                <c:pt idx="1552">
                  <c:v>43767</c:v>
                </c:pt>
                <c:pt idx="1553">
                  <c:v>43768</c:v>
                </c:pt>
                <c:pt idx="1554">
                  <c:v>43769</c:v>
                </c:pt>
                <c:pt idx="1555">
                  <c:v>43770</c:v>
                </c:pt>
                <c:pt idx="1556">
                  <c:v>43771</c:v>
                </c:pt>
                <c:pt idx="1557">
                  <c:v>43772</c:v>
                </c:pt>
                <c:pt idx="1558">
                  <c:v>43773</c:v>
                </c:pt>
                <c:pt idx="1559">
                  <c:v>43774</c:v>
                </c:pt>
                <c:pt idx="1560">
                  <c:v>43775</c:v>
                </c:pt>
                <c:pt idx="1561">
                  <c:v>43776</c:v>
                </c:pt>
                <c:pt idx="1562">
                  <c:v>43777</c:v>
                </c:pt>
                <c:pt idx="1563">
                  <c:v>43778</c:v>
                </c:pt>
                <c:pt idx="1564">
                  <c:v>43779</c:v>
                </c:pt>
                <c:pt idx="1565">
                  <c:v>43780</c:v>
                </c:pt>
                <c:pt idx="1566">
                  <c:v>43781</c:v>
                </c:pt>
                <c:pt idx="1567">
                  <c:v>43782</c:v>
                </c:pt>
                <c:pt idx="1568">
                  <c:v>43783</c:v>
                </c:pt>
                <c:pt idx="1569">
                  <c:v>43784</c:v>
                </c:pt>
                <c:pt idx="1570">
                  <c:v>43785</c:v>
                </c:pt>
                <c:pt idx="1571">
                  <c:v>43786</c:v>
                </c:pt>
                <c:pt idx="1572">
                  <c:v>43787</c:v>
                </c:pt>
                <c:pt idx="1573">
                  <c:v>43788</c:v>
                </c:pt>
                <c:pt idx="1574">
                  <c:v>43789</c:v>
                </c:pt>
                <c:pt idx="1575">
                  <c:v>43790</c:v>
                </c:pt>
                <c:pt idx="1576">
                  <c:v>43791</c:v>
                </c:pt>
                <c:pt idx="1577">
                  <c:v>43792</c:v>
                </c:pt>
                <c:pt idx="1578">
                  <c:v>43793</c:v>
                </c:pt>
                <c:pt idx="1579">
                  <c:v>43794</c:v>
                </c:pt>
                <c:pt idx="1580">
                  <c:v>43795</c:v>
                </c:pt>
                <c:pt idx="1581">
                  <c:v>43796</c:v>
                </c:pt>
                <c:pt idx="1582">
                  <c:v>43797</c:v>
                </c:pt>
                <c:pt idx="1583">
                  <c:v>43798</c:v>
                </c:pt>
                <c:pt idx="1584">
                  <c:v>43799</c:v>
                </c:pt>
                <c:pt idx="1585">
                  <c:v>43800</c:v>
                </c:pt>
                <c:pt idx="1586">
                  <c:v>43801</c:v>
                </c:pt>
                <c:pt idx="1587">
                  <c:v>43802</c:v>
                </c:pt>
                <c:pt idx="1588">
                  <c:v>43803</c:v>
                </c:pt>
                <c:pt idx="1589">
                  <c:v>43804</c:v>
                </c:pt>
                <c:pt idx="1590">
                  <c:v>43805</c:v>
                </c:pt>
                <c:pt idx="1591">
                  <c:v>43806</c:v>
                </c:pt>
                <c:pt idx="1592">
                  <c:v>43807</c:v>
                </c:pt>
                <c:pt idx="1593">
                  <c:v>43808</c:v>
                </c:pt>
                <c:pt idx="1594">
                  <c:v>43809</c:v>
                </c:pt>
                <c:pt idx="1595">
                  <c:v>43810</c:v>
                </c:pt>
                <c:pt idx="1596">
                  <c:v>43811</c:v>
                </c:pt>
                <c:pt idx="1597">
                  <c:v>43812</c:v>
                </c:pt>
                <c:pt idx="1598">
                  <c:v>43813</c:v>
                </c:pt>
                <c:pt idx="1599">
                  <c:v>43814</c:v>
                </c:pt>
                <c:pt idx="1600">
                  <c:v>43815</c:v>
                </c:pt>
                <c:pt idx="1601">
                  <c:v>43816</c:v>
                </c:pt>
                <c:pt idx="1602">
                  <c:v>43817</c:v>
                </c:pt>
                <c:pt idx="1603">
                  <c:v>43818</c:v>
                </c:pt>
                <c:pt idx="1604">
                  <c:v>43819</c:v>
                </c:pt>
                <c:pt idx="1605">
                  <c:v>43820</c:v>
                </c:pt>
                <c:pt idx="1606">
                  <c:v>43821</c:v>
                </c:pt>
                <c:pt idx="1607">
                  <c:v>43822</c:v>
                </c:pt>
                <c:pt idx="1608">
                  <c:v>43823</c:v>
                </c:pt>
                <c:pt idx="1609">
                  <c:v>43824</c:v>
                </c:pt>
                <c:pt idx="1610">
                  <c:v>43825</c:v>
                </c:pt>
                <c:pt idx="1611">
                  <c:v>43826</c:v>
                </c:pt>
                <c:pt idx="1612">
                  <c:v>43827</c:v>
                </c:pt>
                <c:pt idx="1613">
                  <c:v>43828</c:v>
                </c:pt>
                <c:pt idx="1614">
                  <c:v>43829</c:v>
                </c:pt>
                <c:pt idx="1615">
                  <c:v>43830</c:v>
                </c:pt>
                <c:pt idx="1616">
                  <c:v>43831</c:v>
                </c:pt>
                <c:pt idx="1617">
                  <c:v>43832</c:v>
                </c:pt>
                <c:pt idx="1618">
                  <c:v>43833</c:v>
                </c:pt>
                <c:pt idx="1619">
                  <c:v>43834</c:v>
                </c:pt>
                <c:pt idx="1620">
                  <c:v>43835</c:v>
                </c:pt>
                <c:pt idx="1621">
                  <c:v>43836</c:v>
                </c:pt>
                <c:pt idx="1622">
                  <c:v>43837</c:v>
                </c:pt>
                <c:pt idx="1623">
                  <c:v>43838</c:v>
                </c:pt>
                <c:pt idx="1624">
                  <c:v>43839</c:v>
                </c:pt>
                <c:pt idx="1625">
                  <c:v>43840</c:v>
                </c:pt>
                <c:pt idx="1626">
                  <c:v>43841</c:v>
                </c:pt>
                <c:pt idx="1627">
                  <c:v>43842</c:v>
                </c:pt>
                <c:pt idx="1628">
                  <c:v>43843</c:v>
                </c:pt>
                <c:pt idx="1629">
                  <c:v>43844</c:v>
                </c:pt>
                <c:pt idx="1630">
                  <c:v>43845</c:v>
                </c:pt>
                <c:pt idx="1631">
                  <c:v>43846</c:v>
                </c:pt>
                <c:pt idx="1632">
                  <c:v>43847</c:v>
                </c:pt>
                <c:pt idx="1633">
                  <c:v>43848</c:v>
                </c:pt>
                <c:pt idx="1634">
                  <c:v>43849</c:v>
                </c:pt>
                <c:pt idx="1635">
                  <c:v>43850</c:v>
                </c:pt>
                <c:pt idx="1636">
                  <c:v>43851</c:v>
                </c:pt>
                <c:pt idx="1637">
                  <c:v>43852</c:v>
                </c:pt>
                <c:pt idx="1638">
                  <c:v>43853</c:v>
                </c:pt>
                <c:pt idx="1639">
                  <c:v>43854</c:v>
                </c:pt>
                <c:pt idx="1640">
                  <c:v>43855</c:v>
                </c:pt>
                <c:pt idx="1641">
                  <c:v>43856</c:v>
                </c:pt>
                <c:pt idx="1642">
                  <c:v>43857</c:v>
                </c:pt>
                <c:pt idx="1643">
                  <c:v>43858</c:v>
                </c:pt>
                <c:pt idx="1644">
                  <c:v>43859</c:v>
                </c:pt>
                <c:pt idx="1645">
                  <c:v>43860</c:v>
                </c:pt>
                <c:pt idx="1646">
                  <c:v>43861</c:v>
                </c:pt>
                <c:pt idx="1647">
                  <c:v>43862</c:v>
                </c:pt>
                <c:pt idx="1648">
                  <c:v>43863</c:v>
                </c:pt>
                <c:pt idx="1649">
                  <c:v>43864</c:v>
                </c:pt>
                <c:pt idx="1650">
                  <c:v>43865</c:v>
                </c:pt>
                <c:pt idx="1651">
                  <c:v>43866</c:v>
                </c:pt>
                <c:pt idx="1652">
                  <c:v>43867</c:v>
                </c:pt>
                <c:pt idx="1653">
                  <c:v>43868</c:v>
                </c:pt>
                <c:pt idx="1654">
                  <c:v>43869</c:v>
                </c:pt>
                <c:pt idx="1655">
                  <c:v>43870</c:v>
                </c:pt>
                <c:pt idx="1656">
                  <c:v>43871</c:v>
                </c:pt>
                <c:pt idx="1657">
                  <c:v>43872</c:v>
                </c:pt>
                <c:pt idx="1658">
                  <c:v>43873</c:v>
                </c:pt>
                <c:pt idx="1659">
                  <c:v>43874</c:v>
                </c:pt>
                <c:pt idx="1660">
                  <c:v>43875</c:v>
                </c:pt>
                <c:pt idx="1661">
                  <c:v>43876</c:v>
                </c:pt>
                <c:pt idx="1662">
                  <c:v>43877</c:v>
                </c:pt>
                <c:pt idx="1663">
                  <c:v>43878</c:v>
                </c:pt>
                <c:pt idx="1664">
                  <c:v>43879</c:v>
                </c:pt>
                <c:pt idx="1665">
                  <c:v>43880</c:v>
                </c:pt>
                <c:pt idx="1666">
                  <c:v>43881</c:v>
                </c:pt>
                <c:pt idx="1667">
                  <c:v>43882</c:v>
                </c:pt>
                <c:pt idx="1668">
                  <c:v>43883</c:v>
                </c:pt>
                <c:pt idx="1669">
                  <c:v>43884</c:v>
                </c:pt>
                <c:pt idx="1670">
                  <c:v>43885</c:v>
                </c:pt>
                <c:pt idx="1671">
                  <c:v>43886</c:v>
                </c:pt>
                <c:pt idx="1672">
                  <c:v>43887</c:v>
                </c:pt>
                <c:pt idx="1673">
                  <c:v>43888</c:v>
                </c:pt>
                <c:pt idx="1674">
                  <c:v>43889</c:v>
                </c:pt>
                <c:pt idx="1675">
                  <c:v>43890</c:v>
                </c:pt>
                <c:pt idx="1676">
                  <c:v>43891</c:v>
                </c:pt>
                <c:pt idx="1677">
                  <c:v>43892</c:v>
                </c:pt>
                <c:pt idx="1678">
                  <c:v>43893</c:v>
                </c:pt>
                <c:pt idx="1679">
                  <c:v>43894</c:v>
                </c:pt>
                <c:pt idx="1680">
                  <c:v>43895</c:v>
                </c:pt>
                <c:pt idx="1681">
                  <c:v>43896</c:v>
                </c:pt>
                <c:pt idx="1682">
                  <c:v>43897</c:v>
                </c:pt>
                <c:pt idx="1683">
                  <c:v>43898</c:v>
                </c:pt>
                <c:pt idx="1684">
                  <c:v>43899</c:v>
                </c:pt>
                <c:pt idx="1685">
                  <c:v>43900</c:v>
                </c:pt>
                <c:pt idx="1686">
                  <c:v>43901</c:v>
                </c:pt>
                <c:pt idx="1687">
                  <c:v>43902</c:v>
                </c:pt>
                <c:pt idx="1688">
                  <c:v>43903</c:v>
                </c:pt>
                <c:pt idx="1689">
                  <c:v>43904</c:v>
                </c:pt>
                <c:pt idx="1690">
                  <c:v>43905</c:v>
                </c:pt>
                <c:pt idx="1691">
                  <c:v>43906</c:v>
                </c:pt>
                <c:pt idx="1692">
                  <c:v>43907</c:v>
                </c:pt>
                <c:pt idx="1693">
                  <c:v>43908</c:v>
                </c:pt>
                <c:pt idx="1694">
                  <c:v>43909</c:v>
                </c:pt>
                <c:pt idx="1695">
                  <c:v>43910</c:v>
                </c:pt>
                <c:pt idx="1696">
                  <c:v>43911</c:v>
                </c:pt>
                <c:pt idx="1697">
                  <c:v>43912</c:v>
                </c:pt>
                <c:pt idx="1698">
                  <c:v>43913</c:v>
                </c:pt>
                <c:pt idx="1699">
                  <c:v>43914</c:v>
                </c:pt>
                <c:pt idx="1700">
                  <c:v>43915</c:v>
                </c:pt>
                <c:pt idx="1701">
                  <c:v>43916</c:v>
                </c:pt>
                <c:pt idx="1702">
                  <c:v>43917</c:v>
                </c:pt>
                <c:pt idx="1703">
                  <c:v>43918</c:v>
                </c:pt>
                <c:pt idx="1704">
                  <c:v>43919</c:v>
                </c:pt>
                <c:pt idx="1705">
                  <c:v>43920</c:v>
                </c:pt>
                <c:pt idx="1706">
                  <c:v>43921</c:v>
                </c:pt>
                <c:pt idx="1707">
                  <c:v>43922</c:v>
                </c:pt>
                <c:pt idx="1708">
                  <c:v>43923</c:v>
                </c:pt>
                <c:pt idx="1709">
                  <c:v>43924</c:v>
                </c:pt>
                <c:pt idx="1710">
                  <c:v>43925</c:v>
                </c:pt>
                <c:pt idx="1711">
                  <c:v>43926</c:v>
                </c:pt>
                <c:pt idx="1712">
                  <c:v>43927</c:v>
                </c:pt>
                <c:pt idx="1713">
                  <c:v>43928</c:v>
                </c:pt>
                <c:pt idx="1714">
                  <c:v>43929</c:v>
                </c:pt>
                <c:pt idx="1715">
                  <c:v>43930</c:v>
                </c:pt>
                <c:pt idx="1716">
                  <c:v>43931</c:v>
                </c:pt>
                <c:pt idx="1717">
                  <c:v>43932</c:v>
                </c:pt>
                <c:pt idx="1718">
                  <c:v>43933</c:v>
                </c:pt>
                <c:pt idx="1719">
                  <c:v>43934</c:v>
                </c:pt>
                <c:pt idx="1720">
                  <c:v>43935</c:v>
                </c:pt>
                <c:pt idx="1721">
                  <c:v>43936</c:v>
                </c:pt>
                <c:pt idx="1722">
                  <c:v>43937</c:v>
                </c:pt>
                <c:pt idx="1723">
                  <c:v>43938</c:v>
                </c:pt>
                <c:pt idx="1724">
                  <c:v>43939</c:v>
                </c:pt>
                <c:pt idx="1725">
                  <c:v>43940</c:v>
                </c:pt>
                <c:pt idx="1726">
                  <c:v>43941</c:v>
                </c:pt>
                <c:pt idx="1727">
                  <c:v>43942</c:v>
                </c:pt>
                <c:pt idx="1728">
                  <c:v>43943</c:v>
                </c:pt>
                <c:pt idx="1729">
                  <c:v>43944</c:v>
                </c:pt>
                <c:pt idx="1730">
                  <c:v>43945</c:v>
                </c:pt>
                <c:pt idx="1731">
                  <c:v>43946</c:v>
                </c:pt>
                <c:pt idx="1732">
                  <c:v>43947</c:v>
                </c:pt>
                <c:pt idx="1733">
                  <c:v>43948</c:v>
                </c:pt>
                <c:pt idx="1734">
                  <c:v>43949</c:v>
                </c:pt>
                <c:pt idx="1735">
                  <c:v>43950</c:v>
                </c:pt>
                <c:pt idx="1736">
                  <c:v>43951</c:v>
                </c:pt>
                <c:pt idx="1737">
                  <c:v>43952</c:v>
                </c:pt>
                <c:pt idx="1738">
                  <c:v>43953</c:v>
                </c:pt>
                <c:pt idx="1739">
                  <c:v>43954</c:v>
                </c:pt>
                <c:pt idx="1740">
                  <c:v>43955</c:v>
                </c:pt>
                <c:pt idx="1741">
                  <c:v>43956</c:v>
                </c:pt>
                <c:pt idx="1742">
                  <c:v>43957</c:v>
                </c:pt>
                <c:pt idx="1743">
                  <c:v>43958</c:v>
                </c:pt>
                <c:pt idx="1744">
                  <c:v>43959</c:v>
                </c:pt>
                <c:pt idx="1745">
                  <c:v>43960</c:v>
                </c:pt>
                <c:pt idx="1746">
                  <c:v>43961</c:v>
                </c:pt>
                <c:pt idx="1747">
                  <c:v>43962</c:v>
                </c:pt>
                <c:pt idx="1748">
                  <c:v>43963</c:v>
                </c:pt>
                <c:pt idx="1749">
                  <c:v>43964</c:v>
                </c:pt>
                <c:pt idx="1750">
                  <c:v>43965</c:v>
                </c:pt>
                <c:pt idx="1751">
                  <c:v>43966</c:v>
                </c:pt>
                <c:pt idx="1752">
                  <c:v>43967</c:v>
                </c:pt>
                <c:pt idx="1753">
                  <c:v>43968</c:v>
                </c:pt>
                <c:pt idx="1754">
                  <c:v>43969</c:v>
                </c:pt>
                <c:pt idx="1755">
                  <c:v>43970</c:v>
                </c:pt>
                <c:pt idx="1756">
                  <c:v>43971</c:v>
                </c:pt>
                <c:pt idx="1757">
                  <c:v>43972</c:v>
                </c:pt>
                <c:pt idx="1758">
                  <c:v>43973</c:v>
                </c:pt>
                <c:pt idx="1759">
                  <c:v>43974</c:v>
                </c:pt>
                <c:pt idx="1760">
                  <c:v>43975</c:v>
                </c:pt>
                <c:pt idx="1761">
                  <c:v>43976</c:v>
                </c:pt>
                <c:pt idx="1762">
                  <c:v>43977</c:v>
                </c:pt>
                <c:pt idx="1763">
                  <c:v>43978</c:v>
                </c:pt>
                <c:pt idx="1764">
                  <c:v>43979</c:v>
                </c:pt>
                <c:pt idx="1765">
                  <c:v>43980</c:v>
                </c:pt>
                <c:pt idx="1766">
                  <c:v>43981</c:v>
                </c:pt>
                <c:pt idx="1767">
                  <c:v>43982</c:v>
                </c:pt>
                <c:pt idx="1768">
                  <c:v>43983</c:v>
                </c:pt>
                <c:pt idx="1769">
                  <c:v>43984</c:v>
                </c:pt>
                <c:pt idx="1770">
                  <c:v>43985</c:v>
                </c:pt>
                <c:pt idx="1771">
                  <c:v>43986</c:v>
                </c:pt>
                <c:pt idx="1772">
                  <c:v>43987</c:v>
                </c:pt>
                <c:pt idx="1773">
                  <c:v>43988</c:v>
                </c:pt>
                <c:pt idx="1774">
                  <c:v>43989</c:v>
                </c:pt>
                <c:pt idx="1775">
                  <c:v>43990</c:v>
                </c:pt>
                <c:pt idx="1776">
                  <c:v>43991</c:v>
                </c:pt>
                <c:pt idx="1777">
                  <c:v>43992</c:v>
                </c:pt>
                <c:pt idx="1778">
                  <c:v>43993</c:v>
                </c:pt>
                <c:pt idx="1779">
                  <c:v>43994</c:v>
                </c:pt>
                <c:pt idx="1780">
                  <c:v>43995</c:v>
                </c:pt>
                <c:pt idx="1781">
                  <c:v>43996</c:v>
                </c:pt>
                <c:pt idx="1782">
                  <c:v>43997</c:v>
                </c:pt>
                <c:pt idx="1783">
                  <c:v>43998</c:v>
                </c:pt>
                <c:pt idx="1784">
                  <c:v>43999</c:v>
                </c:pt>
                <c:pt idx="1785">
                  <c:v>44000</c:v>
                </c:pt>
                <c:pt idx="1786">
                  <c:v>44001</c:v>
                </c:pt>
                <c:pt idx="1787">
                  <c:v>44002</c:v>
                </c:pt>
                <c:pt idx="1788">
                  <c:v>44003</c:v>
                </c:pt>
                <c:pt idx="1789">
                  <c:v>44004</c:v>
                </c:pt>
                <c:pt idx="1790">
                  <c:v>44005</c:v>
                </c:pt>
                <c:pt idx="1791">
                  <c:v>44006</c:v>
                </c:pt>
                <c:pt idx="1792">
                  <c:v>44007</c:v>
                </c:pt>
                <c:pt idx="1793">
                  <c:v>44008</c:v>
                </c:pt>
                <c:pt idx="1794">
                  <c:v>44009</c:v>
                </c:pt>
                <c:pt idx="1795">
                  <c:v>44010</c:v>
                </c:pt>
                <c:pt idx="1796">
                  <c:v>44011</c:v>
                </c:pt>
                <c:pt idx="1797">
                  <c:v>44012</c:v>
                </c:pt>
                <c:pt idx="1798">
                  <c:v>44013</c:v>
                </c:pt>
                <c:pt idx="1799">
                  <c:v>44014</c:v>
                </c:pt>
                <c:pt idx="1800">
                  <c:v>44015</c:v>
                </c:pt>
                <c:pt idx="1801">
                  <c:v>44016</c:v>
                </c:pt>
                <c:pt idx="1802">
                  <c:v>44017</c:v>
                </c:pt>
                <c:pt idx="1803">
                  <c:v>44018</c:v>
                </c:pt>
                <c:pt idx="1804">
                  <c:v>44019</c:v>
                </c:pt>
                <c:pt idx="1805">
                  <c:v>44020</c:v>
                </c:pt>
                <c:pt idx="1806">
                  <c:v>44021</c:v>
                </c:pt>
                <c:pt idx="1807">
                  <c:v>44022</c:v>
                </c:pt>
                <c:pt idx="1808">
                  <c:v>44023</c:v>
                </c:pt>
                <c:pt idx="1809">
                  <c:v>44024</c:v>
                </c:pt>
                <c:pt idx="1810">
                  <c:v>44025</c:v>
                </c:pt>
                <c:pt idx="1811">
                  <c:v>44026</c:v>
                </c:pt>
                <c:pt idx="1812">
                  <c:v>44027</c:v>
                </c:pt>
                <c:pt idx="1813">
                  <c:v>44028</c:v>
                </c:pt>
                <c:pt idx="1814">
                  <c:v>44029</c:v>
                </c:pt>
                <c:pt idx="1815">
                  <c:v>44030</c:v>
                </c:pt>
                <c:pt idx="1816">
                  <c:v>44031</c:v>
                </c:pt>
                <c:pt idx="1817">
                  <c:v>44032</c:v>
                </c:pt>
                <c:pt idx="1818">
                  <c:v>44033</c:v>
                </c:pt>
                <c:pt idx="1819">
                  <c:v>44034</c:v>
                </c:pt>
                <c:pt idx="1820">
                  <c:v>44035</c:v>
                </c:pt>
                <c:pt idx="1821">
                  <c:v>44036</c:v>
                </c:pt>
                <c:pt idx="1822">
                  <c:v>44037</c:v>
                </c:pt>
                <c:pt idx="1823">
                  <c:v>44038</c:v>
                </c:pt>
                <c:pt idx="1824">
                  <c:v>44039</c:v>
                </c:pt>
                <c:pt idx="1825">
                  <c:v>44040</c:v>
                </c:pt>
                <c:pt idx="1826">
                  <c:v>44041</c:v>
                </c:pt>
                <c:pt idx="1827">
                  <c:v>44042</c:v>
                </c:pt>
                <c:pt idx="1828">
                  <c:v>44043</c:v>
                </c:pt>
                <c:pt idx="1829">
                  <c:v>44044</c:v>
                </c:pt>
                <c:pt idx="1830">
                  <c:v>44045</c:v>
                </c:pt>
                <c:pt idx="1831">
                  <c:v>44046</c:v>
                </c:pt>
                <c:pt idx="1832">
                  <c:v>44047</c:v>
                </c:pt>
                <c:pt idx="1833">
                  <c:v>44048</c:v>
                </c:pt>
                <c:pt idx="1834">
                  <c:v>44049</c:v>
                </c:pt>
                <c:pt idx="1835">
                  <c:v>44050</c:v>
                </c:pt>
                <c:pt idx="1836">
                  <c:v>44051</c:v>
                </c:pt>
                <c:pt idx="1837">
                  <c:v>44052</c:v>
                </c:pt>
                <c:pt idx="1838">
                  <c:v>44053</c:v>
                </c:pt>
                <c:pt idx="1839">
                  <c:v>44054</c:v>
                </c:pt>
                <c:pt idx="1840">
                  <c:v>44055</c:v>
                </c:pt>
                <c:pt idx="1841">
                  <c:v>44056</c:v>
                </c:pt>
                <c:pt idx="1842">
                  <c:v>44057</c:v>
                </c:pt>
                <c:pt idx="1843">
                  <c:v>44058</c:v>
                </c:pt>
                <c:pt idx="1844">
                  <c:v>44059</c:v>
                </c:pt>
                <c:pt idx="1845">
                  <c:v>44060</c:v>
                </c:pt>
                <c:pt idx="1846">
                  <c:v>44061</c:v>
                </c:pt>
                <c:pt idx="1847">
                  <c:v>44062</c:v>
                </c:pt>
                <c:pt idx="1848">
                  <c:v>44063</c:v>
                </c:pt>
                <c:pt idx="1849">
                  <c:v>44064</c:v>
                </c:pt>
                <c:pt idx="1850">
                  <c:v>44065</c:v>
                </c:pt>
                <c:pt idx="1851">
                  <c:v>44066</c:v>
                </c:pt>
                <c:pt idx="1852">
                  <c:v>44067</c:v>
                </c:pt>
                <c:pt idx="1853">
                  <c:v>44068</c:v>
                </c:pt>
                <c:pt idx="1854">
                  <c:v>44069</c:v>
                </c:pt>
                <c:pt idx="1855">
                  <c:v>44070</c:v>
                </c:pt>
                <c:pt idx="1856">
                  <c:v>44071</c:v>
                </c:pt>
                <c:pt idx="1857">
                  <c:v>44072</c:v>
                </c:pt>
                <c:pt idx="1858">
                  <c:v>44073</c:v>
                </c:pt>
                <c:pt idx="1859">
                  <c:v>44074</c:v>
                </c:pt>
                <c:pt idx="1860">
                  <c:v>44075</c:v>
                </c:pt>
                <c:pt idx="1861">
                  <c:v>44076</c:v>
                </c:pt>
                <c:pt idx="1862">
                  <c:v>44077</c:v>
                </c:pt>
                <c:pt idx="1863">
                  <c:v>44078</c:v>
                </c:pt>
                <c:pt idx="1864">
                  <c:v>44079</c:v>
                </c:pt>
                <c:pt idx="1865">
                  <c:v>44080</c:v>
                </c:pt>
                <c:pt idx="1866">
                  <c:v>44081</c:v>
                </c:pt>
                <c:pt idx="1867">
                  <c:v>44082</c:v>
                </c:pt>
                <c:pt idx="1868">
                  <c:v>44083</c:v>
                </c:pt>
                <c:pt idx="1869">
                  <c:v>44084</c:v>
                </c:pt>
                <c:pt idx="1870">
                  <c:v>44085</c:v>
                </c:pt>
                <c:pt idx="1871">
                  <c:v>44086</c:v>
                </c:pt>
                <c:pt idx="1872">
                  <c:v>44087</c:v>
                </c:pt>
                <c:pt idx="1873">
                  <c:v>44088</c:v>
                </c:pt>
                <c:pt idx="1874">
                  <c:v>44089</c:v>
                </c:pt>
                <c:pt idx="1875">
                  <c:v>44090</c:v>
                </c:pt>
                <c:pt idx="1876">
                  <c:v>44091</c:v>
                </c:pt>
                <c:pt idx="1877">
                  <c:v>44092</c:v>
                </c:pt>
                <c:pt idx="1878">
                  <c:v>44093</c:v>
                </c:pt>
                <c:pt idx="1879">
                  <c:v>44094</c:v>
                </c:pt>
                <c:pt idx="1880">
                  <c:v>44095</c:v>
                </c:pt>
                <c:pt idx="1881">
                  <c:v>44096</c:v>
                </c:pt>
                <c:pt idx="1882">
                  <c:v>44097</c:v>
                </c:pt>
                <c:pt idx="1883">
                  <c:v>44098</c:v>
                </c:pt>
                <c:pt idx="1884">
                  <c:v>44099</c:v>
                </c:pt>
                <c:pt idx="1885">
                  <c:v>44100</c:v>
                </c:pt>
                <c:pt idx="1886">
                  <c:v>44101</c:v>
                </c:pt>
                <c:pt idx="1887">
                  <c:v>44102</c:v>
                </c:pt>
                <c:pt idx="1888">
                  <c:v>44103</c:v>
                </c:pt>
                <c:pt idx="1889">
                  <c:v>44104</c:v>
                </c:pt>
                <c:pt idx="1890">
                  <c:v>44105</c:v>
                </c:pt>
                <c:pt idx="1891">
                  <c:v>44106</c:v>
                </c:pt>
                <c:pt idx="1892">
                  <c:v>44107</c:v>
                </c:pt>
                <c:pt idx="1893">
                  <c:v>44108</c:v>
                </c:pt>
                <c:pt idx="1894">
                  <c:v>44109</c:v>
                </c:pt>
                <c:pt idx="1895">
                  <c:v>44110</c:v>
                </c:pt>
                <c:pt idx="1896">
                  <c:v>44111</c:v>
                </c:pt>
                <c:pt idx="1897">
                  <c:v>44112</c:v>
                </c:pt>
                <c:pt idx="1898">
                  <c:v>44113</c:v>
                </c:pt>
                <c:pt idx="1899">
                  <c:v>44114</c:v>
                </c:pt>
                <c:pt idx="1900">
                  <c:v>44115</c:v>
                </c:pt>
                <c:pt idx="1901">
                  <c:v>44116</c:v>
                </c:pt>
                <c:pt idx="1902">
                  <c:v>44117</c:v>
                </c:pt>
                <c:pt idx="1903">
                  <c:v>44118</c:v>
                </c:pt>
                <c:pt idx="1904">
                  <c:v>44119</c:v>
                </c:pt>
                <c:pt idx="1905">
                  <c:v>44120</c:v>
                </c:pt>
                <c:pt idx="1906">
                  <c:v>44121</c:v>
                </c:pt>
                <c:pt idx="1907">
                  <c:v>44122</c:v>
                </c:pt>
                <c:pt idx="1908">
                  <c:v>44123</c:v>
                </c:pt>
                <c:pt idx="1909">
                  <c:v>44124</c:v>
                </c:pt>
                <c:pt idx="1910">
                  <c:v>44125</c:v>
                </c:pt>
                <c:pt idx="1911">
                  <c:v>44126</c:v>
                </c:pt>
                <c:pt idx="1912">
                  <c:v>44127</c:v>
                </c:pt>
                <c:pt idx="1913">
                  <c:v>44128</c:v>
                </c:pt>
                <c:pt idx="1914">
                  <c:v>44129</c:v>
                </c:pt>
                <c:pt idx="1915">
                  <c:v>44130</c:v>
                </c:pt>
                <c:pt idx="1916">
                  <c:v>44131</c:v>
                </c:pt>
                <c:pt idx="1917">
                  <c:v>44132</c:v>
                </c:pt>
                <c:pt idx="1918">
                  <c:v>44133</c:v>
                </c:pt>
                <c:pt idx="1919">
                  <c:v>44134</c:v>
                </c:pt>
                <c:pt idx="1920">
                  <c:v>44135</c:v>
                </c:pt>
                <c:pt idx="1921">
                  <c:v>44136</c:v>
                </c:pt>
                <c:pt idx="1922">
                  <c:v>44137</c:v>
                </c:pt>
                <c:pt idx="1923">
                  <c:v>44138</c:v>
                </c:pt>
                <c:pt idx="1924">
                  <c:v>44139</c:v>
                </c:pt>
                <c:pt idx="1925">
                  <c:v>44140</c:v>
                </c:pt>
                <c:pt idx="1926">
                  <c:v>44141</c:v>
                </c:pt>
                <c:pt idx="1927">
                  <c:v>44142</c:v>
                </c:pt>
                <c:pt idx="1928">
                  <c:v>44143</c:v>
                </c:pt>
                <c:pt idx="1929">
                  <c:v>44144</c:v>
                </c:pt>
                <c:pt idx="1930">
                  <c:v>44145</c:v>
                </c:pt>
                <c:pt idx="1931">
                  <c:v>44146</c:v>
                </c:pt>
                <c:pt idx="1932">
                  <c:v>44147</c:v>
                </c:pt>
                <c:pt idx="1933">
                  <c:v>44148</c:v>
                </c:pt>
                <c:pt idx="1934">
                  <c:v>44149</c:v>
                </c:pt>
                <c:pt idx="1935">
                  <c:v>44150</c:v>
                </c:pt>
                <c:pt idx="1936">
                  <c:v>44151</c:v>
                </c:pt>
                <c:pt idx="1937">
                  <c:v>44152</c:v>
                </c:pt>
                <c:pt idx="1938">
                  <c:v>44153</c:v>
                </c:pt>
                <c:pt idx="1939">
                  <c:v>44154</c:v>
                </c:pt>
                <c:pt idx="1940">
                  <c:v>44155</c:v>
                </c:pt>
                <c:pt idx="1941">
                  <c:v>44156</c:v>
                </c:pt>
                <c:pt idx="1942">
                  <c:v>44157</c:v>
                </c:pt>
                <c:pt idx="1943">
                  <c:v>44158</c:v>
                </c:pt>
                <c:pt idx="1944">
                  <c:v>44159</c:v>
                </c:pt>
                <c:pt idx="1945">
                  <c:v>44160</c:v>
                </c:pt>
                <c:pt idx="1946">
                  <c:v>44161</c:v>
                </c:pt>
                <c:pt idx="1947">
                  <c:v>44162</c:v>
                </c:pt>
                <c:pt idx="1948">
                  <c:v>44163</c:v>
                </c:pt>
                <c:pt idx="1949">
                  <c:v>44164</c:v>
                </c:pt>
                <c:pt idx="1950">
                  <c:v>44165</c:v>
                </c:pt>
                <c:pt idx="1951">
                  <c:v>44166</c:v>
                </c:pt>
                <c:pt idx="1952">
                  <c:v>44167</c:v>
                </c:pt>
                <c:pt idx="1953">
                  <c:v>44168</c:v>
                </c:pt>
                <c:pt idx="1954">
                  <c:v>44169</c:v>
                </c:pt>
                <c:pt idx="1955">
                  <c:v>44170</c:v>
                </c:pt>
                <c:pt idx="1956">
                  <c:v>44171</c:v>
                </c:pt>
                <c:pt idx="1957">
                  <c:v>44172</c:v>
                </c:pt>
                <c:pt idx="1958">
                  <c:v>44173</c:v>
                </c:pt>
                <c:pt idx="1959">
                  <c:v>44174</c:v>
                </c:pt>
                <c:pt idx="1960">
                  <c:v>44175</c:v>
                </c:pt>
                <c:pt idx="1961">
                  <c:v>44176</c:v>
                </c:pt>
                <c:pt idx="1962">
                  <c:v>44177</c:v>
                </c:pt>
                <c:pt idx="1963">
                  <c:v>44178</c:v>
                </c:pt>
                <c:pt idx="1964">
                  <c:v>44179</c:v>
                </c:pt>
                <c:pt idx="1965">
                  <c:v>44180</c:v>
                </c:pt>
                <c:pt idx="1966">
                  <c:v>44181</c:v>
                </c:pt>
                <c:pt idx="1967">
                  <c:v>44182</c:v>
                </c:pt>
                <c:pt idx="1968">
                  <c:v>44183</c:v>
                </c:pt>
                <c:pt idx="1969">
                  <c:v>44184</c:v>
                </c:pt>
                <c:pt idx="1970">
                  <c:v>44185</c:v>
                </c:pt>
                <c:pt idx="1971">
                  <c:v>44186</c:v>
                </c:pt>
                <c:pt idx="1972">
                  <c:v>44187</c:v>
                </c:pt>
                <c:pt idx="1973">
                  <c:v>44188</c:v>
                </c:pt>
                <c:pt idx="1974">
                  <c:v>44189</c:v>
                </c:pt>
                <c:pt idx="1975">
                  <c:v>44190</c:v>
                </c:pt>
                <c:pt idx="1976">
                  <c:v>44191</c:v>
                </c:pt>
                <c:pt idx="1977">
                  <c:v>44192</c:v>
                </c:pt>
                <c:pt idx="1978">
                  <c:v>44193</c:v>
                </c:pt>
                <c:pt idx="1979">
                  <c:v>44194</c:v>
                </c:pt>
                <c:pt idx="1980">
                  <c:v>44195</c:v>
                </c:pt>
                <c:pt idx="1981">
                  <c:v>44196</c:v>
                </c:pt>
                <c:pt idx="1982">
                  <c:v>44197</c:v>
                </c:pt>
                <c:pt idx="1983">
                  <c:v>44198</c:v>
                </c:pt>
                <c:pt idx="1984">
                  <c:v>44199</c:v>
                </c:pt>
                <c:pt idx="1985">
                  <c:v>44200</c:v>
                </c:pt>
                <c:pt idx="1986">
                  <c:v>44201</c:v>
                </c:pt>
                <c:pt idx="1987">
                  <c:v>44202</c:v>
                </c:pt>
                <c:pt idx="1988">
                  <c:v>44203</c:v>
                </c:pt>
                <c:pt idx="1989">
                  <c:v>44204</c:v>
                </c:pt>
                <c:pt idx="1990">
                  <c:v>44205</c:v>
                </c:pt>
                <c:pt idx="1991">
                  <c:v>44206</c:v>
                </c:pt>
                <c:pt idx="1992">
                  <c:v>44207</c:v>
                </c:pt>
                <c:pt idx="1993">
                  <c:v>44208</c:v>
                </c:pt>
                <c:pt idx="1994">
                  <c:v>44209</c:v>
                </c:pt>
                <c:pt idx="1995">
                  <c:v>44210</c:v>
                </c:pt>
                <c:pt idx="1996">
                  <c:v>44211</c:v>
                </c:pt>
                <c:pt idx="1997">
                  <c:v>44212</c:v>
                </c:pt>
                <c:pt idx="1998">
                  <c:v>44213</c:v>
                </c:pt>
                <c:pt idx="1999">
                  <c:v>44214</c:v>
                </c:pt>
                <c:pt idx="2000">
                  <c:v>44215</c:v>
                </c:pt>
                <c:pt idx="2001">
                  <c:v>44216</c:v>
                </c:pt>
                <c:pt idx="2002">
                  <c:v>44217</c:v>
                </c:pt>
                <c:pt idx="2003">
                  <c:v>44218</c:v>
                </c:pt>
                <c:pt idx="2004">
                  <c:v>44219</c:v>
                </c:pt>
                <c:pt idx="2005">
                  <c:v>44220</c:v>
                </c:pt>
                <c:pt idx="2006">
                  <c:v>44221</c:v>
                </c:pt>
                <c:pt idx="2007">
                  <c:v>44222</c:v>
                </c:pt>
                <c:pt idx="2008">
                  <c:v>44223</c:v>
                </c:pt>
                <c:pt idx="2009">
                  <c:v>44224</c:v>
                </c:pt>
                <c:pt idx="2010">
                  <c:v>44225</c:v>
                </c:pt>
                <c:pt idx="2011">
                  <c:v>44226</c:v>
                </c:pt>
                <c:pt idx="2012">
                  <c:v>44227</c:v>
                </c:pt>
                <c:pt idx="2013">
                  <c:v>44228</c:v>
                </c:pt>
                <c:pt idx="2014">
                  <c:v>44229</c:v>
                </c:pt>
                <c:pt idx="2015">
                  <c:v>44230</c:v>
                </c:pt>
                <c:pt idx="2016">
                  <c:v>44231</c:v>
                </c:pt>
                <c:pt idx="2017">
                  <c:v>44232</c:v>
                </c:pt>
                <c:pt idx="2018">
                  <c:v>44233</c:v>
                </c:pt>
                <c:pt idx="2019">
                  <c:v>44234</c:v>
                </c:pt>
                <c:pt idx="2020">
                  <c:v>44235</c:v>
                </c:pt>
                <c:pt idx="2021">
                  <c:v>44236</c:v>
                </c:pt>
                <c:pt idx="2022">
                  <c:v>44237</c:v>
                </c:pt>
                <c:pt idx="2023">
                  <c:v>44238</c:v>
                </c:pt>
                <c:pt idx="2024">
                  <c:v>44239</c:v>
                </c:pt>
                <c:pt idx="2025">
                  <c:v>44240</c:v>
                </c:pt>
                <c:pt idx="2026">
                  <c:v>44241</c:v>
                </c:pt>
                <c:pt idx="2027">
                  <c:v>44242</c:v>
                </c:pt>
                <c:pt idx="2028">
                  <c:v>44243</c:v>
                </c:pt>
                <c:pt idx="2029">
                  <c:v>44244</c:v>
                </c:pt>
                <c:pt idx="2030">
                  <c:v>44245</c:v>
                </c:pt>
                <c:pt idx="2031">
                  <c:v>44246</c:v>
                </c:pt>
                <c:pt idx="2032">
                  <c:v>44247</c:v>
                </c:pt>
                <c:pt idx="2033">
                  <c:v>44248</c:v>
                </c:pt>
                <c:pt idx="2034">
                  <c:v>44249</c:v>
                </c:pt>
                <c:pt idx="2035">
                  <c:v>44250</c:v>
                </c:pt>
                <c:pt idx="2036">
                  <c:v>44251</c:v>
                </c:pt>
                <c:pt idx="2037">
                  <c:v>44252</c:v>
                </c:pt>
                <c:pt idx="2038">
                  <c:v>44253</c:v>
                </c:pt>
                <c:pt idx="2039">
                  <c:v>44254</c:v>
                </c:pt>
                <c:pt idx="2040">
                  <c:v>44255</c:v>
                </c:pt>
                <c:pt idx="2041">
                  <c:v>44256</c:v>
                </c:pt>
                <c:pt idx="2042">
                  <c:v>44257</c:v>
                </c:pt>
                <c:pt idx="2043">
                  <c:v>44258</c:v>
                </c:pt>
                <c:pt idx="2044">
                  <c:v>44259</c:v>
                </c:pt>
                <c:pt idx="2045">
                  <c:v>44260</c:v>
                </c:pt>
                <c:pt idx="2046">
                  <c:v>44261</c:v>
                </c:pt>
                <c:pt idx="2047">
                  <c:v>44262</c:v>
                </c:pt>
                <c:pt idx="2048">
                  <c:v>44263</c:v>
                </c:pt>
                <c:pt idx="2049">
                  <c:v>44264</c:v>
                </c:pt>
                <c:pt idx="2050">
                  <c:v>44265</c:v>
                </c:pt>
                <c:pt idx="2051">
                  <c:v>44266</c:v>
                </c:pt>
                <c:pt idx="2052">
                  <c:v>44267</c:v>
                </c:pt>
                <c:pt idx="2053">
                  <c:v>44268</c:v>
                </c:pt>
                <c:pt idx="2054">
                  <c:v>44269</c:v>
                </c:pt>
                <c:pt idx="2055">
                  <c:v>44270</c:v>
                </c:pt>
                <c:pt idx="2056">
                  <c:v>44271</c:v>
                </c:pt>
                <c:pt idx="2057">
                  <c:v>44272</c:v>
                </c:pt>
                <c:pt idx="2058">
                  <c:v>44273</c:v>
                </c:pt>
                <c:pt idx="2059">
                  <c:v>44274</c:v>
                </c:pt>
                <c:pt idx="2060">
                  <c:v>44275</c:v>
                </c:pt>
                <c:pt idx="2061">
                  <c:v>44276</c:v>
                </c:pt>
                <c:pt idx="2062">
                  <c:v>44277</c:v>
                </c:pt>
                <c:pt idx="2063">
                  <c:v>44278</c:v>
                </c:pt>
                <c:pt idx="2064">
                  <c:v>44279</c:v>
                </c:pt>
                <c:pt idx="2065">
                  <c:v>44280</c:v>
                </c:pt>
                <c:pt idx="2066">
                  <c:v>44281</c:v>
                </c:pt>
                <c:pt idx="2067">
                  <c:v>44282</c:v>
                </c:pt>
                <c:pt idx="2068">
                  <c:v>44283</c:v>
                </c:pt>
                <c:pt idx="2069">
                  <c:v>44284</c:v>
                </c:pt>
                <c:pt idx="2070">
                  <c:v>44285</c:v>
                </c:pt>
                <c:pt idx="2071">
                  <c:v>44286</c:v>
                </c:pt>
                <c:pt idx="2072">
                  <c:v>44287</c:v>
                </c:pt>
                <c:pt idx="2073">
                  <c:v>44288</c:v>
                </c:pt>
                <c:pt idx="2074">
                  <c:v>44289</c:v>
                </c:pt>
                <c:pt idx="2075">
                  <c:v>44290</c:v>
                </c:pt>
                <c:pt idx="2076">
                  <c:v>44291</c:v>
                </c:pt>
                <c:pt idx="2077">
                  <c:v>44292</c:v>
                </c:pt>
                <c:pt idx="2078">
                  <c:v>44293</c:v>
                </c:pt>
                <c:pt idx="2079">
                  <c:v>44294</c:v>
                </c:pt>
                <c:pt idx="2080">
                  <c:v>44295</c:v>
                </c:pt>
                <c:pt idx="2081">
                  <c:v>44296</c:v>
                </c:pt>
                <c:pt idx="2082">
                  <c:v>44297</c:v>
                </c:pt>
                <c:pt idx="2083">
                  <c:v>44298</c:v>
                </c:pt>
                <c:pt idx="2084">
                  <c:v>44299</c:v>
                </c:pt>
                <c:pt idx="2085">
                  <c:v>44300</c:v>
                </c:pt>
                <c:pt idx="2086">
                  <c:v>44301</c:v>
                </c:pt>
                <c:pt idx="2087">
                  <c:v>44302</c:v>
                </c:pt>
                <c:pt idx="2088">
                  <c:v>44303</c:v>
                </c:pt>
                <c:pt idx="2089">
                  <c:v>44304</c:v>
                </c:pt>
                <c:pt idx="2090">
                  <c:v>44305</c:v>
                </c:pt>
                <c:pt idx="2091">
                  <c:v>44306</c:v>
                </c:pt>
                <c:pt idx="2092">
                  <c:v>44307</c:v>
                </c:pt>
                <c:pt idx="2093">
                  <c:v>44308</c:v>
                </c:pt>
                <c:pt idx="2094">
                  <c:v>44309</c:v>
                </c:pt>
                <c:pt idx="2095">
                  <c:v>44310</c:v>
                </c:pt>
                <c:pt idx="2096">
                  <c:v>44311</c:v>
                </c:pt>
                <c:pt idx="2097">
                  <c:v>44312</c:v>
                </c:pt>
                <c:pt idx="2098">
                  <c:v>44313</c:v>
                </c:pt>
                <c:pt idx="2099">
                  <c:v>44314</c:v>
                </c:pt>
                <c:pt idx="2100">
                  <c:v>44315</c:v>
                </c:pt>
                <c:pt idx="2101">
                  <c:v>44316</c:v>
                </c:pt>
                <c:pt idx="2102">
                  <c:v>44317</c:v>
                </c:pt>
                <c:pt idx="2103">
                  <c:v>44318</c:v>
                </c:pt>
                <c:pt idx="2104">
                  <c:v>44319</c:v>
                </c:pt>
                <c:pt idx="2105">
                  <c:v>44320</c:v>
                </c:pt>
                <c:pt idx="2106">
                  <c:v>44321</c:v>
                </c:pt>
                <c:pt idx="2107">
                  <c:v>44322</c:v>
                </c:pt>
                <c:pt idx="2108">
                  <c:v>44323</c:v>
                </c:pt>
                <c:pt idx="2109">
                  <c:v>44324</c:v>
                </c:pt>
                <c:pt idx="2110">
                  <c:v>44325</c:v>
                </c:pt>
                <c:pt idx="2111">
                  <c:v>44326</c:v>
                </c:pt>
                <c:pt idx="2112">
                  <c:v>44327</c:v>
                </c:pt>
                <c:pt idx="2113">
                  <c:v>44328</c:v>
                </c:pt>
                <c:pt idx="2114">
                  <c:v>44329</c:v>
                </c:pt>
                <c:pt idx="2115">
                  <c:v>44330</c:v>
                </c:pt>
                <c:pt idx="2116">
                  <c:v>44331</c:v>
                </c:pt>
                <c:pt idx="2117">
                  <c:v>44332</c:v>
                </c:pt>
                <c:pt idx="2118">
                  <c:v>44333</c:v>
                </c:pt>
                <c:pt idx="2119">
                  <c:v>44334</c:v>
                </c:pt>
                <c:pt idx="2120">
                  <c:v>44335</c:v>
                </c:pt>
                <c:pt idx="2121">
                  <c:v>44336</c:v>
                </c:pt>
                <c:pt idx="2122">
                  <c:v>44337</c:v>
                </c:pt>
                <c:pt idx="2123">
                  <c:v>44338</c:v>
                </c:pt>
                <c:pt idx="2124">
                  <c:v>44339</c:v>
                </c:pt>
                <c:pt idx="2125">
                  <c:v>44340</c:v>
                </c:pt>
                <c:pt idx="2126">
                  <c:v>44341</c:v>
                </c:pt>
                <c:pt idx="2127">
                  <c:v>44342</c:v>
                </c:pt>
                <c:pt idx="2128">
                  <c:v>44343</c:v>
                </c:pt>
                <c:pt idx="2129">
                  <c:v>44344</c:v>
                </c:pt>
                <c:pt idx="2130">
                  <c:v>44345</c:v>
                </c:pt>
                <c:pt idx="2131">
                  <c:v>44346</c:v>
                </c:pt>
                <c:pt idx="2132">
                  <c:v>44347</c:v>
                </c:pt>
                <c:pt idx="2133">
                  <c:v>44348</c:v>
                </c:pt>
                <c:pt idx="2134">
                  <c:v>44349</c:v>
                </c:pt>
                <c:pt idx="2135">
                  <c:v>44350</c:v>
                </c:pt>
                <c:pt idx="2136">
                  <c:v>44351</c:v>
                </c:pt>
                <c:pt idx="2137">
                  <c:v>44352</c:v>
                </c:pt>
                <c:pt idx="2138">
                  <c:v>44353</c:v>
                </c:pt>
                <c:pt idx="2139">
                  <c:v>44354</c:v>
                </c:pt>
                <c:pt idx="2140">
                  <c:v>44355</c:v>
                </c:pt>
                <c:pt idx="2141">
                  <c:v>44356</c:v>
                </c:pt>
                <c:pt idx="2142">
                  <c:v>44357</c:v>
                </c:pt>
                <c:pt idx="2143">
                  <c:v>44358</c:v>
                </c:pt>
                <c:pt idx="2144">
                  <c:v>44359</c:v>
                </c:pt>
                <c:pt idx="2145">
                  <c:v>44360</c:v>
                </c:pt>
                <c:pt idx="2146">
                  <c:v>44361</c:v>
                </c:pt>
                <c:pt idx="2147">
                  <c:v>44362</c:v>
                </c:pt>
                <c:pt idx="2148">
                  <c:v>44363</c:v>
                </c:pt>
                <c:pt idx="2149">
                  <c:v>44364</c:v>
                </c:pt>
                <c:pt idx="2150">
                  <c:v>44365</c:v>
                </c:pt>
                <c:pt idx="2151">
                  <c:v>44366</c:v>
                </c:pt>
                <c:pt idx="2152">
                  <c:v>44367</c:v>
                </c:pt>
                <c:pt idx="2153">
                  <c:v>44368</c:v>
                </c:pt>
                <c:pt idx="2154">
                  <c:v>44369</c:v>
                </c:pt>
                <c:pt idx="2155">
                  <c:v>44370</c:v>
                </c:pt>
                <c:pt idx="2156">
                  <c:v>44371</c:v>
                </c:pt>
                <c:pt idx="2157">
                  <c:v>44372</c:v>
                </c:pt>
                <c:pt idx="2158">
                  <c:v>44373</c:v>
                </c:pt>
                <c:pt idx="2159">
                  <c:v>44374</c:v>
                </c:pt>
                <c:pt idx="2160">
                  <c:v>44375</c:v>
                </c:pt>
                <c:pt idx="2161">
                  <c:v>44376</c:v>
                </c:pt>
                <c:pt idx="2162">
                  <c:v>44377</c:v>
                </c:pt>
                <c:pt idx="2163">
                  <c:v>44378</c:v>
                </c:pt>
                <c:pt idx="2164">
                  <c:v>44379</c:v>
                </c:pt>
                <c:pt idx="2165">
                  <c:v>44380</c:v>
                </c:pt>
                <c:pt idx="2166">
                  <c:v>44381</c:v>
                </c:pt>
                <c:pt idx="2167">
                  <c:v>44382</c:v>
                </c:pt>
                <c:pt idx="2168">
                  <c:v>44383</c:v>
                </c:pt>
                <c:pt idx="2169">
                  <c:v>44384</c:v>
                </c:pt>
                <c:pt idx="2170">
                  <c:v>44385</c:v>
                </c:pt>
                <c:pt idx="2171">
                  <c:v>44386</c:v>
                </c:pt>
                <c:pt idx="2172">
                  <c:v>44387</c:v>
                </c:pt>
                <c:pt idx="2173">
                  <c:v>44388</c:v>
                </c:pt>
                <c:pt idx="2174">
                  <c:v>44389</c:v>
                </c:pt>
                <c:pt idx="2175">
                  <c:v>44390</c:v>
                </c:pt>
                <c:pt idx="2176">
                  <c:v>44391</c:v>
                </c:pt>
                <c:pt idx="2177">
                  <c:v>44392</c:v>
                </c:pt>
                <c:pt idx="2178">
                  <c:v>44393</c:v>
                </c:pt>
                <c:pt idx="2179">
                  <c:v>44394</c:v>
                </c:pt>
                <c:pt idx="2180">
                  <c:v>44395</c:v>
                </c:pt>
                <c:pt idx="2181">
                  <c:v>44396</c:v>
                </c:pt>
                <c:pt idx="2182">
                  <c:v>44397</c:v>
                </c:pt>
                <c:pt idx="2183">
                  <c:v>44398</c:v>
                </c:pt>
                <c:pt idx="2184">
                  <c:v>44399</c:v>
                </c:pt>
                <c:pt idx="2185">
                  <c:v>44400</c:v>
                </c:pt>
                <c:pt idx="2186">
                  <c:v>44401</c:v>
                </c:pt>
                <c:pt idx="2187">
                  <c:v>44402</c:v>
                </c:pt>
                <c:pt idx="2188">
                  <c:v>44403</c:v>
                </c:pt>
                <c:pt idx="2189">
                  <c:v>44404</c:v>
                </c:pt>
                <c:pt idx="2190">
                  <c:v>44405</c:v>
                </c:pt>
                <c:pt idx="2191">
                  <c:v>44406</c:v>
                </c:pt>
                <c:pt idx="2192">
                  <c:v>44407</c:v>
                </c:pt>
                <c:pt idx="2193">
                  <c:v>44408</c:v>
                </c:pt>
                <c:pt idx="2194">
                  <c:v>44409</c:v>
                </c:pt>
                <c:pt idx="2195">
                  <c:v>44410</c:v>
                </c:pt>
                <c:pt idx="2196">
                  <c:v>44411</c:v>
                </c:pt>
                <c:pt idx="2197">
                  <c:v>44412</c:v>
                </c:pt>
                <c:pt idx="2198">
                  <c:v>44413</c:v>
                </c:pt>
                <c:pt idx="2199">
                  <c:v>44414</c:v>
                </c:pt>
                <c:pt idx="2200">
                  <c:v>44415</c:v>
                </c:pt>
                <c:pt idx="2201">
                  <c:v>44416</c:v>
                </c:pt>
                <c:pt idx="2202">
                  <c:v>44417</c:v>
                </c:pt>
                <c:pt idx="2203">
                  <c:v>44418</c:v>
                </c:pt>
                <c:pt idx="2204">
                  <c:v>44419</c:v>
                </c:pt>
                <c:pt idx="2205">
                  <c:v>44420</c:v>
                </c:pt>
                <c:pt idx="2206">
                  <c:v>44421</c:v>
                </c:pt>
                <c:pt idx="2207">
                  <c:v>44422</c:v>
                </c:pt>
                <c:pt idx="2208">
                  <c:v>44423</c:v>
                </c:pt>
                <c:pt idx="2209">
                  <c:v>44424</c:v>
                </c:pt>
                <c:pt idx="2210">
                  <c:v>44425</c:v>
                </c:pt>
                <c:pt idx="2211">
                  <c:v>44426</c:v>
                </c:pt>
                <c:pt idx="2212">
                  <c:v>44427</c:v>
                </c:pt>
                <c:pt idx="2213">
                  <c:v>44428</c:v>
                </c:pt>
                <c:pt idx="2214">
                  <c:v>44429</c:v>
                </c:pt>
                <c:pt idx="2215">
                  <c:v>44430</c:v>
                </c:pt>
                <c:pt idx="2216">
                  <c:v>44431</c:v>
                </c:pt>
                <c:pt idx="2217">
                  <c:v>44432</c:v>
                </c:pt>
                <c:pt idx="2218">
                  <c:v>44433</c:v>
                </c:pt>
                <c:pt idx="2219">
                  <c:v>44434</c:v>
                </c:pt>
                <c:pt idx="2220">
                  <c:v>44435</c:v>
                </c:pt>
                <c:pt idx="2221">
                  <c:v>44436</c:v>
                </c:pt>
                <c:pt idx="2222">
                  <c:v>44437</c:v>
                </c:pt>
                <c:pt idx="2223">
                  <c:v>44438</c:v>
                </c:pt>
                <c:pt idx="2224">
                  <c:v>44439</c:v>
                </c:pt>
                <c:pt idx="2225">
                  <c:v>44440</c:v>
                </c:pt>
                <c:pt idx="2226">
                  <c:v>44441</c:v>
                </c:pt>
                <c:pt idx="2227">
                  <c:v>44442</c:v>
                </c:pt>
                <c:pt idx="2228">
                  <c:v>44443</c:v>
                </c:pt>
                <c:pt idx="2229">
                  <c:v>44444</c:v>
                </c:pt>
                <c:pt idx="2230">
                  <c:v>44445</c:v>
                </c:pt>
                <c:pt idx="2231">
                  <c:v>44446</c:v>
                </c:pt>
                <c:pt idx="2232">
                  <c:v>44447</c:v>
                </c:pt>
                <c:pt idx="2233">
                  <c:v>44448</c:v>
                </c:pt>
                <c:pt idx="2234">
                  <c:v>44449</c:v>
                </c:pt>
                <c:pt idx="2235">
                  <c:v>44450</c:v>
                </c:pt>
                <c:pt idx="2236">
                  <c:v>44451</c:v>
                </c:pt>
                <c:pt idx="2237">
                  <c:v>44452</c:v>
                </c:pt>
                <c:pt idx="2238">
                  <c:v>44453</c:v>
                </c:pt>
                <c:pt idx="2239">
                  <c:v>44454</c:v>
                </c:pt>
                <c:pt idx="2240">
                  <c:v>44455</c:v>
                </c:pt>
                <c:pt idx="2241">
                  <c:v>44456</c:v>
                </c:pt>
                <c:pt idx="2242">
                  <c:v>44457</c:v>
                </c:pt>
                <c:pt idx="2243">
                  <c:v>44458</c:v>
                </c:pt>
                <c:pt idx="2244">
                  <c:v>44459</c:v>
                </c:pt>
                <c:pt idx="2245">
                  <c:v>44460</c:v>
                </c:pt>
                <c:pt idx="2246">
                  <c:v>44461</c:v>
                </c:pt>
                <c:pt idx="2247">
                  <c:v>44462</c:v>
                </c:pt>
                <c:pt idx="2248">
                  <c:v>44463</c:v>
                </c:pt>
                <c:pt idx="2249">
                  <c:v>44464</c:v>
                </c:pt>
                <c:pt idx="2250">
                  <c:v>44465</c:v>
                </c:pt>
                <c:pt idx="2251">
                  <c:v>44466</c:v>
                </c:pt>
                <c:pt idx="2252">
                  <c:v>44467</c:v>
                </c:pt>
                <c:pt idx="2253">
                  <c:v>44468</c:v>
                </c:pt>
                <c:pt idx="2254">
                  <c:v>44469</c:v>
                </c:pt>
                <c:pt idx="2255">
                  <c:v>44470</c:v>
                </c:pt>
                <c:pt idx="2256">
                  <c:v>44471</c:v>
                </c:pt>
                <c:pt idx="2257">
                  <c:v>44472</c:v>
                </c:pt>
                <c:pt idx="2258">
                  <c:v>44473</c:v>
                </c:pt>
                <c:pt idx="2259">
                  <c:v>44474</c:v>
                </c:pt>
                <c:pt idx="2260">
                  <c:v>44475</c:v>
                </c:pt>
                <c:pt idx="2261">
                  <c:v>44476</c:v>
                </c:pt>
                <c:pt idx="2262">
                  <c:v>44477</c:v>
                </c:pt>
                <c:pt idx="2263">
                  <c:v>44478</c:v>
                </c:pt>
                <c:pt idx="2264">
                  <c:v>44479</c:v>
                </c:pt>
                <c:pt idx="2265">
                  <c:v>44480</c:v>
                </c:pt>
                <c:pt idx="2266">
                  <c:v>44481</c:v>
                </c:pt>
                <c:pt idx="2267">
                  <c:v>44482</c:v>
                </c:pt>
                <c:pt idx="2268">
                  <c:v>44483</c:v>
                </c:pt>
                <c:pt idx="2269">
                  <c:v>44484</c:v>
                </c:pt>
                <c:pt idx="2270">
                  <c:v>44485</c:v>
                </c:pt>
                <c:pt idx="2271">
                  <c:v>44486</c:v>
                </c:pt>
                <c:pt idx="2272">
                  <c:v>44487</c:v>
                </c:pt>
                <c:pt idx="2273">
                  <c:v>44488</c:v>
                </c:pt>
                <c:pt idx="2274">
                  <c:v>44489</c:v>
                </c:pt>
                <c:pt idx="2275">
                  <c:v>44490</c:v>
                </c:pt>
                <c:pt idx="2276">
                  <c:v>44491</c:v>
                </c:pt>
                <c:pt idx="2277">
                  <c:v>44492</c:v>
                </c:pt>
                <c:pt idx="2278">
                  <c:v>44493</c:v>
                </c:pt>
                <c:pt idx="2279">
                  <c:v>44494</c:v>
                </c:pt>
                <c:pt idx="2280">
                  <c:v>44495</c:v>
                </c:pt>
                <c:pt idx="2281">
                  <c:v>44496</c:v>
                </c:pt>
                <c:pt idx="2282">
                  <c:v>44497</c:v>
                </c:pt>
                <c:pt idx="2283">
                  <c:v>44498</c:v>
                </c:pt>
                <c:pt idx="2284">
                  <c:v>44499</c:v>
                </c:pt>
                <c:pt idx="2285">
                  <c:v>44500</c:v>
                </c:pt>
                <c:pt idx="2286">
                  <c:v>44501</c:v>
                </c:pt>
                <c:pt idx="2287">
                  <c:v>44502</c:v>
                </c:pt>
                <c:pt idx="2288">
                  <c:v>44503</c:v>
                </c:pt>
                <c:pt idx="2289">
                  <c:v>44504</c:v>
                </c:pt>
                <c:pt idx="2290">
                  <c:v>44505</c:v>
                </c:pt>
                <c:pt idx="2291">
                  <c:v>44506</c:v>
                </c:pt>
                <c:pt idx="2292">
                  <c:v>44507</c:v>
                </c:pt>
                <c:pt idx="2293">
                  <c:v>44508</c:v>
                </c:pt>
                <c:pt idx="2294">
                  <c:v>44509</c:v>
                </c:pt>
                <c:pt idx="2295">
                  <c:v>44510</c:v>
                </c:pt>
                <c:pt idx="2296">
                  <c:v>44511</c:v>
                </c:pt>
                <c:pt idx="2297">
                  <c:v>44512</c:v>
                </c:pt>
                <c:pt idx="2298">
                  <c:v>44513</c:v>
                </c:pt>
                <c:pt idx="2299">
                  <c:v>44514</c:v>
                </c:pt>
                <c:pt idx="2300">
                  <c:v>44515</c:v>
                </c:pt>
                <c:pt idx="2301">
                  <c:v>44516</c:v>
                </c:pt>
                <c:pt idx="2302">
                  <c:v>44517</c:v>
                </c:pt>
                <c:pt idx="2303">
                  <c:v>44518</c:v>
                </c:pt>
                <c:pt idx="2304">
                  <c:v>44519</c:v>
                </c:pt>
                <c:pt idx="2305">
                  <c:v>44520</c:v>
                </c:pt>
                <c:pt idx="2306">
                  <c:v>44521</c:v>
                </c:pt>
                <c:pt idx="2307">
                  <c:v>44522</c:v>
                </c:pt>
                <c:pt idx="2308">
                  <c:v>44523</c:v>
                </c:pt>
                <c:pt idx="2309">
                  <c:v>44524</c:v>
                </c:pt>
                <c:pt idx="2310">
                  <c:v>44525</c:v>
                </c:pt>
                <c:pt idx="2311">
                  <c:v>44526</c:v>
                </c:pt>
                <c:pt idx="2312">
                  <c:v>44527</c:v>
                </c:pt>
                <c:pt idx="2313">
                  <c:v>44528</c:v>
                </c:pt>
                <c:pt idx="2314">
                  <c:v>44529</c:v>
                </c:pt>
                <c:pt idx="2315">
                  <c:v>44530</c:v>
                </c:pt>
                <c:pt idx="2316">
                  <c:v>44531</c:v>
                </c:pt>
                <c:pt idx="2317">
                  <c:v>44532</c:v>
                </c:pt>
                <c:pt idx="2318">
                  <c:v>44533</c:v>
                </c:pt>
                <c:pt idx="2319">
                  <c:v>44534</c:v>
                </c:pt>
                <c:pt idx="2320">
                  <c:v>44535</c:v>
                </c:pt>
                <c:pt idx="2321">
                  <c:v>44536</c:v>
                </c:pt>
                <c:pt idx="2322">
                  <c:v>44537</c:v>
                </c:pt>
                <c:pt idx="2323">
                  <c:v>44538</c:v>
                </c:pt>
                <c:pt idx="2324">
                  <c:v>44539</c:v>
                </c:pt>
                <c:pt idx="2325">
                  <c:v>44540</c:v>
                </c:pt>
                <c:pt idx="2326">
                  <c:v>44541</c:v>
                </c:pt>
                <c:pt idx="2327">
                  <c:v>44542</c:v>
                </c:pt>
                <c:pt idx="2328">
                  <c:v>44543</c:v>
                </c:pt>
                <c:pt idx="2329">
                  <c:v>44544</c:v>
                </c:pt>
                <c:pt idx="2330">
                  <c:v>44545</c:v>
                </c:pt>
                <c:pt idx="2331">
                  <c:v>44546</c:v>
                </c:pt>
                <c:pt idx="2332">
                  <c:v>44547</c:v>
                </c:pt>
                <c:pt idx="2333">
                  <c:v>44548</c:v>
                </c:pt>
                <c:pt idx="2334">
                  <c:v>44549</c:v>
                </c:pt>
                <c:pt idx="2335">
                  <c:v>44550</c:v>
                </c:pt>
                <c:pt idx="2336">
                  <c:v>44551</c:v>
                </c:pt>
                <c:pt idx="2337">
                  <c:v>44552</c:v>
                </c:pt>
                <c:pt idx="2338">
                  <c:v>44553</c:v>
                </c:pt>
                <c:pt idx="2339">
                  <c:v>44554</c:v>
                </c:pt>
                <c:pt idx="2340">
                  <c:v>44555</c:v>
                </c:pt>
                <c:pt idx="2341">
                  <c:v>44556</c:v>
                </c:pt>
                <c:pt idx="2342">
                  <c:v>44557</c:v>
                </c:pt>
                <c:pt idx="2343">
                  <c:v>44558</c:v>
                </c:pt>
                <c:pt idx="2344">
                  <c:v>44559</c:v>
                </c:pt>
                <c:pt idx="2345">
                  <c:v>44560</c:v>
                </c:pt>
                <c:pt idx="2346">
                  <c:v>44561</c:v>
                </c:pt>
                <c:pt idx="2347">
                  <c:v>44562</c:v>
                </c:pt>
                <c:pt idx="2348">
                  <c:v>44563</c:v>
                </c:pt>
                <c:pt idx="2349">
                  <c:v>44564</c:v>
                </c:pt>
                <c:pt idx="2350">
                  <c:v>44565</c:v>
                </c:pt>
                <c:pt idx="2351">
                  <c:v>44566</c:v>
                </c:pt>
                <c:pt idx="2352">
                  <c:v>44567</c:v>
                </c:pt>
                <c:pt idx="2353">
                  <c:v>44568</c:v>
                </c:pt>
                <c:pt idx="2354">
                  <c:v>44569</c:v>
                </c:pt>
                <c:pt idx="2355">
                  <c:v>44570</c:v>
                </c:pt>
                <c:pt idx="2356">
                  <c:v>44571</c:v>
                </c:pt>
                <c:pt idx="2357">
                  <c:v>44572</c:v>
                </c:pt>
                <c:pt idx="2358">
                  <c:v>44573</c:v>
                </c:pt>
                <c:pt idx="2359">
                  <c:v>44574</c:v>
                </c:pt>
                <c:pt idx="2360">
                  <c:v>44575</c:v>
                </c:pt>
                <c:pt idx="2361">
                  <c:v>44576</c:v>
                </c:pt>
                <c:pt idx="2362">
                  <c:v>44577</c:v>
                </c:pt>
                <c:pt idx="2363">
                  <c:v>44578</c:v>
                </c:pt>
                <c:pt idx="2364">
                  <c:v>44579</c:v>
                </c:pt>
                <c:pt idx="2365">
                  <c:v>44580</c:v>
                </c:pt>
                <c:pt idx="2366">
                  <c:v>44581</c:v>
                </c:pt>
                <c:pt idx="2367">
                  <c:v>44582</c:v>
                </c:pt>
                <c:pt idx="2368">
                  <c:v>44583</c:v>
                </c:pt>
                <c:pt idx="2369">
                  <c:v>44584</c:v>
                </c:pt>
                <c:pt idx="2370">
                  <c:v>44585</c:v>
                </c:pt>
                <c:pt idx="2371">
                  <c:v>44586</c:v>
                </c:pt>
                <c:pt idx="2372">
                  <c:v>44587</c:v>
                </c:pt>
                <c:pt idx="2373">
                  <c:v>44588</c:v>
                </c:pt>
                <c:pt idx="2374">
                  <c:v>44589</c:v>
                </c:pt>
                <c:pt idx="2375">
                  <c:v>44590</c:v>
                </c:pt>
                <c:pt idx="2376">
                  <c:v>44591</c:v>
                </c:pt>
                <c:pt idx="2377">
                  <c:v>44592</c:v>
                </c:pt>
                <c:pt idx="2378">
                  <c:v>44593</c:v>
                </c:pt>
                <c:pt idx="2379">
                  <c:v>44594</c:v>
                </c:pt>
                <c:pt idx="2380">
                  <c:v>44595</c:v>
                </c:pt>
                <c:pt idx="2381">
                  <c:v>44596</c:v>
                </c:pt>
                <c:pt idx="2382">
                  <c:v>44597</c:v>
                </c:pt>
                <c:pt idx="2383">
                  <c:v>44598</c:v>
                </c:pt>
                <c:pt idx="2384">
                  <c:v>44599</c:v>
                </c:pt>
                <c:pt idx="2385">
                  <c:v>44600</c:v>
                </c:pt>
                <c:pt idx="2386">
                  <c:v>44601</c:v>
                </c:pt>
                <c:pt idx="2387">
                  <c:v>44602</c:v>
                </c:pt>
                <c:pt idx="2388">
                  <c:v>44603</c:v>
                </c:pt>
                <c:pt idx="2389">
                  <c:v>44604</c:v>
                </c:pt>
                <c:pt idx="2390">
                  <c:v>44605</c:v>
                </c:pt>
                <c:pt idx="2391">
                  <c:v>44606</c:v>
                </c:pt>
                <c:pt idx="2392">
                  <c:v>44607</c:v>
                </c:pt>
                <c:pt idx="2393">
                  <c:v>44608</c:v>
                </c:pt>
                <c:pt idx="2394">
                  <c:v>44609</c:v>
                </c:pt>
                <c:pt idx="2395">
                  <c:v>44610</c:v>
                </c:pt>
                <c:pt idx="2396">
                  <c:v>44611</c:v>
                </c:pt>
                <c:pt idx="2397">
                  <c:v>44612</c:v>
                </c:pt>
                <c:pt idx="2398">
                  <c:v>44613</c:v>
                </c:pt>
                <c:pt idx="2399">
                  <c:v>44614</c:v>
                </c:pt>
                <c:pt idx="2400">
                  <c:v>44615</c:v>
                </c:pt>
                <c:pt idx="2401">
                  <c:v>44616</c:v>
                </c:pt>
                <c:pt idx="2402">
                  <c:v>44617</c:v>
                </c:pt>
                <c:pt idx="2403">
                  <c:v>44618</c:v>
                </c:pt>
                <c:pt idx="2404">
                  <c:v>44619</c:v>
                </c:pt>
                <c:pt idx="2405">
                  <c:v>44620</c:v>
                </c:pt>
                <c:pt idx="2406">
                  <c:v>44621</c:v>
                </c:pt>
                <c:pt idx="2407">
                  <c:v>44622</c:v>
                </c:pt>
                <c:pt idx="2408">
                  <c:v>44623</c:v>
                </c:pt>
                <c:pt idx="2409">
                  <c:v>44624</c:v>
                </c:pt>
                <c:pt idx="2410">
                  <c:v>44625</c:v>
                </c:pt>
                <c:pt idx="2411">
                  <c:v>44626</c:v>
                </c:pt>
                <c:pt idx="2412">
                  <c:v>44627</c:v>
                </c:pt>
                <c:pt idx="2413">
                  <c:v>44628</c:v>
                </c:pt>
                <c:pt idx="2414">
                  <c:v>44629</c:v>
                </c:pt>
                <c:pt idx="2415">
                  <c:v>44630</c:v>
                </c:pt>
                <c:pt idx="2416">
                  <c:v>44631</c:v>
                </c:pt>
                <c:pt idx="2417">
                  <c:v>44632</c:v>
                </c:pt>
                <c:pt idx="2418">
                  <c:v>44633</c:v>
                </c:pt>
                <c:pt idx="2419">
                  <c:v>44634</c:v>
                </c:pt>
                <c:pt idx="2420">
                  <c:v>44635</c:v>
                </c:pt>
                <c:pt idx="2421">
                  <c:v>44636</c:v>
                </c:pt>
                <c:pt idx="2422">
                  <c:v>44637</c:v>
                </c:pt>
                <c:pt idx="2423">
                  <c:v>44638</c:v>
                </c:pt>
                <c:pt idx="2424">
                  <c:v>44639</c:v>
                </c:pt>
                <c:pt idx="2425">
                  <c:v>44640</c:v>
                </c:pt>
                <c:pt idx="2426">
                  <c:v>44641</c:v>
                </c:pt>
                <c:pt idx="2427">
                  <c:v>44642</c:v>
                </c:pt>
                <c:pt idx="2428">
                  <c:v>44643</c:v>
                </c:pt>
                <c:pt idx="2429">
                  <c:v>44644</c:v>
                </c:pt>
                <c:pt idx="2430">
                  <c:v>44645</c:v>
                </c:pt>
                <c:pt idx="2431">
                  <c:v>44646</c:v>
                </c:pt>
                <c:pt idx="2432">
                  <c:v>44647</c:v>
                </c:pt>
                <c:pt idx="2433">
                  <c:v>44648</c:v>
                </c:pt>
                <c:pt idx="2434">
                  <c:v>44649</c:v>
                </c:pt>
                <c:pt idx="2435">
                  <c:v>44650</c:v>
                </c:pt>
                <c:pt idx="2436">
                  <c:v>44651</c:v>
                </c:pt>
                <c:pt idx="2437">
                  <c:v>44652</c:v>
                </c:pt>
                <c:pt idx="2438">
                  <c:v>44653</c:v>
                </c:pt>
                <c:pt idx="2439">
                  <c:v>44654</c:v>
                </c:pt>
                <c:pt idx="2440">
                  <c:v>44655</c:v>
                </c:pt>
                <c:pt idx="2441">
                  <c:v>44656</c:v>
                </c:pt>
                <c:pt idx="2442">
                  <c:v>44657</c:v>
                </c:pt>
                <c:pt idx="2443">
                  <c:v>44658</c:v>
                </c:pt>
                <c:pt idx="2444">
                  <c:v>44659</c:v>
                </c:pt>
                <c:pt idx="2445">
                  <c:v>44660</c:v>
                </c:pt>
                <c:pt idx="2446">
                  <c:v>44661</c:v>
                </c:pt>
                <c:pt idx="2447">
                  <c:v>44662</c:v>
                </c:pt>
                <c:pt idx="2448">
                  <c:v>44663</c:v>
                </c:pt>
                <c:pt idx="2449">
                  <c:v>44664</c:v>
                </c:pt>
                <c:pt idx="2450">
                  <c:v>44665</c:v>
                </c:pt>
                <c:pt idx="2451">
                  <c:v>44666</c:v>
                </c:pt>
                <c:pt idx="2452">
                  <c:v>44667</c:v>
                </c:pt>
                <c:pt idx="2453">
                  <c:v>44668</c:v>
                </c:pt>
                <c:pt idx="2454">
                  <c:v>44669</c:v>
                </c:pt>
                <c:pt idx="2455">
                  <c:v>44670</c:v>
                </c:pt>
                <c:pt idx="2456">
                  <c:v>44671</c:v>
                </c:pt>
                <c:pt idx="2457">
                  <c:v>44672</c:v>
                </c:pt>
                <c:pt idx="2458">
                  <c:v>44673</c:v>
                </c:pt>
                <c:pt idx="2459">
                  <c:v>44674</c:v>
                </c:pt>
                <c:pt idx="2460">
                  <c:v>44675</c:v>
                </c:pt>
                <c:pt idx="2461">
                  <c:v>44676</c:v>
                </c:pt>
                <c:pt idx="2462">
                  <c:v>44677</c:v>
                </c:pt>
                <c:pt idx="2463">
                  <c:v>44678</c:v>
                </c:pt>
                <c:pt idx="2464">
                  <c:v>44679</c:v>
                </c:pt>
                <c:pt idx="2465">
                  <c:v>44680</c:v>
                </c:pt>
                <c:pt idx="2466">
                  <c:v>44681</c:v>
                </c:pt>
                <c:pt idx="2467">
                  <c:v>44682</c:v>
                </c:pt>
                <c:pt idx="2468">
                  <c:v>44683</c:v>
                </c:pt>
                <c:pt idx="2469">
                  <c:v>44684</c:v>
                </c:pt>
                <c:pt idx="2470">
                  <c:v>44685</c:v>
                </c:pt>
                <c:pt idx="2471">
                  <c:v>44686</c:v>
                </c:pt>
                <c:pt idx="2472">
                  <c:v>44687</c:v>
                </c:pt>
                <c:pt idx="2473">
                  <c:v>44688</c:v>
                </c:pt>
                <c:pt idx="2474">
                  <c:v>44689</c:v>
                </c:pt>
                <c:pt idx="2475">
                  <c:v>44690</c:v>
                </c:pt>
                <c:pt idx="2476">
                  <c:v>44691</c:v>
                </c:pt>
                <c:pt idx="2477">
                  <c:v>44692</c:v>
                </c:pt>
              </c:numCache>
            </c:numRef>
          </c:cat>
          <c:val>
            <c:numRef>
              <c:f>Sheet1!$B$2:$B$2479</c:f>
              <c:numCache>
                <c:formatCode>General</c:formatCode>
                <c:ptCount val="2478"/>
                <c:pt idx="0">
                  <c:v>4.46</c:v>
                </c:pt>
                <c:pt idx="1">
                  <c:v>12.58</c:v>
                </c:pt>
                <c:pt idx="2">
                  <c:v>16.34</c:v>
                </c:pt>
                <c:pt idx="3">
                  <c:v>16.12</c:v>
                </c:pt>
                <c:pt idx="4">
                  <c:v>16.37</c:v>
                </c:pt>
                <c:pt idx="5">
                  <c:v>16.100000000000001</c:v>
                </c:pt>
                <c:pt idx="6">
                  <c:v>16.510000000000002</c:v>
                </c:pt>
                <c:pt idx="7">
                  <c:v>16.89</c:v>
                </c:pt>
                <c:pt idx="8">
                  <c:v>16.649999999999999</c:v>
                </c:pt>
                <c:pt idx="9">
                  <c:v>16.440000000000001</c:v>
                </c:pt>
                <c:pt idx="10">
                  <c:v>16.86</c:v>
                </c:pt>
                <c:pt idx="11">
                  <c:v>16.440000000000001</c:v>
                </c:pt>
                <c:pt idx="12">
                  <c:v>16.37</c:v>
                </c:pt>
                <c:pt idx="13">
                  <c:v>16.86</c:v>
                </c:pt>
                <c:pt idx="14">
                  <c:v>16.34</c:v>
                </c:pt>
                <c:pt idx="15">
                  <c:v>14.88</c:v>
                </c:pt>
                <c:pt idx="16">
                  <c:v>16.04</c:v>
                </c:pt>
                <c:pt idx="17">
                  <c:v>16.84</c:v>
                </c:pt>
                <c:pt idx="18">
                  <c:v>16.16</c:v>
                </c:pt>
                <c:pt idx="19">
                  <c:v>17.46</c:v>
                </c:pt>
                <c:pt idx="20">
                  <c:v>16.64</c:v>
                </c:pt>
                <c:pt idx="21">
                  <c:v>21.47</c:v>
                </c:pt>
                <c:pt idx="22">
                  <c:v>16.98</c:v>
                </c:pt>
                <c:pt idx="23">
                  <c:v>16.39</c:v>
                </c:pt>
                <c:pt idx="24">
                  <c:v>17.239999999999998</c:v>
                </c:pt>
                <c:pt idx="25">
                  <c:v>16.670000000000002</c:v>
                </c:pt>
                <c:pt idx="26">
                  <c:v>16.95</c:v>
                </c:pt>
                <c:pt idx="27">
                  <c:v>17.27</c:v>
                </c:pt>
                <c:pt idx="28">
                  <c:v>18.350000000000001</c:v>
                </c:pt>
                <c:pt idx="29">
                  <c:v>18.57</c:v>
                </c:pt>
                <c:pt idx="30">
                  <c:v>19.93</c:v>
                </c:pt>
                <c:pt idx="31">
                  <c:v>20.77</c:v>
                </c:pt>
                <c:pt idx="32">
                  <c:v>20.87</c:v>
                </c:pt>
                <c:pt idx="33">
                  <c:v>21.86</c:v>
                </c:pt>
                <c:pt idx="34">
                  <c:v>24.12</c:v>
                </c:pt>
                <c:pt idx="35">
                  <c:v>25.53</c:v>
                </c:pt>
                <c:pt idx="36">
                  <c:v>19.3</c:v>
                </c:pt>
                <c:pt idx="37">
                  <c:v>17.48</c:v>
                </c:pt>
                <c:pt idx="38">
                  <c:v>17.190000000000001</c:v>
                </c:pt>
                <c:pt idx="39">
                  <c:v>17.77</c:v>
                </c:pt>
                <c:pt idx="40">
                  <c:v>17.46</c:v>
                </c:pt>
                <c:pt idx="41">
                  <c:v>17.12</c:v>
                </c:pt>
                <c:pt idx="42">
                  <c:v>17.18</c:v>
                </c:pt>
                <c:pt idx="43">
                  <c:v>16.71</c:v>
                </c:pt>
                <c:pt idx="44">
                  <c:v>17.11</c:v>
                </c:pt>
                <c:pt idx="45">
                  <c:v>17.25</c:v>
                </c:pt>
                <c:pt idx="46">
                  <c:v>17.61</c:v>
                </c:pt>
                <c:pt idx="47">
                  <c:v>17.75</c:v>
                </c:pt>
                <c:pt idx="48">
                  <c:v>17.32</c:v>
                </c:pt>
                <c:pt idx="49">
                  <c:v>17.91</c:v>
                </c:pt>
                <c:pt idx="50">
                  <c:v>17.57</c:v>
                </c:pt>
                <c:pt idx="51">
                  <c:v>16.899999999999999</c:v>
                </c:pt>
                <c:pt idx="52">
                  <c:v>16.04</c:v>
                </c:pt>
                <c:pt idx="53">
                  <c:v>16.87</c:v>
                </c:pt>
                <c:pt idx="54">
                  <c:v>17</c:v>
                </c:pt>
                <c:pt idx="55">
                  <c:v>16.579999999999998</c:v>
                </c:pt>
                <c:pt idx="56">
                  <c:v>17.100000000000001</c:v>
                </c:pt>
                <c:pt idx="57">
                  <c:v>16.73</c:v>
                </c:pt>
                <c:pt idx="58">
                  <c:v>17.32</c:v>
                </c:pt>
                <c:pt idx="59">
                  <c:v>17.920000000000002</c:v>
                </c:pt>
                <c:pt idx="60">
                  <c:v>18.02</c:v>
                </c:pt>
                <c:pt idx="61">
                  <c:v>18.510000000000002</c:v>
                </c:pt>
                <c:pt idx="62">
                  <c:v>18.04</c:v>
                </c:pt>
                <c:pt idx="63">
                  <c:v>16.45</c:v>
                </c:pt>
                <c:pt idx="64">
                  <c:v>16.62</c:v>
                </c:pt>
                <c:pt idx="65">
                  <c:v>16.84</c:v>
                </c:pt>
                <c:pt idx="66">
                  <c:v>17.47</c:v>
                </c:pt>
                <c:pt idx="67">
                  <c:v>17.05</c:v>
                </c:pt>
                <c:pt idx="68">
                  <c:v>17.670000000000002</c:v>
                </c:pt>
                <c:pt idx="69">
                  <c:v>17.09</c:v>
                </c:pt>
                <c:pt idx="70">
                  <c:v>16.600000000000001</c:v>
                </c:pt>
                <c:pt idx="71">
                  <c:v>17.45</c:v>
                </c:pt>
                <c:pt idx="72">
                  <c:v>17.440000000000001</c:v>
                </c:pt>
                <c:pt idx="73">
                  <c:v>16.91</c:v>
                </c:pt>
                <c:pt idx="74">
                  <c:v>16.48</c:v>
                </c:pt>
                <c:pt idx="75">
                  <c:v>16.760000000000002</c:v>
                </c:pt>
                <c:pt idx="76">
                  <c:v>17.3</c:v>
                </c:pt>
                <c:pt idx="77">
                  <c:v>17.39</c:v>
                </c:pt>
                <c:pt idx="78">
                  <c:v>17.559999999999999</c:v>
                </c:pt>
                <c:pt idx="79">
                  <c:v>16.86</c:v>
                </c:pt>
                <c:pt idx="80">
                  <c:v>17.28</c:v>
                </c:pt>
                <c:pt idx="81">
                  <c:v>17.29</c:v>
                </c:pt>
                <c:pt idx="82">
                  <c:v>17.2</c:v>
                </c:pt>
                <c:pt idx="83">
                  <c:v>17.22</c:v>
                </c:pt>
                <c:pt idx="84">
                  <c:v>17.78</c:v>
                </c:pt>
                <c:pt idx="85">
                  <c:v>16.260000000000002</c:v>
                </c:pt>
                <c:pt idx="86">
                  <c:v>16.52</c:v>
                </c:pt>
                <c:pt idx="87">
                  <c:v>16.739999999999998</c:v>
                </c:pt>
                <c:pt idx="88">
                  <c:v>17.52</c:v>
                </c:pt>
                <c:pt idx="89">
                  <c:v>16.5</c:v>
                </c:pt>
                <c:pt idx="90">
                  <c:v>17.329999999999998</c:v>
                </c:pt>
                <c:pt idx="91">
                  <c:v>16.64</c:v>
                </c:pt>
                <c:pt idx="92">
                  <c:v>16.3</c:v>
                </c:pt>
                <c:pt idx="93">
                  <c:v>16.649999999999999</c:v>
                </c:pt>
                <c:pt idx="94">
                  <c:v>16.54</c:v>
                </c:pt>
                <c:pt idx="95">
                  <c:v>17.04</c:v>
                </c:pt>
                <c:pt idx="96">
                  <c:v>16.829999999999998</c:v>
                </c:pt>
                <c:pt idx="97">
                  <c:v>16.79</c:v>
                </c:pt>
                <c:pt idx="98">
                  <c:v>16.850000000000001</c:v>
                </c:pt>
                <c:pt idx="99">
                  <c:v>16.559999999999999</c:v>
                </c:pt>
                <c:pt idx="100">
                  <c:v>17.27</c:v>
                </c:pt>
                <c:pt idx="101">
                  <c:v>17.02</c:v>
                </c:pt>
                <c:pt idx="102">
                  <c:v>17</c:v>
                </c:pt>
                <c:pt idx="103">
                  <c:v>16.920000000000002</c:v>
                </c:pt>
                <c:pt idx="104">
                  <c:v>17.079999999999998</c:v>
                </c:pt>
                <c:pt idx="105">
                  <c:v>16.84</c:v>
                </c:pt>
                <c:pt idx="106">
                  <c:v>16.63</c:v>
                </c:pt>
                <c:pt idx="107">
                  <c:v>16.64</c:v>
                </c:pt>
                <c:pt idx="108">
                  <c:v>16.52</c:v>
                </c:pt>
                <c:pt idx="109">
                  <c:v>16.97</c:v>
                </c:pt>
                <c:pt idx="110">
                  <c:v>16.54</c:v>
                </c:pt>
                <c:pt idx="111">
                  <c:v>16.809999999999999</c:v>
                </c:pt>
                <c:pt idx="112">
                  <c:v>17.04</c:v>
                </c:pt>
                <c:pt idx="113">
                  <c:v>18.100000000000001</c:v>
                </c:pt>
                <c:pt idx="114">
                  <c:v>16.97</c:v>
                </c:pt>
                <c:pt idx="115">
                  <c:v>16.899999999999999</c:v>
                </c:pt>
                <c:pt idx="116">
                  <c:v>16.649999999999999</c:v>
                </c:pt>
                <c:pt idx="117">
                  <c:v>17.21</c:v>
                </c:pt>
                <c:pt idx="118">
                  <c:v>17.37</c:v>
                </c:pt>
                <c:pt idx="119">
                  <c:v>17.36</c:v>
                </c:pt>
                <c:pt idx="120">
                  <c:v>16.5</c:v>
                </c:pt>
                <c:pt idx="121">
                  <c:v>16.96</c:v>
                </c:pt>
                <c:pt idx="122">
                  <c:v>16.84</c:v>
                </c:pt>
                <c:pt idx="123">
                  <c:v>16.75</c:v>
                </c:pt>
                <c:pt idx="124">
                  <c:v>16.920000000000002</c:v>
                </c:pt>
                <c:pt idx="125">
                  <c:v>17.86</c:v>
                </c:pt>
                <c:pt idx="126">
                  <c:v>16.46</c:v>
                </c:pt>
                <c:pt idx="127">
                  <c:v>17.09</c:v>
                </c:pt>
                <c:pt idx="128">
                  <c:v>17.07</c:v>
                </c:pt>
                <c:pt idx="129">
                  <c:v>17.420000000000002</c:v>
                </c:pt>
                <c:pt idx="130">
                  <c:v>17.18</c:v>
                </c:pt>
                <c:pt idx="131">
                  <c:v>17.39</c:v>
                </c:pt>
                <c:pt idx="132">
                  <c:v>16.46</c:v>
                </c:pt>
                <c:pt idx="133">
                  <c:v>16.71</c:v>
                </c:pt>
                <c:pt idx="134">
                  <c:v>16.93</c:v>
                </c:pt>
                <c:pt idx="135">
                  <c:v>16.82</c:v>
                </c:pt>
                <c:pt idx="136">
                  <c:v>16.29</c:v>
                </c:pt>
                <c:pt idx="137">
                  <c:v>17.12</c:v>
                </c:pt>
                <c:pt idx="138">
                  <c:v>16.91</c:v>
                </c:pt>
                <c:pt idx="139">
                  <c:v>17.13</c:v>
                </c:pt>
                <c:pt idx="140">
                  <c:v>16.86</c:v>
                </c:pt>
                <c:pt idx="141">
                  <c:v>17.059999999999999</c:v>
                </c:pt>
                <c:pt idx="142">
                  <c:v>16.89</c:v>
                </c:pt>
                <c:pt idx="143">
                  <c:v>17.07</c:v>
                </c:pt>
                <c:pt idx="144">
                  <c:v>17.14</c:v>
                </c:pt>
                <c:pt idx="145">
                  <c:v>16.63</c:v>
                </c:pt>
                <c:pt idx="146">
                  <c:v>16.73</c:v>
                </c:pt>
                <c:pt idx="147">
                  <c:v>17.04</c:v>
                </c:pt>
                <c:pt idx="148">
                  <c:v>16.82</c:v>
                </c:pt>
                <c:pt idx="149">
                  <c:v>17.079999999999998</c:v>
                </c:pt>
                <c:pt idx="150">
                  <c:v>16.96</c:v>
                </c:pt>
                <c:pt idx="151">
                  <c:v>16.649999999999999</c:v>
                </c:pt>
                <c:pt idx="152">
                  <c:v>17.18</c:v>
                </c:pt>
                <c:pt idx="153">
                  <c:v>17.03</c:v>
                </c:pt>
                <c:pt idx="154">
                  <c:v>16.97</c:v>
                </c:pt>
                <c:pt idx="155">
                  <c:v>17.43</c:v>
                </c:pt>
                <c:pt idx="156">
                  <c:v>16.739999999999998</c:v>
                </c:pt>
                <c:pt idx="157">
                  <c:v>16.510000000000002</c:v>
                </c:pt>
                <c:pt idx="158">
                  <c:v>16.61</c:v>
                </c:pt>
                <c:pt idx="159">
                  <c:v>16.47</c:v>
                </c:pt>
                <c:pt idx="160">
                  <c:v>16.63</c:v>
                </c:pt>
                <c:pt idx="161">
                  <c:v>16.989999999999998</c:v>
                </c:pt>
                <c:pt idx="162">
                  <c:v>16.28</c:v>
                </c:pt>
                <c:pt idx="163">
                  <c:v>16.59</c:v>
                </c:pt>
                <c:pt idx="164">
                  <c:v>16.59</c:v>
                </c:pt>
                <c:pt idx="165">
                  <c:v>16.510000000000002</c:v>
                </c:pt>
                <c:pt idx="166">
                  <c:v>17.23</c:v>
                </c:pt>
                <c:pt idx="167">
                  <c:v>16.93</c:v>
                </c:pt>
                <c:pt idx="168">
                  <c:v>16.66</c:v>
                </c:pt>
                <c:pt idx="169">
                  <c:v>16.61</c:v>
                </c:pt>
                <c:pt idx="170">
                  <c:v>16.79</c:v>
                </c:pt>
                <c:pt idx="171">
                  <c:v>16.760000000000002</c:v>
                </c:pt>
                <c:pt idx="172">
                  <c:v>16.71</c:v>
                </c:pt>
                <c:pt idx="173">
                  <c:v>16.93</c:v>
                </c:pt>
                <c:pt idx="174">
                  <c:v>16.72</c:v>
                </c:pt>
                <c:pt idx="175">
                  <c:v>16.97</c:v>
                </c:pt>
                <c:pt idx="176">
                  <c:v>16.809999999999999</c:v>
                </c:pt>
                <c:pt idx="177">
                  <c:v>17.12</c:v>
                </c:pt>
                <c:pt idx="178">
                  <c:v>16.39</c:v>
                </c:pt>
                <c:pt idx="179">
                  <c:v>17.309999999999999</c:v>
                </c:pt>
                <c:pt idx="180">
                  <c:v>16.37</c:v>
                </c:pt>
                <c:pt idx="181">
                  <c:v>16.96</c:v>
                </c:pt>
                <c:pt idx="182">
                  <c:v>16.96</c:v>
                </c:pt>
                <c:pt idx="183">
                  <c:v>17.27</c:v>
                </c:pt>
                <c:pt idx="184">
                  <c:v>17.11</c:v>
                </c:pt>
                <c:pt idx="185">
                  <c:v>17.63</c:v>
                </c:pt>
                <c:pt idx="186">
                  <c:v>16.96</c:v>
                </c:pt>
                <c:pt idx="187">
                  <c:v>17.149999999999999</c:v>
                </c:pt>
                <c:pt idx="188">
                  <c:v>16.36</c:v>
                </c:pt>
                <c:pt idx="189">
                  <c:v>16.8</c:v>
                </c:pt>
                <c:pt idx="190">
                  <c:v>16.84</c:v>
                </c:pt>
                <c:pt idx="191">
                  <c:v>17.05</c:v>
                </c:pt>
                <c:pt idx="192">
                  <c:v>16.690000000000001</c:v>
                </c:pt>
                <c:pt idx="193">
                  <c:v>16.75</c:v>
                </c:pt>
                <c:pt idx="194">
                  <c:v>16.920000000000002</c:v>
                </c:pt>
                <c:pt idx="195">
                  <c:v>17.260000000000002</c:v>
                </c:pt>
                <c:pt idx="196">
                  <c:v>17.02</c:v>
                </c:pt>
                <c:pt idx="197">
                  <c:v>16.989999999999998</c:v>
                </c:pt>
                <c:pt idx="198">
                  <c:v>16.82</c:v>
                </c:pt>
                <c:pt idx="199">
                  <c:v>17.03</c:v>
                </c:pt>
                <c:pt idx="200">
                  <c:v>17.2</c:v>
                </c:pt>
                <c:pt idx="201">
                  <c:v>17.02</c:v>
                </c:pt>
                <c:pt idx="202">
                  <c:v>17.5</c:v>
                </c:pt>
                <c:pt idx="203">
                  <c:v>17.100000000000001</c:v>
                </c:pt>
                <c:pt idx="204">
                  <c:v>16.91</c:v>
                </c:pt>
                <c:pt idx="205">
                  <c:v>16.829999999999998</c:v>
                </c:pt>
                <c:pt idx="206">
                  <c:v>16.809999999999999</c:v>
                </c:pt>
                <c:pt idx="207">
                  <c:v>16.68</c:v>
                </c:pt>
                <c:pt idx="208">
                  <c:v>17</c:v>
                </c:pt>
                <c:pt idx="209">
                  <c:v>16.89</c:v>
                </c:pt>
                <c:pt idx="210">
                  <c:v>16.510000000000002</c:v>
                </c:pt>
                <c:pt idx="211">
                  <c:v>16.760000000000002</c:v>
                </c:pt>
                <c:pt idx="212">
                  <c:v>16.95</c:v>
                </c:pt>
                <c:pt idx="213">
                  <c:v>16.8</c:v>
                </c:pt>
                <c:pt idx="214">
                  <c:v>17.47</c:v>
                </c:pt>
                <c:pt idx="215">
                  <c:v>16.579999999999998</c:v>
                </c:pt>
                <c:pt idx="216">
                  <c:v>16.579999999999998</c:v>
                </c:pt>
                <c:pt idx="217">
                  <c:v>16.71</c:v>
                </c:pt>
                <c:pt idx="218">
                  <c:v>16.87</c:v>
                </c:pt>
                <c:pt idx="219">
                  <c:v>16.32</c:v>
                </c:pt>
                <c:pt idx="220">
                  <c:v>17.170000000000002</c:v>
                </c:pt>
                <c:pt idx="221">
                  <c:v>16.8</c:v>
                </c:pt>
                <c:pt idx="222">
                  <c:v>16.760000000000002</c:v>
                </c:pt>
                <c:pt idx="223">
                  <c:v>16.809999999999999</c:v>
                </c:pt>
                <c:pt idx="224">
                  <c:v>16.18</c:v>
                </c:pt>
                <c:pt idx="225">
                  <c:v>16.68</c:v>
                </c:pt>
                <c:pt idx="226">
                  <c:v>16.75</c:v>
                </c:pt>
                <c:pt idx="227">
                  <c:v>16.079999999999998</c:v>
                </c:pt>
                <c:pt idx="228">
                  <c:v>16.53</c:v>
                </c:pt>
                <c:pt idx="229">
                  <c:v>14.09</c:v>
                </c:pt>
                <c:pt idx="230">
                  <c:v>14.01</c:v>
                </c:pt>
                <c:pt idx="231">
                  <c:v>13.82</c:v>
                </c:pt>
                <c:pt idx="232">
                  <c:v>14.08</c:v>
                </c:pt>
                <c:pt idx="233">
                  <c:v>13.7</c:v>
                </c:pt>
                <c:pt idx="234">
                  <c:v>13.9</c:v>
                </c:pt>
                <c:pt idx="235">
                  <c:v>14.01</c:v>
                </c:pt>
                <c:pt idx="236">
                  <c:v>13.85</c:v>
                </c:pt>
                <c:pt idx="237">
                  <c:v>14.04</c:v>
                </c:pt>
                <c:pt idx="238">
                  <c:v>13.71</c:v>
                </c:pt>
                <c:pt idx="239">
                  <c:v>13.78</c:v>
                </c:pt>
                <c:pt idx="240">
                  <c:v>13.72</c:v>
                </c:pt>
                <c:pt idx="241">
                  <c:v>13.85</c:v>
                </c:pt>
                <c:pt idx="242">
                  <c:v>14.05</c:v>
                </c:pt>
                <c:pt idx="243">
                  <c:v>13.98</c:v>
                </c:pt>
                <c:pt idx="244">
                  <c:v>13.86</c:v>
                </c:pt>
                <c:pt idx="245">
                  <c:v>13.95</c:v>
                </c:pt>
                <c:pt idx="246">
                  <c:v>13.75</c:v>
                </c:pt>
                <c:pt idx="247">
                  <c:v>14.12</c:v>
                </c:pt>
                <c:pt idx="248">
                  <c:v>13.91</c:v>
                </c:pt>
                <c:pt idx="249">
                  <c:v>13.8</c:v>
                </c:pt>
                <c:pt idx="250">
                  <c:v>13.94</c:v>
                </c:pt>
                <c:pt idx="251">
                  <c:v>14.07</c:v>
                </c:pt>
                <c:pt idx="252">
                  <c:v>14.16</c:v>
                </c:pt>
                <c:pt idx="253">
                  <c:v>13.81</c:v>
                </c:pt>
                <c:pt idx="254">
                  <c:v>14.12</c:v>
                </c:pt>
                <c:pt idx="255">
                  <c:v>13.82</c:v>
                </c:pt>
                <c:pt idx="256">
                  <c:v>14.14</c:v>
                </c:pt>
                <c:pt idx="257">
                  <c:v>13.91</c:v>
                </c:pt>
                <c:pt idx="258">
                  <c:v>13.95</c:v>
                </c:pt>
                <c:pt idx="259">
                  <c:v>13.91</c:v>
                </c:pt>
                <c:pt idx="260">
                  <c:v>13.86</c:v>
                </c:pt>
                <c:pt idx="261">
                  <c:v>13.93</c:v>
                </c:pt>
                <c:pt idx="262">
                  <c:v>13.91</c:v>
                </c:pt>
                <c:pt idx="263">
                  <c:v>13.79</c:v>
                </c:pt>
                <c:pt idx="264">
                  <c:v>14</c:v>
                </c:pt>
                <c:pt idx="265">
                  <c:v>13.88</c:v>
                </c:pt>
                <c:pt idx="266">
                  <c:v>14</c:v>
                </c:pt>
                <c:pt idx="267">
                  <c:v>13.94</c:v>
                </c:pt>
                <c:pt idx="268">
                  <c:v>13.89</c:v>
                </c:pt>
                <c:pt idx="269">
                  <c:v>13.95</c:v>
                </c:pt>
                <c:pt idx="270">
                  <c:v>13.7</c:v>
                </c:pt>
                <c:pt idx="271">
                  <c:v>14.05</c:v>
                </c:pt>
                <c:pt idx="272">
                  <c:v>13.87</c:v>
                </c:pt>
                <c:pt idx="273">
                  <c:v>13.88</c:v>
                </c:pt>
                <c:pt idx="274">
                  <c:v>13.88</c:v>
                </c:pt>
                <c:pt idx="275">
                  <c:v>13.84</c:v>
                </c:pt>
                <c:pt idx="276">
                  <c:v>14.09</c:v>
                </c:pt>
                <c:pt idx="277">
                  <c:v>13.86</c:v>
                </c:pt>
                <c:pt idx="278">
                  <c:v>13.78</c:v>
                </c:pt>
                <c:pt idx="279">
                  <c:v>14.04</c:v>
                </c:pt>
                <c:pt idx="280">
                  <c:v>13.92</c:v>
                </c:pt>
                <c:pt idx="281">
                  <c:v>13.91</c:v>
                </c:pt>
                <c:pt idx="282">
                  <c:v>13.97</c:v>
                </c:pt>
                <c:pt idx="283">
                  <c:v>13.83</c:v>
                </c:pt>
                <c:pt idx="284">
                  <c:v>13.96</c:v>
                </c:pt>
                <c:pt idx="285">
                  <c:v>13.85</c:v>
                </c:pt>
                <c:pt idx="286">
                  <c:v>14.22</c:v>
                </c:pt>
                <c:pt idx="287">
                  <c:v>13.69</c:v>
                </c:pt>
                <c:pt idx="288">
                  <c:v>13.65</c:v>
                </c:pt>
                <c:pt idx="289">
                  <c:v>13.93</c:v>
                </c:pt>
                <c:pt idx="290">
                  <c:v>13.94</c:v>
                </c:pt>
                <c:pt idx="291">
                  <c:v>14.03</c:v>
                </c:pt>
                <c:pt idx="292">
                  <c:v>13.74</c:v>
                </c:pt>
                <c:pt idx="293">
                  <c:v>13.85</c:v>
                </c:pt>
                <c:pt idx="294">
                  <c:v>13.96</c:v>
                </c:pt>
                <c:pt idx="295">
                  <c:v>13.9</c:v>
                </c:pt>
                <c:pt idx="296">
                  <c:v>14.02</c:v>
                </c:pt>
                <c:pt idx="297">
                  <c:v>13.8</c:v>
                </c:pt>
                <c:pt idx="298">
                  <c:v>13.91</c:v>
                </c:pt>
                <c:pt idx="299">
                  <c:v>14</c:v>
                </c:pt>
                <c:pt idx="300">
                  <c:v>13.91</c:v>
                </c:pt>
                <c:pt idx="301">
                  <c:v>13.89</c:v>
                </c:pt>
                <c:pt idx="302">
                  <c:v>13.8</c:v>
                </c:pt>
                <c:pt idx="303">
                  <c:v>13.85</c:v>
                </c:pt>
                <c:pt idx="304">
                  <c:v>13.91</c:v>
                </c:pt>
                <c:pt idx="305">
                  <c:v>13.92</c:v>
                </c:pt>
                <c:pt idx="306">
                  <c:v>14.14</c:v>
                </c:pt>
                <c:pt idx="307">
                  <c:v>13.88</c:v>
                </c:pt>
                <c:pt idx="308">
                  <c:v>13.86</c:v>
                </c:pt>
                <c:pt idx="309">
                  <c:v>13.81</c:v>
                </c:pt>
                <c:pt idx="310">
                  <c:v>13.85</c:v>
                </c:pt>
                <c:pt idx="311">
                  <c:v>13.99</c:v>
                </c:pt>
                <c:pt idx="312">
                  <c:v>13.69</c:v>
                </c:pt>
                <c:pt idx="313">
                  <c:v>13.95</c:v>
                </c:pt>
                <c:pt idx="314">
                  <c:v>13.79</c:v>
                </c:pt>
                <c:pt idx="315">
                  <c:v>13.75</c:v>
                </c:pt>
                <c:pt idx="316">
                  <c:v>14.21</c:v>
                </c:pt>
                <c:pt idx="317">
                  <c:v>13.68</c:v>
                </c:pt>
                <c:pt idx="318">
                  <c:v>13.86</c:v>
                </c:pt>
                <c:pt idx="319">
                  <c:v>13.85</c:v>
                </c:pt>
                <c:pt idx="320">
                  <c:v>13.82</c:v>
                </c:pt>
                <c:pt idx="321">
                  <c:v>13.91</c:v>
                </c:pt>
                <c:pt idx="322">
                  <c:v>13.97</c:v>
                </c:pt>
                <c:pt idx="323">
                  <c:v>14.03</c:v>
                </c:pt>
                <c:pt idx="324">
                  <c:v>13.76</c:v>
                </c:pt>
                <c:pt idx="325">
                  <c:v>13.43</c:v>
                </c:pt>
                <c:pt idx="326">
                  <c:v>14.03</c:v>
                </c:pt>
                <c:pt idx="327">
                  <c:v>13.97</c:v>
                </c:pt>
                <c:pt idx="328">
                  <c:v>13.65</c:v>
                </c:pt>
                <c:pt idx="329">
                  <c:v>14.01</c:v>
                </c:pt>
                <c:pt idx="330">
                  <c:v>13.84</c:v>
                </c:pt>
                <c:pt idx="331">
                  <c:v>13.98</c:v>
                </c:pt>
                <c:pt idx="332">
                  <c:v>13.85</c:v>
                </c:pt>
                <c:pt idx="333">
                  <c:v>13.89</c:v>
                </c:pt>
                <c:pt idx="334">
                  <c:v>13.8</c:v>
                </c:pt>
                <c:pt idx="335">
                  <c:v>14.01</c:v>
                </c:pt>
                <c:pt idx="336">
                  <c:v>13.97</c:v>
                </c:pt>
                <c:pt idx="337">
                  <c:v>13.71</c:v>
                </c:pt>
                <c:pt idx="338">
                  <c:v>13.95</c:v>
                </c:pt>
                <c:pt idx="339">
                  <c:v>13.91</c:v>
                </c:pt>
                <c:pt idx="340">
                  <c:v>13.85</c:v>
                </c:pt>
                <c:pt idx="341">
                  <c:v>14.11</c:v>
                </c:pt>
                <c:pt idx="342">
                  <c:v>13.75</c:v>
                </c:pt>
                <c:pt idx="343">
                  <c:v>13.93</c:v>
                </c:pt>
                <c:pt idx="344">
                  <c:v>14.01</c:v>
                </c:pt>
                <c:pt idx="345">
                  <c:v>13.71</c:v>
                </c:pt>
                <c:pt idx="346">
                  <c:v>13.92</c:v>
                </c:pt>
                <c:pt idx="347">
                  <c:v>13.87</c:v>
                </c:pt>
                <c:pt idx="348">
                  <c:v>13.99</c:v>
                </c:pt>
                <c:pt idx="349">
                  <c:v>13.85</c:v>
                </c:pt>
                <c:pt idx="350">
                  <c:v>13.96</c:v>
                </c:pt>
                <c:pt idx="351">
                  <c:v>14.04</c:v>
                </c:pt>
                <c:pt idx="352">
                  <c:v>13.78</c:v>
                </c:pt>
                <c:pt idx="353">
                  <c:v>13.94</c:v>
                </c:pt>
                <c:pt idx="354">
                  <c:v>13.69</c:v>
                </c:pt>
                <c:pt idx="355">
                  <c:v>14</c:v>
                </c:pt>
                <c:pt idx="356">
                  <c:v>14.05</c:v>
                </c:pt>
                <c:pt idx="357">
                  <c:v>13.65</c:v>
                </c:pt>
                <c:pt idx="358">
                  <c:v>14.08</c:v>
                </c:pt>
                <c:pt idx="359">
                  <c:v>13.84</c:v>
                </c:pt>
                <c:pt idx="360">
                  <c:v>14.16</c:v>
                </c:pt>
                <c:pt idx="361">
                  <c:v>13.94</c:v>
                </c:pt>
                <c:pt idx="362">
                  <c:v>14.42</c:v>
                </c:pt>
                <c:pt idx="363">
                  <c:v>13.79</c:v>
                </c:pt>
                <c:pt idx="364">
                  <c:v>14.21</c:v>
                </c:pt>
                <c:pt idx="365">
                  <c:v>14.45</c:v>
                </c:pt>
                <c:pt idx="366">
                  <c:v>14.44</c:v>
                </c:pt>
                <c:pt idx="367">
                  <c:v>14.33</c:v>
                </c:pt>
                <c:pt idx="368">
                  <c:v>14.49</c:v>
                </c:pt>
                <c:pt idx="369">
                  <c:v>14.66</c:v>
                </c:pt>
                <c:pt idx="370">
                  <c:v>14.44</c:v>
                </c:pt>
                <c:pt idx="371">
                  <c:v>13.95</c:v>
                </c:pt>
                <c:pt idx="372">
                  <c:v>14.24</c:v>
                </c:pt>
                <c:pt idx="373">
                  <c:v>14.46</c:v>
                </c:pt>
                <c:pt idx="374">
                  <c:v>14.22</c:v>
                </c:pt>
                <c:pt idx="375">
                  <c:v>14.26</c:v>
                </c:pt>
                <c:pt idx="376">
                  <c:v>14.1</c:v>
                </c:pt>
                <c:pt idx="377">
                  <c:v>14.27</c:v>
                </c:pt>
                <c:pt idx="378">
                  <c:v>14.24</c:v>
                </c:pt>
                <c:pt idx="379">
                  <c:v>14.37</c:v>
                </c:pt>
                <c:pt idx="380">
                  <c:v>14.32</c:v>
                </c:pt>
                <c:pt idx="381">
                  <c:v>14.32</c:v>
                </c:pt>
                <c:pt idx="382">
                  <c:v>14.19</c:v>
                </c:pt>
                <c:pt idx="383">
                  <c:v>14.27</c:v>
                </c:pt>
                <c:pt idx="384">
                  <c:v>14.38</c:v>
                </c:pt>
                <c:pt idx="385">
                  <c:v>14.16</c:v>
                </c:pt>
                <c:pt idx="386">
                  <c:v>14.37</c:v>
                </c:pt>
                <c:pt idx="387">
                  <c:v>14.27</c:v>
                </c:pt>
                <c:pt idx="388">
                  <c:v>14.2</c:v>
                </c:pt>
                <c:pt idx="389">
                  <c:v>14.22</c:v>
                </c:pt>
                <c:pt idx="390">
                  <c:v>14.36</c:v>
                </c:pt>
                <c:pt idx="391">
                  <c:v>14.28</c:v>
                </c:pt>
                <c:pt idx="392">
                  <c:v>14.18</c:v>
                </c:pt>
                <c:pt idx="393">
                  <c:v>14.39</c:v>
                </c:pt>
                <c:pt idx="394">
                  <c:v>14.22</c:v>
                </c:pt>
                <c:pt idx="395">
                  <c:v>14.32</c:v>
                </c:pt>
                <c:pt idx="396">
                  <c:v>14.37</c:v>
                </c:pt>
                <c:pt idx="397">
                  <c:v>14.34</c:v>
                </c:pt>
                <c:pt idx="398">
                  <c:v>14.22</c:v>
                </c:pt>
                <c:pt idx="399">
                  <c:v>14.43</c:v>
                </c:pt>
                <c:pt idx="400">
                  <c:v>14.18</c:v>
                </c:pt>
                <c:pt idx="401">
                  <c:v>14.53</c:v>
                </c:pt>
                <c:pt idx="402">
                  <c:v>14.34</c:v>
                </c:pt>
                <c:pt idx="403">
                  <c:v>14.22</c:v>
                </c:pt>
                <c:pt idx="404">
                  <c:v>14.42</c:v>
                </c:pt>
                <c:pt idx="405">
                  <c:v>14.11</c:v>
                </c:pt>
                <c:pt idx="406">
                  <c:v>14.37</c:v>
                </c:pt>
                <c:pt idx="407">
                  <c:v>14.23</c:v>
                </c:pt>
                <c:pt idx="408">
                  <c:v>14.4</c:v>
                </c:pt>
                <c:pt idx="409">
                  <c:v>14.18</c:v>
                </c:pt>
                <c:pt idx="410">
                  <c:v>14.25</c:v>
                </c:pt>
                <c:pt idx="411">
                  <c:v>14.39</c:v>
                </c:pt>
                <c:pt idx="412">
                  <c:v>14.18</c:v>
                </c:pt>
                <c:pt idx="413">
                  <c:v>14.32</c:v>
                </c:pt>
                <c:pt idx="414">
                  <c:v>14.25</c:v>
                </c:pt>
                <c:pt idx="415">
                  <c:v>14.3</c:v>
                </c:pt>
                <c:pt idx="416">
                  <c:v>15.43</c:v>
                </c:pt>
                <c:pt idx="417">
                  <c:v>13.48</c:v>
                </c:pt>
                <c:pt idx="418">
                  <c:v>14.01</c:v>
                </c:pt>
                <c:pt idx="419">
                  <c:v>14.25</c:v>
                </c:pt>
                <c:pt idx="420">
                  <c:v>15.04</c:v>
                </c:pt>
                <c:pt idx="421">
                  <c:v>13.87</c:v>
                </c:pt>
                <c:pt idx="422">
                  <c:v>14.71</c:v>
                </c:pt>
                <c:pt idx="423">
                  <c:v>13.79</c:v>
                </c:pt>
                <c:pt idx="424">
                  <c:v>14.79</c:v>
                </c:pt>
                <c:pt idx="425">
                  <c:v>14.27</c:v>
                </c:pt>
                <c:pt idx="426">
                  <c:v>14.15</c:v>
                </c:pt>
                <c:pt idx="427">
                  <c:v>14.11</c:v>
                </c:pt>
                <c:pt idx="428">
                  <c:v>14.37</c:v>
                </c:pt>
                <c:pt idx="429">
                  <c:v>14.96</c:v>
                </c:pt>
                <c:pt idx="430">
                  <c:v>14.04</c:v>
                </c:pt>
                <c:pt idx="431">
                  <c:v>13.85</c:v>
                </c:pt>
                <c:pt idx="432">
                  <c:v>14.13</c:v>
                </c:pt>
                <c:pt idx="433">
                  <c:v>14.69</c:v>
                </c:pt>
                <c:pt idx="434">
                  <c:v>14.44</c:v>
                </c:pt>
                <c:pt idx="435">
                  <c:v>14.4</c:v>
                </c:pt>
                <c:pt idx="436">
                  <c:v>13.73</c:v>
                </c:pt>
                <c:pt idx="437">
                  <c:v>14.17</c:v>
                </c:pt>
                <c:pt idx="438">
                  <c:v>14.16</c:v>
                </c:pt>
                <c:pt idx="439">
                  <c:v>14.2</c:v>
                </c:pt>
                <c:pt idx="440">
                  <c:v>14.48</c:v>
                </c:pt>
                <c:pt idx="441">
                  <c:v>13.94</c:v>
                </c:pt>
                <c:pt idx="442">
                  <c:v>14.13</c:v>
                </c:pt>
                <c:pt idx="443">
                  <c:v>14.25</c:v>
                </c:pt>
                <c:pt idx="444">
                  <c:v>14.2</c:v>
                </c:pt>
                <c:pt idx="445">
                  <c:v>14.39</c:v>
                </c:pt>
                <c:pt idx="446">
                  <c:v>14</c:v>
                </c:pt>
                <c:pt idx="447">
                  <c:v>14.74</c:v>
                </c:pt>
                <c:pt idx="448">
                  <c:v>13.65</c:v>
                </c:pt>
                <c:pt idx="449">
                  <c:v>14.11</c:v>
                </c:pt>
                <c:pt idx="450">
                  <c:v>14.24</c:v>
                </c:pt>
                <c:pt idx="451">
                  <c:v>14.38</c:v>
                </c:pt>
                <c:pt idx="452">
                  <c:v>14.15</c:v>
                </c:pt>
                <c:pt idx="453">
                  <c:v>14.26</c:v>
                </c:pt>
                <c:pt idx="454">
                  <c:v>14.13</c:v>
                </c:pt>
                <c:pt idx="455">
                  <c:v>14.29</c:v>
                </c:pt>
                <c:pt idx="456">
                  <c:v>14.49</c:v>
                </c:pt>
                <c:pt idx="457">
                  <c:v>15.16</c:v>
                </c:pt>
                <c:pt idx="458">
                  <c:v>14.18</c:v>
                </c:pt>
                <c:pt idx="459">
                  <c:v>14.12</c:v>
                </c:pt>
                <c:pt idx="460">
                  <c:v>14.75</c:v>
                </c:pt>
                <c:pt idx="461">
                  <c:v>14.46</c:v>
                </c:pt>
                <c:pt idx="462">
                  <c:v>14.46</c:v>
                </c:pt>
                <c:pt idx="463">
                  <c:v>14.58</c:v>
                </c:pt>
                <c:pt idx="464">
                  <c:v>14.33</c:v>
                </c:pt>
                <c:pt idx="465">
                  <c:v>14.17</c:v>
                </c:pt>
                <c:pt idx="466">
                  <c:v>13.6</c:v>
                </c:pt>
                <c:pt idx="467">
                  <c:v>13.97</c:v>
                </c:pt>
                <c:pt idx="468">
                  <c:v>14.49</c:v>
                </c:pt>
                <c:pt idx="469">
                  <c:v>14.4</c:v>
                </c:pt>
                <c:pt idx="470">
                  <c:v>14.37</c:v>
                </c:pt>
                <c:pt idx="471">
                  <c:v>14.12</c:v>
                </c:pt>
                <c:pt idx="472">
                  <c:v>13.85</c:v>
                </c:pt>
                <c:pt idx="473">
                  <c:v>14.13</c:v>
                </c:pt>
                <c:pt idx="474">
                  <c:v>14.33</c:v>
                </c:pt>
                <c:pt idx="475">
                  <c:v>14.21</c:v>
                </c:pt>
                <c:pt idx="476">
                  <c:v>14.61</c:v>
                </c:pt>
                <c:pt idx="477">
                  <c:v>13.67</c:v>
                </c:pt>
                <c:pt idx="478">
                  <c:v>13.92</c:v>
                </c:pt>
                <c:pt idx="479">
                  <c:v>13.87</c:v>
                </c:pt>
                <c:pt idx="480">
                  <c:v>14.12</c:v>
                </c:pt>
                <c:pt idx="481">
                  <c:v>14.47</c:v>
                </c:pt>
                <c:pt idx="482">
                  <c:v>14.5</c:v>
                </c:pt>
                <c:pt idx="483">
                  <c:v>14.44</c:v>
                </c:pt>
                <c:pt idx="484">
                  <c:v>14.13</c:v>
                </c:pt>
                <c:pt idx="485">
                  <c:v>14.56</c:v>
                </c:pt>
                <c:pt idx="486">
                  <c:v>14.53</c:v>
                </c:pt>
                <c:pt idx="487">
                  <c:v>14.3</c:v>
                </c:pt>
                <c:pt idx="488">
                  <c:v>14.43</c:v>
                </c:pt>
                <c:pt idx="489">
                  <c:v>14.26</c:v>
                </c:pt>
                <c:pt idx="490">
                  <c:v>14.27</c:v>
                </c:pt>
                <c:pt idx="491">
                  <c:v>14.22</c:v>
                </c:pt>
                <c:pt idx="492">
                  <c:v>14</c:v>
                </c:pt>
                <c:pt idx="493">
                  <c:v>14.4</c:v>
                </c:pt>
                <c:pt idx="494">
                  <c:v>14.34</c:v>
                </c:pt>
                <c:pt idx="495">
                  <c:v>14.09</c:v>
                </c:pt>
                <c:pt idx="496">
                  <c:v>14.17</c:v>
                </c:pt>
                <c:pt idx="497">
                  <c:v>14.03</c:v>
                </c:pt>
                <c:pt idx="498">
                  <c:v>14.22</c:v>
                </c:pt>
                <c:pt idx="499">
                  <c:v>14.16</c:v>
                </c:pt>
                <c:pt idx="500">
                  <c:v>14.11</c:v>
                </c:pt>
                <c:pt idx="501">
                  <c:v>14.35</c:v>
                </c:pt>
                <c:pt idx="502">
                  <c:v>14.17</c:v>
                </c:pt>
                <c:pt idx="503">
                  <c:v>14.14</c:v>
                </c:pt>
                <c:pt idx="504">
                  <c:v>14.33</c:v>
                </c:pt>
                <c:pt idx="505">
                  <c:v>14.15</c:v>
                </c:pt>
                <c:pt idx="506">
                  <c:v>14.07</c:v>
                </c:pt>
                <c:pt idx="507">
                  <c:v>14.13</c:v>
                </c:pt>
                <c:pt idx="508">
                  <c:v>14.27</c:v>
                </c:pt>
                <c:pt idx="509">
                  <c:v>14.19</c:v>
                </c:pt>
                <c:pt idx="510">
                  <c:v>14.19</c:v>
                </c:pt>
                <c:pt idx="511">
                  <c:v>14.42</c:v>
                </c:pt>
                <c:pt idx="512">
                  <c:v>14.43</c:v>
                </c:pt>
                <c:pt idx="513">
                  <c:v>14.33</c:v>
                </c:pt>
                <c:pt idx="514">
                  <c:v>14.07</c:v>
                </c:pt>
                <c:pt idx="515">
                  <c:v>14.18</c:v>
                </c:pt>
                <c:pt idx="516">
                  <c:v>14.38</c:v>
                </c:pt>
                <c:pt idx="517">
                  <c:v>14.19</c:v>
                </c:pt>
                <c:pt idx="518">
                  <c:v>14.12</c:v>
                </c:pt>
                <c:pt idx="519">
                  <c:v>14.17</c:v>
                </c:pt>
                <c:pt idx="520">
                  <c:v>14.34</c:v>
                </c:pt>
                <c:pt idx="521">
                  <c:v>14.09</c:v>
                </c:pt>
                <c:pt idx="522">
                  <c:v>14.21</c:v>
                </c:pt>
                <c:pt idx="523">
                  <c:v>14.28</c:v>
                </c:pt>
                <c:pt idx="524">
                  <c:v>13.99</c:v>
                </c:pt>
                <c:pt idx="525">
                  <c:v>14.1</c:v>
                </c:pt>
                <c:pt idx="526">
                  <c:v>14.32</c:v>
                </c:pt>
                <c:pt idx="527">
                  <c:v>14.09</c:v>
                </c:pt>
                <c:pt idx="528">
                  <c:v>14.13</c:v>
                </c:pt>
                <c:pt idx="529">
                  <c:v>14.16</c:v>
                </c:pt>
                <c:pt idx="530">
                  <c:v>14.27</c:v>
                </c:pt>
                <c:pt idx="531">
                  <c:v>14.24</c:v>
                </c:pt>
                <c:pt idx="532">
                  <c:v>14.21</c:v>
                </c:pt>
                <c:pt idx="533">
                  <c:v>14.1</c:v>
                </c:pt>
                <c:pt idx="534">
                  <c:v>14.18</c:v>
                </c:pt>
                <c:pt idx="535">
                  <c:v>14.14</c:v>
                </c:pt>
                <c:pt idx="536">
                  <c:v>14.22</c:v>
                </c:pt>
                <c:pt idx="537">
                  <c:v>14.36</c:v>
                </c:pt>
                <c:pt idx="538">
                  <c:v>14.18</c:v>
                </c:pt>
                <c:pt idx="539">
                  <c:v>14</c:v>
                </c:pt>
                <c:pt idx="540">
                  <c:v>14.41</c:v>
                </c:pt>
                <c:pt idx="541">
                  <c:v>14.27</c:v>
                </c:pt>
                <c:pt idx="542">
                  <c:v>14.18</c:v>
                </c:pt>
                <c:pt idx="543">
                  <c:v>14.22</c:v>
                </c:pt>
                <c:pt idx="544">
                  <c:v>14.23</c:v>
                </c:pt>
                <c:pt idx="545">
                  <c:v>14.31</c:v>
                </c:pt>
                <c:pt idx="546">
                  <c:v>14.14</c:v>
                </c:pt>
                <c:pt idx="547">
                  <c:v>14.36</c:v>
                </c:pt>
                <c:pt idx="548">
                  <c:v>14.21</c:v>
                </c:pt>
                <c:pt idx="549">
                  <c:v>14.43</c:v>
                </c:pt>
                <c:pt idx="550">
                  <c:v>14.1</c:v>
                </c:pt>
                <c:pt idx="551">
                  <c:v>14.29</c:v>
                </c:pt>
                <c:pt idx="552">
                  <c:v>14.32</c:v>
                </c:pt>
                <c:pt idx="553">
                  <c:v>14.2</c:v>
                </c:pt>
                <c:pt idx="554">
                  <c:v>14.38</c:v>
                </c:pt>
                <c:pt idx="555">
                  <c:v>14.12</c:v>
                </c:pt>
                <c:pt idx="556">
                  <c:v>14.16</c:v>
                </c:pt>
                <c:pt idx="557">
                  <c:v>14.21</c:v>
                </c:pt>
                <c:pt idx="558">
                  <c:v>14.34</c:v>
                </c:pt>
                <c:pt idx="559">
                  <c:v>14.18</c:v>
                </c:pt>
                <c:pt idx="560">
                  <c:v>14.25</c:v>
                </c:pt>
                <c:pt idx="561">
                  <c:v>14.23</c:v>
                </c:pt>
                <c:pt idx="562">
                  <c:v>14.22</c:v>
                </c:pt>
                <c:pt idx="563">
                  <c:v>14.21</c:v>
                </c:pt>
                <c:pt idx="564">
                  <c:v>14.19</c:v>
                </c:pt>
                <c:pt idx="565">
                  <c:v>14.29</c:v>
                </c:pt>
                <c:pt idx="566">
                  <c:v>14.14</c:v>
                </c:pt>
                <c:pt idx="567">
                  <c:v>14.22</c:v>
                </c:pt>
                <c:pt idx="568">
                  <c:v>14.33</c:v>
                </c:pt>
                <c:pt idx="569">
                  <c:v>14.34</c:v>
                </c:pt>
                <c:pt idx="570">
                  <c:v>14.31</c:v>
                </c:pt>
                <c:pt idx="571">
                  <c:v>14.31</c:v>
                </c:pt>
                <c:pt idx="572">
                  <c:v>14.2</c:v>
                </c:pt>
                <c:pt idx="573">
                  <c:v>14.43</c:v>
                </c:pt>
                <c:pt idx="574">
                  <c:v>14.29</c:v>
                </c:pt>
                <c:pt idx="575">
                  <c:v>14.34</c:v>
                </c:pt>
                <c:pt idx="576">
                  <c:v>14.28</c:v>
                </c:pt>
                <c:pt idx="577">
                  <c:v>14.12</c:v>
                </c:pt>
                <c:pt idx="578">
                  <c:v>14.37</c:v>
                </c:pt>
                <c:pt idx="579">
                  <c:v>14.08</c:v>
                </c:pt>
                <c:pt idx="580">
                  <c:v>14.45</c:v>
                </c:pt>
                <c:pt idx="581">
                  <c:v>14.2</c:v>
                </c:pt>
                <c:pt idx="582">
                  <c:v>14.31</c:v>
                </c:pt>
                <c:pt idx="583">
                  <c:v>14.37</c:v>
                </c:pt>
                <c:pt idx="584">
                  <c:v>14.18</c:v>
                </c:pt>
                <c:pt idx="585">
                  <c:v>14.41</c:v>
                </c:pt>
                <c:pt idx="586">
                  <c:v>14.43</c:v>
                </c:pt>
                <c:pt idx="587">
                  <c:v>14.29</c:v>
                </c:pt>
                <c:pt idx="588">
                  <c:v>14.54</c:v>
                </c:pt>
                <c:pt idx="589">
                  <c:v>14.43</c:v>
                </c:pt>
                <c:pt idx="590">
                  <c:v>14.35</c:v>
                </c:pt>
                <c:pt idx="591">
                  <c:v>14.53</c:v>
                </c:pt>
                <c:pt idx="592">
                  <c:v>14.25</c:v>
                </c:pt>
                <c:pt idx="593">
                  <c:v>14.43</c:v>
                </c:pt>
                <c:pt idx="594">
                  <c:v>14.37</c:v>
                </c:pt>
                <c:pt idx="595">
                  <c:v>14.37</c:v>
                </c:pt>
                <c:pt idx="596">
                  <c:v>14.22</c:v>
                </c:pt>
                <c:pt idx="597">
                  <c:v>14.36</c:v>
                </c:pt>
                <c:pt idx="598">
                  <c:v>14.48</c:v>
                </c:pt>
                <c:pt idx="599">
                  <c:v>14.15</c:v>
                </c:pt>
                <c:pt idx="600">
                  <c:v>14.46</c:v>
                </c:pt>
                <c:pt idx="601">
                  <c:v>14.31</c:v>
                </c:pt>
                <c:pt idx="602">
                  <c:v>14.55</c:v>
                </c:pt>
                <c:pt idx="603">
                  <c:v>14.54</c:v>
                </c:pt>
                <c:pt idx="604">
                  <c:v>14.44</c:v>
                </c:pt>
                <c:pt idx="605">
                  <c:v>14.37</c:v>
                </c:pt>
                <c:pt idx="606">
                  <c:v>14.45</c:v>
                </c:pt>
                <c:pt idx="607">
                  <c:v>14.61</c:v>
                </c:pt>
                <c:pt idx="608">
                  <c:v>14.36</c:v>
                </c:pt>
                <c:pt idx="609">
                  <c:v>14.57</c:v>
                </c:pt>
                <c:pt idx="610">
                  <c:v>14.39</c:v>
                </c:pt>
                <c:pt idx="611">
                  <c:v>14.51</c:v>
                </c:pt>
                <c:pt idx="612">
                  <c:v>14.7</c:v>
                </c:pt>
                <c:pt idx="613">
                  <c:v>14.4</c:v>
                </c:pt>
                <c:pt idx="614">
                  <c:v>14.49</c:v>
                </c:pt>
                <c:pt idx="615">
                  <c:v>14.41</c:v>
                </c:pt>
                <c:pt idx="616">
                  <c:v>14.65</c:v>
                </c:pt>
                <c:pt idx="617">
                  <c:v>14.47</c:v>
                </c:pt>
                <c:pt idx="618">
                  <c:v>14.52</c:v>
                </c:pt>
                <c:pt idx="619">
                  <c:v>14.9</c:v>
                </c:pt>
                <c:pt idx="620">
                  <c:v>14.97</c:v>
                </c:pt>
                <c:pt idx="621">
                  <c:v>14.76</c:v>
                </c:pt>
                <c:pt idx="622">
                  <c:v>14.98</c:v>
                </c:pt>
                <c:pt idx="623">
                  <c:v>14.88</c:v>
                </c:pt>
                <c:pt idx="624">
                  <c:v>14.62</c:v>
                </c:pt>
                <c:pt idx="625">
                  <c:v>15.08</c:v>
                </c:pt>
                <c:pt idx="626">
                  <c:v>14.85</c:v>
                </c:pt>
                <c:pt idx="627">
                  <c:v>14.73</c:v>
                </c:pt>
                <c:pt idx="628">
                  <c:v>14.67</c:v>
                </c:pt>
                <c:pt idx="629">
                  <c:v>15.06</c:v>
                </c:pt>
                <c:pt idx="630">
                  <c:v>14.67</c:v>
                </c:pt>
                <c:pt idx="631">
                  <c:v>14.67</c:v>
                </c:pt>
                <c:pt idx="632">
                  <c:v>14.87</c:v>
                </c:pt>
                <c:pt idx="633">
                  <c:v>14.67</c:v>
                </c:pt>
                <c:pt idx="634">
                  <c:v>15.06</c:v>
                </c:pt>
                <c:pt idx="635">
                  <c:v>14.57</c:v>
                </c:pt>
                <c:pt idx="636">
                  <c:v>15.27</c:v>
                </c:pt>
                <c:pt idx="637">
                  <c:v>15.25</c:v>
                </c:pt>
                <c:pt idx="638">
                  <c:v>15.12</c:v>
                </c:pt>
                <c:pt idx="639">
                  <c:v>15.29</c:v>
                </c:pt>
                <c:pt idx="640">
                  <c:v>15.25</c:v>
                </c:pt>
                <c:pt idx="641">
                  <c:v>15.32</c:v>
                </c:pt>
                <c:pt idx="642">
                  <c:v>15.29</c:v>
                </c:pt>
                <c:pt idx="643">
                  <c:v>15.21</c:v>
                </c:pt>
                <c:pt idx="644">
                  <c:v>15.25</c:v>
                </c:pt>
                <c:pt idx="645">
                  <c:v>15.15</c:v>
                </c:pt>
                <c:pt idx="646">
                  <c:v>15.14</c:v>
                </c:pt>
                <c:pt idx="647">
                  <c:v>15.07</c:v>
                </c:pt>
                <c:pt idx="648">
                  <c:v>15.24</c:v>
                </c:pt>
                <c:pt idx="649">
                  <c:v>15.13</c:v>
                </c:pt>
                <c:pt idx="650">
                  <c:v>15.19</c:v>
                </c:pt>
                <c:pt idx="651">
                  <c:v>15.03</c:v>
                </c:pt>
                <c:pt idx="652">
                  <c:v>15.1</c:v>
                </c:pt>
                <c:pt idx="653">
                  <c:v>15.39</c:v>
                </c:pt>
                <c:pt idx="654">
                  <c:v>15.92</c:v>
                </c:pt>
                <c:pt idx="655">
                  <c:v>15.9</c:v>
                </c:pt>
                <c:pt idx="656">
                  <c:v>15.67</c:v>
                </c:pt>
                <c:pt idx="657">
                  <c:v>16.100000000000001</c:v>
                </c:pt>
                <c:pt idx="658">
                  <c:v>15.74</c:v>
                </c:pt>
                <c:pt idx="659">
                  <c:v>15.83</c:v>
                </c:pt>
                <c:pt idx="660">
                  <c:v>15.59</c:v>
                </c:pt>
                <c:pt idx="661">
                  <c:v>15.77</c:v>
                </c:pt>
                <c:pt idx="662">
                  <c:v>15.71</c:v>
                </c:pt>
                <c:pt idx="663">
                  <c:v>15.83</c:v>
                </c:pt>
                <c:pt idx="664">
                  <c:v>15.77</c:v>
                </c:pt>
                <c:pt idx="665">
                  <c:v>15.71</c:v>
                </c:pt>
                <c:pt idx="666">
                  <c:v>15.57</c:v>
                </c:pt>
                <c:pt idx="667">
                  <c:v>15.76</c:v>
                </c:pt>
                <c:pt idx="668">
                  <c:v>15.7</c:v>
                </c:pt>
                <c:pt idx="669">
                  <c:v>15.32</c:v>
                </c:pt>
                <c:pt idx="670">
                  <c:v>15.3</c:v>
                </c:pt>
                <c:pt idx="671">
                  <c:v>15.87</c:v>
                </c:pt>
                <c:pt idx="672">
                  <c:v>16.22</c:v>
                </c:pt>
                <c:pt idx="673">
                  <c:v>16.82</c:v>
                </c:pt>
                <c:pt idx="674">
                  <c:v>16.510000000000002</c:v>
                </c:pt>
                <c:pt idx="675">
                  <c:v>16.61</c:v>
                </c:pt>
                <c:pt idx="676">
                  <c:v>16.309999999999999</c:v>
                </c:pt>
                <c:pt idx="677">
                  <c:v>16.440000000000001</c:v>
                </c:pt>
                <c:pt idx="678">
                  <c:v>16.39</c:v>
                </c:pt>
                <c:pt idx="679">
                  <c:v>16.43</c:v>
                </c:pt>
                <c:pt idx="680">
                  <c:v>16.420000000000002</c:v>
                </c:pt>
                <c:pt idx="681">
                  <c:v>16.02</c:v>
                </c:pt>
                <c:pt idx="682">
                  <c:v>16.37</c:v>
                </c:pt>
                <c:pt idx="683">
                  <c:v>16.309999999999999</c:v>
                </c:pt>
                <c:pt idx="684">
                  <c:v>16.21</c:v>
                </c:pt>
                <c:pt idx="685">
                  <c:v>16.149999999999999</c:v>
                </c:pt>
                <c:pt idx="686">
                  <c:v>16.11</c:v>
                </c:pt>
                <c:pt idx="687">
                  <c:v>16.03</c:v>
                </c:pt>
                <c:pt idx="688">
                  <c:v>16.170000000000002</c:v>
                </c:pt>
                <c:pt idx="689">
                  <c:v>15.97</c:v>
                </c:pt>
                <c:pt idx="690">
                  <c:v>16</c:v>
                </c:pt>
                <c:pt idx="691">
                  <c:v>17.32</c:v>
                </c:pt>
                <c:pt idx="692">
                  <c:v>17.52</c:v>
                </c:pt>
                <c:pt idx="693">
                  <c:v>17.309999999999999</c:v>
                </c:pt>
                <c:pt idx="694">
                  <c:v>17.53</c:v>
                </c:pt>
                <c:pt idx="695">
                  <c:v>17.25</c:v>
                </c:pt>
                <c:pt idx="696">
                  <c:v>17.32</c:v>
                </c:pt>
                <c:pt idx="697">
                  <c:v>17.2</c:v>
                </c:pt>
                <c:pt idx="698">
                  <c:v>17.059999999999999</c:v>
                </c:pt>
                <c:pt idx="699">
                  <c:v>17.239999999999998</c:v>
                </c:pt>
                <c:pt idx="700">
                  <c:v>16.96</c:v>
                </c:pt>
                <c:pt idx="701">
                  <c:v>16.98</c:v>
                </c:pt>
                <c:pt idx="702">
                  <c:v>17.05</c:v>
                </c:pt>
                <c:pt idx="703">
                  <c:v>16.97</c:v>
                </c:pt>
                <c:pt idx="704">
                  <c:v>16.850000000000001</c:v>
                </c:pt>
                <c:pt idx="705">
                  <c:v>16.809999999999999</c:v>
                </c:pt>
                <c:pt idx="706">
                  <c:v>17.16</c:v>
                </c:pt>
                <c:pt idx="707">
                  <c:v>16.96</c:v>
                </c:pt>
                <c:pt idx="708">
                  <c:v>16.78</c:v>
                </c:pt>
                <c:pt idx="709">
                  <c:v>16.78</c:v>
                </c:pt>
                <c:pt idx="710">
                  <c:v>16.809999999999999</c:v>
                </c:pt>
                <c:pt idx="711">
                  <c:v>18.59</c:v>
                </c:pt>
                <c:pt idx="712">
                  <c:v>18.95</c:v>
                </c:pt>
                <c:pt idx="713">
                  <c:v>18.95</c:v>
                </c:pt>
                <c:pt idx="714">
                  <c:v>18.88</c:v>
                </c:pt>
                <c:pt idx="715">
                  <c:v>19.02</c:v>
                </c:pt>
                <c:pt idx="716">
                  <c:v>18.579999999999998</c:v>
                </c:pt>
                <c:pt idx="717">
                  <c:v>18.71</c:v>
                </c:pt>
                <c:pt idx="718">
                  <c:v>19.170000000000002</c:v>
                </c:pt>
                <c:pt idx="719">
                  <c:v>18.82</c:v>
                </c:pt>
                <c:pt idx="720">
                  <c:v>18.43</c:v>
                </c:pt>
                <c:pt idx="721">
                  <c:v>18.440000000000001</c:v>
                </c:pt>
                <c:pt idx="722">
                  <c:v>18.850000000000001</c:v>
                </c:pt>
                <c:pt idx="723">
                  <c:v>18.45</c:v>
                </c:pt>
                <c:pt idx="724">
                  <c:v>18.329999999999998</c:v>
                </c:pt>
                <c:pt idx="725">
                  <c:v>18.62</c:v>
                </c:pt>
                <c:pt idx="726">
                  <c:v>18.239999999999998</c:v>
                </c:pt>
                <c:pt idx="727">
                  <c:v>18.43</c:v>
                </c:pt>
                <c:pt idx="728">
                  <c:v>18.45</c:v>
                </c:pt>
                <c:pt idx="729">
                  <c:v>18.45</c:v>
                </c:pt>
                <c:pt idx="730">
                  <c:v>18.29</c:v>
                </c:pt>
                <c:pt idx="731">
                  <c:v>18.25</c:v>
                </c:pt>
                <c:pt idx="732">
                  <c:v>18.87</c:v>
                </c:pt>
                <c:pt idx="733">
                  <c:v>20.93</c:v>
                </c:pt>
                <c:pt idx="734">
                  <c:v>21.24</c:v>
                </c:pt>
                <c:pt idx="735">
                  <c:v>21.55</c:v>
                </c:pt>
                <c:pt idx="736">
                  <c:v>21.13</c:v>
                </c:pt>
                <c:pt idx="737">
                  <c:v>21.22</c:v>
                </c:pt>
                <c:pt idx="738">
                  <c:v>21.29</c:v>
                </c:pt>
                <c:pt idx="739">
                  <c:v>20.92</c:v>
                </c:pt>
                <c:pt idx="740">
                  <c:v>20.88</c:v>
                </c:pt>
                <c:pt idx="741">
                  <c:v>20.85</c:v>
                </c:pt>
                <c:pt idx="742">
                  <c:v>21.07</c:v>
                </c:pt>
                <c:pt idx="743">
                  <c:v>20.79</c:v>
                </c:pt>
                <c:pt idx="744">
                  <c:v>21.01</c:v>
                </c:pt>
                <c:pt idx="745">
                  <c:v>20.73</c:v>
                </c:pt>
                <c:pt idx="746">
                  <c:v>20.61</c:v>
                </c:pt>
                <c:pt idx="747">
                  <c:v>20.73</c:v>
                </c:pt>
                <c:pt idx="748">
                  <c:v>20.43</c:v>
                </c:pt>
                <c:pt idx="749">
                  <c:v>20.61</c:v>
                </c:pt>
                <c:pt idx="750">
                  <c:v>20.68</c:v>
                </c:pt>
                <c:pt idx="751">
                  <c:v>20.29</c:v>
                </c:pt>
                <c:pt idx="752">
                  <c:v>20.65</c:v>
                </c:pt>
                <c:pt idx="753">
                  <c:v>20.309999999999999</c:v>
                </c:pt>
                <c:pt idx="754">
                  <c:v>20.38</c:v>
                </c:pt>
                <c:pt idx="755">
                  <c:v>20.38</c:v>
                </c:pt>
                <c:pt idx="756">
                  <c:v>20.51</c:v>
                </c:pt>
                <c:pt idx="757">
                  <c:v>24.18</c:v>
                </c:pt>
                <c:pt idx="758">
                  <c:v>24.58</c:v>
                </c:pt>
                <c:pt idx="759">
                  <c:v>24.43</c:v>
                </c:pt>
                <c:pt idx="760">
                  <c:v>25</c:v>
                </c:pt>
                <c:pt idx="761">
                  <c:v>24.22</c:v>
                </c:pt>
                <c:pt idx="762">
                  <c:v>24.21</c:v>
                </c:pt>
                <c:pt idx="763">
                  <c:v>24.64</c:v>
                </c:pt>
                <c:pt idx="764">
                  <c:v>24.43</c:v>
                </c:pt>
                <c:pt idx="765">
                  <c:v>24.2</c:v>
                </c:pt>
                <c:pt idx="766">
                  <c:v>24.24</c:v>
                </c:pt>
                <c:pt idx="767">
                  <c:v>24.33</c:v>
                </c:pt>
                <c:pt idx="768">
                  <c:v>24.08</c:v>
                </c:pt>
                <c:pt idx="769">
                  <c:v>24.44</c:v>
                </c:pt>
                <c:pt idx="770">
                  <c:v>24.16</c:v>
                </c:pt>
                <c:pt idx="771">
                  <c:v>23.86</c:v>
                </c:pt>
                <c:pt idx="772">
                  <c:v>24.01</c:v>
                </c:pt>
                <c:pt idx="773">
                  <c:v>24.03</c:v>
                </c:pt>
                <c:pt idx="774">
                  <c:v>24.12</c:v>
                </c:pt>
                <c:pt idx="775">
                  <c:v>23.83</c:v>
                </c:pt>
                <c:pt idx="776">
                  <c:v>24.19</c:v>
                </c:pt>
                <c:pt idx="777">
                  <c:v>23.71</c:v>
                </c:pt>
                <c:pt idx="778">
                  <c:v>23.56</c:v>
                </c:pt>
                <c:pt idx="779">
                  <c:v>23.68</c:v>
                </c:pt>
                <c:pt idx="780">
                  <c:v>23.67</c:v>
                </c:pt>
                <c:pt idx="781">
                  <c:v>23.99</c:v>
                </c:pt>
                <c:pt idx="782">
                  <c:v>23.53</c:v>
                </c:pt>
                <c:pt idx="783">
                  <c:v>23.74</c:v>
                </c:pt>
                <c:pt idx="784">
                  <c:v>23.53</c:v>
                </c:pt>
                <c:pt idx="785">
                  <c:v>28.57</c:v>
                </c:pt>
                <c:pt idx="786">
                  <c:v>29.78</c:v>
                </c:pt>
                <c:pt idx="787">
                  <c:v>29.19</c:v>
                </c:pt>
                <c:pt idx="788">
                  <c:v>30.16</c:v>
                </c:pt>
                <c:pt idx="789">
                  <c:v>29.56</c:v>
                </c:pt>
                <c:pt idx="790">
                  <c:v>29.54</c:v>
                </c:pt>
                <c:pt idx="791">
                  <c:v>30.02</c:v>
                </c:pt>
                <c:pt idx="792">
                  <c:v>30.31</c:v>
                </c:pt>
                <c:pt idx="793">
                  <c:v>30.27</c:v>
                </c:pt>
                <c:pt idx="794">
                  <c:v>30.08</c:v>
                </c:pt>
                <c:pt idx="795">
                  <c:v>30.16</c:v>
                </c:pt>
                <c:pt idx="796">
                  <c:v>29.9</c:v>
                </c:pt>
                <c:pt idx="797">
                  <c:v>29.4</c:v>
                </c:pt>
                <c:pt idx="798">
                  <c:v>29.11</c:v>
                </c:pt>
                <c:pt idx="799">
                  <c:v>30</c:v>
                </c:pt>
                <c:pt idx="800">
                  <c:v>29.94</c:v>
                </c:pt>
                <c:pt idx="801">
                  <c:v>29.65</c:v>
                </c:pt>
                <c:pt idx="802">
                  <c:v>29.74</c:v>
                </c:pt>
                <c:pt idx="803">
                  <c:v>29.38</c:v>
                </c:pt>
                <c:pt idx="804">
                  <c:v>29.33</c:v>
                </c:pt>
                <c:pt idx="805">
                  <c:v>29.46</c:v>
                </c:pt>
                <c:pt idx="806">
                  <c:v>29.6</c:v>
                </c:pt>
                <c:pt idx="807">
                  <c:v>29.71</c:v>
                </c:pt>
                <c:pt idx="808">
                  <c:v>29.09</c:v>
                </c:pt>
                <c:pt idx="809">
                  <c:v>18.71</c:v>
                </c:pt>
                <c:pt idx="810">
                  <c:v>14.06</c:v>
                </c:pt>
                <c:pt idx="811">
                  <c:v>13.73</c:v>
                </c:pt>
                <c:pt idx="812">
                  <c:v>13.71</c:v>
                </c:pt>
                <c:pt idx="813">
                  <c:v>13.68</c:v>
                </c:pt>
                <c:pt idx="814">
                  <c:v>13.69</c:v>
                </c:pt>
                <c:pt idx="815">
                  <c:v>13.59</c:v>
                </c:pt>
                <c:pt idx="816">
                  <c:v>13.63</c:v>
                </c:pt>
                <c:pt idx="817">
                  <c:v>13.64</c:v>
                </c:pt>
                <c:pt idx="818">
                  <c:v>13.78</c:v>
                </c:pt>
                <c:pt idx="819">
                  <c:v>13.87</c:v>
                </c:pt>
                <c:pt idx="820">
                  <c:v>13.67</c:v>
                </c:pt>
                <c:pt idx="821">
                  <c:v>13.69</c:v>
                </c:pt>
                <c:pt idx="822">
                  <c:v>13.78</c:v>
                </c:pt>
                <c:pt idx="823">
                  <c:v>14.02</c:v>
                </c:pt>
                <c:pt idx="824">
                  <c:v>13.58</c:v>
                </c:pt>
                <c:pt idx="825">
                  <c:v>13.85</c:v>
                </c:pt>
                <c:pt idx="826">
                  <c:v>13.83</c:v>
                </c:pt>
                <c:pt idx="827">
                  <c:v>13.68</c:v>
                </c:pt>
                <c:pt idx="828">
                  <c:v>13.78</c:v>
                </c:pt>
                <c:pt idx="829">
                  <c:v>13.54</c:v>
                </c:pt>
                <c:pt idx="830">
                  <c:v>13.77</c:v>
                </c:pt>
                <c:pt idx="831">
                  <c:v>13.72</c:v>
                </c:pt>
                <c:pt idx="832">
                  <c:v>13.7</c:v>
                </c:pt>
                <c:pt idx="833">
                  <c:v>13.79</c:v>
                </c:pt>
                <c:pt idx="834">
                  <c:v>13.52</c:v>
                </c:pt>
                <c:pt idx="835">
                  <c:v>13.58</c:v>
                </c:pt>
                <c:pt idx="836">
                  <c:v>13.83</c:v>
                </c:pt>
                <c:pt idx="837">
                  <c:v>13.65</c:v>
                </c:pt>
                <c:pt idx="838">
                  <c:v>13.87</c:v>
                </c:pt>
                <c:pt idx="839">
                  <c:v>13.69</c:v>
                </c:pt>
                <c:pt idx="840">
                  <c:v>13.8</c:v>
                </c:pt>
                <c:pt idx="841">
                  <c:v>13.66</c:v>
                </c:pt>
                <c:pt idx="842">
                  <c:v>13.71</c:v>
                </c:pt>
                <c:pt idx="843">
                  <c:v>13.6</c:v>
                </c:pt>
                <c:pt idx="844">
                  <c:v>13.81</c:v>
                </c:pt>
                <c:pt idx="845">
                  <c:v>13.8</c:v>
                </c:pt>
                <c:pt idx="846">
                  <c:v>13.67</c:v>
                </c:pt>
                <c:pt idx="847">
                  <c:v>13.73</c:v>
                </c:pt>
                <c:pt idx="848">
                  <c:v>13.68</c:v>
                </c:pt>
                <c:pt idx="849">
                  <c:v>13.69</c:v>
                </c:pt>
                <c:pt idx="850">
                  <c:v>13.79</c:v>
                </c:pt>
                <c:pt idx="851">
                  <c:v>14.02</c:v>
                </c:pt>
                <c:pt idx="852">
                  <c:v>13.95</c:v>
                </c:pt>
                <c:pt idx="853">
                  <c:v>13.92</c:v>
                </c:pt>
                <c:pt idx="854">
                  <c:v>13.83</c:v>
                </c:pt>
                <c:pt idx="855">
                  <c:v>13.89</c:v>
                </c:pt>
                <c:pt idx="856">
                  <c:v>14.07</c:v>
                </c:pt>
                <c:pt idx="857">
                  <c:v>14.08</c:v>
                </c:pt>
                <c:pt idx="858">
                  <c:v>14.86</c:v>
                </c:pt>
                <c:pt idx="859">
                  <c:v>14.94</c:v>
                </c:pt>
                <c:pt idx="860">
                  <c:v>15.36</c:v>
                </c:pt>
                <c:pt idx="861">
                  <c:v>14.57</c:v>
                </c:pt>
                <c:pt idx="862">
                  <c:v>14.58</c:v>
                </c:pt>
                <c:pt idx="863">
                  <c:v>14.51</c:v>
                </c:pt>
                <c:pt idx="864">
                  <c:v>14.57</c:v>
                </c:pt>
                <c:pt idx="865">
                  <c:v>14.68</c:v>
                </c:pt>
                <c:pt idx="866">
                  <c:v>14.73</c:v>
                </c:pt>
                <c:pt idx="867">
                  <c:v>14.96</c:v>
                </c:pt>
                <c:pt idx="868">
                  <c:v>14.82</c:v>
                </c:pt>
                <c:pt idx="869">
                  <c:v>14.52</c:v>
                </c:pt>
                <c:pt idx="870">
                  <c:v>14.58</c:v>
                </c:pt>
                <c:pt idx="871">
                  <c:v>14.66</c:v>
                </c:pt>
                <c:pt idx="872">
                  <c:v>14.67</c:v>
                </c:pt>
                <c:pt idx="873">
                  <c:v>15.02</c:v>
                </c:pt>
                <c:pt idx="874">
                  <c:v>15.03</c:v>
                </c:pt>
                <c:pt idx="875">
                  <c:v>15.07</c:v>
                </c:pt>
                <c:pt idx="876">
                  <c:v>14.92</c:v>
                </c:pt>
                <c:pt idx="877">
                  <c:v>14.25</c:v>
                </c:pt>
                <c:pt idx="878">
                  <c:v>14.14</c:v>
                </c:pt>
                <c:pt idx="879">
                  <c:v>14.17</c:v>
                </c:pt>
                <c:pt idx="880">
                  <c:v>14.23</c:v>
                </c:pt>
                <c:pt idx="881">
                  <c:v>14.2</c:v>
                </c:pt>
                <c:pt idx="882">
                  <c:v>14.46</c:v>
                </c:pt>
                <c:pt idx="883">
                  <c:v>14.71</c:v>
                </c:pt>
                <c:pt idx="884">
                  <c:v>14.66</c:v>
                </c:pt>
                <c:pt idx="885">
                  <c:v>14.27</c:v>
                </c:pt>
                <c:pt idx="886">
                  <c:v>14.2</c:v>
                </c:pt>
                <c:pt idx="887">
                  <c:v>14.74</c:v>
                </c:pt>
                <c:pt idx="888">
                  <c:v>15.12</c:v>
                </c:pt>
                <c:pt idx="889">
                  <c:v>15.39</c:v>
                </c:pt>
                <c:pt idx="890">
                  <c:v>15.56</c:v>
                </c:pt>
                <c:pt idx="891">
                  <c:v>15.59</c:v>
                </c:pt>
                <c:pt idx="892">
                  <c:v>15.15</c:v>
                </c:pt>
                <c:pt idx="893">
                  <c:v>15.42</c:v>
                </c:pt>
                <c:pt idx="894">
                  <c:v>15.45</c:v>
                </c:pt>
                <c:pt idx="895">
                  <c:v>15.31</c:v>
                </c:pt>
                <c:pt idx="896">
                  <c:v>15.47</c:v>
                </c:pt>
                <c:pt idx="897">
                  <c:v>15.46</c:v>
                </c:pt>
                <c:pt idx="898">
                  <c:v>15.57</c:v>
                </c:pt>
                <c:pt idx="899">
                  <c:v>14.78</c:v>
                </c:pt>
                <c:pt idx="900">
                  <c:v>15.34</c:v>
                </c:pt>
                <c:pt idx="901">
                  <c:v>15.02</c:v>
                </c:pt>
                <c:pt idx="902">
                  <c:v>14.96</c:v>
                </c:pt>
                <c:pt idx="903">
                  <c:v>14.9</c:v>
                </c:pt>
                <c:pt idx="904">
                  <c:v>14.67</c:v>
                </c:pt>
                <c:pt idx="905">
                  <c:v>14.38</c:v>
                </c:pt>
                <c:pt idx="906">
                  <c:v>14.44</c:v>
                </c:pt>
                <c:pt idx="907">
                  <c:v>14.31</c:v>
                </c:pt>
                <c:pt idx="908">
                  <c:v>14.37</c:v>
                </c:pt>
                <c:pt idx="909">
                  <c:v>14.16</c:v>
                </c:pt>
                <c:pt idx="910">
                  <c:v>14.29</c:v>
                </c:pt>
                <c:pt idx="911">
                  <c:v>14.24</c:v>
                </c:pt>
                <c:pt idx="912">
                  <c:v>14.04</c:v>
                </c:pt>
                <c:pt idx="913">
                  <c:v>14.03</c:v>
                </c:pt>
                <c:pt idx="914">
                  <c:v>14.31</c:v>
                </c:pt>
                <c:pt idx="915">
                  <c:v>14.31</c:v>
                </c:pt>
                <c:pt idx="916">
                  <c:v>14.4</c:v>
                </c:pt>
                <c:pt idx="917">
                  <c:v>14.59</c:v>
                </c:pt>
                <c:pt idx="918">
                  <c:v>14.43</c:v>
                </c:pt>
                <c:pt idx="919">
                  <c:v>14.16</c:v>
                </c:pt>
                <c:pt idx="920">
                  <c:v>14.16</c:v>
                </c:pt>
                <c:pt idx="921">
                  <c:v>14</c:v>
                </c:pt>
                <c:pt idx="922">
                  <c:v>14.31</c:v>
                </c:pt>
                <c:pt idx="923">
                  <c:v>14.32</c:v>
                </c:pt>
                <c:pt idx="924">
                  <c:v>14.03</c:v>
                </c:pt>
                <c:pt idx="925">
                  <c:v>14.26</c:v>
                </c:pt>
                <c:pt idx="926">
                  <c:v>14.02</c:v>
                </c:pt>
                <c:pt idx="927">
                  <c:v>14.26</c:v>
                </c:pt>
                <c:pt idx="928">
                  <c:v>14.21</c:v>
                </c:pt>
                <c:pt idx="929">
                  <c:v>14.23</c:v>
                </c:pt>
                <c:pt idx="930">
                  <c:v>14.45</c:v>
                </c:pt>
                <c:pt idx="931">
                  <c:v>14.2</c:v>
                </c:pt>
                <c:pt idx="932">
                  <c:v>14.22</c:v>
                </c:pt>
                <c:pt idx="933">
                  <c:v>14.05</c:v>
                </c:pt>
                <c:pt idx="934">
                  <c:v>14.12</c:v>
                </c:pt>
                <c:pt idx="935">
                  <c:v>14.34</c:v>
                </c:pt>
                <c:pt idx="936">
                  <c:v>14.42</c:v>
                </c:pt>
                <c:pt idx="937">
                  <c:v>14.37</c:v>
                </c:pt>
                <c:pt idx="938">
                  <c:v>14.4</c:v>
                </c:pt>
                <c:pt idx="939">
                  <c:v>14.25</c:v>
                </c:pt>
                <c:pt idx="940">
                  <c:v>14.4</c:v>
                </c:pt>
                <c:pt idx="941">
                  <c:v>14.39</c:v>
                </c:pt>
                <c:pt idx="942">
                  <c:v>14.54</c:v>
                </c:pt>
                <c:pt idx="943">
                  <c:v>14.32</c:v>
                </c:pt>
                <c:pt idx="944">
                  <c:v>14.25</c:v>
                </c:pt>
                <c:pt idx="945">
                  <c:v>14.37</c:v>
                </c:pt>
                <c:pt idx="946">
                  <c:v>14.25</c:v>
                </c:pt>
                <c:pt idx="947">
                  <c:v>14.22</c:v>
                </c:pt>
                <c:pt idx="948">
                  <c:v>14.33</c:v>
                </c:pt>
                <c:pt idx="949">
                  <c:v>14.36</c:v>
                </c:pt>
                <c:pt idx="950">
                  <c:v>14.37</c:v>
                </c:pt>
                <c:pt idx="951">
                  <c:v>14.26</c:v>
                </c:pt>
                <c:pt idx="952">
                  <c:v>14.42</c:v>
                </c:pt>
                <c:pt idx="953">
                  <c:v>14.33</c:v>
                </c:pt>
                <c:pt idx="954">
                  <c:v>14.3</c:v>
                </c:pt>
                <c:pt idx="955">
                  <c:v>14.14</c:v>
                </c:pt>
                <c:pt idx="956">
                  <c:v>14.42</c:v>
                </c:pt>
                <c:pt idx="957">
                  <c:v>14.43</c:v>
                </c:pt>
                <c:pt idx="958">
                  <c:v>14.41</c:v>
                </c:pt>
                <c:pt idx="959">
                  <c:v>14.32</c:v>
                </c:pt>
                <c:pt idx="960">
                  <c:v>14.24</c:v>
                </c:pt>
                <c:pt idx="961">
                  <c:v>14.46</c:v>
                </c:pt>
                <c:pt idx="962">
                  <c:v>14.33</c:v>
                </c:pt>
                <c:pt idx="963">
                  <c:v>14.23</c:v>
                </c:pt>
                <c:pt idx="964">
                  <c:v>14.19</c:v>
                </c:pt>
                <c:pt idx="965">
                  <c:v>14.21</c:v>
                </c:pt>
                <c:pt idx="966">
                  <c:v>14.02</c:v>
                </c:pt>
                <c:pt idx="967">
                  <c:v>14.22</c:v>
                </c:pt>
                <c:pt idx="968">
                  <c:v>13.98</c:v>
                </c:pt>
                <c:pt idx="969">
                  <c:v>14.12</c:v>
                </c:pt>
                <c:pt idx="970">
                  <c:v>14.11</c:v>
                </c:pt>
                <c:pt idx="971">
                  <c:v>14.31</c:v>
                </c:pt>
                <c:pt idx="972">
                  <c:v>14.17</c:v>
                </c:pt>
                <c:pt idx="973">
                  <c:v>14.38</c:v>
                </c:pt>
                <c:pt idx="974">
                  <c:v>14.24</c:v>
                </c:pt>
                <c:pt idx="975">
                  <c:v>14.01</c:v>
                </c:pt>
                <c:pt idx="976">
                  <c:v>14.11</c:v>
                </c:pt>
                <c:pt idx="977">
                  <c:v>13.92</c:v>
                </c:pt>
                <c:pt idx="978">
                  <c:v>14.12</c:v>
                </c:pt>
                <c:pt idx="979">
                  <c:v>14.17</c:v>
                </c:pt>
                <c:pt idx="980">
                  <c:v>14.01</c:v>
                </c:pt>
                <c:pt idx="981">
                  <c:v>14.01</c:v>
                </c:pt>
                <c:pt idx="982">
                  <c:v>14.06</c:v>
                </c:pt>
                <c:pt idx="983">
                  <c:v>13.97</c:v>
                </c:pt>
                <c:pt idx="984">
                  <c:v>14.21</c:v>
                </c:pt>
                <c:pt idx="985">
                  <c:v>13.93</c:v>
                </c:pt>
                <c:pt idx="986">
                  <c:v>14.23</c:v>
                </c:pt>
                <c:pt idx="987">
                  <c:v>14.39</c:v>
                </c:pt>
                <c:pt idx="988">
                  <c:v>14.21</c:v>
                </c:pt>
                <c:pt idx="989">
                  <c:v>14.29</c:v>
                </c:pt>
                <c:pt idx="990">
                  <c:v>14.18</c:v>
                </c:pt>
                <c:pt idx="991">
                  <c:v>14.26</c:v>
                </c:pt>
                <c:pt idx="992">
                  <c:v>14.39</c:v>
                </c:pt>
                <c:pt idx="993">
                  <c:v>14.55</c:v>
                </c:pt>
                <c:pt idx="994">
                  <c:v>14.51</c:v>
                </c:pt>
                <c:pt idx="995">
                  <c:v>14.71</c:v>
                </c:pt>
                <c:pt idx="996">
                  <c:v>14.37</c:v>
                </c:pt>
                <c:pt idx="997">
                  <c:v>14.31</c:v>
                </c:pt>
                <c:pt idx="998">
                  <c:v>14.58</c:v>
                </c:pt>
                <c:pt idx="999">
                  <c:v>14.76</c:v>
                </c:pt>
                <c:pt idx="1000">
                  <c:v>14.43</c:v>
                </c:pt>
                <c:pt idx="1001">
                  <c:v>14.34</c:v>
                </c:pt>
                <c:pt idx="1002">
                  <c:v>14.79</c:v>
                </c:pt>
                <c:pt idx="1003">
                  <c:v>14.81</c:v>
                </c:pt>
                <c:pt idx="1004">
                  <c:v>14.4</c:v>
                </c:pt>
                <c:pt idx="1005">
                  <c:v>14.71</c:v>
                </c:pt>
                <c:pt idx="1006">
                  <c:v>14.93</c:v>
                </c:pt>
                <c:pt idx="1007">
                  <c:v>14.75</c:v>
                </c:pt>
                <c:pt idx="1008">
                  <c:v>14.82</c:v>
                </c:pt>
                <c:pt idx="1009">
                  <c:v>14.91</c:v>
                </c:pt>
                <c:pt idx="1010">
                  <c:v>14.61</c:v>
                </c:pt>
                <c:pt idx="1011">
                  <c:v>14.57</c:v>
                </c:pt>
                <c:pt idx="1012">
                  <c:v>14.49</c:v>
                </c:pt>
                <c:pt idx="1013">
                  <c:v>14.67</c:v>
                </c:pt>
                <c:pt idx="1014">
                  <c:v>14.65</c:v>
                </c:pt>
                <c:pt idx="1015">
                  <c:v>14.72</c:v>
                </c:pt>
                <c:pt idx="1016">
                  <c:v>14.59</c:v>
                </c:pt>
                <c:pt idx="1017">
                  <c:v>14.61</c:v>
                </c:pt>
                <c:pt idx="1018">
                  <c:v>14.58</c:v>
                </c:pt>
                <c:pt idx="1019">
                  <c:v>14.94</c:v>
                </c:pt>
                <c:pt idx="1020">
                  <c:v>14.69</c:v>
                </c:pt>
                <c:pt idx="1021">
                  <c:v>14.85</c:v>
                </c:pt>
                <c:pt idx="1022">
                  <c:v>14.69</c:v>
                </c:pt>
                <c:pt idx="1023">
                  <c:v>14.97</c:v>
                </c:pt>
                <c:pt idx="1024">
                  <c:v>14.92</c:v>
                </c:pt>
                <c:pt idx="1025">
                  <c:v>14.87</c:v>
                </c:pt>
                <c:pt idx="1026">
                  <c:v>14.76</c:v>
                </c:pt>
                <c:pt idx="1027">
                  <c:v>14.9</c:v>
                </c:pt>
                <c:pt idx="1028">
                  <c:v>14.79</c:v>
                </c:pt>
                <c:pt idx="1029">
                  <c:v>15.14</c:v>
                </c:pt>
                <c:pt idx="1030">
                  <c:v>14.89</c:v>
                </c:pt>
                <c:pt idx="1031">
                  <c:v>14.63</c:v>
                </c:pt>
                <c:pt idx="1032">
                  <c:v>14.97</c:v>
                </c:pt>
                <c:pt idx="1033">
                  <c:v>14.69</c:v>
                </c:pt>
                <c:pt idx="1034">
                  <c:v>14.73</c:v>
                </c:pt>
                <c:pt idx="1035">
                  <c:v>14.91</c:v>
                </c:pt>
                <c:pt idx="1036">
                  <c:v>14.87</c:v>
                </c:pt>
                <c:pt idx="1037">
                  <c:v>14.88</c:v>
                </c:pt>
                <c:pt idx="1038">
                  <c:v>14.79</c:v>
                </c:pt>
                <c:pt idx="1039">
                  <c:v>14.99</c:v>
                </c:pt>
                <c:pt idx="1040">
                  <c:v>14.73</c:v>
                </c:pt>
                <c:pt idx="1041">
                  <c:v>14.93</c:v>
                </c:pt>
                <c:pt idx="1042">
                  <c:v>14.85</c:v>
                </c:pt>
                <c:pt idx="1043">
                  <c:v>14.84</c:v>
                </c:pt>
                <c:pt idx="1044">
                  <c:v>14.8</c:v>
                </c:pt>
                <c:pt idx="1045">
                  <c:v>14.9</c:v>
                </c:pt>
                <c:pt idx="1046">
                  <c:v>14.94</c:v>
                </c:pt>
                <c:pt idx="1047">
                  <c:v>14.89</c:v>
                </c:pt>
                <c:pt idx="1048">
                  <c:v>14.68</c:v>
                </c:pt>
                <c:pt idx="1049">
                  <c:v>14.67</c:v>
                </c:pt>
                <c:pt idx="1050">
                  <c:v>14.67</c:v>
                </c:pt>
                <c:pt idx="1051">
                  <c:v>14.62</c:v>
                </c:pt>
                <c:pt idx="1052">
                  <c:v>14.35</c:v>
                </c:pt>
                <c:pt idx="1053">
                  <c:v>14.3</c:v>
                </c:pt>
                <c:pt idx="1054">
                  <c:v>14.18</c:v>
                </c:pt>
                <c:pt idx="1055">
                  <c:v>14.53</c:v>
                </c:pt>
                <c:pt idx="1056">
                  <c:v>14.42</c:v>
                </c:pt>
                <c:pt idx="1057">
                  <c:v>14.29</c:v>
                </c:pt>
                <c:pt idx="1058">
                  <c:v>14.51</c:v>
                </c:pt>
                <c:pt idx="1059">
                  <c:v>14.24</c:v>
                </c:pt>
                <c:pt idx="1060">
                  <c:v>14.35</c:v>
                </c:pt>
                <c:pt idx="1061">
                  <c:v>14.88</c:v>
                </c:pt>
                <c:pt idx="1062">
                  <c:v>14.59</c:v>
                </c:pt>
                <c:pt idx="1063">
                  <c:v>14.45</c:v>
                </c:pt>
                <c:pt idx="1064">
                  <c:v>14.62</c:v>
                </c:pt>
                <c:pt idx="1065">
                  <c:v>14.62</c:v>
                </c:pt>
                <c:pt idx="1066">
                  <c:v>14.29</c:v>
                </c:pt>
                <c:pt idx="1067">
                  <c:v>14.38</c:v>
                </c:pt>
                <c:pt idx="1068">
                  <c:v>14.17</c:v>
                </c:pt>
                <c:pt idx="1069">
                  <c:v>14.54</c:v>
                </c:pt>
                <c:pt idx="1070">
                  <c:v>14.44</c:v>
                </c:pt>
                <c:pt idx="1071">
                  <c:v>14.5</c:v>
                </c:pt>
                <c:pt idx="1072">
                  <c:v>14.4</c:v>
                </c:pt>
                <c:pt idx="1073">
                  <c:v>14.51</c:v>
                </c:pt>
                <c:pt idx="1074">
                  <c:v>14.75</c:v>
                </c:pt>
                <c:pt idx="1075">
                  <c:v>14.37</c:v>
                </c:pt>
                <c:pt idx="1076">
                  <c:v>14.54</c:v>
                </c:pt>
                <c:pt idx="1077">
                  <c:v>14.21</c:v>
                </c:pt>
                <c:pt idx="1078">
                  <c:v>14.15</c:v>
                </c:pt>
                <c:pt idx="1079">
                  <c:v>14.27</c:v>
                </c:pt>
                <c:pt idx="1080">
                  <c:v>14.13</c:v>
                </c:pt>
                <c:pt idx="1081">
                  <c:v>13.99</c:v>
                </c:pt>
                <c:pt idx="1082">
                  <c:v>14.48</c:v>
                </c:pt>
                <c:pt idx="1083">
                  <c:v>14.33</c:v>
                </c:pt>
                <c:pt idx="1084">
                  <c:v>14.71</c:v>
                </c:pt>
                <c:pt idx="1085">
                  <c:v>14.56</c:v>
                </c:pt>
                <c:pt idx="1086">
                  <c:v>14.58</c:v>
                </c:pt>
                <c:pt idx="1087">
                  <c:v>14.12</c:v>
                </c:pt>
                <c:pt idx="1088">
                  <c:v>14.23</c:v>
                </c:pt>
                <c:pt idx="1089">
                  <c:v>14.49</c:v>
                </c:pt>
                <c:pt idx="1090">
                  <c:v>14.61</c:v>
                </c:pt>
                <c:pt idx="1091">
                  <c:v>14.41</c:v>
                </c:pt>
                <c:pt idx="1092">
                  <c:v>14.51</c:v>
                </c:pt>
                <c:pt idx="1093">
                  <c:v>14.41</c:v>
                </c:pt>
                <c:pt idx="1094">
                  <c:v>14.16</c:v>
                </c:pt>
                <c:pt idx="1095">
                  <c:v>14.15</c:v>
                </c:pt>
                <c:pt idx="1096">
                  <c:v>14.25</c:v>
                </c:pt>
                <c:pt idx="1097">
                  <c:v>14.33</c:v>
                </c:pt>
                <c:pt idx="1098">
                  <c:v>14.49</c:v>
                </c:pt>
                <c:pt idx="1099">
                  <c:v>14.51</c:v>
                </c:pt>
                <c:pt idx="1100">
                  <c:v>14.38</c:v>
                </c:pt>
                <c:pt idx="1101">
                  <c:v>14.2</c:v>
                </c:pt>
                <c:pt idx="1102">
                  <c:v>14.26</c:v>
                </c:pt>
                <c:pt idx="1103">
                  <c:v>14.35</c:v>
                </c:pt>
                <c:pt idx="1104">
                  <c:v>14.45</c:v>
                </c:pt>
                <c:pt idx="1105">
                  <c:v>14.19</c:v>
                </c:pt>
                <c:pt idx="1106">
                  <c:v>14.28</c:v>
                </c:pt>
                <c:pt idx="1107">
                  <c:v>14.33</c:v>
                </c:pt>
                <c:pt idx="1108">
                  <c:v>14.24</c:v>
                </c:pt>
                <c:pt idx="1109">
                  <c:v>14.55</c:v>
                </c:pt>
                <c:pt idx="1110">
                  <c:v>14.45</c:v>
                </c:pt>
                <c:pt idx="1111">
                  <c:v>14.27</c:v>
                </c:pt>
                <c:pt idx="1112">
                  <c:v>14.26</c:v>
                </c:pt>
                <c:pt idx="1113">
                  <c:v>14.27</c:v>
                </c:pt>
                <c:pt idx="1114">
                  <c:v>14.51</c:v>
                </c:pt>
                <c:pt idx="1115">
                  <c:v>14.39</c:v>
                </c:pt>
                <c:pt idx="1116">
                  <c:v>14.27</c:v>
                </c:pt>
                <c:pt idx="1117">
                  <c:v>14.24</c:v>
                </c:pt>
                <c:pt idx="1118">
                  <c:v>14.21</c:v>
                </c:pt>
                <c:pt idx="1119">
                  <c:v>14.34</c:v>
                </c:pt>
                <c:pt idx="1120">
                  <c:v>14.46</c:v>
                </c:pt>
                <c:pt idx="1121">
                  <c:v>14.27</c:v>
                </c:pt>
                <c:pt idx="1122">
                  <c:v>14.36</c:v>
                </c:pt>
                <c:pt idx="1123">
                  <c:v>14.21</c:v>
                </c:pt>
                <c:pt idx="1124">
                  <c:v>14.22</c:v>
                </c:pt>
                <c:pt idx="1125">
                  <c:v>14.31</c:v>
                </c:pt>
                <c:pt idx="1126">
                  <c:v>14.42</c:v>
                </c:pt>
                <c:pt idx="1127">
                  <c:v>14.33</c:v>
                </c:pt>
                <c:pt idx="1128">
                  <c:v>14.24</c:v>
                </c:pt>
                <c:pt idx="1129">
                  <c:v>14.48</c:v>
                </c:pt>
                <c:pt idx="1130">
                  <c:v>14.07</c:v>
                </c:pt>
                <c:pt idx="1131">
                  <c:v>14.44</c:v>
                </c:pt>
                <c:pt idx="1132">
                  <c:v>14.21</c:v>
                </c:pt>
                <c:pt idx="1133">
                  <c:v>14.24</c:v>
                </c:pt>
                <c:pt idx="1134">
                  <c:v>14.04</c:v>
                </c:pt>
                <c:pt idx="1135">
                  <c:v>14.37</c:v>
                </c:pt>
                <c:pt idx="1136">
                  <c:v>14.31</c:v>
                </c:pt>
                <c:pt idx="1137">
                  <c:v>14.41</c:v>
                </c:pt>
                <c:pt idx="1138">
                  <c:v>14.19</c:v>
                </c:pt>
                <c:pt idx="1139">
                  <c:v>14.21</c:v>
                </c:pt>
                <c:pt idx="1140">
                  <c:v>14.05</c:v>
                </c:pt>
                <c:pt idx="1141">
                  <c:v>14.14</c:v>
                </c:pt>
                <c:pt idx="1142">
                  <c:v>14.04</c:v>
                </c:pt>
                <c:pt idx="1143">
                  <c:v>14.03</c:v>
                </c:pt>
                <c:pt idx="1144">
                  <c:v>13.92</c:v>
                </c:pt>
                <c:pt idx="1145">
                  <c:v>13.95</c:v>
                </c:pt>
                <c:pt idx="1146">
                  <c:v>14.2</c:v>
                </c:pt>
                <c:pt idx="1147">
                  <c:v>13.94</c:v>
                </c:pt>
                <c:pt idx="1148">
                  <c:v>14.15</c:v>
                </c:pt>
                <c:pt idx="1149">
                  <c:v>13.96</c:v>
                </c:pt>
                <c:pt idx="1150">
                  <c:v>14.09</c:v>
                </c:pt>
                <c:pt idx="1151">
                  <c:v>13.96</c:v>
                </c:pt>
                <c:pt idx="1152">
                  <c:v>13.99</c:v>
                </c:pt>
                <c:pt idx="1153">
                  <c:v>13.94</c:v>
                </c:pt>
                <c:pt idx="1154">
                  <c:v>13.93</c:v>
                </c:pt>
                <c:pt idx="1155">
                  <c:v>14.03</c:v>
                </c:pt>
                <c:pt idx="1156">
                  <c:v>13.96</c:v>
                </c:pt>
                <c:pt idx="1157">
                  <c:v>13.93</c:v>
                </c:pt>
                <c:pt idx="1158">
                  <c:v>13.89</c:v>
                </c:pt>
                <c:pt idx="1159">
                  <c:v>13.92</c:v>
                </c:pt>
                <c:pt idx="1160">
                  <c:v>13.8</c:v>
                </c:pt>
                <c:pt idx="1161">
                  <c:v>14</c:v>
                </c:pt>
                <c:pt idx="1162">
                  <c:v>13.86</c:v>
                </c:pt>
                <c:pt idx="1163">
                  <c:v>13.99</c:v>
                </c:pt>
                <c:pt idx="1164">
                  <c:v>13.7</c:v>
                </c:pt>
                <c:pt idx="1165">
                  <c:v>13.66</c:v>
                </c:pt>
                <c:pt idx="1166">
                  <c:v>13.78</c:v>
                </c:pt>
                <c:pt idx="1167">
                  <c:v>13.9</c:v>
                </c:pt>
                <c:pt idx="1168">
                  <c:v>13.83</c:v>
                </c:pt>
                <c:pt idx="1169">
                  <c:v>13.87</c:v>
                </c:pt>
                <c:pt idx="1170">
                  <c:v>13.83</c:v>
                </c:pt>
                <c:pt idx="1171">
                  <c:v>13.83</c:v>
                </c:pt>
                <c:pt idx="1172">
                  <c:v>13.79</c:v>
                </c:pt>
                <c:pt idx="1173">
                  <c:v>13.96</c:v>
                </c:pt>
                <c:pt idx="1174">
                  <c:v>13.93</c:v>
                </c:pt>
                <c:pt idx="1175">
                  <c:v>13.92</c:v>
                </c:pt>
                <c:pt idx="1176">
                  <c:v>13.88</c:v>
                </c:pt>
                <c:pt idx="1177">
                  <c:v>14.02</c:v>
                </c:pt>
                <c:pt idx="1178">
                  <c:v>13.84</c:v>
                </c:pt>
                <c:pt idx="1179">
                  <c:v>13.95</c:v>
                </c:pt>
                <c:pt idx="1180">
                  <c:v>14.07</c:v>
                </c:pt>
                <c:pt idx="1181">
                  <c:v>13.82</c:v>
                </c:pt>
                <c:pt idx="1182">
                  <c:v>13.86</c:v>
                </c:pt>
                <c:pt idx="1183">
                  <c:v>13.91</c:v>
                </c:pt>
                <c:pt idx="1184">
                  <c:v>13.93</c:v>
                </c:pt>
                <c:pt idx="1185">
                  <c:v>14.05</c:v>
                </c:pt>
                <c:pt idx="1186">
                  <c:v>13.85</c:v>
                </c:pt>
                <c:pt idx="1187">
                  <c:v>13.87</c:v>
                </c:pt>
                <c:pt idx="1188">
                  <c:v>14.05</c:v>
                </c:pt>
                <c:pt idx="1189">
                  <c:v>13.86</c:v>
                </c:pt>
                <c:pt idx="1190">
                  <c:v>13.97</c:v>
                </c:pt>
                <c:pt idx="1191">
                  <c:v>14</c:v>
                </c:pt>
                <c:pt idx="1192">
                  <c:v>13.95</c:v>
                </c:pt>
                <c:pt idx="1193">
                  <c:v>13.92</c:v>
                </c:pt>
                <c:pt idx="1194">
                  <c:v>14.03</c:v>
                </c:pt>
                <c:pt idx="1195">
                  <c:v>13.99</c:v>
                </c:pt>
                <c:pt idx="1196">
                  <c:v>13.9</c:v>
                </c:pt>
                <c:pt idx="1197">
                  <c:v>14.04</c:v>
                </c:pt>
                <c:pt idx="1198">
                  <c:v>13.94</c:v>
                </c:pt>
                <c:pt idx="1199">
                  <c:v>13.96</c:v>
                </c:pt>
                <c:pt idx="1200">
                  <c:v>13.91</c:v>
                </c:pt>
                <c:pt idx="1201">
                  <c:v>13.82</c:v>
                </c:pt>
                <c:pt idx="1202">
                  <c:v>13.93</c:v>
                </c:pt>
                <c:pt idx="1203">
                  <c:v>14.08</c:v>
                </c:pt>
                <c:pt idx="1204">
                  <c:v>14.02</c:v>
                </c:pt>
                <c:pt idx="1205">
                  <c:v>13.79</c:v>
                </c:pt>
                <c:pt idx="1206">
                  <c:v>13.96</c:v>
                </c:pt>
                <c:pt idx="1207">
                  <c:v>13.87</c:v>
                </c:pt>
                <c:pt idx="1208">
                  <c:v>14.15</c:v>
                </c:pt>
                <c:pt idx="1209">
                  <c:v>14.1</c:v>
                </c:pt>
                <c:pt idx="1210">
                  <c:v>13.92</c:v>
                </c:pt>
                <c:pt idx="1211">
                  <c:v>14.12</c:v>
                </c:pt>
                <c:pt idx="1212">
                  <c:v>13.97</c:v>
                </c:pt>
                <c:pt idx="1213">
                  <c:v>13.94</c:v>
                </c:pt>
                <c:pt idx="1214">
                  <c:v>13.91</c:v>
                </c:pt>
                <c:pt idx="1215">
                  <c:v>14.04</c:v>
                </c:pt>
                <c:pt idx="1216">
                  <c:v>14.24</c:v>
                </c:pt>
                <c:pt idx="1217">
                  <c:v>14.19</c:v>
                </c:pt>
                <c:pt idx="1218">
                  <c:v>13.95</c:v>
                </c:pt>
                <c:pt idx="1219">
                  <c:v>14.09</c:v>
                </c:pt>
                <c:pt idx="1220">
                  <c:v>14.13</c:v>
                </c:pt>
                <c:pt idx="1221">
                  <c:v>14.08</c:v>
                </c:pt>
                <c:pt idx="1222">
                  <c:v>14.14</c:v>
                </c:pt>
                <c:pt idx="1223">
                  <c:v>14.27</c:v>
                </c:pt>
                <c:pt idx="1224">
                  <c:v>14.36</c:v>
                </c:pt>
                <c:pt idx="1225">
                  <c:v>14.23</c:v>
                </c:pt>
                <c:pt idx="1226">
                  <c:v>14.29</c:v>
                </c:pt>
                <c:pt idx="1227">
                  <c:v>14.15</c:v>
                </c:pt>
                <c:pt idx="1228">
                  <c:v>14.06</c:v>
                </c:pt>
                <c:pt idx="1229">
                  <c:v>13.81</c:v>
                </c:pt>
                <c:pt idx="1230">
                  <c:v>14.3</c:v>
                </c:pt>
                <c:pt idx="1231">
                  <c:v>14.09</c:v>
                </c:pt>
                <c:pt idx="1232">
                  <c:v>14.09</c:v>
                </c:pt>
                <c:pt idx="1233">
                  <c:v>14.22</c:v>
                </c:pt>
                <c:pt idx="1234">
                  <c:v>14.12</c:v>
                </c:pt>
                <c:pt idx="1235">
                  <c:v>14.29</c:v>
                </c:pt>
                <c:pt idx="1236">
                  <c:v>14.51</c:v>
                </c:pt>
                <c:pt idx="1237">
                  <c:v>14.58</c:v>
                </c:pt>
                <c:pt idx="1238">
                  <c:v>14.61</c:v>
                </c:pt>
                <c:pt idx="1239">
                  <c:v>14.59</c:v>
                </c:pt>
                <c:pt idx="1240">
                  <c:v>14.57</c:v>
                </c:pt>
                <c:pt idx="1241">
                  <c:v>14.41</c:v>
                </c:pt>
                <c:pt idx="1242">
                  <c:v>14.56</c:v>
                </c:pt>
                <c:pt idx="1243">
                  <c:v>14.42</c:v>
                </c:pt>
                <c:pt idx="1244">
                  <c:v>14.32</c:v>
                </c:pt>
                <c:pt idx="1245">
                  <c:v>14.35</c:v>
                </c:pt>
                <c:pt idx="1246">
                  <c:v>14.47</c:v>
                </c:pt>
                <c:pt idx="1247">
                  <c:v>14.55</c:v>
                </c:pt>
                <c:pt idx="1248">
                  <c:v>14.5</c:v>
                </c:pt>
                <c:pt idx="1249">
                  <c:v>14.68</c:v>
                </c:pt>
                <c:pt idx="1250">
                  <c:v>14.59</c:v>
                </c:pt>
                <c:pt idx="1251">
                  <c:v>14.72</c:v>
                </c:pt>
                <c:pt idx="1252">
                  <c:v>14.57</c:v>
                </c:pt>
                <c:pt idx="1253">
                  <c:v>15.48</c:v>
                </c:pt>
                <c:pt idx="1254">
                  <c:v>15.56</c:v>
                </c:pt>
                <c:pt idx="1255">
                  <c:v>15.37</c:v>
                </c:pt>
                <c:pt idx="1256">
                  <c:v>15.47</c:v>
                </c:pt>
                <c:pt idx="1257">
                  <c:v>15.41</c:v>
                </c:pt>
                <c:pt idx="1258">
                  <c:v>15.53</c:v>
                </c:pt>
                <c:pt idx="1259">
                  <c:v>15.4</c:v>
                </c:pt>
                <c:pt idx="1260">
                  <c:v>15.52</c:v>
                </c:pt>
                <c:pt idx="1261">
                  <c:v>15.52</c:v>
                </c:pt>
                <c:pt idx="1262">
                  <c:v>15.59</c:v>
                </c:pt>
                <c:pt idx="1263">
                  <c:v>15.18</c:v>
                </c:pt>
                <c:pt idx="1264">
                  <c:v>15.17</c:v>
                </c:pt>
                <c:pt idx="1265">
                  <c:v>15.23</c:v>
                </c:pt>
                <c:pt idx="1266">
                  <c:v>15.53</c:v>
                </c:pt>
                <c:pt idx="1267">
                  <c:v>15.41</c:v>
                </c:pt>
                <c:pt idx="1268">
                  <c:v>15.28</c:v>
                </c:pt>
                <c:pt idx="1269">
                  <c:v>15.07</c:v>
                </c:pt>
                <c:pt idx="1270">
                  <c:v>15.29</c:v>
                </c:pt>
                <c:pt idx="1271">
                  <c:v>16.82</c:v>
                </c:pt>
                <c:pt idx="1272">
                  <c:v>16.91</c:v>
                </c:pt>
                <c:pt idx="1273">
                  <c:v>17.149999999999999</c:v>
                </c:pt>
                <c:pt idx="1274">
                  <c:v>16.829999999999998</c:v>
                </c:pt>
                <c:pt idx="1275">
                  <c:v>16.79</c:v>
                </c:pt>
                <c:pt idx="1276">
                  <c:v>16.98</c:v>
                </c:pt>
                <c:pt idx="1277">
                  <c:v>17.05</c:v>
                </c:pt>
                <c:pt idx="1278">
                  <c:v>17.52</c:v>
                </c:pt>
                <c:pt idx="1279">
                  <c:v>17.54</c:v>
                </c:pt>
                <c:pt idx="1280">
                  <c:v>17.3</c:v>
                </c:pt>
                <c:pt idx="1281">
                  <c:v>17.329999999999998</c:v>
                </c:pt>
                <c:pt idx="1282">
                  <c:v>17.670000000000002</c:v>
                </c:pt>
                <c:pt idx="1283">
                  <c:v>17.41</c:v>
                </c:pt>
                <c:pt idx="1284">
                  <c:v>17.68</c:v>
                </c:pt>
                <c:pt idx="1285">
                  <c:v>17.39</c:v>
                </c:pt>
                <c:pt idx="1286">
                  <c:v>17.54</c:v>
                </c:pt>
                <c:pt idx="1287">
                  <c:v>17.55</c:v>
                </c:pt>
                <c:pt idx="1288">
                  <c:v>17.440000000000001</c:v>
                </c:pt>
                <c:pt idx="1289">
                  <c:v>17.43</c:v>
                </c:pt>
                <c:pt idx="1290">
                  <c:v>17.489999999999998</c:v>
                </c:pt>
                <c:pt idx="1291">
                  <c:v>20</c:v>
                </c:pt>
                <c:pt idx="1292">
                  <c:v>20.48</c:v>
                </c:pt>
                <c:pt idx="1293">
                  <c:v>20.12</c:v>
                </c:pt>
                <c:pt idx="1294">
                  <c:v>20.48</c:v>
                </c:pt>
                <c:pt idx="1295">
                  <c:v>20.62</c:v>
                </c:pt>
                <c:pt idx="1296">
                  <c:v>20.68</c:v>
                </c:pt>
                <c:pt idx="1297">
                  <c:v>20.39</c:v>
                </c:pt>
                <c:pt idx="1298">
                  <c:v>20.76</c:v>
                </c:pt>
                <c:pt idx="1299">
                  <c:v>20.47</c:v>
                </c:pt>
                <c:pt idx="1300">
                  <c:v>19.989999999999998</c:v>
                </c:pt>
                <c:pt idx="1301">
                  <c:v>20.149999999999999</c:v>
                </c:pt>
                <c:pt idx="1302">
                  <c:v>20.22</c:v>
                </c:pt>
                <c:pt idx="1303">
                  <c:v>20.28</c:v>
                </c:pt>
                <c:pt idx="1304">
                  <c:v>19.760000000000002</c:v>
                </c:pt>
                <c:pt idx="1305">
                  <c:v>20.12</c:v>
                </c:pt>
                <c:pt idx="1306">
                  <c:v>20.2</c:v>
                </c:pt>
                <c:pt idx="1307">
                  <c:v>20.09</c:v>
                </c:pt>
                <c:pt idx="1308">
                  <c:v>20.04</c:v>
                </c:pt>
                <c:pt idx="1309">
                  <c:v>19.61</c:v>
                </c:pt>
                <c:pt idx="1310">
                  <c:v>14.3</c:v>
                </c:pt>
                <c:pt idx="1311">
                  <c:v>13.35</c:v>
                </c:pt>
                <c:pt idx="1312">
                  <c:v>13.42</c:v>
                </c:pt>
                <c:pt idx="1313">
                  <c:v>13.41</c:v>
                </c:pt>
                <c:pt idx="1314">
                  <c:v>13.34</c:v>
                </c:pt>
                <c:pt idx="1315">
                  <c:v>13.4</c:v>
                </c:pt>
                <c:pt idx="1316">
                  <c:v>13.32</c:v>
                </c:pt>
                <c:pt idx="1317">
                  <c:v>13.41</c:v>
                </c:pt>
                <c:pt idx="1318">
                  <c:v>13.43</c:v>
                </c:pt>
                <c:pt idx="1319">
                  <c:v>13.15</c:v>
                </c:pt>
                <c:pt idx="1320">
                  <c:v>13.38</c:v>
                </c:pt>
                <c:pt idx="1321">
                  <c:v>13.18</c:v>
                </c:pt>
                <c:pt idx="1322">
                  <c:v>13.31</c:v>
                </c:pt>
                <c:pt idx="1323">
                  <c:v>13.24</c:v>
                </c:pt>
                <c:pt idx="1324">
                  <c:v>13.31</c:v>
                </c:pt>
                <c:pt idx="1325">
                  <c:v>13.11</c:v>
                </c:pt>
                <c:pt idx="1326">
                  <c:v>13.34</c:v>
                </c:pt>
                <c:pt idx="1327">
                  <c:v>13.34</c:v>
                </c:pt>
                <c:pt idx="1328">
                  <c:v>13.27</c:v>
                </c:pt>
                <c:pt idx="1329">
                  <c:v>13.15</c:v>
                </c:pt>
                <c:pt idx="1330">
                  <c:v>13.4</c:v>
                </c:pt>
                <c:pt idx="1331">
                  <c:v>13.34</c:v>
                </c:pt>
                <c:pt idx="1332">
                  <c:v>13.26</c:v>
                </c:pt>
                <c:pt idx="1333">
                  <c:v>13.28</c:v>
                </c:pt>
                <c:pt idx="1334">
                  <c:v>13.29</c:v>
                </c:pt>
                <c:pt idx="1335">
                  <c:v>13.42</c:v>
                </c:pt>
                <c:pt idx="1336">
                  <c:v>13.2</c:v>
                </c:pt>
                <c:pt idx="1337">
                  <c:v>13.38</c:v>
                </c:pt>
                <c:pt idx="1338">
                  <c:v>13.38</c:v>
                </c:pt>
                <c:pt idx="1339">
                  <c:v>13.38</c:v>
                </c:pt>
                <c:pt idx="1340">
                  <c:v>13.29</c:v>
                </c:pt>
                <c:pt idx="1341">
                  <c:v>13.23</c:v>
                </c:pt>
                <c:pt idx="1342">
                  <c:v>13.31</c:v>
                </c:pt>
                <c:pt idx="1343">
                  <c:v>13.42</c:v>
                </c:pt>
                <c:pt idx="1344">
                  <c:v>13.29</c:v>
                </c:pt>
                <c:pt idx="1345">
                  <c:v>13.21</c:v>
                </c:pt>
                <c:pt idx="1346">
                  <c:v>13.25</c:v>
                </c:pt>
                <c:pt idx="1347">
                  <c:v>13.13</c:v>
                </c:pt>
                <c:pt idx="1348">
                  <c:v>13.22</c:v>
                </c:pt>
                <c:pt idx="1349">
                  <c:v>13.19</c:v>
                </c:pt>
                <c:pt idx="1350">
                  <c:v>13.18</c:v>
                </c:pt>
                <c:pt idx="1351">
                  <c:v>13.31</c:v>
                </c:pt>
                <c:pt idx="1352">
                  <c:v>13.28</c:v>
                </c:pt>
                <c:pt idx="1353">
                  <c:v>13.08</c:v>
                </c:pt>
                <c:pt idx="1354">
                  <c:v>13.26</c:v>
                </c:pt>
                <c:pt idx="1355">
                  <c:v>13.16</c:v>
                </c:pt>
                <c:pt idx="1356">
                  <c:v>13.21</c:v>
                </c:pt>
                <c:pt idx="1357">
                  <c:v>13.3</c:v>
                </c:pt>
                <c:pt idx="1358">
                  <c:v>13.27</c:v>
                </c:pt>
                <c:pt idx="1359">
                  <c:v>13.19</c:v>
                </c:pt>
                <c:pt idx="1360">
                  <c:v>13.33</c:v>
                </c:pt>
                <c:pt idx="1361">
                  <c:v>13.17</c:v>
                </c:pt>
                <c:pt idx="1362">
                  <c:v>13.23</c:v>
                </c:pt>
                <c:pt idx="1363">
                  <c:v>13.51</c:v>
                </c:pt>
                <c:pt idx="1364">
                  <c:v>13.27</c:v>
                </c:pt>
                <c:pt idx="1365">
                  <c:v>13.14</c:v>
                </c:pt>
                <c:pt idx="1366">
                  <c:v>13.16</c:v>
                </c:pt>
                <c:pt idx="1367">
                  <c:v>13.13</c:v>
                </c:pt>
                <c:pt idx="1368">
                  <c:v>13.23</c:v>
                </c:pt>
                <c:pt idx="1369">
                  <c:v>13.21</c:v>
                </c:pt>
                <c:pt idx="1370">
                  <c:v>13.24</c:v>
                </c:pt>
                <c:pt idx="1371">
                  <c:v>13.12</c:v>
                </c:pt>
                <c:pt idx="1372">
                  <c:v>13.21</c:v>
                </c:pt>
                <c:pt idx="1373">
                  <c:v>13.38</c:v>
                </c:pt>
                <c:pt idx="1374">
                  <c:v>13.01</c:v>
                </c:pt>
                <c:pt idx="1375">
                  <c:v>13.27</c:v>
                </c:pt>
                <c:pt idx="1376">
                  <c:v>13.36</c:v>
                </c:pt>
                <c:pt idx="1377">
                  <c:v>13.29</c:v>
                </c:pt>
                <c:pt idx="1378">
                  <c:v>13.36</c:v>
                </c:pt>
                <c:pt idx="1379">
                  <c:v>13.31</c:v>
                </c:pt>
                <c:pt idx="1380">
                  <c:v>13.15</c:v>
                </c:pt>
                <c:pt idx="1381">
                  <c:v>13.19</c:v>
                </c:pt>
                <c:pt idx="1382">
                  <c:v>13.12</c:v>
                </c:pt>
                <c:pt idx="1383">
                  <c:v>13.22</c:v>
                </c:pt>
                <c:pt idx="1384">
                  <c:v>13.08</c:v>
                </c:pt>
                <c:pt idx="1385">
                  <c:v>13.04</c:v>
                </c:pt>
                <c:pt idx="1386">
                  <c:v>13.37</c:v>
                </c:pt>
                <c:pt idx="1387">
                  <c:v>13.07</c:v>
                </c:pt>
                <c:pt idx="1388">
                  <c:v>13.19</c:v>
                </c:pt>
                <c:pt idx="1389">
                  <c:v>13.24</c:v>
                </c:pt>
                <c:pt idx="1390">
                  <c:v>13.32</c:v>
                </c:pt>
                <c:pt idx="1391">
                  <c:v>13.28</c:v>
                </c:pt>
                <c:pt idx="1392">
                  <c:v>13.21</c:v>
                </c:pt>
                <c:pt idx="1393">
                  <c:v>13.38</c:v>
                </c:pt>
                <c:pt idx="1394">
                  <c:v>13.21</c:v>
                </c:pt>
                <c:pt idx="1395">
                  <c:v>13.04</c:v>
                </c:pt>
                <c:pt idx="1396">
                  <c:v>13.18</c:v>
                </c:pt>
                <c:pt idx="1397">
                  <c:v>13.21</c:v>
                </c:pt>
                <c:pt idx="1398">
                  <c:v>13.31</c:v>
                </c:pt>
                <c:pt idx="1399">
                  <c:v>12.96</c:v>
                </c:pt>
                <c:pt idx="1400">
                  <c:v>13.41</c:v>
                </c:pt>
                <c:pt idx="1401">
                  <c:v>13.09</c:v>
                </c:pt>
                <c:pt idx="1402">
                  <c:v>13.25</c:v>
                </c:pt>
                <c:pt idx="1403">
                  <c:v>13.24</c:v>
                </c:pt>
                <c:pt idx="1404">
                  <c:v>13.33</c:v>
                </c:pt>
                <c:pt idx="1405">
                  <c:v>13.25</c:v>
                </c:pt>
                <c:pt idx="1406">
                  <c:v>13.16</c:v>
                </c:pt>
                <c:pt idx="1407">
                  <c:v>13.1</c:v>
                </c:pt>
                <c:pt idx="1408">
                  <c:v>13.34</c:v>
                </c:pt>
                <c:pt idx="1409">
                  <c:v>13.3</c:v>
                </c:pt>
                <c:pt idx="1410">
                  <c:v>13.3</c:v>
                </c:pt>
                <c:pt idx="1411">
                  <c:v>13.05</c:v>
                </c:pt>
                <c:pt idx="1412">
                  <c:v>13.2</c:v>
                </c:pt>
                <c:pt idx="1413">
                  <c:v>13.27</c:v>
                </c:pt>
                <c:pt idx="1414">
                  <c:v>13.22</c:v>
                </c:pt>
                <c:pt idx="1415">
                  <c:v>13.17</c:v>
                </c:pt>
                <c:pt idx="1416">
                  <c:v>13.31</c:v>
                </c:pt>
                <c:pt idx="1417">
                  <c:v>13.13</c:v>
                </c:pt>
                <c:pt idx="1418">
                  <c:v>13.21</c:v>
                </c:pt>
                <c:pt idx="1419">
                  <c:v>13.28</c:v>
                </c:pt>
                <c:pt idx="1420">
                  <c:v>13.26</c:v>
                </c:pt>
                <c:pt idx="1421">
                  <c:v>13.25</c:v>
                </c:pt>
                <c:pt idx="1422">
                  <c:v>13.32</c:v>
                </c:pt>
                <c:pt idx="1423">
                  <c:v>13.11</c:v>
                </c:pt>
                <c:pt idx="1424">
                  <c:v>13.22</c:v>
                </c:pt>
                <c:pt idx="1425">
                  <c:v>13.1</c:v>
                </c:pt>
                <c:pt idx="1426">
                  <c:v>13.17</c:v>
                </c:pt>
                <c:pt idx="1427">
                  <c:v>13.16</c:v>
                </c:pt>
                <c:pt idx="1428">
                  <c:v>13.26</c:v>
                </c:pt>
                <c:pt idx="1429">
                  <c:v>13.21</c:v>
                </c:pt>
                <c:pt idx="1430">
                  <c:v>13.18</c:v>
                </c:pt>
                <c:pt idx="1431">
                  <c:v>13.18</c:v>
                </c:pt>
                <c:pt idx="1432">
                  <c:v>13.16</c:v>
                </c:pt>
                <c:pt idx="1433">
                  <c:v>13.25</c:v>
                </c:pt>
                <c:pt idx="1434">
                  <c:v>13.2</c:v>
                </c:pt>
                <c:pt idx="1435">
                  <c:v>13.21</c:v>
                </c:pt>
                <c:pt idx="1436">
                  <c:v>13.24</c:v>
                </c:pt>
                <c:pt idx="1437">
                  <c:v>13.04</c:v>
                </c:pt>
                <c:pt idx="1438">
                  <c:v>13.06</c:v>
                </c:pt>
                <c:pt idx="1439">
                  <c:v>13.08</c:v>
                </c:pt>
                <c:pt idx="1440">
                  <c:v>13.03</c:v>
                </c:pt>
                <c:pt idx="1441">
                  <c:v>13.19</c:v>
                </c:pt>
                <c:pt idx="1442">
                  <c:v>13.15</c:v>
                </c:pt>
                <c:pt idx="1443">
                  <c:v>13.38</c:v>
                </c:pt>
                <c:pt idx="1444">
                  <c:v>13.17</c:v>
                </c:pt>
                <c:pt idx="1445">
                  <c:v>13</c:v>
                </c:pt>
                <c:pt idx="1446">
                  <c:v>13.32</c:v>
                </c:pt>
                <c:pt idx="1447">
                  <c:v>13.37</c:v>
                </c:pt>
                <c:pt idx="1448">
                  <c:v>13.22</c:v>
                </c:pt>
                <c:pt idx="1449">
                  <c:v>12.98</c:v>
                </c:pt>
                <c:pt idx="1450">
                  <c:v>13.29</c:v>
                </c:pt>
                <c:pt idx="1451">
                  <c:v>13.02</c:v>
                </c:pt>
                <c:pt idx="1452">
                  <c:v>13.21</c:v>
                </c:pt>
                <c:pt idx="1453">
                  <c:v>13.07</c:v>
                </c:pt>
                <c:pt idx="1454">
                  <c:v>13.03</c:v>
                </c:pt>
                <c:pt idx="1455">
                  <c:v>13.1</c:v>
                </c:pt>
                <c:pt idx="1456">
                  <c:v>13.3</c:v>
                </c:pt>
                <c:pt idx="1457">
                  <c:v>13.16</c:v>
                </c:pt>
                <c:pt idx="1458">
                  <c:v>13.09</c:v>
                </c:pt>
                <c:pt idx="1459">
                  <c:v>13.14</c:v>
                </c:pt>
                <c:pt idx="1460">
                  <c:v>13.27</c:v>
                </c:pt>
                <c:pt idx="1461">
                  <c:v>13.03</c:v>
                </c:pt>
                <c:pt idx="1462">
                  <c:v>13.22</c:v>
                </c:pt>
                <c:pt idx="1463">
                  <c:v>13.37</c:v>
                </c:pt>
                <c:pt idx="1464">
                  <c:v>13.03</c:v>
                </c:pt>
                <c:pt idx="1465">
                  <c:v>13.08</c:v>
                </c:pt>
                <c:pt idx="1466">
                  <c:v>13.15</c:v>
                </c:pt>
                <c:pt idx="1467">
                  <c:v>13.11</c:v>
                </c:pt>
                <c:pt idx="1468">
                  <c:v>13.14</c:v>
                </c:pt>
                <c:pt idx="1469">
                  <c:v>13.1</c:v>
                </c:pt>
                <c:pt idx="1470">
                  <c:v>13.26</c:v>
                </c:pt>
                <c:pt idx="1471">
                  <c:v>13.17</c:v>
                </c:pt>
                <c:pt idx="1472">
                  <c:v>13.01</c:v>
                </c:pt>
                <c:pt idx="1473">
                  <c:v>13.17</c:v>
                </c:pt>
                <c:pt idx="1474">
                  <c:v>13.01</c:v>
                </c:pt>
                <c:pt idx="1475">
                  <c:v>13.19</c:v>
                </c:pt>
                <c:pt idx="1476">
                  <c:v>13.12</c:v>
                </c:pt>
                <c:pt idx="1477">
                  <c:v>13.23</c:v>
                </c:pt>
                <c:pt idx="1478">
                  <c:v>13.07</c:v>
                </c:pt>
                <c:pt idx="1479">
                  <c:v>13.07</c:v>
                </c:pt>
                <c:pt idx="1480">
                  <c:v>13.18</c:v>
                </c:pt>
                <c:pt idx="1481">
                  <c:v>13.29</c:v>
                </c:pt>
                <c:pt idx="1482">
                  <c:v>13.16</c:v>
                </c:pt>
                <c:pt idx="1483">
                  <c:v>13.09</c:v>
                </c:pt>
                <c:pt idx="1484">
                  <c:v>13.24</c:v>
                </c:pt>
                <c:pt idx="1485">
                  <c:v>13.05</c:v>
                </c:pt>
                <c:pt idx="1486">
                  <c:v>13.41</c:v>
                </c:pt>
                <c:pt idx="1487">
                  <c:v>12.9</c:v>
                </c:pt>
                <c:pt idx="1488">
                  <c:v>13.32</c:v>
                </c:pt>
                <c:pt idx="1489">
                  <c:v>13.19</c:v>
                </c:pt>
                <c:pt idx="1490">
                  <c:v>13.17</c:v>
                </c:pt>
                <c:pt idx="1491">
                  <c:v>12.99</c:v>
                </c:pt>
                <c:pt idx="1492">
                  <c:v>13.09</c:v>
                </c:pt>
                <c:pt idx="1493">
                  <c:v>13.2</c:v>
                </c:pt>
                <c:pt idx="1494">
                  <c:v>13.16</c:v>
                </c:pt>
                <c:pt idx="1495">
                  <c:v>13.14</c:v>
                </c:pt>
                <c:pt idx="1496">
                  <c:v>13.25</c:v>
                </c:pt>
                <c:pt idx="1497">
                  <c:v>13.14</c:v>
                </c:pt>
                <c:pt idx="1498">
                  <c:v>13.1</c:v>
                </c:pt>
                <c:pt idx="1499">
                  <c:v>13.22</c:v>
                </c:pt>
                <c:pt idx="1500">
                  <c:v>13.14</c:v>
                </c:pt>
                <c:pt idx="1501">
                  <c:v>13.22</c:v>
                </c:pt>
                <c:pt idx="1502">
                  <c:v>13.13</c:v>
                </c:pt>
                <c:pt idx="1503">
                  <c:v>13.26</c:v>
                </c:pt>
                <c:pt idx="1504">
                  <c:v>13.13</c:v>
                </c:pt>
                <c:pt idx="1505">
                  <c:v>13.1</c:v>
                </c:pt>
                <c:pt idx="1506">
                  <c:v>13.32</c:v>
                </c:pt>
                <c:pt idx="1507">
                  <c:v>13.12</c:v>
                </c:pt>
                <c:pt idx="1508">
                  <c:v>13.27</c:v>
                </c:pt>
                <c:pt idx="1509">
                  <c:v>13.07</c:v>
                </c:pt>
                <c:pt idx="1510">
                  <c:v>13.2</c:v>
                </c:pt>
                <c:pt idx="1511">
                  <c:v>13.06</c:v>
                </c:pt>
                <c:pt idx="1512">
                  <c:v>13.33</c:v>
                </c:pt>
                <c:pt idx="1513">
                  <c:v>13.06</c:v>
                </c:pt>
                <c:pt idx="1514">
                  <c:v>13.21</c:v>
                </c:pt>
                <c:pt idx="1515">
                  <c:v>13.24</c:v>
                </c:pt>
                <c:pt idx="1516">
                  <c:v>13.15</c:v>
                </c:pt>
                <c:pt idx="1517">
                  <c:v>13.47</c:v>
                </c:pt>
                <c:pt idx="1518">
                  <c:v>13.24</c:v>
                </c:pt>
                <c:pt idx="1519">
                  <c:v>13.21</c:v>
                </c:pt>
                <c:pt idx="1520">
                  <c:v>13.36</c:v>
                </c:pt>
                <c:pt idx="1521">
                  <c:v>13.11</c:v>
                </c:pt>
                <c:pt idx="1522">
                  <c:v>13.19</c:v>
                </c:pt>
                <c:pt idx="1523">
                  <c:v>13.22</c:v>
                </c:pt>
                <c:pt idx="1524">
                  <c:v>13.18</c:v>
                </c:pt>
                <c:pt idx="1525">
                  <c:v>13.32</c:v>
                </c:pt>
                <c:pt idx="1526">
                  <c:v>13.22</c:v>
                </c:pt>
                <c:pt idx="1527">
                  <c:v>13.17</c:v>
                </c:pt>
                <c:pt idx="1528">
                  <c:v>13.11</c:v>
                </c:pt>
                <c:pt idx="1529">
                  <c:v>13.08</c:v>
                </c:pt>
                <c:pt idx="1530">
                  <c:v>13.27</c:v>
                </c:pt>
                <c:pt idx="1531">
                  <c:v>13.35</c:v>
                </c:pt>
                <c:pt idx="1532">
                  <c:v>13.27</c:v>
                </c:pt>
                <c:pt idx="1533">
                  <c:v>13.34</c:v>
                </c:pt>
                <c:pt idx="1534">
                  <c:v>13.3</c:v>
                </c:pt>
                <c:pt idx="1535">
                  <c:v>13.37</c:v>
                </c:pt>
                <c:pt idx="1536">
                  <c:v>13.32</c:v>
                </c:pt>
                <c:pt idx="1537">
                  <c:v>13.23</c:v>
                </c:pt>
                <c:pt idx="1538">
                  <c:v>13.07</c:v>
                </c:pt>
                <c:pt idx="1539">
                  <c:v>13.33</c:v>
                </c:pt>
                <c:pt idx="1540">
                  <c:v>13.39</c:v>
                </c:pt>
                <c:pt idx="1541">
                  <c:v>13.34</c:v>
                </c:pt>
                <c:pt idx="1542">
                  <c:v>13.31</c:v>
                </c:pt>
                <c:pt idx="1543">
                  <c:v>13.27</c:v>
                </c:pt>
                <c:pt idx="1544">
                  <c:v>13.42</c:v>
                </c:pt>
                <c:pt idx="1545">
                  <c:v>13.25</c:v>
                </c:pt>
                <c:pt idx="1546">
                  <c:v>13.27</c:v>
                </c:pt>
                <c:pt idx="1547">
                  <c:v>13.52</c:v>
                </c:pt>
                <c:pt idx="1548">
                  <c:v>13.8</c:v>
                </c:pt>
                <c:pt idx="1549">
                  <c:v>13.5</c:v>
                </c:pt>
                <c:pt idx="1550">
                  <c:v>13.71</c:v>
                </c:pt>
                <c:pt idx="1551">
                  <c:v>13.55</c:v>
                </c:pt>
                <c:pt idx="1552">
                  <c:v>13.63</c:v>
                </c:pt>
                <c:pt idx="1553">
                  <c:v>13.55</c:v>
                </c:pt>
                <c:pt idx="1554">
                  <c:v>13.6</c:v>
                </c:pt>
                <c:pt idx="1555">
                  <c:v>13.48</c:v>
                </c:pt>
                <c:pt idx="1556">
                  <c:v>13.69</c:v>
                </c:pt>
                <c:pt idx="1557">
                  <c:v>13.48</c:v>
                </c:pt>
                <c:pt idx="1558">
                  <c:v>13.67</c:v>
                </c:pt>
                <c:pt idx="1559">
                  <c:v>13.59</c:v>
                </c:pt>
                <c:pt idx="1560">
                  <c:v>13.64</c:v>
                </c:pt>
                <c:pt idx="1561">
                  <c:v>13.67</c:v>
                </c:pt>
                <c:pt idx="1562">
                  <c:v>13.69</c:v>
                </c:pt>
                <c:pt idx="1563">
                  <c:v>13.8</c:v>
                </c:pt>
                <c:pt idx="1564">
                  <c:v>14.1</c:v>
                </c:pt>
                <c:pt idx="1565">
                  <c:v>14.15</c:v>
                </c:pt>
                <c:pt idx="1566">
                  <c:v>14.09</c:v>
                </c:pt>
                <c:pt idx="1567">
                  <c:v>14.05</c:v>
                </c:pt>
                <c:pt idx="1568">
                  <c:v>14.06</c:v>
                </c:pt>
                <c:pt idx="1569">
                  <c:v>14.1</c:v>
                </c:pt>
                <c:pt idx="1570">
                  <c:v>14.12</c:v>
                </c:pt>
                <c:pt idx="1571">
                  <c:v>14.07</c:v>
                </c:pt>
                <c:pt idx="1572">
                  <c:v>14.19</c:v>
                </c:pt>
                <c:pt idx="1573">
                  <c:v>14.39</c:v>
                </c:pt>
                <c:pt idx="1574">
                  <c:v>14.17</c:v>
                </c:pt>
                <c:pt idx="1575">
                  <c:v>13.96</c:v>
                </c:pt>
                <c:pt idx="1576">
                  <c:v>14.27</c:v>
                </c:pt>
                <c:pt idx="1577">
                  <c:v>14.06</c:v>
                </c:pt>
                <c:pt idx="1578">
                  <c:v>14.12</c:v>
                </c:pt>
                <c:pt idx="1579">
                  <c:v>14.36</c:v>
                </c:pt>
                <c:pt idx="1580">
                  <c:v>14.98</c:v>
                </c:pt>
                <c:pt idx="1581">
                  <c:v>15.02</c:v>
                </c:pt>
                <c:pt idx="1582">
                  <c:v>15.09</c:v>
                </c:pt>
                <c:pt idx="1583">
                  <c:v>15.19</c:v>
                </c:pt>
                <c:pt idx="1584">
                  <c:v>14.88</c:v>
                </c:pt>
                <c:pt idx="1585">
                  <c:v>15.22</c:v>
                </c:pt>
                <c:pt idx="1586">
                  <c:v>14.98</c:v>
                </c:pt>
                <c:pt idx="1587">
                  <c:v>15.1</c:v>
                </c:pt>
                <c:pt idx="1588">
                  <c:v>15.25</c:v>
                </c:pt>
                <c:pt idx="1589">
                  <c:v>15.17</c:v>
                </c:pt>
                <c:pt idx="1590">
                  <c:v>15.18</c:v>
                </c:pt>
                <c:pt idx="1591">
                  <c:v>15.08</c:v>
                </c:pt>
                <c:pt idx="1592">
                  <c:v>15.15</c:v>
                </c:pt>
                <c:pt idx="1593">
                  <c:v>15.13</c:v>
                </c:pt>
                <c:pt idx="1594">
                  <c:v>14.93</c:v>
                </c:pt>
                <c:pt idx="1595">
                  <c:v>15.25</c:v>
                </c:pt>
                <c:pt idx="1596">
                  <c:v>14.95</c:v>
                </c:pt>
                <c:pt idx="1597">
                  <c:v>15.53</c:v>
                </c:pt>
                <c:pt idx="1598">
                  <c:v>16.670000000000002</c:v>
                </c:pt>
                <c:pt idx="1599">
                  <c:v>16.62</c:v>
                </c:pt>
                <c:pt idx="1600">
                  <c:v>16.75</c:v>
                </c:pt>
                <c:pt idx="1601">
                  <c:v>16.82</c:v>
                </c:pt>
                <c:pt idx="1602">
                  <c:v>17.04</c:v>
                </c:pt>
                <c:pt idx="1603">
                  <c:v>16.93</c:v>
                </c:pt>
                <c:pt idx="1604">
                  <c:v>17.079999999999998</c:v>
                </c:pt>
                <c:pt idx="1605">
                  <c:v>16.82</c:v>
                </c:pt>
                <c:pt idx="1606">
                  <c:v>17.149999999999999</c:v>
                </c:pt>
                <c:pt idx="1607">
                  <c:v>17.079999999999998</c:v>
                </c:pt>
                <c:pt idx="1608">
                  <c:v>16.899999999999999</c:v>
                </c:pt>
                <c:pt idx="1609">
                  <c:v>17.04</c:v>
                </c:pt>
                <c:pt idx="1610">
                  <c:v>17.07</c:v>
                </c:pt>
                <c:pt idx="1611">
                  <c:v>16.98</c:v>
                </c:pt>
                <c:pt idx="1612">
                  <c:v>16.82</c:v>
                </c:pt>
                <c:pt idx="1613">
                  <c:v>17</c:v>
                </c:pt>
                <c:pt idx="1614">
                  <c:v>16.96</c:v>
                </c:pt>
                <c:pt idx="1615">
                  <c:v>17.079999999999998</c:v>
                </c:pt>
                <c:pt idx="1616">
                  <c:v>17.16</c:v>
                </c:pt>
                <c:pt idx="1617">
                  <c:v>14.96</c:v>
                </c:pt>
                <c:pt idx="1618">
                  <c:v>13.04</c:v>
                </c:pt>
                <c:pt idx="1619">
                  <c:v>12.96</c:v>
                </c:pt>
                <c:pt idx="1620">
                  <c:v>13.15</c:v>
                </c:pt>
                <c:pt idx="1621">
                  <c:v>12.89</c:v>
                </c:pt>
                <c:pt idx="1622">
                  <c:v>13.02</c:v>
                </c:pt>
                <c:pt idx="1623">
                  <c:v>13.03</c:v>
                </c:pt>
                <c:pt idx="1624">
                  <c:v>13.03</c:v>
                </c:pt>
                <c:pt idx="1625">
                  <c:v>13</c:v>
                </c:pt>
                <c:pt idx="1626">
                  <c:v>13.05</c:v>
                </c:pt>
                <c:pt idx="1627">
                  <c:v>13.11</c:v>
                </c:pt>
                <c:pt idx="1628">
                  <c:v>13.02</c:v>
                </c:pt>
                <c:pt idx="1629">
                  <c:v>13.05</c:v>
                </c:pt>
                <c:pt idx="1630">
                  <c:v>13.08</c:v>
                </c:pt>
                <c:pt idx="1631">
                  <c:v>13</c:v>
                </c:pt>
                <c:pt idx="1632">
                  <c:v>13</c:v>
                </c:pt>
                <c:pt idx="1633">
                  <c:v>13.07</c:v>
                </c:pt>
                <c:pt idx="1634">
                  <c:v>12.95</c:v>
                </c:pt>
                <c:pt idx="1635">
                  <c:v>13.06</c:v>
                </c:pt>
                <c:pt idx="1636">
                  <c:v>13</c:v>
                </c:pt>
                <c:pt idx="1637">
                  <c:v>13.12</c:v>
                </c:pt>
                <c:pt idx="1638">
                  <c:v>12.95</c:v>
                </c:pt>
                <c:pt idx="1639">
                  <c:v>13.03</c:v>
                </c:pt>
                <c:pt idx="1640">
                  <c:v>13.14</c:v>
                </c:pt>
                <c:pt idx="1641">
                  <c:v>13.13</c:v>
                </c:pt>
                <c:pt idx="1642">
                  <c:v>13.04</c:v>
                </c:pt>
                <c:pt idx="1643">
                  <c:v>13.04</c:v>
                </c:pt>
                <c:pt idx="1644">
                  <c:v>13.02</c:v>
                </c:pt>
                <c:pt idx="1645">
                  <c:v>13.2</c:v>
                </c:pt>
                <c:pt idx="1646">
                  <c:v>13.09</c:v>
                </c:pt>
                <c:pt idx="1647">
                  <c:v>13.12</c:v>
                </c:pt>
                <c:pt idx="1648">
                  <c:v>13.05</c:v>
                </c:pt>
                <c:pt idx="1649">
                  <c:v>13.01</c:v>
                </c:pt>
                <c:pt idx="1650">
                  <c:v>12.99</c:v>
                </c:pt>
                <c:pt idx="1651">
                  <c:v>13.18</c:v>
                </c:pt>
                <c:pt idx="1652">
                  <c:v>13.01</c:v>
                </c:pt>
                <c:pt idx="1653">
                  <c:v>13.07</c:v>
                </c:pt>
                <c:pt idx="1654">
                  <c:v>13.11</c:v>
                </c:pt>
                <c:pt idx="1655">
                  <c:v>13.12</c:v>
                </c:pt>
                <c:pt idx="1656">
                  <c:v>12.98</c:v>
                </c:pt>
                <c:pt idx="1657">
                  <c:v>13.04</c:v>
                </c:pt>
                <c:pt idx="1658">
                  <c:v>13.16</c:v>
                </c:pt>
                <c:pt idx="1659">
                  <c:v>13.11</c:v>
                </c:pt>
                <c:pt idx="1660">
                  <c:v>13.07</c:v>
                </c:pt>
                <c:pt idx="1661">
                  <c:v>13.14</c:v>
                </c:pt>
                <c:pt idx="1662">
                  <c:v>12.99</c:v>
                </c:pt>
                <c:pt idx="1663">
                  <c:v>13.16</c:v>
                </c:pt>
                <c:pt idx="1664">
                  <c:v>13.07</c:v>
                </c:pt>
                <c:pt idx="1665">
                  <c:v>12.96</c:v>
                </c:pt>
                <c:pt idx="1666">
                  <c:v>13.15</c:v>
                </c:pt>
                <c:pt idx="1667">
                  <c:v>13.11</c:v>
                </c:pt>
                <c:pt idx="1668">
                  <c:v>13.11</c:v>
                </c:pt>
                <c:pt idx="1669">
                  <c:v>13.05</c:v>
                </c:pt>
                <c:pt idx="1670">
                  <c:v>13.11</c:v>
                </c:pt>
                <c:pt idx="1671">
                  <c:v>13.24</c:v>
                </c:pt>
                <c:pt idx="1672">
                  <c:v>13.01</c:v>
                </c:pt>
                <c:pt idx="1673">
                  <c:v>13.09</c:v>
                </c:pt>
                <c:pt idx="1674">
                  <c:v>13.1</c:v>
                </c:pt>
                <c:pt idx="1675">
                  <c:v>13.07</c:v>
                </c:pt>
                <c:pt idx="1676">
                  <c:v>13.1</c:v>
                </c:pt>
                <c:pt idx="1677">
                  <c:v>13.05</c:v>
                </c:pt>
                <c:pt idx="1678">
                  <c:v>13.09</c:v>
                </c:pt>
                <c:pt idx="1679">
                  <c:v>13.01</c:v>
                </c:pt>
                <c:pt idx="1680">
                  <c:v>13.31</c:v>
                </c:pt>
                <c:pt idx="1681">
                  <c:v>12.99</c:v>
                </c:pt>
                <c:pt idx="1682">
                  <c:v>13.01</c:v>
                </c:pt>
                <c:pt idx="1683">
                  <c:v>13</c:v>
                </c:pt>
                <c:pt idx="1684">
                  <c:v>13.22</c:v>
                </c:pt>
                <c:pt idx="1685">
                  <c:v>13.09</c:v>
                </c:pt>
                <c:pt idx="1686">
                  <c:v>13.04</c:v>
                </c:pt>
                <c:pt idx="1687">
                  <c:v>13.13</c:v>
                </c:pt>
                <c:pt idx="1688">
                  <c:v>13.31</c:v>
                </c:pt>
                <c:pt idx="1689">
                  <c:v>13.09</c:v>
                </c:pt>
                <c:pt idx="1690">
                  <c:v>13.05</c:v>
                </c:pt>
                <c:pt idx="1691">
                  <c:v>13.11</c:v>
                </c:pt>
                <c:pt idx="1692">
                  <c:v>13.06</c:v>
                </c:pt>
                <c:pt idx="1693">
                  <c:v>13.02</c:v>
                </c:pt>
                <c:pt idx="1694">
                  <c:v>13.1</c:v>
                </c:pt>
                <c:pt idx="1695">
                  <c:v>13.23</c:v>
                </c:pt>
                <c:pt idx="1696">
                  <c:v>13.13</c:v>
                </c:pt>
                <c:pt idx="1697">
                  <c:v>13.52</c:v>
                </c:pt>
                <c:pt idx="1698">
                  <c:v>13.09</c:v>
                </c:pt>
                <c:pt idx="1699">
                  <c:v>13.36</c:v>
                </c:pt>
                <c:pt idx="1700">
                  <c:v>13.31</c:v>
                </c:pt>
                <c:pt idx="1701">
                  <c:v>13.15</c:v>
                </c:pt>
                <c:pt idx="1702">
                  <c:v>12.99</c:v>
                </c:pt>
                <c:pt idx="1703">
                  <c:v>13.05</c:v>
                </c:pt>
                <c:pt idx="1704">
                  <c:v>12.95</c:v>
                </c:pt>
                <c:pt idx="1705">
                  <c:v>13.18</c:v>
                </c:pt>
                <c:pt idx="1706">
                  <c:v>13.13</c:v>
                </c:pt>
                <c:pt idx="1707">
                  <c:v>12.92</c:v>
                </c:pt>
                <c:pt idx="1708">
                  <c:v>13.13</c:v>
                </c:pt>
                <c:pt idx="1709">
                  <c:v>13.05</c:v>
                </c:pt>
                <c:pt idx="1710">
                  <c:v>13.13</c:v>
                </c:pt>
                <c:pt idx="1711">
                  <c:v>13.07</c:v>
                </c:pt>
                <c:pt idx="1712">
                  <c:v>13.22</c:v>
                </c:pt>
                <c:pt idx="1713">
                  <c:v>12.95</c:v>
                </c:pt>
                <c:pt idx="1714">
                  <c:v>13.06</c:v>
                </c:pt>
                <c:pt idx="1715">
                  <c:v>13.16</c:v>
                </c:pt>
                <c:pt idx="1716">
                  <c:v>13.05</c:v>
                </c:pt>
                <c:pt idx="1717">
                  <c:v>13.26</c:v>
                </c:pt>
                <c:pt idx="1718">
                  <c:v>12.96</c:v>
                </c:pt>
                <c:pt idx="1719">
                  <c:v>13.06</c:v>
                </c:pt>
                <c:pt idx="1720">
                  <c:v>13.11</c:v>
                </c:pt>
                <c:pt idx="1721">
                  <c:v>13.1</c:v>
                </c:pt>
                <c:pt idx="1722">
                  <c:v>13.13</c:v>
                </c:pt>
                <c:pt idx="1723">
                  <c:v>13.22</c:v>
                </c:pt>
                <c:pt idx="1724">
                  <c:v>13.2</c:v>
                </c:pt>
                <c:pt idx="1725">
                  <c:v>13.08</c:v>
                </c:pt>
                <c:pt idx="1726">
                  <c:v>13.08</c:v>
                </c:pt>
                <c:pt idx="1727">
                  <c:v>13.19</c:v>
                </c:pt>
                <c:pt idx="1728">
                  <c:v>13.02</c:v>
                </c:pt>
                <c:pt idx="1729">
                  <c:v>13.16</c:v>
                </c:pt>
                <c:pt idx="1730">
                  <c:v>13.13</c:v>
                </c:pt>
                <c:pt idx="1731">
                  <c:v>13.25</c:v>
                </c:pt>
                <c:pt idx="1732">
                  <c:v>13.16</c:v>
                </c:pt>
                <c:pt idx="1733">
                  <c:v>13.18</c:v>
                </c:pt>
                <c:pt idx="1734">
                  <c:v>13.27</c:v>
                </c:pt>
                <c:pt idx="1735">
                  <c:v>13.05</c:v>
                </c:pt>
                <c:pt idx="1736">
                  <c:v>13.31</c:v>
                </c:pt>
                <c:pt idx="1737">
                  <c:v>13.12</c:v>
                </c:pt>
                <c:pt idx="1738">
                  <c:v>13.15</c:v>
                </c:pt>
                <c:pt idx="1739">
                  <c:v>13.23</c:v>
                </c:pt>
                <c:pt idx="1740">
                  <c:v>13.02</c:v>
                </c:pt>
                <c:pt idx="1741">
                  <c:v>13.07</c:v>
                </c:pt>
                <c:pt idx="1742">
                  <c:v>13.25</c:v>
                </c:pt>
                <c:pt idx="1743">
                  <c:v>13.14</c:v>
                </c:pt>
                <c:pt idx="1744">
                  <c:v>13.07</c:v>
                </c:pt>
                <c:pt idx="1745">
                  <c:v>13.26</c:v>
                </c:pt>
                <c:pt idx="1746">
                  <c:v>13.1</c:v>
                </c:pt>
                <c:pt idx="1747">
                  <c:v>13.21</c:v>
                </c:pt>
                <c:pt idx="1748">
                  <c:v>13.28</c:v>
                </c:pt>
                <c:pt idx="1749">
                  <c:v>13.12</c:v>
                </c:pt>
                <c:pt idx="1750">
                  <c:v>13.13</c:v>
                </c:pt>
                <c:pt idx="1751">
                  <c:v>13.21</c:v>
                </c:pt>
                <c:pt idx="1752">
                  <c:v>13.28</c:v>
                </c:pt>
                <c:pt idx="1753">
                  <c:v>13.13</c:v>
                </c:pt>
                <c:pt idx="1754">
                  <c:v>13.26</c:v>
                </c:pt>
                <c:pt idx="1755">
                  <c:v>13.33</c:v>
                </c:pt>
                <c:pt idx="1756">
                  <c:v>13.16</c:v>
                </c:pt>
                <c:pt idx="1757">
                  <c:v>13.12</c:v>
                </c:pt>
                <c:pt idx="1758">
                  <c:v>13.32</c:v>
                </c:pt>
                <c:pt idx="1759">
                  <c:v>13.03</c:v>
                </c:pt>
                <c:pt idx="1760">
                  <c:v>13.28</c:v>
                </c:pt>
                <c:pt idx="1761">
                  <c:v>13.31</c:v>
                </c:pt>
                <c:pt idx="1762">
                  <c:v>13.07</c:v>
                </c:pt>
                <c:pt idx="1763">
                  <c:v>13.22</c:v>
                </c:pt>
                <c:pt idx="1764">
                  <c:v>13.23</c:v>
                </c:pt>
                <c:pt idx="1765">
                  <c:v>13.22</c:v>
                </c:pt>
                <c:pt idx="1766">
                  <c:v>13.18</c:v>
                </c:pt>
                <c:pt idx="1767">
                  <c:v>13.08</c:v>
                </c:pt>
                <c:pt idx="1768">
                  <c:v>13.24</c:v>
                </c:pt>
                <c:pt idx="1769">
                  <c:v>13.12</c:v>
                </c:pt>
                <c:pt idx="1770">
                  <c:v>13.28</c:v>
                </c:pt>
                <c:pt idx="1771">
                  <c:v>13.21</c:v>
                </c:pt>
                <c:pt idx="1772">
                  <c:v>13.06</c:v>
                </c:pt>
                <c:pt idx="1773">
                  <c:v>13.2</c:v>
                </c:pt>
                <c:pt idx="1774">
                  <c:v>13.1</c:v>
                </c:pt>
                <c:pt idx="1775">
                  <c:v>13.26</c:v>
                </c:pt>
                <c:pt idx="1776">
                  <c:v>13.11</c:v>
                </c:pt>
                <c:pt idx="1777">
                  <c:v>13.35</c:v>
                </c:pt>
                <c:pt idx="1778">
                  <c:v>13.14</c:v>
                </c:pt>
                <c:pt idx="1779">
                  <c:v>13.04</c:v>
                </c:pt>
                <c:pt idx="1780">
                  <c:v>13.19</c:v>
                </c:pt>
                <c:pt idx="1781">
                  <c:v>13.03</c:v>
                </c:pt>
                <c:pt idx="1782">
                  <c:v>13.14</c:v>
                </c:pt>
                <c:pt idx="1783">
                  <c:v>13.2</c:v>
                </c:pt>
                <c:pt idx="1784">
                  <c:v>13.21</c:v>
                </c:pt>
                <c:pt idx="1785">
                  <c:v>13.18</c:v>
                </c:pt>
                <c:pt idx="1786">
                  <c:v>13.05</c:v>
                </c:pt>
                <c:pt idx="1787">
                  <c:v>13.14</c:v>
                </c:pt>
                <c:pt idx="1788">
                  <c:v>13.09</c:v>
                </c:pt>
                <c:pt idx="1789">
                  <c:v>13.19</c:v>
                </c:pt>
                <c:pt idx="1790">
                  <c:v>13.18</c:v>
                </c:pt>
                <c:pt idx="1791">
                  <c:v>13.08</c:v>
                </c:pt>
                <c:pt idx="1792">
                  <c:v>13.23</c:v>
                </c:pt>
                <c:pt idx="1793">
                  <c:v>13.23</c:v>
                </c:pt>
                <c:pt idx="1794">
                  <c:v>13.35</c:v>
                </c:pt>
                <c:pt idx="1795">
                  <c:v>13.04</c:v>
                </c:pt>
                <c:pt idx="1796">
                  <c:v>13.27</c:v>
                </c:pt>
                <c:pt idx="1797">
                  <c:v>13.13</c:v>
                </c:pt>
                <c:pt idx="1798">
                  <c:v>13.29</c:v>
                </c:pt>
                <c:pt idx="1799">
                  <c:v>13.22</c:v>
                </c:pt>
                <c:pt idx="1800">
                  <c:v>13.12</c:v>
                </c:pt>
                <c:pt idx="1801">
                  <c:v>13.19</c:v>
                </c:pt>
                <c:pt idx="1802">
                  <c:v>13.14</c:v>
                </c:pt>
                <c:pt idx="1803">
                  <c:v>13.13</c:v>
                </c:pt>
                <c:pt idx="1804">
                  <c:v>13.11</c:v>
                </c:pt>
                <c:pt idx="1805">
                  <c:v>13.06</c:v>
                </c:pt>
                <c:pt idx="1806">
                  <c:v>13.16</c:v>
                </c:pt>
                <c:pt idx="1807">
                  <c:v>13.26</c:v>
                </c:pt>
                <c:pt idx="1808">
                  <c:v>13.08</c:v>
                </c:pt>
                <c:pt idx="1809">
                  <c:v>13.13</c:v>
                </c:pt>
                <c:pt idx="1810">
                  <c:v>13.1</c:v>
                </c:pt>
                <c:pt idx="1811">
                  <c:v>13.24</c:v>
                </c:pt>
                <c:pt idx="1812">
                  <c:v>13.16</c:v>
                </c:pt>
                <c:pt idx="1813">
                  <c:v>13.27</c:v>
                </c:pt>
                <c:pt idx="1814">
                  <c:v>13.18</c:v>
                </c:pt>
                <c:pt idx="1815">
                  <c:v>13.05</c:v>
                </c:pt>
                <c:pt idx="1816">
                  <c:v>13.2</c:v>
                </c:pt>
                <c:pt idx="1817">
                  <c:v>13.23</c:v>
                </c:pt>
                <c:pt idx="1818">
                  <c:v>13.27</c:v>
                </c:pt>
                <c:pt idx="1819">
                  <c:v>13.16</c:v>
                </c:pt>
                <c:pt idx="1820">
                  <c:v>12.98</c:v>
                </c:pt>
                <c:pt idx="1821">
                  <c:v>13.03</c:v>
                </c:pt>
                <c:pt idx="1822">
                  <c:v>13.37</c:v>
                </c:pt>
                <c:pt idx="1823">
                  <c:v>13.05</c:v>
                </c:pt>
                <c:pt idx="1824">
                  <c:v>13.15</c:v>
                </c:pt>
                <c:pt idx="1825">
                  <c:v>13.06</c:v>
                </c:pt>
                <c:pt idx="1826">
                  <c:v>13.07</c:v>
                </c:pt>
                <c:pt idx="1827">
                  <c:v>13.27</c:v>
                </c:pt>
                <c:pt idx="1828">
                  <c:v>13.02</c:v>
                </c:pt>
                <c:pt idx="1829">
                  <c:v>13.06</c:v>
                </c:pt>
                <c:pt idx="1830">
                  <c:v>13.07</c:v>
                </c:pt>
                <c:pt idx="1831">
                  <c:v>13.09</c:v>
                </c:pt>
                <c:pt idx="1832">
                  <c:v>13.16</c:v>
                </c:pt>
                <c:pt idx="1833">
                  <c:v>13.16</c:v>
                </c:pt>
                <c:pt idx="1834">
                  <c:v>13.02</c:v>
                </c:pt>
                <c:pt idx="1835">
                  <c:v>13.03</c:v>
                </c:pt>
                <c:pt idx="1836">
                  <c:v>13.17</c:v>
                </c:pt>
                <c:pt idx="1837">
                  <c:v>13.04</c:v>
                </c:pt>
                <c:pt idx="1838">
                  <c:v>13.06</c:v>
                </c:pt>
                <c:pt idx="1839">
                  <c:v>13.06</c:v>
                </c:pt>
                <c:pt idx="1840">
                  <c:v>12.97</c:v>
                </c:pt>
                <c:pt idx="1841">
                  <c:v>13.12</c:v>
                </c:pt>
                <c:pt idx="1842">
                  <c:v>13.06</c:v>
                </c:pt>
                <c:pt idx="1843">
                  <c:v>13.08</c:v>
                </c:pt>
                <c:pt idx="1844">
                  <c:v>13.05</c:v>
                </c:pt>
                <c:pt idx="1845">
                  <c:v>13.26</c:v>
                </c:pt>
                <c:pt idx="1846">
                  <c:v>12.9</c:v>
                </c:pt>
                <c:pt idx="1847">
                  <c:v>13.01</c:v>
                </c:pt>
                <c:pt idx="1848">
                  <c:v>12.96</c:v>
                </c:pt>
                <c:pt idx="1849">
                  <c:v>13.04</c:v>
                </c:pt>
                <c:pt idx="1850">
                  <c:v>13.15</c:v>
                </c:pt>
                <c:pt idx="1851">
                  <c:v>12.92</c:v>
                </c:pt>
                <c:pt idx="1852">
                  <c:v>13</c:v>
                </c:pt>
                <c:pt idx="1853">
                  <c:v>13.2</c:v>
                </c:pt>
                <c:pt idx="1854">
                  <c:v>12.92</c:v>
                </c:pt>
                <c:pt idx="1855">
                  <c:v>13.07</c:v>
                </c:pt>
                <c:pt idx="1856">
                  <c:v>13.01</c:v>
                </c:pt>
                <c:pt idx="1857">
                  <c:v>13.04</c:v>
                </c:pt>
                <c:pt idx="1858">
                  <c:v>12.96</c:v>
                </c:pt>
                <c:pt idx="1859">
                  <c:v>12.89</c:v>
                </c:pt>
                <c:pt idx="1860">
                  <c:v>13</c:v>
                </c:pt>
                <c:pt idx="1861">
                  <c:v>13.06</c:v>
                </c:pt>
                <c:pt idx="1862">
                  <c:v>13.04</c:v>
                </c:pt>
                <c:pt idx="1863">
                  <c:v>12.83</c:v>
                </c:pt>
                <c:pt idx="1864">
                  <c:v>12.99</c:v>
                </c:pt>
                <c:pt idx="1865">
                  <c:v>12.83</c:v>
                </c:pt>
                <c:pt idx="1866">
                  <c:v>13.14</c:v>
                </c:pt>
                <c:pt idx="1867">
                  <c:v>12.99</c:v>
                </c:pt>
                <c:pt idx="1868">
                  <c:v>13.06</c:v>
                </c:pt>
                <c:pt idx="1869">
                  <c:v>13</c:v>
                </c:pt>
                <c:pt idx="1870">
                  <c:v>12.9</c:v>
                </c:pt>
                <c:pt idx="1871">
                  <c:v>13.09</c:v>
                </c:pt>
                <c:pt idx="1872">
                  <c:v>12.99</c:v>
                </c:pt>
                <c:pt idx="1873">
                  <c:v>13.14</c:v>
                </c:pt>
                <c:pt idx="1874">
                  <c:v>13.05</c:v>
                </c:pt>
                <c:pt idx="1875">
                  <c:v>13.15</c:v>
                </c:pt>
                <c:pt idx="1876">
                  <c:v>12.87</c:v>
                </c:pt>
                <c:pt idx="1877">
                  <c:v>13.18</c:v>
                </c:pt>
                <c:pt idx="1878">
                  <c:v>13.01</c:v>
                </c:pt>
                <c:pt idx="1879">
                  <c:v>12.87</c:v>
                </c:pt>
                <c:pt idx="1880">
                  <c:v>12.92</c:v>
                </c:pt>
                <c:pt idx="1881">
                  <c:v>13.16</c:v>
                </c:pt>
                <c:pt idx="1882">
                  <c:v>13.04</c:v>
                </c:pt>
                <c:pt idx="1883">
                  <c:v>13.06</c:v>
                </c:pt>
                <c:pt idx="1884">
                  <c:v>13.26</c:v>
                </c:pt>
                <c:pt idx="1885">
                  <c:v>13.27</c:v>
                </c:pt>
                <c:pt idx="1886">
                  <c:v>13.42</c:v>
                </c:pt>
                <c:pt idx="1887">
                  <c:v>13.35</c:v>
                </c:pt>
                <c:pt idx="1888">
                  <c:v>13.35</c:v>
                </c:pt>
                <c:pt idx="1889">
                  <c:v>13.34</c:v>
                </c:pt>
                <c:pt idx="1890">
                  <c:v>13.34</c:v>
                </c:pt>
                <c:pt idx="1891">
                  <c:v>13.36</c:v>
                </c:pt>
                <c:pt idx="1892">
                  <c:v>13.37</c:v>
                </c:pt>
                <c:pt idx="1893">
                  <c:v>13.43</c:v>
                </c:pt>
                <c:pt idx="1894">
                  <c:v>13.24</c:v>
                </c:pt>
                <c:pt idx="1895">
                  <c:v>13.2</c:v>
                </c:pt>
                <c:pt idx="1896">
                  <c:v>13.5</c:v>
                </c:pt>
                <c:pt idx="1897">
                  <c:v>13.54</c:v>
                </c:pt>
                <c:pt idx="1898">
                  <c:v>13.41</c:v>
                </c:pt>
                <c:pt idx="1899">
                  <c:v>13.13</c:v>
                </c:pt>
                <c:pt idx="1900">
                  <c:v>12.97</c:v>
                </c:pt>
                <c:pt idx="1901">
                  <c:v>13.17</c:v>
                </c:pt>
                <c:pt idx="1902">
                  <c:v>12.9</c:v>
                </c:pt>
                <c:pt idx="1903">
                  <c:v>13.05</c:v>
                </c:pt>
                <c:pt idx="1904">
                  <c:v>12.91</c:v>
                </c:pt>
                <c:pt idx="1905">
                  <c:v>13.09</c:v>
                </c:pt>
                <c:pt idx="1906">
                  <c:v>13.05</c:v>
                </c:pt>
                <c:pt idx="1907">
                  <c:v>13.25</c:v>
                </c:pt>
                <c:pt idx="1908">
                  <c:v>12.89</c:v>
                </c:pt>
                <c:pt idx="1909">
                  <c:v>13.1</c:v>
                </c:pt>
                <c:pt idx="1910">
                  <c:v>13.12</c:v>
                </c:pt>
                <c:pt idx="1911">
                  <c:v>13.03</c:v>
                </c:pt>
                <c:pt idx="1912">
                  <c:v>13.2</c:v>
                </c:pt>
                <c:pt idx="1913">
                  <c:v>12.96</c:v>
                </c:pt>
                <c:pt idx="1914">
                  <c:v>13.19</c:v>
                </c:pt>
                <c:pt idx="1915">
                  <c:v>13.14</c:v>
                </c:pt>
                <c:pt idx="1916">
                  <c:v>13.07</c:v>
                </c:pt>
                <c:pt idx="1917">
                  <c:v>12.95</c:v>
                </c:pt>
                <c:pt idx="1918">
                  <c:v>13.02</c:v>
                </c:pt>
                <c:pt idx="1919">
                  <c:v>13.09</c:v>
                </c:pt>
                <c:pt idx="1920">
                  <c:v>13.09</c:v>
                </c:pt>
                <c:pt idx="1921">
                  <c:v>13.1</c:v>
                </c:pt>
                <c:pt idx="1922">
                  <c:v>13.21</c:v>
                </c:pt>
                <c:pt idx="1923">
                  <c:v>13.05</c:v>
                </c:pt>
                <c:pt idx="1924">
                  <c:v>13.09</c:v>
                </c:pt>
                <c:pt idx="1925">
                  <c:v>13.09</c:v>
                </c:pt>
                <c:pt idx="1926">
                  <c:v>13.04</c:v>
                </c:pt>
                <c:pt idx="1927">
                  <c:v>13.15</c:v>
                </c:pt>
                <c:pt idx="1928">
                  <c:v>13.04</c:v>
                </c:pt>
                <c:pt idx="1929">
                  <c:v>13.1</c:v>
                </c:pt>
                <c:pt idx="1930">
                  <c:v>13.16</c:v>
                </c:pt>
                <c:pt idx="1931">
                  <c:v>13.08</c:v>
                </c:pt>
                <c:pt idx="1932">
                  <c:v>13.09</c:v>
                </c:pt>
                <c:pt idx="1933">
                  <c:v>13</c:v>
                </c:pt>
                <c:pt idx="1934">
                  <c:v>13</c:v>
                </c:pt>
                <c:pt idx="1935">
                  <c:v>13.05</c:v>
                </c:pt>
                <c:pt idx="1936">
                  <c:v>13.15</c:v>
                </c:pt>
                <c:pt idx="1937">
                  <c:v>13.05</c:v>
                </c:pt>
                <c:pt idx="1938">
                  <c:v>13.23</c:v>
                </c:pt>
                <c:pt idx="1939">
                  <c:v>12.87</c:v>
                </c:pt>
                <c:pt idx="1940">
                  <c:v>13.19</c:v>
                </c:pt>
                <c:pt idx="1941">
                  <c:v>12.94</c:v>
                </c:pt>
                <c:pt idx="1942">
                  <c:v>13.02</c:v>
                </c:pt>
                <c:pt idx="1943">
                  <c:v>13.16</c:v>
                </c:pt>
                <c:pt idx="1944">
                  <c:v>12.95</c:v>
                </c:pt>
                <c:pt idx="1945">
                  <c:v>13.16</c:v>
                </c:pt>
                <c:pt idx="1946">
                  <c:v>13.07</c:v>
                </c:pt>
                <c:pt idx="1947">
                  <c:v>13.34</c:v>
                </c:pt>
                <c:pt idx="1948">
                  <c:v>12.89</c:v>
                </c:pt>
                <c:pt idx="1949">
                  <c:v>13.11</c:v>
                </c:pt>
                <c:pt idx="1950">
                  <c:v>12.92</c:v>
                </c:pt>
                <c:pt idx="1951">
                  <c:v>13.08</c:v>
                </c:pt>
                <c:pt idx="1952">
                  <c:v>13.22</c:v>
                </c:pt>
                <c:pt idx="1953">
                  <c:v>12.99</c:v>
                </c:pt>
                <c:pt idx="1954">
                  <c:v>13.22</c:v>
                </c:pt>
                <c:pt idx="1955">
                  <c:v>13.15</c:v>
                </c:pt>
                <c:pt idx="1956">
                  <c:v>13</c:v>
                </c:pt>
                <c:pt idx="1957">
                  <c:v>13.16</c:v>
                </c:pt>
                <c:pt idx="1958">
                  <c:v>13.11</c:v>
                </c:pt>
                <c:pt idx="1959">
                  <c:v>12.92</c:v>
                </c:pt>
                <c:pt idx="1960">
                  <c:v>13.26</c:v>
                </c:pt>
                <c:pt idx="1961">
                  <c:v>13.14</c:v>
                </c:pt>
                <c:pt idx="1962">
                  <c:v>13.08</c:v>
                </c:pt>
                <c:pt idx="1963">
                  <c:v>13.18</c:v>
                </c:pt>
                <c:pt idx="1964">
                  <c:v>13.04</c:v>
                </c:pt>
                <c:pt idx="1965">
                  <c:v>13.13</c:v>
                </c:pt>
                <c:pt idx="1966">
                  <c:v>13.02</c:v>
                </c:pt>
                <c:pt idx="1967">
                  <c:v>13.05</c:v>
                </c:pt>
                <c:pt idx="1968">
                  <c:v>13.13</c:v>
                </c:pt>
                <c:pt idx="1969">
                  <c:v>13.07</c:v>
                </c:pt>
                <c:pt idx="1970">
                  <c:v>12.99</c:v>
                </c:pt>
                <c:pt idx="1971">
                  <c:v>13.11</c:v>
                </c:pt>
                <c:pt idx="1972">
                  <c:v>13.13</c:v>
                </c:pt>
                <c:pt idx="1973">
                  <c:v>12.95</c:v>
                </c:pt>
                <c:pt idx="1974">
                  <c:v>13.15</c:v>
                </c:pt>
                <c:pt idx="1975">
                  <c:v>13.18</c:v>
                </c:pt>
                <c:pt idx="1976">
                  <c:v>12.9</c:v>
                </c:pt>
                <c:pt idx="1977">
                  <c:v>13.11</c:v>
                </c:pt>
                <c:pt idx="1978">
                  <c:v>12.9</c:v>
                </c:pt>
                <c:pt idx="1979">
                  <c:v>13.3</c:v>
                </c:pt>
                <c:pt idx="1980">
                  <c:v>13.01</c:v>
                </c:pt>
                <c:pt idx="1981">
                  <c:v>13.08</c:v>
                </c:pt>
                <c:pt idx="1982">
                  <c:v>13.06</c:v>
                </c:pt>
                <c:pt idx="1983">
                  <c:v>12.94</c:v>
                </c:pt>
                <c:pt idx="1984">
                  <c:v>13.15</c:v>
                </c:pt>
                <c:pt idx="1985">
                  <c:v>13.08</c:v>
                </c:pt>
                <c:pt idx="1986">
                  <c:v>12.97</c:v>
                </c:pt>
                <c:pt idx="1987">
                  <c:v>13.17</c:v>
                </c:pt>
                <c:pt idx="1988">
                  <c:v>13.22</c:v>
                </c:pt>
                <c:pt idx="1989">
                  <c:v>12.96</c:v>
                </c:pt>
                <c:pt idx="1990">
                  <c:v>13.2</c:v>
                </c:pt>
                <c:pt idx="1991">
                  <c:v>13.01</c:v>
                </c:pt>
                <c:pt idx="1992">
                  <c:v>13.03</c:v>
                </c:pt>
                <c:pt idx="1993">
                  <c:v>12.99</c:v>
                </c:pt>
                <c:pt idx="1994">
                  <c:v>12.99</c:v>
                </c:pt>
                <c:pt idx="1995">
                  <c:v>13.33</c:v>
                </c:pt>
                <c:pt idx="1996">
                  <c:v>12.89</c:v>
                </c:pt>
                <c:pt idx="1997">
                  <c:v>13.09</c:v>
                </c:pt>
                <c:pt idx="1998">
                  <c:v>13.09</c:v>
                </c:pt>
                <c:pt idx="1999">
                  <c:v>13.03</c:v>
                </c:pt>
                <c:pt idx="2000">
                  <c:v>13.06</c:v>
                </c:pt>
                <c:pt idx="2001">
                  <c:v>12.99</c:v>
                </c:pt>
                <c:pt idx="2002">
                  <c:v>13.16</c:v>
                </c:pt>
                <c:pt idx="2003">
                  <c:v>13.12</c:v>
                </c:pt>
                <c:pt idx="2004">
                  <c:v>13</c:v>
                </c:pt>
                <c:pt idx="2005">
                  <c:v>13.11</c:v>
                </c:pt>
                <c:pt idx="2006">
                  <c:v>13.03</c:v>
                </c:pt>
                <c:pt idx="2007">
                  <c:v>13.09</c:v>
                </c:pt>
                <c:pt idx="2008">
                  <c:v>13.19</c:v>
                </c:pt>
                <c:pt idx="2009">
                  <c:v>13.12</c:v>
                </c:pt>
                <c:pt idx="2010">
                  <c:v>13.25</c:v>
                </c:pt>
                <c:pt idx="2011">
                  <c:v>13.36</c:v>
                </c:pt>
                <c:pt idx="2012">
                  <c:v>12.87</c:v>
                </c:pt>
                <c:pt idx="2013">
                  <c:v>13.13</c:v>
                </c:pt>
                <c:pt idx="2014">
                  <c:v>13.17</c:v>
                </c:pt>
                <c:pt idx="2015">
                  <c:v>13.07</c:v>
                </c:pt>
                <c:pt idx="2016">
                  <c:v>13.02</c:v>
                </c:pt>
                <c:pt idx="2017">
                  <c:v>13.19</c:v>
                </c:pt>
                <c:pt idx="2018">
                  <c:v>13.12</c:v>
                </c:pt>
                <c:pt idx="2019">
                  <c:v>12.99</c:v>
                </c:pt>
                <c:pt idx="2020">
                  <c:v>13.15</c:v>
                </c:pt>
                <c:pt idx="2021">
                  <c:v>13.11</c:v>
                </c:pt>
                <c:pt idx="2022">
                  <c:v>13.03</c:v>
                </c:pt>
                <c:pt idx="2023">
                  <c:v>13.06</c:v>
                </c:pt>
                <c:pt idx="2024">
                  <c:v>13.03</c:v>
                </c:pt>
                <c:pt idx="2025">
                  <c:v>13.22</c:v>
                </c:pt>
                <c:pt idx="2026">
                  <c:v>13</c:v>
                </c:pt>
                <c:pt idx="2027">
                  <c:v>13.1</c:v>
                </c:pt>
                <c:pt idx="2028">
                  <c:v>13.18</c:v>
                </c:pt>
                <c:pt idx="2029">
                  <c:v>13.05</c:v>
                </c:pt>
                <c:pt idx="2030">
                  <c:v>13.2</c:v>
                </c:pt>
                <c:pt idx="2031">
                  <c:v>12.94</c:v>
                </c:pt>
                <c:pt idx="2032">
                  <c:v>13.15</c:v>
                </c:pt>
                <c:pt idx="2033">
                  <c:v>13.15</c:v>
                </c:pt>
                <c:pt idx="2034">
                  <c:v>13.12</c:v>
                </c:pt>
                <c:pt idx="2035">
                  <c:v>13.11</c:v>
                </c:pt>
                <c:pt idx="2036">
                  <c:v>13.19</c:v>
                </c:pt>
                <c:pt idx="2037">
                  <c:v>13.13</c:v>
                </c:pt>
                <c:pt idx="2038">
                  <c:v>13.07</c:v>
                </c:pt>
                <c:pt idx="2039">
                  <c:v>13.18</c:v>
                </c:pt>
                <c:pt idx="2040">
                  <c:v>13.23</c:v>
                </c:pt>
                <c:pt idx="2041">
                  <c:v>13.19</c:v>
                </c:pt>
                <c:pt idx="2042">
                  <c:v>13.01</c:v>
                </c:pt>
                <c:pt idx="2043">
                  <c:v>13.32</c:v>
                </c:pt>
                <c:pt idx="2044">
                  <c:v>13.12</c:v>
                </c:pt>
                <c:pt idx="2045">
                  <c:v>13.11</c:v>
                </c:pt>
                <c:pt idx="2046">
                  <c:v>13.01</c:v>
                </c:pt>
                <c:pt idx="2047">
                  <c:v>13.21</c:v>
                </c:pt>
                <c:pt idx="2048">
                  <c:v>13.18</c:v>
                </c:pt>
                <c:pt idx="2049">
                  <c:v>13.27</c:v>
                </c:pt>
                <c:pt idx="2050">
                  <c:v>13.07</c:v>
                </c:pt>
                <c:pt idx="2051">
                  <c:v>13.32</c:v>
                </c:pt>
                <c:pt idx="2052">
                  <c:v>13.21</c:v>
                </c:pt>
                <c:pt idx="2053">
                  <c:v>13.13</c:v>
                </c:pt>
                <c:pt idx="2054">
                  <c:v>13.13</c:v>
                </c:pt>
                <c:pt idx="2055">
                  <c:v>13.26</c:v>
                </c:pt>
                <c:pt idx="2056">
                  <c:v>13.11</c:v>
                </c:pt>
                <c:pt idx="2057">
                  <c:v>13.18</c:v>
                </c:pt>
                <c:pt idx="2058">
                  <c:v>13.15</c:v>
                </c:pt>
                <c:pt idx="2059">
                  <c:v>13.15</c:v>
                </c:pt>
                <c:pt idx="2060">
                  <c:v>13.12</c:v>
                </c:pt>
                <c:pt idx="2061">
                  <c:v>13.28</c:v>
                </c:pt>
                <c:pt idx="2062">
                  <c:v>13.14</c:v>
                </c:pt>
                <c:pt idx="2063">
                  <c:v>13.12</c:v>
                </c:pt>
                <c:pt idx="2064">
                  <c:v>13.17</c:v>
                </c:pt>
                <c:pt idx="2065">
                  <c:v>13.14</c:v>
                </c:pt>
                <c:pt idx="2066">
                  <c:v>13.09</c:v>
                </c:pt>
                <c:pt idx="2067">
                  <c:v>13.14</c:v>
                </c:pt>
                <c:pt idx="2068">
                  <c:v>13.14</c:v>
                </c:pt>
                <c:pt idx="2069">
                  <c:v>13.14</c:v>
                </c:pt>
                <c:pt idx="2070">
                  <c:v>13.13</c:v>
                </c:pt>
                <c:pt idx="2071">
                  <c:v>13.2</c:v>
                </c:pt>
                <c:pt idx="2072">
                  <c:v>13.1</c:v>
                </c:pt>
                <c:pt idx="2073">
                  <c:v>13.27</c:v>
                </c:pt>
                <c:pt idx="2074">
                  <c:v>13.14</c:v>
                </c:pt>
                <c:pt idx="2075">
                  <c:v>13.05</c:v>
                </c:pt>
                <c:pt idx="2076">
                  <c:v>13.16</c:v>
                </c:pt>
                <c:pt idx="2077">
                  <c:v>13.18</c:v>
                </c:pt>
                <c:pt idx="2078">
                  <c:v>13.12</c:v>
                </c:pt>
                <c:pt idx="2079">
                  <c:v>13.26</c:v>
                </c:pt>
                <c:pt idx="2080">
                  <c:v>13.25</c:v>
                </c:pt>
                <c:pt idx="2081">
                  <c:v>13.01</c:v>
                </c:pt>
                <c:pt idx="2082">
                  <c:v>13.11</c:v>
                </c:pt>
                <c:pt idx="2083">
                  <c:v>13.14</c:v>
                </c:pt>
                <c:pt idx="2084">
                  <c:v>13.14</c:v>
                </c:pt>
                <c:pt idx="2085">
                  <c:v>13.26</c:v>
                </c:pt>
                <c:pt idx="2086">
                  <c:v>13.2</c:v>
                </c:pt>
                <c:pt idx="2087">
                  <c:v>13.25</c:v>
                </c:pt>
                <c:pt idx="2088">
                  <c:v>13.18</c:v>
                </c:pt>
                <c:pt idx="2089">
                  <c:v>13.1</c:v>
                </c:pt>
                <c:pt idx="2090">
                  <c:v>13.31</c:v>
                </c:pt>
                <c:pt idx="2091">
                  <c:v>12.94</c:v>
                </c:pt>
                <c:pt idx="2092">
                  <c:v>13.08</c:v>
                </c:pt>
                <c:pt idx="2093">
                  <c:v>13.26</c:v>
                </c:pt>
                <c:pt idx="2094">
                  <c:v>13.22</c:v>
                </c:pt>
                <c:pt idx="2095">
                  <c:v>13.11</c:v>
                </c:pt>
                <c:pt idx="2096">
                  <c:v>13.1</c:v>
                </c:pt>
                <c:pt idx="2097">
                  <c:v>13.17</c:v>
                </c:pt>
                <c:pt idx="2098">
                  <c:v>13.13</c:v>
                </c:pt>
                <c:pt idx="2099">
                  <c:v>13.16</c:v>
                </c:pt>
                <c:pt idx="2100">
                  <c:v>13.16</c:v>
                </c:pt>
                <c:pt idx="2101">
                  <c:v>13.21</c:v>
                </c:pt>
                <c:pt idx="2102">
                  <c:v>13.1</c:v>
                </c:pt>
                <c:pt idx="2103">
                  <c:v>13.2</c:v>
                </c:pt>
                <c:pt idx="2104">
                  <c:v>13.1</c:v>
                </c:pt>
                <c:pt idx="2105">
                  <c:v>13.11</c:v>
                </c:pt>
                <c:pt idx="2106">
                  <c:v>13.11</c:v>
                </c:pt>
                <c:pt idx="2107">
                  <c:v>13.14</c:v>
                </c:pt>
                <c:pt idx="2108">
                  <c:v>13.2</c:v>
                </c:pt>
                <c:pt idx="2109">
                  <c:v>13.09</c:v>
                </c:pt>
                <c:pt idx="2110">
                  <c:v>13.2</c:v>
                </c:pt>
                <c:pt idx="2111">
                  <c:v>13.05</c:v>
                </c:pt>
                <c:pt idx="2112">
                  <c:v>13.16</c:v>
                </c:pt>
                <c:pt idx="2113">
                  <c:v>13.25</c:v>
                </c:pt>
                <c:pt idx="2114">
                  <c:v>13.01</c:v>
                </c:pt>
                <c:pt idx="2115">
                  <c:v>13.12</c:v>
                </c:pt>
                <c:pt idx="2116">
                  <c:v>13.14</c:v>
                </c:pt>
                <c:pt idx="2117">
                  <c:v>13.15</c:v>
                </c:pt>
                <c:pt idx="2118">
                  <c:v>13.18</c:v>
                </c:pt>
                <c:pt idx="2119">
                  <c:v>13.13</c:v>
                </c:pt>
                <c:pt idx="2120">
                  <c:v>13.2</c:v>
                </c:pt>
                <c:pt idx="2121">
                  <c:v>13.16</c:v>
                </c:pt>
                <c:pt idx="2122">
                  <c:v>13.23</c:v>
                </c:pt>
                <c:pt idx="2123">
                  <c:v>13.17</c:v>
                </c:pt>
                <c:pt idx="2124">
                  <c:v>13.16</c:v>
                </c:pt>
                <c:pt idx="2125">
                  <c:v>13.13</c:v>
                </c:pt>
                <c:pt idx="2126">
                  <c:v>13.28</c:v>
                </c:pt>
                <c:pt idx="2127">
                  <c:v>13.25</c:v>
                </c:pt>
                <c:pt idx="2128">
                  <c:v>13.21</c:v>
                </c:pt>
                <c:pt idx="2129">
                  <c:v>13.13</c:v>
                </c:pt>
                <c:pt idx="2130">
                  <c:v>13.17</c:v>
                </c:pt>
                <c:pt idx="2131">
                  <c:v>13.25</c:v>
                </c:pt>
                <c:pt idx="2132">
                  <c:v>13.25</c:v>
                </c:pt>
                <c:pt idx="2133">
                  <c:v>13.14</c:v>
                </c:pt>
                <c:pt idx="2134">
                  <c:v>13.08</c:v>
                </c:pt>
                <c:pt idx="2135">
                  <c:v>13.25</c:v>
                </c:pt>
                <c:pt idx="2136">
                  <c:v>13.02</c:v>
                </c:pt>
                <c:pt idx="2137">
                  <c:v>13.24</c:v>
                </c:pt>
                <c:pt idx="2138">
                  <c:v>12.98</c:v>
                </c:pt>
                <c:pt idx="2139">
                  <c:v>13.22</c:v>
                </c:pt>
                <c:pt idx="2140">
                  <c:v>13.15</c:v>
                </c:pt>
                <c:pt idx="2141">
                  <c:v>13.19</c:v>
                </c:pt>
                <c:pt idx="2142">
                  <c:v>13.21</c:v>
                </c:pt>
                <c:pt idx="2143">
                  <c:v>13.23</c:v>
                </c:pt>
                <c:pt idx="2144">
                  <c:v>13.21</c:v>
                </c:pt>
                <c:pt idx="2145">
                  <c:v>13.13</c:v>
                </c:pt>
                <c:pt idx="2146">
                  <c:v>13.22</c:v>
                </c:pt>
                <c:pt idx="2147">
                  <c:v>13.1</c:v>
                </c:pt>
                <c:pt idx="2148">
                  <c:v>13.28</c:v>
                </c:pt>
                <c:pt idx="2149">
                  <c:v>13.1</c:v>
                </c:pt>
                <c:pt idx="2150">
                  <c:v>13.33</c:v>
                </c:pt>
                <c:pt idx="2151">
                  <c:v>13.23</c:v>
                </c:pt>
                <c:pt idx="2152">
                  <c:v>13.17</c:v>
                </c:pt>
                <c:pt idx="2153">
                  <c:v>13.43</c:v>
                </c:pt>
                <c:pt idx="2154">
                  <c:v>13.22</c:v>
                </c:pt>
                <c:pt idx="2155">
                  <c:v>13.18</c:v>
                </c:pt>
                <c:pt idx="2156">
                  <c:v>13.28</c:v>
                </c:pt>
                <c:pt idx="2157">
                  <c:v>13.45</c:v>
                </c:pt>
                <c:pt idx="2158">
                  <c:v>13.23</c:v>
                </c:pt>
                <c:pt idx="2159">
                  <c:v>13.21</c:v>
                </c:pt>
                <c:pt idx="2160">
                  <c:v>13.13</c:v>
                </c:pt>
                <c:pt idx="2161">
                  <c:v>13.29</c:v>
                </c:pt>
                <c:pt idx="2162">
                  <c:v>13.16</c:v>
                </c:pt>
                <c:pt idx="2163">
                  <c:v>13.4</c:v>
                </c:pt>
                <c:pt idx="2164">
                  <c:v>13.2</c:v>
                </c:pt>
                <c:pt idx="2165">
                  <c:v>13.29</c:v>
                </c:pt>
                <c:pt idx="2166">
                  <c:v>13.12</c:v>
                </c:pt>
                <c:pt idx="2167">
                  <c:v>13.26</c:v>
                </c:pt>
                <c:pt idx="2168">
                  <c:v>13.1</c:v>
                </c:pt>
                <c:pt idx="2169">
                  <c:v>13.27</c:v>
                </c:pt>
                <c:pt idx="2170">
                  <c:v>13.17</c:v>
                </c:pt>
                <c:pt idx="2171">
                  <c:v>13.26</c:v>
                </c:pt>
                <c:pt idx="2172">
                  <c:v>13.21</c:v>
                </c:pt>
                <c:pt idx="2173">
                  <c:v>13.27</c:v>
                </c:pt>
                <c:pt idx="2174">
                  <c:v>13.32</c:v>
                </c:pt>
                <c:pt idx="2175">
                  <c:v>13.52</c:v>
                </c:pt>
                <c:pt idx="2176">
                  <c:v>13.29</c:v>
                </c:pt>
                <c:pt idx="2177">
                  <c:v>13.24</c:v>
                </c:pt>
                <c:pt idx="2178">
                  <c:v>13.44</c:v>
                </c:pt>
                <c:pt idx="2179">
                  <c:v>13.42</c:v>
                </c:pt>
                <c:pt idx="2180">
                  <c:v>13.37</c:v>
                </c:pt>
                <c:pt idx="2181">
                  <c:v>13.23</c:v>
                </c:pt>
                <c:pt idx="2182">
                  <c:v>13.4</c:v>
                </c:pt>
                <c:pt idx="2183">
                  <c:v>13.24</c:v>
                </c:pt>
                <c:pt idx="2184">
                  <c:v>13.3</c:v>
                </c:pt>
                <c:pt idx="2185">
                  <c:v>13.36</c:v>
                </c:pt>
                <c:pt idx="2186">
                  <c:v>13.17</c:v>
                </c:pt>
                <c:pt idx="2187">
                  <c:v>13.34</c:v>
                </c:pt>
                <c:pt idx="2188">
                  <c:v>13.42</c:v>
                </c:pt>
                <c:pt idx="2189">
                  <c:v>13.56</c:v>
                </c:pt>
                <c:pt idx="2190">
                  <c:v>13.56</c:v>
                </c:pt>
                <c:pt idx="2191">
                  <c:v>13.41</c:v>
                </c:pt>
                <c:pt idx="2192">
                  <c:v>13.56</c:v>
                </c:pt>
                <c:pt idx="2193">
                  <c:v>13.5</c:v>
                </c:pt>
                <c:pt idx="2194">
                  <c:v>13.44</c:v>
                </c:pt>
                <c:pt idx="2195">
                  <c:v>13.32</c:v>
                </c:pt>
                <c:pt idx="2196">
                  <c:v>13.42</c:v>
                </c:pt>
                <c:pt idx="2197">
                  <c:v>13.49</c:v>
                </c:pt>
                <c:pt idx="2198">
                  <c:v>13.48</c:v>
                </c:pt>
                <c:pt idx="2199">
                  <c:v>13.25</c:v>
                </c:pt>
                <c:pt idx="2200">
                  <c:v>13.04</c:v>
                </c:pt>
                <c:pt idx="2201">
                  <c:v>13.11</c:v>
                </c:pt>
                <c:pt idx="2202">
                  <c:v>13.13</c:v>
                </c:pt>
                <c:pt idx="2203">
                  <c:v>13.11</c:v>
                </c:pt>
                <c:pt idx="2204">
                  <c:v>13.32</c:v>
                </c:pt>
                <c:pt idx="2205">
                  <c:v>13.11</c:v>
                </c:pt>
                <c:pt idx="2206">
                  <c:v>13.23</c:v>
                </c:pt>
                <c:pt idx="2207">
                  <c:v>13.17</c:v>
                </c:pt>
                <c:pt idx="2208">
                  <c:v>13.32</c:v>
                </c:pt>
                <c:pt idx="2209">
                  <c:v>13.12</c:v>
                </c:pt>
                <c:pt idx="2210">
                  <c:v>13.1</c:v>
                </c:pt>
                <c:pt idx="2211">
                  <c:v>13.32</c:v>
                </c:pt>
                <c:pt idx="2212">
                  <c:v>13</c:v>
                </c:pt>
                <c:pt idx="2213">
                  <c:v>13.22</c:v>
                </c:pt>
                <c:pt idx="2214">
                  <c:v>13.31</c:v>
                </c:pt>
                <c:pt idx="2215">
                  <c:v>13.09</c:v>
                </c:pt>
                <c:pt idx="2216">
                  <c:v>13.31</c:v>
                </c:pt>
                <c:pt idx="2217">
                  <c:v>13.1</c:v>
                </c:pt>
                <c:pt idx="2218">
                  <c:v>13.23</c:v>
                </c:pt>
                <c:pt idx="2219">
                  <c:v>13.19</c:v>
                </c:pt>
                <c:pt idx="2220">
                  <c:v>13.21</c:v>
                </c:pt>
                <c:pt idx="2221">
                  <c:v>13.24</c:v>
                </c:pt>
                <c:pt idx="2222">
                  <c:v>13.18</c:v>
                </c:pt>
                <c:pt idx="2223">
                  <c:v>13.17</c:v>
                </c:pt>
                <c:pt idx="2224">
                  <c:v>13.15</c:v>
                </c:pt>
                <c:pt idx="2225">
                  <c:v>13.19</c:v>
                </c:pt>
                <c:pt idx="2226">
                  <c:v>13</c:v>
                </c:pt>
                <c:pt idx="2227">
                  <c:v>13.17</c:v>
                </c:pt>
                <c:pt idx="2228">
                  <c:v>13.23</c:v>
                </c:pt>
                <c:pt idx="2229">
                  <c:v>13.09</c:v>
                </c:pt>
                <c:pt idx="2230">
                  <c:v>13.21</c:v>
                </c:pt>
                <c:pt idx="2231">
                  <c:v>13.25</c:v>
                </c:pt>
                <c:pt idx="2232">
                  <c:v>13.16</c:v>
                </c:pt>
                <c:pt idx="2233">
                  <c:v>13.16</c:v>
                </c:pt>
                <c:pt idx="2234">
                  <c:v>13.2</c:v>
                </c:pt>
                <c:pt idx="2235">
                  <c:v>13.34</c:v>
                </c:pt>
                <c:pt idx="2236">
                  <c:v>13.04</c:v>
                </c:pt>
                <c:pt idx="2237">
                  <c:v>13.28</c:v>
                </c:pt>
                <c:pt idx="2238">
                  <c:v>13.17</c:v>
                </c:pt>
                <c:pt idx="2239">
                  <c:v>13.23</c:v>
                </c:pt>
                <c:pt idx="2240">
                  <c:v>13.1</c:v>
                </c:pt>
                <c:pt idx="2241">
                  <c:v>13.18</c:v>
                </c:pt>
                <c:pt idx="2242">
                  <c:v>13.2</c:v>
                </c:pt>
                <c:pt idx="2243">
                  <c:v>13.1</c:v>
                </c:pt>
                <c:pt idx="2244">
                  <c:v>13.2</c:v>
                </c:pt>
                <c:pt idx="2245">
                  <c:v>13.12</c:v>
                </c:pt>
                <c:pt idx="2246">
                  <c:v>13.27</c:v>
                </c:pt>
                <c:pt idx="2247">
                  <c:v>13.29</c:v>
                </c:pt>
                <c:pt idx="2248">
                  <c:v>13.21</c:v>
                </c:pt>
                <c:pt idx="2249">
                  <c:v>12.97</c:v>
                </c:pt>
                <c:pt idx="2250">
                  <c:v>13.31</c:v>
                </c:pt>
                <c:pt idx="2251">
                  <c:v>13.23</c:v>
                </c:pt>
                <c:pt idx="2252">
                  <c:v>13.43</c:v>
                </c:pt>
                <c:pt idx="2253">
                  <c:v>13.23</c:v>
                </c:pt>
                <c:pt idx="2254">
                  <c:v>13.47</c:v>
                </c:pt>
                <c:pt idx="2255">
                  <c:v>13.14</c:v>
                </c:pt>
                <c:pt idx="2256">
                  <c:v>13.36</c:v>
                </c:pt>
                <c:pt idx="2257">
                  <c:v>13.4</c:v>
                </c:pt>
                <c:pt idx="2258">
                  <c:v>13.4</c:v>
                </c:pt>
                <c:pt idx="2259">
                  <c:v>13.29</c:v>
                </c:pt>
                <c:pt idx="2260">
                  <c:v>13.25</c:v>
                </c:pt>
                <c:pt idx="2261">
                  <c:v>13.46</c:v>
                </c:pt>
                <c:pt idx="2262">
                  <c:v>13.27</c:v>
                </c:pt>
                <c:pt idx="2263">
                  <c:v>13.43</c:v>
                </c:pt>
                <c:pt idx="2264">
                  <c:v>13.4</c:v>
                </c:pt>
                <c:pt idx="2265">
                  <c:v>13.39</c:v>
                </c:pt>
                <c:pt idx="2266">
                  <c:v>13.43</c:v>
                </c:pt>
                <c:pt idx="2267">
                  <c:v>13.52</c:v>
                </c:pt>
                <c:pt idx="2268">
                  <c:v>13.49</c:v>
                </c:pt>
                <c:pt idx="2269">
                  <c:v>13.46</c:v>
                </c:pt>
                <c:pt idx="2270">
                  <c:v>13.22</c:v>
                </c:pt>
                <c:pt idx="2271">
                  <c:v>13.3</c:v>
                </c:pt>
                <c:pt idx="2272">
                  <c:v>13.49</c:v>
                </c:pt>
                <c:pt idx="2273">
                  <c:v>13.3</c:v>
                </c:pt>
                <c:pt idx="2274">
                  <c:v>13.43</c:v>
                </c:pt>
                <c:pt idx="2275">
                  <c:v>13.13</c:v>
                </c:pt>
                <c:pt idx="2276">
                  <c:v>13.28</c:v>
                </c:pt>
                <c:pt idx="2277">
                  <c:v>13.43</c:v>
                </c:pt>
                <c:pt idx="2278">
                  <c:v>13.39</c:v>
                </c:pt>
                <c:pt idx="2279">
                  <c:v>13.31</c:v>
                </c:pt>
                <c:pt idx="2280">
                  <c:v>13.33</c:v>
                </c:pt>
                <c:pt idx="2281">
                  <c:v>13.48</c:v>
                </c:pt>
                <c:pt idx="2282">
                  <c:v>13.34</c:v>
                </c:pt>
                <c:pt idx="2283">
                  <c:v>13.37</c:v>
                </c:pt>
                <c:pt idx="2284">
                  <c:v>13.42</c:v>
                </c:pt>
                <c:pt idx="2285">
                  <c:v>13.46</c:v>
                </c:pt>
                <c:pt idx="2286">
                  <c:v>13.3</c:v>
                </c:pt>
                <c:pt idx="2287">
                  <c:v>13.52</c:v>
                </c:pt>
                <c:pt idx="2288">
                  <c:v>13.36</c:v>
                </c:pt>
                <c:pt idx="2289">
                  <c:v>13.61</c:v>
                </c:pt>
                <c:pt idx="2290">
                  <c:v>13.23</c:v>
                </c:pt>
                <c:pt idx="2291">
                  <c:v>13.44</c:v>
                </c:pt>
                <c:pt idx="2292">
                  <c:v>13.22</c:v>
                </c:pt>
                <c:pt idx="2293">
                  <c:v>13.46</c:v>
                </c:pt>
                <c:pt idx="2294">
                  <c:v>13.42</c:v>
                </c:pt>
                <c:pt idx="2295">
                  <c:v>13.32</c:v>
                </c:pt>
                <c:pt idx="2296">
                  <c:v>13.37</c:v>
                </c:pt>
                <c:pt idx="2297">
                  <c:v>13.31</c:v>
                </c:pt>
                <c:pt idx="2298">
                  <c:v>13.48</c:v>
                </c:pt>
                <c:pt idx="2299">
                  <c:v>13.48</c:v>
                </c:pt>
                <c:pt idx="2300">
                  <c:v>13.51</c:v>
                </c:pt>
                <c:pt idx="2301">
                  <c:v>13.61</c:v>
                </c:pt>
                <c:pt idx="2302">
                  <c:v>13.3</c:v>
                </c:pt>
                <c:pt idx="2303">
                  <c:v>13.39</c:v>
                </c:pt>
                <c:pt idx="2304">
                  <c:v>13.71</c:v>
                </c:pt>
                <c:pt idx="2305">
                  <c:v>13.54</c:v>
                </c:pt>
                <c:pt idx="2306">
                  <c:v>13.59</c:v>
                </c:pt>
                <c:pt idx="2307">
                  <c:v>13.41</c:v>
                </c:pt>
                <c:pt idx="2308">
                  <c:v>13.43</c:v>
                </c:pt>
                <c:pt idx="2309">
                  <c:v>13.56</c:v>
                </c:pt>
                <c:pt idx="2310">
                  <c:v>13.53</c:v>
                </c:pt>
                <c:pt idx="2311">
                  <c:v>13.68</c:v>
                </c:pt>
                <c:pt idx="2312">
                  <c:v>13.35</c:v>
                </c:pt>
                <c:pt idx="2313">
                  <c:v>13.57</c:v>
                </c:pt>
                <c:pt idx="2314">
                  <c:v>13.7</c:v>
                </c:pt>
                <c:pt idx="2315">
                  <c:v>13.63</c:v>
                </c:pt>
                <c:pt idx="2316">
                  <c:v>13.71</c:v>
                </c:pt>
                <c:pt idx="2317">
                  <c:v>13.61</c:v>
                </c:pt>
                <c:pt idx="2318">
                  <c:v>13.57</c:v>
                </c:pt>
                <c:pt idx="2319">
                  <c:v>13.8</c:v>
                </c:pt>
                <c:pt idx="2320">
                  <c:v>13.68</c:v>
                </c:pt>
                <c:pt idx="2321">
                  <c:v>13.61</c:v>
                </c:pt>
                <c:pt idx="2322">
                  <c:v>13.62</c:v>
                </c:pt>
                <c:pt idx="2323">
                  <c:v>13.66</c:v>
                </c:pt>
                <c:pt idx="2324">
                  <c:v>13.54</c:v>
                </c:pt>
                <c:pt idx="2325">
                  <c:v>13.26</c:v>
                </c:pt>
                <c:pt idx="2326">
                  <c:v>13.14</c:v>
                </c:pt>
                <c:pt idx="2327">
                  <c:v>13.12</c:v>
                </c:pt>
                <c:pt idx="2328">
                  <c:v>13.17</c:v>
                </c:pt>
                <c:pt idx="2329">
                  <c:v>13.29</c:v>
                </c:pt>
                <c:pt idx="2330">
                  <c:v>13.18</c:v>
                </c:pt>
                <c:pt idx="2331">
                  <c:v>13.32</c:v>
                </c:pt>
                <c:pt idx="2332">
                  <c:v>13.18</c:v>
                </c:pt>
                <c:pt idx="2333">
                  <c:v>13.12</c:v>
                </c:pt>
                <c:pt idx="2334">
                  <c:v>13.27</c:v>
                </c:pt>
                <c:pt idx="2335">
                  <c:v>13.01</c:v>
                </c:pt>
                <c:pt idx="2336">
                  <c:v>13.24</c:v>
                </c:pt>
                <c:pt idx="2337">
                  <c:v>13.28</c:v>
                </c:pt>
                <c:pt idx="2338">
                  <c:v>13.31</c:v>
                </c:pt>
                <c:pt idx="2339">
                  <c:v>13.16</c:v>
                </c:pt>
                <c:pt idx="2340">
                  <c:v>13.21</c:v>
                </c:pt>
                <c:pt idx="2341">
                  <c:v>13.2</c:v>
                </c:pt>
                <c:pt idx="2342">
                  <c:v>13.17</c:v>
                </c:pt>
                <c:pt idx="2343">
                  <c:v>13.24</c:v>
                </c:pt>
                <c:pt idx="2344">
                  <c:v>13.09</c:v>
                </c:pt>
                <c:pt idx="2345">
                  <c:v>13.28</c:v>
                </c:pt>
                <c:pt idx="2346">
                  <c:v>13.36</c:v>
                </c:pt>
                <c:pt idx="2347">
                  <c:v>13.13</c:v>
                </c:pt>
                <c:pt idx="2348">
                  <c:v>13.11</c:v>
                </c:pt>
                <c:pt idx="2349">
                  <c:v>13.17</c:v>
                </c:pt>
                <c:pt idx="2350">
                  <c:v>13.14</c:v>
                </c:pt>
                <c:pt idx="2351">
                  <c:v>13.23</c:v>
                </c:pt>
                <c:pt idx="2352">
                  <c:v>13.35</c:v>
                </c:pt>
                <c:pt idx="2353">
                  <c:v>13.24</c:v>
                </c:pt>
                <c:pt idx="2354">
                  <c:v>13.05</c:v>
                </c:pt>
                <c:pt idx="2355">
                  <c:v>13.16</c:v>
                </c:pt>
                <c:pt idx="2356">
                  <c:v>13.29</c:v>
                </c:pt>
                <c:pt idx="2357">
                  <c:v>13.04</c:v>
                </c:pt>
                <c:pt idx="2358">
                  <c:v>13.16</c:v>
                </c:pt>
                <c:pt idx="2359">
                  <c:v>13.19</c:v>
                </c:pt>
                <c:pt idx="2360">
                  <c:v>13.19</c:v>
                </c:pt>
                <c:pt idx="2361">
                  <c:v>13.1</c:v>
                </c:pt>
                <c:pt idx="2362">
                  <c:v>13.11</c:v>
                </c:pt>
                <c:pt idx="2363">
                  <c:v>13.2</c:v>
                </c:pt>
                <c:pt idx="2364">
                  <c:v>13.17</c:v>
                </c:pt>
                <c:pt idx="2365">
                  <c:v>13.14</c:v>
                </c:pt>
                <c:pt idx="2366">
                  <c:v>13.18</c:v>
                </c:pt>
                <c:pt idx="2367">
                  <c:v>13.33</c:v>
                </c:pt>
                <c:pt idx="2368">
                  <c:v>12.9</c:v>
                </c:pt>
                <c:pt idx="2369">
                  <c:v>13.24</c:v>
                </c:pt>
                <c:pt idx="2370">
                  <c:v>13.15</c:v>
                </c:pt>
                <c:pt idx="2371">
                  <c:v>13.24</c:v>
                </c:pt>
                <c:pt idx="2372">
                  <c:v>13.21</c:v>
                </c:pt>
                <c:pt idx="2373">
                  <c:v>13.13</c:v>
                </c:pt>
                <c:pt idx="2374">
                  <c:v>13.18</c:v>
                </c:pt>
                <c:pt idx="2375">
                  <c:v>13.21</c:v>
                </c:pt>
                <c:pt idx="2376">
                  <c:v>13.07</c:v>
                </c:pt>
                <c:pt idx="2377">
                  <c:v>13.16</c:v>
                </c:pt>
                <c:pt idx="2378">
                  <c:v>13.11</c:v>
                </c:pt>
                <c:pt idx="2379">
                  <c:v>13.22</c:v>
                </c:pt>
                <c:pt idx="2380">
                  <c:v>13.24</c:v>
                </c:pt>
                <c:pt idx="2381">
                  <c:v>12.98</c:v>
                </c:pt>
                <c:pt idx="2382">
                  <c:v>13.32</c:v>
                </c:pt>
                <c:pt idx="2383">
                  <c:v>13.03</c:v>
                </c:pt>
                <c:pt idx="2384">
                  <c:v>13.18</c:v>
                </c:pt>
                <c:pt idx="2385">
                  <c:v>13.24</c:v>
                </c:pt>
                <c:pt idx="2386">
                  <c:v>13.18</c:v>
                </c:pt>
                <c:pt idx="2387">
                  <c:v>13.23</c:v>
                </c:pt>
                <c:pt idx="2388">
                  <c:v>13.04</c:v>
                </c:pt>
                <c:pt idx="2389">
                  <c:v>13.22</c:v>
                </c:pt>
                <c:pt idx="2390">
                  <c:v>13.26</c:v>
                </c:pt>
                <c:pt idx="2391">
                  <c:v>13.22</c:v>
                </c:pt>
                <c:pt idx="2392">
                  <c:v>13.11</c:v>
                </c:pt>
                <c:pt idx="2393">
                  <c:v>13.35</c:v>
                </c:pt>
                <c:pt idx="2394">
                  <c:v>13.18</c:v>
                </c:pt>
                <c:pt idx="2395">
                  <c:v>13.26</c:v>
                </c:pt>
                <c:pt idx="2396">
                  <c:v>13.36</c:v>
                </c:pt>
                <c:pt idx="2397">
                  <c:v>13.09</c:v>
                </c:pt>
                <c:pt idx="2398">
                  <c:v>13.3</c:v>
                </c:pt>
                <c:pt idx="2399">
                  <c:v>13.19</c:v>
                </c:pt>
                <c:pt idx="2400">
                  <c:v>13.15</c:v>
                </c:pt>
                <c:pt idx="2401">
                  <c:v>13.12</c:v>
                </c:pt>
                <c:pt idx="2402">
                  <c:v>13.28</c:v>
                </c:pt>
                <c:pt idx="2403">
                  <c:v>13.14</c:v>
                </c:pt>
                <c:pt idx="2404">
                  <c:v>13.15</c:v>
                </c:pt>
                <c:pt idx="2405">
                  <c:v>13.29</c:v>
                </c:pt>
                <c:pt idx="2406">
                  <c:v>13.12</c:v>
                </c:pt>
                <c:pt idx="2407">
                  <c:v>13.31</c:v>
                </c:pt>
                <c:pt idx="2408">
                  <c:v>13.24</c:v>
                </c:pt>
                <c:pt idx="2409">
                  <c:v>13.14</c:v>
                </c:pt>
                <c:pt idx="2410">
                  <c:v>13.35</c:v>
                </c:pt>
                <c:pt idx="2411">
                  <c:v>13.25</c:v>
                </c:pt>
                <c:pt idx="2412">
                  <c:v>13.19</c:v>
                </c:pt>
                <c:pt idx="2413">
                  <c:v>13.33</c:v>
                </c:pt>
                <c:pt idx="2414">
                  <c:v>13.08</c:v>
                </c:pt>
                <c:pt idx="2415">
                  <c:v>13.12</c:v>
                </c:pt>
                <c:pt idx="2416">
                  <c:v>13.38</c:v>
                </c:pt>
                <c:pt idx="2417">
                  <c:v>13.05</c:v>
                </c:pt>
                <c:pt idx="2418">
                  <c:v>13.41</c:v>
                </c:pt>
                <c:pt idx="2419">
                  <c:v>13.1</c:v>
                </c:pt>
                <c:pt idx="2420">
                  <c:v>13.25</c:v>
                </c:pt>
                <c:pt idx="2421">
                  <c:v>13.27</c:v>
                </c:pt>
                <c:pt idx="2422">
                  <c:v>13.24</c:v>
                </c:pt>
                <c:pt idx="2423">
                  <c:v>13.19</c:v>
                </c:pt>
                <c:pt idx="2424">
                  <c:v>13.17</c:v>
                </c:pt>
                <c:pt idx="2425">
                  <c:v>13.19</c:v>
                </c:pt>
                <c:pt idx="2426">
                  <c:v>13.22</c:v>
                </c:pt>
                <c:pt idx="2427">
                  <c:v>13.17</c:v>
                </c:pt>
                <c:pt idx="2428">
                  <c:v>13.16</c:v>
                </c:pt>
                <c:pt idx="2429">
                  <c:v>13.19</c:v>
                </c:pt>
                <c:pt idx="2430">
                  <c:v>13.19</c:v>
                </c:pt>
                <c:pt idx="2431">
                  <c:v>13.23</c:v>
                </c:pt>
                <c:pt idx="2432">
                  <c:v>13.25</c:v>
                </c:pt>
                <c:pt idx="2433">
                  <c:v>13.11</c:v>
                </c:pt>
                <c:pt idx="2434">
                  <c:v>13.16</c:v>
                </c:pt>
                <c:pt idx="2435">
                  <c:v>13.32</c:v>
                </c:pt>
                <c:pt idx="2436">
                  <c:v>13.28</c:v>
                </c:pt>
                <c:pt idx="2437">
                  <c:v>13.19</c:v>
                </c:pt>
                <c:pt idx="2438">
                  <c:v>13.39</c:v>
                </c:pt>
                <c:pt idx="2439">
                  <c:v>13.21</c:v>
                </c:pt>
                <c:pt idx="2440">
                  <c:v>13.39</c:v>
                </c:pt>
                <c:pt idx="2441">
                  <c:v>13.15</c:v>
                </c:pt>
                <c:pt idx="2442">
                  <c:v>13.2</c:v>
                </c:pt>
                <c:pt idx="2443">
                  <c:v>13.22</c:v>
                </c:pt>
                <c:pt idx="2444">
                  <c:v>13.39</c:v>
                </c:pt>
                <c:pt idx="2445">
                  <c:v>13.19</c:v>
                </c:pt>
                <c:pt idx="2446">
                  <c:v>13.26</c:v>
                </c:pt>
                <c:pt idx="2447">
                  <c:v>13.17</c:v>
                </c:pt>
                <c:pt idx="2448">
                  <c:v>13.21</c:v>
                </c:pt>
                <c:pt idx="2449">
                  <c:v>13.44</c:v>
                </c:pt>
                <c:pt idx="2450">
                  <c:v>13.22</c:v>
                </c:pt>
                <c:pt idx="2451">
                  <c:v>13.24</c:v>
                </c:pt>
                <c:pt idx="2452">
                  <c:v>13.31</c:v>
                </c:pt>
                <c:pt idx="2453">
                  <c:v>13.16</c:v>
                </c:pt>
                <c:pt idx="2454">
                  <c:v>13.38</c:v>
                </c:pt>
                <c:pt idx="2455">
                  <c:v>13.27</c:v>
                </c:pt>
                <c:pt idx="2456">
                  <c:v>13.22</c:v>
                </c:pt>
                <c:pt idx="2457">
                  <c:v>13.45</c:v>
                </c:pt>
                <c:pt idx="2458">
                  <c:v>13.23</c:v>
                </c:pt>
                <c:pt idx="2459">
                  <c:v>13.33</c:v>
                </c:pt>
                <c:pt idx="2460">
                  <c:v>13.3</c:v>
                </c:pt>
                <c:pt idx="2461">
                  <c:v>13.35</c:v>
                </c:pt>
                <c:pt idx="2462">
                  <c:v>13.39</c:v>
                </c:pt>
                <c:pt idx="2463">
                  <c:v>13.3</c:v>
                </c:pt>
                <c:pt idx="2464">
                  <c:v>13.34</c:v>
                </c:pt>
                <c:pt idx="2465">
                  <c:v>13.25</c:v>
                </c:pt>
                <c:pt idx="2466">
                  <c:v>13.34</c:v>
                </c:pt>
                <c:pt idx="2467">
                  <c:v>13.31</c:v>
                </c:pt>
                <c:pt idx="2468">
                  <c:v>13.33</c:v>
                </c:pt>
                <c:pt idx="2469">
                  <c:v>13.38</c:v>
                </c:pt>
                <c:pt idx="2470">
                  <c:v>13.56</c:v>
                </c:pt>
                <c:pt idx="2471">
                  <c:v>13.5</c:v>
                </c:pt>
                <c:pt idx="2472">
                  <c:v>13.44</c:v>
                </c:pt>
                <c:pt idx="2473">
                  <c:v>13.44</c:v>
                </c:pt>
                <c:pt idx="2474">
                  <c:v>13.31</c:v>
                </c:pt>
                <c:pt idx="2475">
                  <c:v>13.66</c:v>
                </c:pt>
                <c:pt idx="2476">
                  <c:v>13.59</c:v>
                </c:pt>
                <c:pt idx="2477">
                  <c:v>13.39</c:v>
                </c:pt>
              </c:numCache>
            </c:numRef>
          </c:val>
          <c:smooth val="0"/>
          <c:extLst>
            <c:ext xmlns:c16="http://schemas.microsoft.com/office/drawing/2014/chart" uri="{C3380CC4-5D6E-409C-BE32-E72D297353CC}">
              <c16:uniqueId val="{00000000-1A2A-468B-A01D-BD097E05F780}"/>
            </c:ext>
          </c:extLst>
        </c:ser>
        <c:dLbls>
          <c:showLegendKey val="0"/>
          <c:showVal val="0"/>
          <c:showCatName val="0"/>
          <c:showSerName val="0"/>
          <c:showPercent val="0"/>
          <c:showBubbleSize val="0"/>
        </c:dLbls>
        <c:smooth val="0"/>
        <c:axId val="1510273263"/>
        <c:axId val="1510281999"/>
      </c:lineChart>
      <c:dateAx>
        <c:axId val="1510273263"/>
        <c:scaling>
          <c:orientation val="minMax"/>
        </c:scaling>
        <c:delete val="0"/>
        <c:axPos val="b"/>
        <c:numFmt formatCode="yyyy/mm;@" sourceLinked="0"/>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bg1">
                    <a:lumMod val="85000"/>
                  </a:schemeClr>
                </a:solidFill>
                <a:latin typeface="+mn-lt"/>
                <a:ea typeface="+mn-ea"/>
                <a:cs typeface="+mn-cs"/>
              </a:defRPr>
            </a:pPr>
            <a:endParaRPr lang="ko-KR"/>
          </a:p>
        </c:txPr>
        <c:crossAx val="1510281999"/>
        <c:crosses val="autoZero"/>
        <c:auto val="1"/>
        <c:lblOffset val="100"/>
        <c:baseTimeUnit val="days"/>
      </c:dateAx>
      <c:valAx>
        <c:axId val="1510281999"/>
        <c:scaling>
          <c:orientation val="minMax"/>
          <c:max val="32"/>
          <c:min val="10"/>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bg1">
                    <a:lumMod val="85000"/>
                  </a:schemeClr>
                </a:solidFill>
                <a:latin typeface="+mn-lt"/>
                <a:ea typeface="+mn-ea"/>
                <a:cs typeface="+mn-cs"/>
              </a:defRPr>
            </a:pPr>
            <a:endParaRPr lang="ko-KR"/>
          </a:p>
        </c:txPr>
        <c:crossAx val="1510273263"/>
        <c:crosses val="autoZero"/>
        <c:crossBetween val="between"/>
        <c:majorUnit val="2"/>
      </c:valAx>
      <c:spPr>
        <a:noFill/>
        <a:ln w="25400">
          <a:noFill/>
        </a:ln>
        <a:effectLst/>
      </c:spPr>
    </c:plotArea>
    <c:plotVisOnly val="1"/>
    <c:dispBlanksAs val="gap"/>
    <c:showDLblsOverMax val="0"/>
  </c:chart>
  <c:spPr>
    <a:noFill/>
    <a:ln>
      <a:noFill/>
    </a:ln>
    <a:effectLst/>
  </c:spPr>
  <c:txPr>
    <a:bodyPr/>
    <a:lstStyle/>
    <a:p>
      <a:pPr>
        <a:defRPr>
          <a:solidFill>
            <a:schemeClr val="bg1">
              <a:lumMod val="85000"/>
            </a:schemeClr>
          </a:solidFill>
        </a:defRPr>
      </a:pPr>
      <a:endParaRPr lang="ko-KR"/>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10.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50443" y="0"/>
            <a:ext cx="2945659" cy="498056"/>
          </a:xfrm>
          <a:prstGeom prst="rect">
            <a:avLst/>
          </a:prstGeom>
        </p:spPr>
        <p:txBody>
          <a:bodyPr vert="horz" lIns="91440" tIns="45720" rIns="91440" bIns="45720" rtlCol="0"/>
          <a:lstStyle>
            <a:lvl1pPr algn="r">
              <a:defRPr sz="1200"/>
            </a:lvl1pPr>
          </a:lstStyle>
          <a:p>
            <a:fld id="{7BE101CD-EBEC-4713-BC5E-716D073266EA}" type="datetimeFigureOut">
              <a:rPr lang="ko-KR" altLang="en-US" smtClean="0"/>
              <a:t>2022-05-10</a:t>
            </a:fld>
            <a:endParaRPr lang="ko-KR" altLang="en-US"/>
          </a:p>
        </p:txBody>
      </p:sp>
      <p:sp>
        <p:nvSpPr>
          <p:cNvPr id="4" name="슬라이드 이미지 개체 틀 3"/>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79768" y="4777194"/>
            <a:ext cx="5438140" cy="3908614"/>
          </a:xfrm>
          <a:prstGeom prst="rect">
            <a:avLst/>
          </a:prstGeom>
        </p:spPr>
        <p:txBody>
          <a:bodyPr vert="horz" lIns="91440" tIns="45720" rIns="91440" bIns="45720" rtlCol="0"/>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6" name="바닥글 개체 틀 5"/>
          <p:cNvSpPr>
            <a:spLocks noGrp="1"/>
          </p:cNvSpPr>
          <p:nvPr>
            <p:ph type="ftr" sz="quarter" idx="4"/>
          </p:nvPr>
        </p:nvSpPr>
        <p:spPr>
          <a:xfrm>
            <a:off x="0" y="9428584"/>
            <a:ext cx="2945659" cy="498055"/>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50443" y="9428584"/>
            <a:ext cx="2945659" cy="498055"/>
          </a:xfrm>
          <a:prstGeom prst="rect">
            <a:avLst/>
          </a:prstGeom>
        </p:spPr>
        <p:txBody>
          <a:bodyPr vert="horz" lIns="91440" tIns="45720" rIns="91440" bIns="45720" rtlCol="0" anchor="b"/>
          <a:lstStyle>
            <a:lvl1pPr algn="r">
              <a:defRPr sz="1200"/>
            </a:lvl1pPr>
          </a:lstStyle>
          <a:p>
            <a:fld id="{0454A9EE-A5B3-4995-A41F-DADDCF85C132}" type="slidenum">
              <a:rPr lang="ko-KR" altLang="en-US" smtClean="0"/>
              <a:t>‹#›</a:t>
            </a:fld>
            <a:endParaRPr lang="ko-KR" altLang="en-US"/>
          </a:p>
        </p:txBody>
      </p:sp>
    </p:spTree>
    <p:extLst>
      <p:ext uri="{BB962C8B-B14F-4D97-AF65-F5344CB8AC3E}">
        <p14:creationId xmlns:p14="http://schemas.microsoft.com/office/powerpoint/2010/main" val="1071428391"/>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ko.wikipedia.org/wiki/Keccak" TargetMode="External"/><Relationship Id="rId2" Type="http://schemas.openxmlformats.org/officeDocument/2006/relationships/slide" Target="../slides/slide19.xml"/><Relationship Id="rId1" Type="http://schemas.openxmlformats.org/officeDocument/2006/relationships/notesMaster" Target="../notesMasters/notesMaster1.xml"/><Relationship Id="rId5" Type="http://schemas.openxmlformats.org/officeDocument/2006/relationships/hyperlink" Target="https://ko.wikipedia.org/wiki/SHA-3#cite_note-2" TargetMode="External"/><Relationship Id="rId4" Type="http://schemas.openxmlformats.org/officeDocument/2006/relationships/hyperlink" Target="https://ko.wikipedia.org/wiki/SHA-3#cite_note-keccak-1" TargetMode="Externa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3" Type="http://schemas.openxmlformats.org/officeDocument/2006/relationships/hyperlink" Target="http://wiki.hash.kr/index.php/%EC%82%AC%ED%86%A0%EC%8B%9C_%EB%82%98%EC%B9%B4%EB%AA%A8%ED%86%A0" TargetMode="External"/><Relationship Id="rId7" Type="http://schemas.openxmlformats.org/officeDocument/2006/relationships/hyperlink" Target="http://wiki.hash.kr/index.php?title=%EB%B9%84%EC%9E%94%ED%8B%B4_%EC%9E%A5%EA%B5%B0%EC%9D%98_%EB%AC%B8%EC%A0%9C&amp;action=edit&amp;redlink=1" TargetMode="External"/><Relationship Id="rId2" Type="http://schemas.openxmlformats.org/officeDocument/2006/relationships/slide" Target="../slides/slide60.xml"/><Relationship Id="rId1" Type="http://schemas.openxmlformats.org/officeDocument/2006/relationships/notesMaster" Target="../notesMasters/notesMaster1.xml"/><Relationship Id="rId6" Type="http://schemas.openxmlformats.org/officeDocument/2006/relationships/hyperlink" Target="http://wiki.hash.kr/index.php?title=%EB%91%90_%EC%9E%A5%EA%B5%B0%EC%9D%98_%EB%AC%B8%EC%A0%9C&amp;action=edit&amp;redlink=1" TargetMode="External"/><Relationship Id="rId5" Type="http://schemas.openxmlformats.org/officeDocument/2006/relationships/hyperlink" Target="http://wiki.hash.kr/index.php?title=%EC%A0%9C%EC%9E%84%EC%8A%A4_A_%EB%8F%84%EB%84%90%EB%93%9C&amp;action=edit&amp;redlink=1" TargetMode="External"/><Relationship Id="rId4" Type="http://schemas.openxmlformats.org/officeDocument/2006/relationships/hyperlink" Target="http://wiki.hash.kr/index.php/%EB%B9%84%ED%8A%B8%EC%BD%94%EC%9D%B8" TargetMode="External"/></Relationships>
</file>

<file path=ppt/notesSlides/_rels/notesSlide41.xml.rels><?xml version="1.0" encoding="UTF-8" standalone="yes"?>
<Relationships xmlns="http://schemas.openxmlformats.org/package/2006/relationships"><Relationship Id="rId3" Type="http://schemas.openxmlformats.org/officeDocument/2006/relationships/hyperlink" Target="http://wiki.hash.kr/index.php/%EC%82%AC%ED%86%A0%EC%8B%9C_%EB%82%98%EC%B9%B4%EB%AA%A8%ED%86%A0" TargetMode="External"/><Relationship Id="rId7" Type="http://schemas.openxmlformats.org/officeDocument/2006/relationships/hyperlink" Target="http://wiki.hash.kr/index.php?title=%EB%B9%84%EC%9E%94%ED%8B%B4_%EC%9E%A5%EA%B5%B0%EC%9D%98_%EB%AC%B8%EC%A0%9C&amp;action=edit&amp;redlink=1" TargetMode="External"/><Relationship Id="rId2" Type="http://schemas.openxmlformats.org/officeDocument/2006/relationships/slide" Target="../slides/slide61.xml"/><Relationship Id="rId1" Type="http://schemas.openxmlformats.org/officeDocument/2006/relationships/notesMaster" Target="../notesMasters/notesMaster1.xml"/><Relationship Id="rId6" Type="http://schemas.openxmlformats.org/officeDocument/2006/relationships/hyperlink" Target="http://wiki.hash.kr/index.php?title=%EB%91%90_%EC%9E%A5%EA%B5%B0%EC%9D%98_%EB%AC%B8%EC%A0%9C&amp;action=edit&amp;redlink=1" TargetMode="External"/><Relationship Id="rId5" Type="http://schemas.openxmlformats.org/officeDocument/2006/relationships/hyperlink" Target="http://wiki.hash.kr/index.php?title=%EC%A0%9C%EC%9E%84%EC%8A%A4_A_%EB%8F%84%EB%84%90%EB%93%9C&amp;action=edit&amp;redlink=1" TargetMode="External"/><Relationship Id="rId4" Type="http://schemas.openxmlformats.org/officeDocument/2006/relationships/hyperlink" Target="http://wiki.hash.kr/index.php/%EB%B9%84%ED%8A%B8%EC%BD%94%EC%9D%B8" TargetMode="Externa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3" Type="http://schemas.openxmlformats.org/officeDocument/2006/relationships/hyperlink" Target="https://minerdaily.com/2021/how-are-bitcoins-difficulty-and-hash-rate-calculated/" TargetMode="External"/><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3" Type="http://schemas.openxmlformats.org/officeDocument/2006/relationships/hyperlink" Target="http://wiki.hash.kr/index.php/%EB%84%A4%ED%8A%B8%EC%9B%8C%ED%81%AC" TargetMode="External"/><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3" Type="http://schemas.openxmlformats.org/officeDocument/2006/relationships/hyperlink" Target="https://arxiv.org/abs/2002.03613" TargetMode="External"/><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탈중앙화</a:t>
            </a:r>
            <a:r>
              <a:rPr lang="en-US" altLang="ko-KR" dirty="0"/>
              <a:t>, </a:t>
            </a:r>
            <a:r>
              <a:rPr lang="ko-KR" altLang="en-US" dirty="0"/>
              <a:t>보안</a:t>
            </a:r>
            <a:r>
              <a:rPr lang="en-US" altLang="ko-KR" dirty="0"/>
              <a:t>, </a:t>
            </a:r>
            <a:r>
              <a:rPr lang="ko-KR" altLang="en-US" dirty="0"/>
              <a:t>블록체인 원리</a:t>
            </a:r>
            <a:endParaRPr lang="en-US" altLang="ko-KR" dirty="0"/>
          </a:p>
          <a:p>
            <a:r>
              <a:rPr lang="en-US" altLang="ko-KR" dirty="0"/>
              <a:t> -&gt; </a:t>
            </a:r>
            <a:r>
              <a:rPr lang="ko-KR" altLang="en-US" dirty="0"/>
              <a:t>불변성</a:t>
            </a:r>
            <a:r>
              <a:rPr lang="en-US" altLang="ko-KR"/>
              <a:t>, </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a:t>
            </a:fld>
            <a:endParaRPr lang="ko-KR" altLang="en-US"/>
          </a:p>
        </p:txBody>
      </p:sp>
    </p:spTree>
    <p:extLst>
      <p:ext uri="{BB962C8B-B14F-4D97-AF65-F5344CB8AC3E}">
        <p14:creationId xmlns:p14="http://schemas.microsoft.com/office/powerpoint/2010/main" val="18947586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digest : </a:t>
            </a:r>
            <a:r>
              <a:rPr lang="ko-KR" altLang="en-US" dirty="0"/>
              <a:t>요약</a:t>
            </a:r>
            <a:r>
              <a:rPr lang="en-US" altLang="ko-KR" dirty="0"/>
              <a:t>, </a:t>
            </a:r>
            <a:r>
              <a:rPr lang="ko-KR" altLang="en-US" dirty="0"/>
              <a:t>각 메시지마다 고유하게 산출되도록 만든 간단한 문자열</a:t>
            </a: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dirty="0"/>
              <a:t>충돌은 반드시 발생한다</a:t>
            </a:r>
            <a:r>
              <a:rPr lang="en-US" altLang="ko-KR" dirty="0"/>
              <a:t>.</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dirty="0"/>
              <a:t>역상 저항성</a:t>
            </a:r>
            <a:r>
              <a:rPr lang="en-US" altLang="ko-KR" dirty="0"/>
              <a:t>: digest </a:t>
            </a:r>
            <a:r>
              <a:rPr lang="ko-KR" altLang="en-US" dirty="0"/>
              <a:t>값의 </a:t>
            </a:r>
            <a:r>
              <a:rPr lang="en-US" altLang="ko-KR" dirty="0"/>
              <a:t>message</a:t>
            </a:r>
            <a:r>
              <a:rPr lang="ko-KR" altLang="en-US" dirty="0"/>
              <a:t>를 찾기 어려워야 한다</a:t>
            </a:r>
            <a:r>
              <a:rPr lang="en-US" altLang="ko-KR" dirty="0"/>
              <a:t>.</a:t>
            </a:r>
          </a:p>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dirty="0"/>
              <a:t>제 </a:t>
            </a:r>
            <a:r>
              <a:rPr lang="en-US" altLang="ko-KR" dirty="0"/>
              <a:t>2 </a:t>
            </a:r>
            <a:r>
              <a:rPr lang="ko-KR" altLang="en-US" dirty="0"/>
              <a:t>역상 저항성 </a:t>
            </a:r>
            <a:r>
              <a:rPr lang="en-US" altLang="ko-KR" dirty="0"/>
              <a:t>: </a:t>
            </a:r>
            <a:r>
              <a:rPr lang="ko-KR" altLang="en-US" dirty="0"/>
              <a:t>동일한 </a:t>
            </a:r>
            <a:r>
              <a:rPr lang="en-US" altLang="ko-KR" dirty="0"/>
              <a:t>digest</a:t>
            </a:r>
            <a:r>
              <a:rPr lang="ko-KR" altLang="en-US" dirty="0"/>
              <a:t>를 생성하는 다른 </a:t>
            </a:r>
            <a:r>
              <a:rPr lang="en-US" altLang="ko-KR" dirty="0"/>
              <a:t>message</a:t>
            </a:r>
            <a:r>
              <a:rPr lang="ko-KR" altLang="en-US" dirty="0"/>
              <a:t>를 찾기 어려워야 한다</a:t>
            </a: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dirty="0"/>
              <a:t>충돌 저항성</a:t>
            </a:r>
            <a:r>
              <a:rPr lang="en-US" altLang="ko-KR" dirty="0"/>
              <a:t> : </a:t>
            </a:r>
            <a:r>
              <a:rPr lang="ko-KR" altLang="en-US" dirty="0"/>
              <a:t>같은 해시 값을 생성하는 </a:t>
            </a:r>
            <a:r>
              <a:rPr lang="en-US" altLang="ko-KR" dirty="0"/>
              <a:t>2</a:t>
            </a:r>
            <a:r>
              <a:rPr lang="ko-KR" altLang="en-US" dirty="0"/>
              <a:t>개의 입력 값을 찾는 것은 어려워야 한다</a:t>
            </a:r>
            <a:r>
              <a:rPr lang="en-US" altLang="ko-KR" dirty="0"/>
              <a:t>.</a:t>
            </a:r>
          </a:p>
          <a:p>
            <a:pPr marL="0" marR="0" lvl="0" indent="0" algn="l" defTabSz="914400" rtl="0" eaLnBrk="1" fontAlgn="auto" latinLnBrk="1" hangingPunct="1">
              <a:lnSpc>
                <a:spcPct val="100000"/>
              </a:lnSpc>
              <a:spcBef>
                <a:spcPts val="0"/>
              </a:spcBef>
              <a:spcAft>
                <a:spcPts val="0"/>
              </a:spcAft>
              <a:buClrTx/>
              <a:buSzTx/>
              <a:buFontTx/>
              <a:buNone/>
              <a:tabLst/>
              <a:defRPr/>
            </a:pPr>
            <a:endParaRPr lang="ko-KR" altLang="en-US" dirty="0"/>
          </a:p>
          <a:p>
            <a:endParaRPr lang="en-US" altLang="ko-KR" dirty="0"/>
          </a:p>
          <a:p>
            <a:r>
              <a:rPr lang="ko-KR" altLang="en-US" dirty="0"/>
              <a:t>블록체인 해설서 </a:t>
            </a:r>
            <a:r>
              <a:rPr lang="en-US" altLang="ko-KR" dirty="0"/>
              <a:t>: </a:t>
            </a:r>
          </a:p>
          <a:p>
            <a:pPr>
              <a:buFont typeface="+mj-lt"/>
              <a:buAutoNum type="arabicPeriod"/>
            </a:pPr>
            <a:r>
              <a:rPr lang="ko-KR" altLang="en-US" dirty="0"/>
              <a:t>계산 용이성</a:t>
            </a:r>
          </a:p>
          <a:p>
            <a:pPr>
              <a:buFont typeface="+mj-lt"/>
              <a:buAutoNum type="arabicPeriod"/>
            </a:pPr>
            <a:r>
              <a:rPr lang="ko-KR" altLang="en-US" dirty="0"/>
              <a:t>원상 회피</a:t>
            </a:r>
          </a:p>
          <a:p>
            <a:pPr>
              <a:buFont typeface="+mj-lt"/>
              <a:buAutoNum type="arabicPeriod"/>
            </a:pPr>
            <a:r>
              <a:rPr lang="ko-KR" altLang="en-US" dirty="0"/>
              <a:t>두번째 원상 회피</a:t>
            </a:r>
          </a:p>
          <a:p>
            <a:pPr>
              <a:buFont typeface="+mj-lt"/>
              <a:buAutoNum type="arabicPeriod"/>
            </a:pPr>
            <a:r>
              <a:rPr lang="ko-KR" altLang="en-US" dirty="0"/>
              <a:t>충돌 회피</a:t>
            </a:r>
          </a:p>
          <a:p>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18</a:t>
            </a:fld>
            <a:endParaRPr lang="ko-KR" altLang="en-US"/>
          </a:p>
        </p:txBody>
      </p:sp>
    </p:spTree>
    <p:extLst>
      <p:ext uri="{BB962C8B-B14F-4D97-AF65-F5344CB8AC3E}">
        <p14:creationId xmlns:p14="http://schemas.microsoft.com/office/powerpoint/2010/main" val="501112739"/>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https://iancoleman.io/bip39/#English</a:t>
            </a:r>
          </a:p>
          <a:p>
            <a:r>
              <a:rPr lang="en-US" altLang="ko-KR" dirty="0"/>
              <a:t>https://learnmeabitcoin.com/technical/mnemonic#pbkdf2---password-based-key-derivation-function-2</a:t>
            </a:r>
          </a:p>
          <a:p>
            <a:endParaRPr lang="en-US" altLang="ko-KR" dirty="0"/>
          </a:p>
          <a:p>
            <a:r>
              <a:rPr lang="en-US" altLang="ko-KR" dirty="0"/>
              <a:t>Mnemonic: fire entire drive car hole credit stumble endless empty rice wash banner</a:t>
            </a:r>
          </a:p>
          <a:p>
            <a:r>
              <a:rPr lang="en-US" altLang="ko-KR" dirty="0" err="1"/>
              <a:t>Etropy</a:t>
            </a:r>
            <a:r>
              <a:rPr lang="en-US" altLang="ko-KR" dirty="0"/>
              <a:t>: 01010111001010010111000100001101000100010010011011001010011001100011010111101010010011010100100100110111001001111101110110001001</a:t>
            </a:r>
          </a:p>
          <a:p>
            <a:r>
              <a:rPr lang="en-US" altLang="ko-KR" dirty="0"/>
              <a:t>Checksum : 0010</a:t>
            </a:r>
          </a:p>
          <a:p>
            <a:r>
              <a:rPr lang="en-US" altLang="ko-KR" dirty="0"/>
              <a:t>Seed: 54dbfe99cce868a23c92dfddd744921b8ea0a33c2b1653833741b177760151007490bed866606483b76e5efc3db5836aa9f90ab034cc7e68fb9a7bad24007a35</a:t>
            </a:r>
          </a:p>
          <a:p>
            <a:endParaRPr lang="en-US" altLang="ko-KR" dirty="0"/>
          </a:p>
          <a:p>
            <a:endParaRPr lang="en-US" altLang="ko-KR" dirty="0"/>
          </a:p>
          <a:p>
            <a:endParaRPr lang="en-US" altLang="ko-KR"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173</a:t>
            </a:fld>
            <a:endParaRPr lang="ko-KR" altLang="en-US"/>
          </a:p>
        </p:txBody>
      </p:sp>
    </p:spTree>
    <p:extLst>
      <p:ext uri="{BB962C8B-B14F-4D97-AF65-F5344CB8AC3E}">
        <p14:creationId xmlns:p14="http://schemas.microsoft.com/office/powerpoint/2010/main" val="134129468"/>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스마트 계약</a:t>
            </a:r>
            <a:r>
              <a:rPr lang="en-US" altLang="ko-KR" dirty="0"/>
              <a:t>: http://wiki.hash.kr/index.php/%EC%8A%A4%EB%A7%88%ED%8A%B8_%EA%B3%84%EC%95%BD</a:t>
            </a:r>
          </a:p>
          <a:p>
            <a:r>
              <a:rPr lang="ko-KR" altLang="en-US" dirty="0"/>
              <a:t>마스터링 이더리움 </a:t>
            </a:r>
            <a:r>
              <a:rPr lang="en-US" altLang="ko-KR" dirty="0"/>
              <a:t>P.160 1990</a:t>
            </a:r>
            <a:r>
              <a:rPr lang="ko-KR" altLang="en-US" dirty="0"/>
              <a:t>년 닉 사보</a:t>
            </a:r>
            <a:r>
              <a:rPr lang="en-US" altLang="ko-KR" dirty="0"/>
              <a:t>(Nick </a:t>
            </a:r>
            <a:r>
              <a:rPr lang="en-US" altLang="ko-KR" dirty="0" err="1"/>
              <a:t>Szbo</a:t>
            </a:r>
            <a:r>
              <a:rPr lang="en-US" altLang="ko-KR" dirty="0"/>
              <a:t>) : </a:t>
            </a:r>
            <a:r>
              <a:rPr lang="ko-KR" altLang="en-US" dirty="0"/>
              <a:t>당사자들이 다른 약속에 따라 수행하는 프로토콜을 포함하여 디지털 형식으로 지정된 일련의 약속</a:t>
            </a:r>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175</a:t>
            </a:fld>
            <a:endParaRPr lang="ko-KR" altLang="en-US"/>
          </a:p>
        </p:txBody>
      </p:sp>
    </p:spTree>
    <p:extLst>
      <p:ext uri="{BB962C8B-B14F-4D97-AF65-F5344CB8AC3E}">
        <p14:creationId xmlns:p14="http://schemas.microsoft.com/office/powerpoint/2010/main" val="2155942494"/>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http://wiki.hash.kr/index.php/%EB%8B%89_%EC%9E%AC%EB%B3%B4 (</a:t>
            </a:r>
            <a:r>
              <a:rPr lang="ko-KR" altLang="en-US" dirty="0"/>
              <a:t>비트 골드</a:t>
            </a:r>
            <a:r>
              <a:rPr lang="en-US" altLang="ko-KR" dirty="0"/>
              <a:t>)</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176</a:t>
            </a:fld>
            <a:endParaRPr lang="ko-KR" altLang="en-US"/>
          </a:p>
        </p:txBody>
      </p:sp>
    </p:spTree>
    <p:extLst>
      <p:ext uri="{BB962C8B-B14F-4D97-AF65-F5344CB8AC3E}">
        <p14:creationId xmlns:p14="http://schemas.microsoft.com/office/powerpoint/2010/main" val="1829254836"/>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https://www.blockchain.com/api/blockchain_api</a:t>
            </a:r>
          </a:p>
          <a:p>
            <a:r>
              <a:rPr lang="en-US" altLang="ko-KR" dirty="0"/>
              <a:t>https://bitcoinexplorer.org/block-height/736353 -&gt; #12</a:t>
            </a:r>
          </a:p>
          <a:p>
            <a:r>
              <a:rPr lang="en-US" altLang="ko-KR" dirty="0"/>
              <a:t>https://bitcoinexplorer.org/tx/1624743d59537c931bf7f5c3d3e99a135723519baa3cf4a32f41695cd9d2f46f#JSON</a:t>
            </a:r>
          </a:p>
          <a:p>
            <a:endParaRPr lang="en-US" altLang="ko-KR" dirty="0"/>
          </a:p>
          <a:p>
            <a:endParaRPr lang="en-US" altLang="ko-KR" dirty="0"/>
          </a:p>
          <a:p>
            <a:r>
              <a:rPr lang="en-US" altLang="ko-KR" dirty="0"/>
              <a:t>https://bitcoinexplorer.org/block-height/100000 -&gt;  </a:t>
            </a:r>
            <a:br>
              <a:rPr lang="en-US" altLang="ko-KR" dirty="0"/>
            </a:br>
            <a:r>
              <a:rPr lang="en-US" altLang="ko-KR" dirty="0"/>
              <a:t>#3 https://bitcoinexplorer.org/tx/e9a66845e05d5abc0ad04ec80f774a7e585c6e8db975962d069a522137b80c1d</a:t>
            </a:r>
          </a:p>
          <a:p>
            <a:endParaRPr lang="en-US" altLang="ko-KR" dirty="0"/>
          </a:p>
          <a:p>
            <a:r>
              <a:rPr lang="en-US" altLang="ko-KR" dirty="0"/>
              <a:t>vin-&gt;</a:t>
            </a:r>
            <a:r>
              <a:rPr lang="en-US" altLang="ko-KR" dirty="0" err="1"/>
              <a:t>vout</a:t>
            </a:r>
            <a:r>
              <a:rPr lang="en-US" altLang="ko-KR" dirty="0"/>
              <a:t> : https://bitcoinexplorer.org/tx/f4515fed3dc4a19b90a317b9840c243bac26114cf637522373a7d486b372600b</a:t>
            </a:r>
          </a:p>
          <a:p>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178</a:t>
            </a:fld>
            <a:endParaRPr lang="ko-KR" altLang="en-US"/>
          </a:p>
        </p:txBody>
      </p:sp>
    </p:spTree>
    <p:extLst>
      <p:ext uri="{BB962C8B-B14F-4D97-AF65-F5344CB8AC3E}">
        <p14:creationId xmlns:p14="http://schemas.microsoft.com/office/powerpoint/2010/main" val="2026609139"/>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https://www.blockchain.com/api/blockchain_api</a:t>
            </a:r>
          </a:p>
          <a:p>
            <a:r>
              <a:rPr lang="en-US" altLang="ko-KR" dirty="0"/>
              <a:t>https://bitcoinexplorer.org/block-height/736353 -&gt; #12</a:t>
            </a:r>
          </a:p>
          <a:p>
            <a:r>
              <a:rPr lang="en-US" altLang="ko-KR" dirty="0"/>
              <a:t>https://bitcoinexplorer.org/tx/1624743d59537c931bf7f5c3d3e99a135723519baa3cf4a32f41695cd9d2f46f#JSON</a:t>
            </a:r>
          </a:p>
          <a:p>
            <a:endParaRPr lang="en-US" altLang="ko-KR" dirty="0"/>
          </a:p>
          <a:p>
            <a:endParaRPr lang="en-US" altLang="ko-KR" dirty="0"/>
          </a:p>
          <a:p>
            <a:r>
              <a:rPr lang="en-US" altLang="ko-KR" dirty="0"/>
              <a:t>https://bitcoinexplorer.org/block-height/100000 -&gt;  </a:t>
            </a:r>
            <a:br>
              <a:rPr lang="en-US" altLang="ko-KR" dirty="0"/>
            </a:br>
            <a:r>
              <a:rPr lang="en-US" altLang="ko-KR" dirty="0"/>
              <a:t>#3 https://bitcoinexplorer.org/tx/e9a66845e05d5abc0ad04ec80f774a7e585c6e8db975962d069a522137b80c1d</a:t>
            </a:r>
          </a:p>
          <a:p>
            <a:endParaRPr lang="en-US" altLang="ko-KR" dirty="0"/>
          </a:p>
          <a:p>
            <a:r>
              <a:rPr lang="en-US" altLang="ko-KR" dirty="0"/>
              <a:t>vin-&gt;</a:t>
            </a:r>
            <a:r>
              <a:rPr lang="en-US" altLang="ko-KR" dirty="0" err="1"/>
              <a:t>vout</a:t>
            </a:r>
            <a:r>
              <a:rPr lang="en-US" altLang="ko-KR" dirty="0"/>
              <a:t> : https://bitcoinexplorer.org/tx/f4515fed3dc4a19b90a317b9840c243bac26114cf637522373a7d486b372600b</a:t>
            </a:r>
          </a:p>
          <a:p>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179</a:t>
            </a:fld>
            <a:endParaRPr lang="ko-KR" altLang="en-US"/>
          </a:p>
        </p:txBody>
      </p:sp>
    </p:spTree>
    <p:extLst>
      <p:ext uri="{BB962C8B-B14F-4D97-AF65-F5344CB8AC3E}">
        <p14:creationId xmlns:p14="http://schemas.microsoft.com/office/powerpoint/2010/main" val="3947604266"/>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https://www.blockchain.com/api/blockchain_api</a:t>
            </a:r>
          </a:p>
          <a:p>
            <a:r>
              <a:rPr lang="en-US" altLang="ko-KR" dirty="0"/>
              <a:t>https://bitcoinexplorer.org/block-height/736353 -&gt; #12</a:t>
            </a:r>
          </a:p>
          <a:p>
            <a:r>
              <a:rPr lang="en-US" altLang="ko-KR" dirty="0"/>
              <a:t>https://bitcoinexplorer.org/tx/1624743d59537c931bf7f5c3d3e99a135723519baa3cf4a32f41695cd9d2f46f#JSON</a:t>
            </a:r>
          </a:p>
          <a:p>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182</a:t>
            </a:fld>
            <a:endParaRPr lang="ko-KR" altLang="en-US"/>
          </a:p>
        </p:txBody>
      </p:sp>
    </p:spTree>
    <p:extLst>
      <p:ext uri="{BB962C8B-B14F-4D97-AF65-F5344CB8AC3E}">
        <p14:creationId xmlns:p14="http://schemas.microsoft.com/office/powerpoint/2010/main" val="3645186160"/>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184</a:t>
            </a:fld>
            <a:endParaRPr lang="ko-KR" altLang="en-US"/>
          </a:p>
        </p:txBody>
      </p:sp>
    </p:spTree>
    <p:extLst>
      <p:ext uri="{BB962C8B-B14F-4D97-AF65-F5344CB8AC3E}">
        <p14:creationId xmlns:p14="http://schemas.microsoft.com/office/powerpoint/2010/main" val="1969977837"/>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188</a:t>
            </a:fld>
            <a:endParaRPr lang="ko-KR" altLang="en-US"/>
          </a:p>
        </p:txBody>
      </p:sp>
    </p:spTree>
    <p:extLst>
      <p:ext uri="{BB962C8B-B14F-4D97-AF65-F5344CB8AC3E}">
        <p14:creationId xmlns:p14="http://schemas.microsoft.com/office/powerpoint/2010/main" val="587459793"/>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core/</a:t>
            </a:r>
            <a:r>
              <a:rPr lang="en-US" altLang="ko-KR" dirty="0" err="1"/>
              <a:t>vm</a:t>
            </a:r>
            <a:r>
              <a:rPr lang="en-US" altLang="ko-KR" dirty="0"/>
              <a:t>/</a:t>
            </a:r>
            <a:r>
              <a:rPr lang="en-US" altLang="ko-KR" dirty="0" err="1"/>
              <a:t>interpreter.go</a:t>
            </a:r>
            <a:endParaRPr lang="en-US" altLang="ko-KR" dirty="0"/>
          </a:p>
          <a:p>
            <a:r>
              <a:rPr lang="en-US" altLang="ko-KR" dirty="0" err="1"/>
              <a:t>func</a:t>
            </a:r>
            <a:r>
              <a:rPr lang="en-US" altLang="ko-KR" dirty="0"/>
              <a:t> (in *</a:t>
            </a:r>
            <a:r>
              <a:rPr lang="en-US" altLang="ko-KR" dirty="0" err="1"/>
              <a:t>EVMInterpreter</a:t>
            </a:r>
            <a:r>
              <a:rPr lang="en-US" altLang="ko-KR" dirty="0"/>
              <a:t>) Run(contract *Contract, input []byte, </a:t>
            </a:r>
            <a:r>
              <a:rPr lang="en-US" altLang="ko-KR" dirty="0" err="1"/>
              <a:t>readOnly</a:t>
            </a:r>
            <a:r>
              <a:rPr lang="en-US" altLang="ko-KR" dirty="0"/>
              <a:t> bool) (ret []byte, err error) {</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191</a:t>
            </a:fld>
            <a:endParaRPr lang="ko-KR" altLang="en-US"/>
          </a:p>
        </p:txBody>
      </p:sp>
    </p:spTree>
    <p:extLst>
      <p:ext uri="{BB962C8B-B14F-4D97-AF65-F5344CB8AC3E}">
        <p14:creationId xmlns:p14="http://schemas.microsoft.com/office/powerpoint/2010/main" val="2413961367"/>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194</a:t>
            </a:fld>
            <a:endParaRPr lang="ko-KR" altLang="en-US"/>
          </a:p>
        </p:txBody>
      </p:sp>
    </p:spTree>
    <p:extLst>
      <p:ext uri="{BB962C8B-B14F-4D97-AF65-F5344CB8AC3E}">
        <p14:creationId xmlns:p14="http://schemas.microsoft.com/office/powerpoint/2010/main" val="309416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Hash</a:t>
            </a:r>
            <a:r>
              <a:rPr lang="ko-KR" altLang="en-US" dirty="0"/>
              <a:t> 알고리즘별 안정도 </a:t>
            </a:r>
            <a:r>
              <a:rPr lang="en-US" altLang="ko-KR" dirty="0"/>
              <a:t>: http://valerieaurora.org/hash.html</a:t>
            </a:r>
          </a:p>
          <a:p>
            <a:endParaRPr lang="en-US" altLang="ko-KR" dirty="0"/>
          </a:p>
          <a:p>
            <a:r>
              <a:rPr lang="en-US" altLang="ko-KR" dirty="0"/>
              <a:t>Merkle-</a:t>
            </a:r>
            <a:r>
              <a:rPr lang="en-US" altLang="ko-KR" dirty="0" err="1"/>
              <a:t>Damgard</a:t>
            </a:r>
            <a:r>
              <a:rPr lang="en-US" altLang="ko-KR" dirty="0"/>
              <a:t> </a:t>
            </a:r>
            <a:r>
              <a:rPr lang="ko-KR" altLang="en-US" dirty="0"/>
              <a:t>해시 함수</a:t>
            </a:r>
            <a:r>
              <a:rPr lang="en-US" altLang="ko-KR" dirty="0"/>
              <a:t>: https://3-24.github.io/cryptography/Merkle-Damgard/</a:t>
            </a:r>
          </a:p>
          <a:p>
            <a:r>
              <a:rPr lang="en-US" altLang="ko-KR" dirty="0"/>
              <a:t>IV: Initialization vector (</a:t>
            </a:r>
            <a:r>
              <a:rPr lang="ko-KR" altLang="en-US" dirty="0"/>
              <a:t>초기화 벡터</a:t>
            </a:r>
            <a:r>
              <a:rPr lang="en-US" altLang="ko-KR" dirty="0"/>
              <a:t>, </a:t>
            </a:r>
            <a:r>
              <a:rPr lang="ko-KR" altLang="en-US" dirty="0"/>
              <a:t>시작변수</a:t>
            </a:r>
            <a:r>
              <a:rPr lang="en-US" altLang="ko-KR" dirty="0"/>
              <a:t>[starting</a:t>
            </a:r>
            <a:r>
              <a:rPr lang="ko-KR" altLang="en-US" dirty="0"/>
              <a:t> </a:t>
            </a:r>
            <a:r>
              <a:rPr lang="en-US" altLang="ko-KR" dirty="0"/>
              <a:t>variables]) : https://en.wikipedia.org/wiki/Initialization_vector</a:t>
            </a:r>
          </a:p>
          <a:p>
            <a:endParaRPr lang="en-US" altLang="ko-KR" dirty="0"/>
          </a:p>
          <a:p>
            <a:r>
              <a:rPr lang="en-US" altLang="ko-KR" dirty="0"/>
              <a:t>SHA3 Competition Ann: https://www.federalregister.gov/documents/2007/11/02/E7-21581/announcing-request-for-candidate-algorithm-nominations-for-a-new-cryptographic-hash-algorithm-sha-3</a:t>
            </a:r>
          </a:p>
          <a:p>
            <a:endParaRPr lang="en-US" altLang="ko-KR" dirty="0"/>
          </a:p>
          <a:p>
            <a:r>
              <a:rPr lang="en-US" altLang="ko-KR" dirty="0"/>
              <a:t>NITS </a:t>
            </a:r>
            <a:r>
              <a:rPr lang="ko-KR" altLang="en-US" dirty="0" err="1"/>
              <a:t>컨테스트</a:t>
            </a:r>
            <a:r>
              <a:rPr lang="en-US" altLang="ko-KR" dirty="0"/>
              <a:t>(2007-11-02)</a:t>
            </a:r>
            <a:r>
              <a:rPr lang="ko-KR" altLang="en-US" dirty="0"/>
              <a:t> </a:t>
            </a:r>
            <a:r>
              <a:rPr lang="en-US" altLang="ko-KR" dirty="0"/>
              <a:t>: https://csrc.nist.gov/news/2007/request-for-candidate-algorithm-nominations</a:t>
            </a:r>
          </a:p>
          <a:p>
            <a:endParaRPr lang="en-US" altLang="ko-KR" dirty="0"/>
          </a:p>
          <a:p>
            <a:r>
              <a:rPr lang="en-US" altLang="ko-KR" dirty="0"/>
              <a:t>SHA3 : https://ko.wikipedia.org/wiki/SHA-3</a:t>
            </a:r>
          </a:p>
          <a:p>
            <a:pPr algn="l"/>
            <a:r>
              <a:rPr lang="en-US" altLang="ko-KR" b="0" i="0" dirty="0">
                <a:solidFill>
                  <a:srgbClr val="202122"/>
                </a:solidFill>
                <a:effectLst/>
                <a:latin typeface="Arial" panose="020B0604020202020204" pitchFamily="34" charset="0"/>
              </a:rPr>
              <a:t>2012</a:t>
            </a:r>
            <a:r>
              <a:rPr lang="ko-KR" altLang="en-US" b="0" i="0" dirty="0">
                <a:solidFill>
                  <a:srgbClr val="202122"/>
                </a:solidFill>
                <a:effectLst/>
                <a:latin typeface="Arial" panose="020B0604020202020204" pitchFamily="34" charset="0"/>
              </a:rPr>
              <a:t>년 </a:t>
            </a:r>
            <a:r>
              <a:rPr lang="en-US" altLang="ko-KR" b="0" i="0" dirty="0">
                <a:solidFill>
                  <a:srgbClr val="202122"/>
                </a:solidFill>
                <a:effectLst/>
                <a:latin typeface="Arial" panose="020B0604020202020204" pitchFamily="34" charset="0"/>
              </a:rPr>
              <a:t>10</a:t>
            </a:r>
            <a:r>
              <a:rPr lang="ko-KR" altLang="en-US" b="0" i="0" dirty="0">
                <a:solidFill>
                  <a:srgbClr val="202122"/>
                </a:solidFill>
                <a:effectLst/>
                <a:latin typeface="Arial" panose="020B0604020202020204" pitchFamily="34" charset="0"/>
              </a:rPr>
              <a:t>월 </a:t>
            </a:r>
            <a:r>
              <a:rPr lang="en-US" altLang="ko-KR" b="0" i="0" dirty="0">
                <a:solidFill>
                  <a:srgbClr val="202122"/>
                </a:solidFill>
                <a:effectLst/>
                <a:latin typeface="Arial" panose="020B0604020202020204" pitchFamily="34" charset="0"/>
              </a:rPr>
              <a:t>1</a:t>
            </a:r>
            <a:r>
              <a:rPr lang="ko-KR" altLang="en-US" b="0" i="0" dirty="0">
                <a:solidFill>
                  <a:srgbClr val="202122"/>
                </a:solidFill>
                <a:effectLst/>
                <a:latin typeface="Arial" panose="020B0604020202020204" pitchFamily="34" charset="0"/>
              </a:rPr>
              <a:t>일에 귀도 </a:t>
            </a:r>
            <a:r>
              <a:rPr lang="ko-KR" altLang="en-US" b="0" i="0" dirty="0" err="1">
                <a:solidFill>
                  <a:srgbClr val="202122"/>
                </a:solidFill>
                <a:effectLst/>
                <a:latin typeface="Arial" panose="020B0604020202020204" pitchFamily="34" charset="0"/>
              </a:rPr>
              <a:t>베르토니조앤</a:t>
            </a:r>
            <a:r>
              <a:rPr lang="ko-KR" altLang="en-US" b="0" i="0" dirty="0">
                <a:solidFill>
                  <a:srgbClr val="202122"/>
                </a:solidFill>
                <a:effectLst/>
                <a:latin typeface="Arial" panose="020B0604020202020204" pitchFamily="34" charset="0"/>
              </a:rPr>
              <a:t> </a:t>
            </a:r>
            <a:r>
              <a:rPr lang="ko-KR" altLang="en-US" b="0" i="0" dirty="0" err="1">
                <a:solidFill>
                  <a:srgbClr val="202122"/>
                </a:solidFill>
                <a:effectLst/>
                <a:latin typeface="Arial" panose="020B0604020202020204" pitchFamily="34" charset="0"/>
              </a:rPr>
              <a:t>데먼</a:t>
            </a:r>
            <a:r>
              <a:rPr lang="en-US" altLang="ko-KR" b="0" i="0" dirty="0">
                <a:solidFill>
                  <a:srgbClr val="202122"/>
                </a:solidFill>
                <a:effectLst/>
                <a:latin typeface="Arial" panose="020B0604020202020204" pitchFamily="34" charset="0"/>
              </a:rPr>
              <a:t>, </a:t>
            </a:r>
            <a:r>
              <a:rPr lang="ko-KR" altLang="en-US" b="0" i="0" dirty="0">
                <a:solidFill>
                  <a:srgbClr val="202122"/>
                </a:solidFill>
                <a:effectLst/>
                <a:latin typeface="Arial" panose="020B0604020202020204" pitchFamily="34" charset="0"/>
              </a:rPr>
              <a:t>질 반 </a:t>
            </a:r>
            <a:r>
              <a:rPr lang="ko-KR" altLang="en-US" b="0" i="0" dirty="0" err="1">
                <a:solidFill>
                  <a:srgbClr val="202122"/>
                </a:solidFill>
                <a:effectLst/>
                <a:latin typeface="Arial" panose="020B0604020202020204" pitchFamily="34" charset="0"/>
              </a:rPr>
              <a:t>아쉐</a:t>
            </a:r>
            <a:r>
              <a:rPr lang="en-US" altLang="ko-KR" b="0" i="0" dirty="0">
                <a:solidFill>
                  <a:srgbClr val="202122"/>
                </a:solidFill>
                <a:effectLst/>
                <a:latin typeface="Arial" panose="020B0604020202020204" pitchFamily="34" charset="0"/>
              </a:rPr>
              <a:t>, </a:t>
            </a:r>
            <a:r>
              <a:rPr lang="ko-KR" altLang="en-US" b="0" i="0" dirty="0">
                <a:solidFill>
                  <a:srgbClr val="202122"/>
                </a:solidFill>
                <a:effectLst/>
                <a:latin typeface="Arial" panose="020B0604020202020204" pitchFamily="34" charset="0"/>
              </a:rPr>
              <a:t>마이클 </a:t>
            </a:r>
            <a:r>
              <a:rPr lang="ko-KR" altLang="en-US" b="0" i="0" dirty="0" err="1">
                <a:solidFill>
                  <a:srgbClr val="202122"/>
                </a:solidFill>
                <a:effectLst/>
                <a:latin typeface="Arial" panose="020B0604020202020204" pitchFamily="34" charset="0"/>
              </a:rPr>
              <a:t>피터스가</a:t>
            </a:r>
            <a:r>
              <a:rPr lang="ko-KR" altLang="en-US" b="0" i="0" dirty="0">
                <a:solidFill>
                  <a:srgbClr val="202122"/>
                </a:solidFill>
                <a:effectLst/>
                <a:latin typeface="Arial" panose="020B0604020202020204" pitchFamily="34" charset="0"/>
              </a:rPr>
              <a:t> 설계한 </a:t>
            </a:r>
            <a:r>
              <a:rPr lang="en-US" altLang="ko-KR" b="0" i="0" u="none" strike="noStrike" dirty="0">
                <a:solidFill>
                  <a:srgbClr val="0645AD"/>
                </a:solidFill>
                <a:effectLst/>
                <a:latin typeface="Arial" panose="020B0604020202020204" pitchFamily="34" charset="0"/>
                <a:hlinkClick r:id="rId3" tooltip="Keccak"/>
              </a:rPr>
              <a:t>Keccak</a:t>
            </a:r>
            <a:r>
              <a:rPr lang="ko-KR" altLang="en-US" b="0" i="0" dirty="0">
                <a:solidFill>
                  <a:srgbClr val="202122"/>
                </a:solidFill>
                <a:effectLst/>
                <a:latin typeface="Arial" panose="020B0604020202020204" pitchFamily="34" charset="0"/>
              </a:rPr>
              <a:t>이 </a:t>
            </a:r>
            <a:r>
              <a:rPr lang="en-US" altLang="ko-KR" b="0" i="0" dirty="0">
                <a:solidFill>
                  <a:srgbClr val="202122"/>
                </a:solidFill>
                <a:effectLst/>
                <a:latin typeface="Arial" panose="020B0604020202020204" pitchFamily="34" charset="0"/>
              </a:rPr>
              <a:t>SHA-3</a:t>
            </a:r>
            <a:r>
              <a:rPr lang="ko-KR" altLang="en-US" b="0" i="0" dirty="0">
                <a:solidFill>
                  <a:srgbClr val="202122"/>
                </a:solidFill>
                <a:effectLst/>
                <a:latin typeface="Arial" panose="020B0604020202020204" pitchFamily="34" charset="0"/>
              </a:rPr>
              <a:t>의 해시 알고리즘으로 선정되었다</a:t>
            </a:r>
            <a:r>
              <a:rPr lang="en-US" altLang="ko-KR" b="0" i="0" dirty="0">
                <a:solidFill>
                  <a:srgbClr val="202122"/>
                </a:solidFill>
                <a:effectLst/>
                <a:latin typeface="Arial" panose="020B0604020202020204" pitchFamily="34" charset="0"/>
              </a:rPr>
              <a:t>.</a:t>
            </a:r>
            <a:r>
              <a:rPr lang="en-US" altLang="ko-KR" b="0" i="0" u="none" strike="noStrike" baseline="30000" dirty="0">
                <a:solidFill>
                  <a:srgbClr val="0645AD"/>
                </a:solidFill>
                <a:effectLst/>
                <a:latin typeface="Arial" panose="020B0604020202020204" pitchFamily="34" charset="0"/>
                <a:hlinkClick r:id="rId4"/>
              </a:rPr>
              <a:t>[1]</a:t>
            </a:r>
            <a:endParaRPr lang="ko-KR" altLang="en-US" b="0" i="0" dirty="0">
              <a:solidFill>
                <a:srgbClr val="202122"/>
              </a:solidFill>
              <a:effectLst/>
              <a:latin typeface="Arial" panose="020B0604020202020204" pitchFamily="34" charset="0"/>
            </a:endParaRPr>
          </a:p>
          <a:p>
            <a:pPr algn="l"/>
            <a:r>
              <a:rPr lang="en-US" altLang="ko-KR" b="0" i="0" dirty="0">
                <a:solidFill>
                  <a:srgbClr val="202122"/>
                </a:solidFill>
                <a:effectLst/>
                <a:latin typeface="Arial" panose="020B0604020202020204" pitchFamily="34" charset="0"/>
              </a:rPr>
              <a:t>2015</a:t>
            </a:r>
            <a:r>
              <a:rPr lang="ko-KR" altLang="en-US" b="0" i="0" dirty="0">
                <a:solidFill>
                  <a:srgbClr val="202122"/>
                </a:solidFill>
                <a:effectLst/>
                <a:latin typeface="Arial" panose="020B0604020202020204" pitchFamily="34" charset="0"/>
              </a:rPr>
              <a:t>년 </a:t>
            </a:r>
            <a:r>
              <a:rPr lang="en-US" altLang="ko-KR" b="0" i="0" dirty="0">
                <a:solidFill>
                  <a:srgbClr val="202122"/>
                </a:solidFill>
                <a:effectLst/>
                <a:latin typeface="Arial" panose="020B0604020202020204" pitchFamily="34" charset="0"/>
              </a:rPr>
              <a:t>8</a:t>
            </a:r>
            <a:r>
              <a:rPr lang="ko-KR" altLang="en-US" b="0" i="0" dirty="0">
                <a:solidFill>
                  <a:srgbClr val="202122"/>
                </a:solidFill>
                <a:effectLst/>
                <a:latin typeface="Arial" panose="020B0604020202020204" pitchFamily="34" charset="0"/>
              </a:rPr>
              <a:t>월 </a:t>
            </a:r>
            <a:r>
              <a:rPr lang="en-US" altLang="ko-KR" b="0" i="0" dirty="0">
                <a:solidFill>
                  <a:srgbClr val="202122"/>
                </a:solidFill>
                <a:effectLst/>
                <a:latin typeface="Arial" panose="020B0604020202020204" pitchFamily="34" charset="0"/>
              </a:rPr>
              <a:t>5</a:t>
            </a:r>
            <a:r>
              <a:rPr lang="ko-KR" altLang="en-US" b="0" i="0" dirty="0">
                <a:solidFill>
                  <a:srgbClr val="202122"/>
                </a:solidFill>
                <a:effectLst/>
                <a:latin typeface="Arial" panose="020B0604020202020204" pitchFamily="34" charset="0"/>
              </a:rPr>
              <a:t>일</a:t>
            </a:r>
            <a:r>
              <a:rPr lang="en-US" altLang="ko-KR" b="0" i="0" dirty="0">
                <a:solidFill>
                  <a:srgbClr val="202122"/>
                </a:solidFill>
                <a:effectLst/>
                <a:latin typeface="Arial" panose="020B0604020202020204" pitchFamily="34" charset="0"/>
              </a:rPr>
              <a:t>, </a:t>
            </a:r>
            <a:r>
              <a:rPr lang="ko-KR" altLang="en-US" b="0" i="0" dirty="0">
                <a:solidFill>
                  <a:srgbClr val="202122"/>
                </a:solidFill>
                <a:effectLst/>
                <a:latin typeface="Arial" panose="020B0604020202020204" pitchFamily="34" charset="0"/>
              </a:rPr>
              <a:t>미국 국립표준기술연구소가 </a:t>
            </a:r>
            <a:r>
              <a:rPr lang="en-US" altLang="ko-KR" b="0" i="0" dirty="0">
                <a:solidFill>
                  <a:srgbClr val="202122"/>
                </a:solidFill>
                <a:effectLst/>
                <a:latin typeface="Arial" panose="020B0604020202020204" pitchFamily="34" charset="0"/>
              </a:rPr>
              <a:t>SHA-3 </a:t>
            </a:r>
            <a:r>
              <a:rPr lang="ko-KR" altLang="en-US" b="0" i="0" dirty="0">
                <a:solidFill>
                  <a:srgbClr val="202122"/>
                </a:solidFill>
                <a:effectLst/>
                <a:latin typeface="Arial" panose="020B0604020202020204" pitchFamily="34" charset="0"/>
              </a:rPr>
              <a:t>암호화 해시 함수 표준을 발표하였다</a:t>
            </a:r>
            <a:r>
              <a:rPr lang="en-US" altLang="ko-KR" b="0" i="0" dirty="0">
                <a:solidFill>
                  <a:srgbClr val="202122"/>
                </a:solidFill>
                <a:effectLst/>
                <a:latin typeface="Arial" panose="020B0604020202020204" pitchFamily="34" charset="0"/>
              </a:rPr>
              <a:t>.</a:t>
            </a:r>
            <a:r>
              <a:rPr lang="en-US" altLang="ko-KR" b="0" i="0" u="none" strike="noStrike" baseline="30000" dirty="0">
                <a:solidFill>
                  <a:srgbClr val="0645AD"/>
                </a:solidFill>
                <a:effectLst/>
                <a:latin typeface="Arial" panose="020B0604020202020204" pitchFamily="34" charset="0"/>
                <a:hlinkClick r:id="rId5"/>
              </a:rPr>
              <a:t>[2]</a:t>
            </a:r>
            <a:endParaRPr lang="en-US" altLang="ko-KR" b="0" i="0" u="none" strike="noStrike" baseline="30000" dirty="0">
              <a:solidFill>
                <a:srgbClr val="0645AD"/>
              </a:solidFill>
              <a:effectLst/>
              <a:latin typeface="Arial" panose="020B0604020202020204" pitchFamily="34" charset="0"/>
            </a:endParaRPr>
          </a:p>
          <a:p>
            <a:pPr algn="l"/>
            <a:endParaRPr lang="en-US" altLang="ko-KR" b="0" i="0" u="none" strike="noStrike" baseline="30000" dirty="0">
              <a:solidFill>
                <a:srgbClr val="0645AD"/>
              </a:solidFill>
              <a:effectLst/>
              <a:latin typeface="Arial" panose="020B0604020202020204" pitchFamily="34" charset="0"/>
            </a:endParaRPr>
          </a:p>
          <a:p>
            <a:pPr algn="l"/>
            <a:r>
              <a:rPr lang="en-US" altLang="ko-KR" b="0" i="0" u="none" strike="noStrike" baseline="30000" dirty="0">
                <a:solidFill>
                  <a:srgbClr val="0645AD"/>
                </a:solidFill>
                <a:effectLst/>
                <a:latin typeface="Arial" panose="020B0604020202020204" pitchFamily="34" charset="0"/>
              </a:rPr>
              <a:t>NITS Example Values: https://csrc.nist.gov/projects/cryptographic-standards-and-guidelines/example-values</a:t>
            </a:r>
            <a:endParaRPr lang="ko-KR" altLang="en-US" b="0" i="0" dirty="0">
              <a:solidFill>
                <a:srgbClr val="202122"/>
              </a:solidFill>
              <a:effectLst/>
              <a:latin typeface="Arial" panose="020B0604020202020204" pitchFamily="34" charset="0"/>
            </a:endParaRPr>
          </a:p>
          <a:p>
            <a:endParaRPr lang="en-US" altLang="ko-KR" dirty="0"/>
          </a:p>
          <a:p>
            <a:r>
              <a:rPr lang="ko-KR" altLang="en-US" dirty="0"/>
              <a:t>해시함수 원리 </a:t>
            </a:r>
            <a:r>
              <a:rPr lang="en-US" altLang="ko-KR" dirty="0"/>
              <a:t>: https://velog.io/@jeong0982/%EC%95%94%ED%98%B8%ED%95%99-5</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19</a:t>
            </a:fld>
            <a:endParaRPr lang="ko-KR" altLang="en-US"/>
          </a:p>
        </p:txBody>
      </p:sp>
    </p:spTree>
    <p:extLst>
      <p:ext uri="{BB962C8B-B14F-4D97-AF65-F5344CB8AC3E}">
        <p14:creationId xmlns:p14="http://schemas.microsoft.com/office/powerpoint/2010/main" val="3783719827"/>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Gas and Fees: https://ethereum.org/en/developers/docs/gas/</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198</a:t>
            </a:fld>
            <a:endParaRPr lang="ko-KR" altLang="en-US"/>
          </a:p>
        </p:txBody>
      </p:sp>
    </p:spTree>
    <p:extLst>
      <p:ext uri="{BB962C8B-B14F-4D97-AF65-F5344CB8AC3E}">
        <p14:creationId xmlns:p14="http://schemas.microsoft.com/office/powerpoint/2010/main" val="1797633943"/>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http://www.jsonrpc.org/specification</a:t>
            </a:r>
          </a:p>
          <a:p>
            <a:r>
              <a:rPr lang="en-US" altLang="ko-KR" dirty="0"/>
              <a:t>https://playground.open-rpc.org/?schemaUrl=https://raw.githubusercontent.com/ethereum/eth1.0-apis/assembled-spec/openrpc.json&amp;uiSchema%5BappBar%5D%5Bui:splitView%5D=true&amp;uiSchema%5BappBar%5D%5Bui:input%5D=false&amp;uiSchema%5BappBar%5D%5Bui:examplesDropdown%5D=false</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203</a:t>
            </a:fld>
            <a:endParaRPr lang="ko-KR" altLang="en-US"/>
          </a:p>
        </p:txBody>
      </p:sp>
    </p:spTree>
    <p:extLst>
      <p:ext uri="{BB962C8B-B14F-4D97-AF65-F5344CB8AC3E}">
        <p14:creationId xmlns:p14="http://schemas.microsoft.com/office/powerpoint/2010/main" val="785367289"/>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https://ethereum.org/en/developers/tutorials/how-to-implement-an-erc721-market/</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205</a:t>
            </a:fld>
            <a:endParaRPr lang="ko-KR" altLang="en-US"/>
          </a:p>
        </p:txBody>
      </p:sp>
    </p:spTree>
    <p:extLst>
      <p:ext uri="{BB962C8B-B14F-4D97-AF65-F5344CB8AC3E}">
        <p14:creationId xmlns:p14="http://schemas.microsoft.com/office/powerpoint/2010/main" val="790979264"/>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https://upbit.com/terms_of_service</a:t>
            </a:r>
          </a:p>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dirty="0"/>
              <a:t>가상자산을 출금할 수 있는 권리를 가진 채권을 매수</a:t>
            </a:r>
            <a:r>
              <a:rPr lang="en-US" altLang="ko-KR" dirty="0"/>
              <a:t>, </a:t>
            </a:r>
            <a:r>
              <a:rPr lang="ko-KR" altLang="en-US" dirty="0"/>
              <a:t>매도하는 것</a:t>
            </a:r>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207</a:t>
            </a:fld>
            <a:endParaRPr lang="ko-KR" altLang="en-US"/>
          </a:p>
        </p:txBody>
      </p:sp>
    </p:spTree>
    <p:extLst>
      <p:ext uri="{BB962C8B-B14F-4D97-AF65-F5344CB8AC3E}">
        <p14:creationId xmlns:p14="http://schemas.microsoft.com/office/powerpoint/2010/main" val="35376891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쇄도 효과</a:t>
            </a:r>
            <a:r>
              <a:rPr lang="en-US" altLang="ko-KR" dirty="0"/>
              <a:t>: https://ko.wikipedia.org/wiki/%EC%87%84%EB%8F%84_%ED%9A%A8%EA%B3%BC</a:t>
            </a:r>
          </a:p>
          <a:p>
            <a:r>
              <a:rPr lang="en-US" altLang="ko-KR" dirty="0"/>
              <a:t>Online hash https://emn178.github.io/online-tools/sha3_256.html</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21</a:t>
            </a:fld>
            <a:endParaRPr lang="ko-KR" altLang="en-US"/>
          </a:p>
        </p:txBody>
      </p:sp>
    </p:spTree>
    <p:extLst>
      <p:ext uri="{BB962C8B-B14F-4D97-AF65-F5344CB8AC3E}">
        <p14:creationId xmlns:p14="http://schemas.microsoft.com/office/powerpoint/2010/main" val="32948916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아이콘</a:t>
            </a:r>
            <a:r>
              <a:rPr lang="en-US" altLang="ko-KR" dirty="0"/>
              <a:t>: https://www.flaticon.com/</a:t>
            </a:r>
          </a:p>
          <a:p>
            <a:endParaRPr lang="en-US" altLang="ko-KR" dirty="0"/>
          </a:p>
          <a:p>
            <a:r>
              <a:rPr lang="en-US" altLang="ko-KR" dirty="0"/>
              <a:t>AES </a:t>
            </a:r>
            <a:r>
              <a:rPr lang="ko-KR" altLang="en-US" dirty="0"/>
              <a:t>설명</a:t>
            </a:r>
            <a:r>
              <a:rPr lang="en-US" altLang="ko-KR" dirty="0"/>
              <a:t>: https://xn--vj5b11biyw.kr/27</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22</a:t>
            </a:fld>
            <a:endParaRPr lang="ko-KR" altLang="en-US"/>
          </a:p>
        </p:txBody>
      </p:sp>
    </p:spTree>
    <p:extLst>
      <p:ext uri="{BB962C8B-B14F-4D97-AF65-F5344CB8AC3E}">
        <p14:creationId xmlns:p14="http://schemas.microsoft.com/office/powerpoint/2010/main" val="20498953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타원곡선암호</a:t>
            </a:r>
            <a:r>
              <a:rPr lang="en-US" altLang="ko-KR" dirty="0"/>
              <a:t>: https://www.notion.so/05bda38917de41499e3a0825e9a4172c</a:t>
            </a:r>
          </a:p>
          <a:p>
            <a:endParaRPr lang="en-US" altLang="ko-KR" dirty="0"/>
          </a:p>
          <a:p>
            <a:r>
              <a:rPr lang="ko-KR" altLang="en-US" dirty="0"/>
              <a:t>밑바닥부터 시작하는 </a:t>
            </a:r>
            <a:r>
              <a:rPr lang="ko-KR" altLang="en-US" dirty="0" err="1"/>
              <a:t>비트코인</a:t>
            </a:r>
            <a:r>
              <a:rPr lang="ko-KR" altLang="en-US" dirty="0"/>
              <a:t> </a:t>
            </a:r>
            <a:r>
              <a:rPr lang="en-US" altLang="ko-KR" dirty="0"/>
              <a:t>3. </a:t>
            </a:r>
            <a:r>
              <a:rPr lang="ko-KR" altLang="en-US" dirty="0"/>
              <a:t>타원곡선 암호 </a:t>
            </a:r>
            <a:r>
              <a:rPr lang="en-US" altLang="ko-KR" dirty="0"/>
              <a:t>https://youtu.be/lHGGmJNgUEQ</a:t>
            </a:r>
          </a:p>
          <a:p>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b="1" i="0" dirty="0">
                <a:solidFill>
                  <a:srgbClr val="000000"/>
                </a:solidFill>
                <a:effectLst/>
                <a:latin typeface="-apple-system"/>
              </a:rPr>
              <a:t>ECC, ECDSA </a:t>
            </a:r>
            <a:r>
              <a:rPr lang="ko-KR" altLang="en-US" b="1" i="0" dirty="0">
                <a:solidFill>
                  <a:srgbClr val="000000"/>
                </a:solidFill>
                <a:effectLst/>
                <a:latin typeface="-apple-system"/>
              </a:rPr>
              <a:t>이해하기 </a:t>
            </a:r>
            <a:r>
              <a:rPr lang="en-US" altLang="ko-KR" b="1" i="0" dirty="0">
                <a:solidFill>
                  <a:srgbClr val="000000"/>
                </a:solidFill>
                <a:effectLst/>
                <a:latin typeface="-apple-system"/>
              </a:rPr>
              <a:t>(ft. </a:t>
            </a:r>
            <a:r>
              <a:rPr lang="ko-KR" altLang="en-US" b="1" i="0" dirty="0">
                <a:solidFill>
                  <a:srgbClr val="000000"/>
                </a:solidFill>
                <a:effectLst/>
                <a:latin typeface="-apple-system"/>
              </a:rPr>
              <a:t>수학</a:t>
            </a:r>
            <a:r>
              <a:rPr lang="en-US" altLang="ko-KR" b="1" i="0" dirty="0">
                <a:solidFill>
                  <a:srgbClr val="000000"/>
                </a:solidFill>
                <a:effectLst/>
                <a:latin typeface="-apple-system"/>
              </a:rPr>
              <a:t>) : </a:t>
            </a:r>
            <a:r>
              <a:rPr lang="en-US" altLang="ko-KR" dirty="0"/>
              <a:t>http://blog.somi.me/math/2019/06/10/understanding-ECC-ECDSA/</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http://blog.somi.me/math/2019/06/10/understanding-ECC-ECDSA/</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24</a:t>
            </a:fld>
            <a:endParaRPr lang="ko-KR" altLang="en-US"/>
          </a:p>
        </p:txBody>
      </p:sp>
    </p:spTree>
    <p:extLst>
      <p:ext uri="{BB962C8B-B14F-4D97-AF65-F5344CB8AC3E}">
        <p14:creationId xmlns:p14="http://schemas.microsoft.com/office/powerpoint/2010/main" val="42821952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err="1"/>
              <a:t>비트코인</a:t>
            </a:r>
            <a:r>
              <a:rPr lang="ko-KR" altLang="en-US" dirty="0"/>
              <a:t> 주소 생성</a:t>
            </a:r>
            <a:r>
              <a:rPr lang="en-US" altLang="ko-KR" dirty="0"/>
              <a:t>: https://medium.com/coinmonks/how-to-generate-a-bitcoin-address-step-by-step-9d7fcbf1ad0b</a:t>
            </a:r>
          </a:p>
          <a:p>
            <a:r>
              <a:rPr lang="en-US" altLang="ko-KR" dirty="0"/>
              <a:t>https://pthree.org/2014/05/02/analysis-of-ripemd-160/</a:t>
            </a:r>
          </a:p>
          <a:p>
            <a:r>
              <a:rPr lang="en-US" altLang="ko-KR" dirty="0"/>
              <a:t>P2SH: https://wikidocs.net/14507</a:t>
            </a:r>
          </a:p>
          <a:p>
            <a:endParaRPr lang="en-US" altLang="ko-KR" dirty="0"/>
          </a:p>
          <a:p>
            <a:r>
              <a:rPr lang="en-US" altLang="ko-KR" dirty="0"/>
              <a:t>EIP-55 : https://github.com/ethereum/EIPs/blob/master/EIPS/eip-55.md</a:t>
            </a:r>
          </a:p>
          <a:p>
            <a:r>
              <a:rPr lang="en-US" altLang="ko-KR" dirty="0"/>
              <a:t>Bitcoin base58Check: https://en.bitcoin.it/wiki/Base58Check_encoding</a:t>
            </a:r>
          </a:p>
          <a:p>
            <a:pPr marL="171450" indent="-171450">
              <a:buFontTx/>
              <a:buChar char="-"/>
            </a:pPr>
            <a:r>
              <a:rPr lang="en-US" altLang="ko-KR" dirty="0"/>
              <a:t>0OIl </a:t>
            </a:r>
            <a:r>
              <a:rPr lang="ko-KR" altLang="en-US" dirty="0"/>
              <a:t>제거 </a:t>
            </a:r>
            <a:r>
              <a:rPr lang="en-US" altLang="ko-KR" dirty="0"/>
              <a:t>(4</a:t>
            </a:r>
            <a:r>
              <a:rPr lang="ko-KR" altLang="en-US" dirty="0"/>
              <a:t>개</a:t>
            </a:r>
            <a:r>
              <a:rPr lang="en-US" altLang="ko-KR" dirty="0"/>
              <a:t>)</a:t>
            </a:r>
          </a:p>
          <a:p>
            <a:pPr marL="171450" indent="-171450">
              <a:buFontTx/>
              <a:buChar char="-"/>
            </a:pPr>
            <a:r>
              <a:rPr lang="ko-KR" altLang="en-US" dirty="0"/>
              <a:t>숫자와 알파벳이 아닌 문자 제거 </a:t>
            </a:r>
            <a:r>
              <a:rPr lang="en-US" altLang="ko-KR" dirty="0"/>
              <a:t>62: +, 63: / (2</a:t>
            </a:r>
            <a:r>
              <a:rPr lang="ko-KR" altLang="en-US" dirty="0"/>
              <a:t>개</a:t>
            </a:r>
            <a:r>
              <a:rPr lang="en-US" altLang="ko-KR" dirty="0"/>
              <a:t>)</a:t>
            </a:r>
          </a:p>
          <a:p>
            <a:pPr marL="171450" indent="-171450">
              <a:buFontTx/>
              <a:buChar char="-"/>
            </a:pPr>
            <a:r>
              <a:rPr lang="en-US" altLang="ko-KR" dirty="0"/>
              <a:t>\n (line break </a:t>
            </a:r>
            <a:r>
              <a:rPr lang="ko-KR" altLang="en-US" dirty="0"/>
              <a:t>제거</a:t>
            </a:r>
            <a:r>
              <a:rPr lang="en-US" altLang="ko-KR" dirty="0"/>
              <a:t>) (1</a:t>
            </a:r>
            <a:r>
              <a:rPr lang="ko-KR" altLang="en-US" dirty="0"/>
              <a:t>개</a:t>
            </a:r>
            <a:r>
              <a:rPr lang="en-US" altLang="ko-KR" dirty="0"/>
              <a:t>)</a:t>
            </a:r>
          </a:p>
          <a:p>
            <a:pPr marL="171450" indent="-171450">
              <a:buFontTx/>
              <a:buChar char="-"/>
            </a:pPr>
            <a:r>
              <a:rPr lang="en-US" altLang="ko-KR" dirty="0"/>
              <a:t>alphanumeric</a:t>
            </a:r>
            <a:r>
              <a:rPr lang="ko-KR" altLang="en-US" dirty="0"/>
              <a:t> 인 경우 더블클릭으로 한번에 선택 가능</a:t>
            </a:r>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26</a:t>
            </a:fld>
            <a:endParaRPr lang="ko-KR" altLang="en-US"/>
          </a:p>
        </p:txBody>
      </p:sp>
    </p:spTree>
    <p:extLst>
      <p:ext uri="{BB962C8B-B14F-4D97-AF65-F5344CB8AC3E}">
        <p14:creationId xmlns:p14="http://schemas.microsoft.com/office/powerpoint/2010/main" val="38580170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권고 대칭 키 블록암호 알고리즘</a:t>
            </a:r>
            <a:endParaRPr lang="en-US" altLang="ko-KR" dirty="0"/>
          </a:p>
          <a:p>
            <a:r>
              <a:rPr lang="en-US" altLang="ko-KR" dirty="0"/>
              <a:t>https://www.notion.so/8c0a97944ec1483990ebcebe950a2aab#83be5d79efb344659578eb8f8befafaf</a:t>
            </a:r>
          </a:p>
          <a:p>
            <a:r>
              <a:rPr lang="en-US" altLang="ko-KR" dirty="0"/>
              <a:t>NIST </a:t>
            </a:r>
            <a:r>
              <a:rPr lang="en-US" altLang="ko-KR" b="1" dirty="0">
                <a:effectLst/>
              </a:rPr>
              <a:t>SP 800-57 Part 1 Rev. 5 (Recommendation for Key Management: Part 1 – General) (2020-05-04) p54, p56, p59</a:t>
            </a:r>
            <a:endParaRPr lang="en-US" altLang="ko-KR" dirty="0"/>
          </a:p>
          <a:p>
            <a:r>
              <a:rPr lang="en-US" altLang="ko-KR" dirty="0"/>
              <a:t>https://csrc.nist.gov/publications/detail/sp/800-57-part-1/rev-5/final</a:t>
            </a:r>
          </a:p>
          <a:p>
            <a:endParaRPr lang="en-US" altLang="ko-KR" dirty="0"/>
          </a:p>
          <a:p>
            <a:r>
              <a:rPr lang="en-US" altLang="ko-KR" dirty="0"/>
              <a:t>https://pthree.org/2014/05/02/analysis-of-ripemd-160/</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27</a:t>
            </a:fld>
            <a:endParaRPr lang="ko-KR" altLang="en-US"/>
          </a:p>
        </p:txBody>
      </p:sp>
    </p:spTree>
    <p:extLst>
      <p:ext uri="{BB962C8B-B14F-4D97-AF65-F5344CB8AC3E}">
        <p14:creationId xmlns:p14="http://schemas.microsoft.com/office/powerpoint/2010/main" val="34432280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권고 대칭 키 블록암호 알고리즘</a:t>
            </a:r>
            <a:endParaRPr lang="en-US" altLang="ko-KR" dirty="0"/>
          </a:p>
          <a:p>
            <a:r>
              <a:rPr lang="en-US" altLang="ko-KR" dirty="0"/>
              <a:t>https://www.notion.so/8c0a97944ec1483990ebcebe950a2aab#83be5d79efb344659578eb8f8befafaf</a:t>
            </a:r>
          </a:p>
          <a:p>
            <a:r>
              <a:rPr lang="en-US" altLang="ko-KR" dirty="0"/>
              <a:t>NIST </a:t>
            </a:r>
            <a:r>
              <a:rPr lang="en-US" altLang="ko-KR" b="1" dirty="0">
                <a:effectLst/>
              </a:rPr>
              <a:t>SP 800-57 Part 1 Rev. 5 (Recommendation for Key Management: Part 1 – General) (2020-05-04) p54, p56, p59</a:t>
            </a:r>
            <a:endParaRPr lang="en-US" altLang="ko-KR" dirty="0"/>
          </a:p>
          <a:p>
            <a:r>
              <a:rPr lang="en-US" altLang="ko-KR" dirty="0"/>
              <a:t>https://csrc.nist.gov/publications/detail/sp/800-57-part-1/rev-5/final</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28</a:t>
            </a:fld>
            <a:endParaRPr lang="ko-KR" altLang="en-US"/>
          </a:p>
        </p:txBody>
      </p:sp>
    </p:spTree>
    <p:extLst>
      <p:ext uri="{BB962C8B-B14F-4D97-AF65-F5344CB8AC3E}">
        <p14:creationId xmlns:p14="http://schemas.microsoft.com/office/powerpoint/2010/main" val="37087158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권고 대칭 키 블록암호 알고리즘</a:t>
            </a:r>
            <a:endParaRPr lang="en-US" altLang="ko-KR" dirty="0"/>
          </a:p>
          <a:p>
            <a:r>
              <a:rPr lang="en-US" altLang="ko-KR" dirty="0"/>
              <a:t>https://www.notion.so/8c0a97944ec1483990ebcebe950a2aab#83be5d79efb344659578eb8f8befafaf</a:t>
            </a:r>
          </a:p>
          <a:p>
            <a:r>
              <a:rPr lang="en-US" altLang="ko-KR" dirty="0"/>
              <a:t>NIST </a:t>
            </a:r>
            <a:r>
              <a:rPr lang="en-US" altLang="ko-KR" b="1" dirty="0">
                <a:effectLst/>
              </a:rPr>
              <a:t>SP 800-57 Part 1 Rev. 5 (Recommendation for Key Management: Part 1 – General) (2020-05-04) p54, p56, p59</a:t>
            </a:r>
            <a:endParaRPr lang="en-US" altLang="ko-KR" dirty="0"/>
          </a:p>
          <a:p>
            <a:r>
              <a:rPr lang="en-US" altLang="ko-KR" dirty="0"/>
              <a:t>https://csrc.nist.gov/publications/detail/sp/800-57-part-1/rev-5/final</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29</a:t>
            </a:fld>
            <a:endParaRPr lang="ko-KR" altLang="en-US"/>
          </a:p>
        </p:txBody>
      </p:sp>
    </p:spTree>
    <p:extLst>
      <p:ext uri="{BB962C8B-B14F-4D97-AF65-F5344CB8AC3E}">
        <p14:creationId xmlns:p14="http://schemas.microsoft.com/office/powerpoint/2010/main" val="17906885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err="1"/>
              <a:t>비트코인</a:t>
            </a:r>
            <a:r>
              <a:rPr lang="en-US" altLang="ko-KR" dirty="0"/>
              <a:t>, </a:t>
            </a:r>
            <a:r>
              <a:rPr lang="ko-KR" altLang="en-US" dirty="0" err="1"/>
              <a:t>이더리움</a:t>
            </a:r>
            <a:r>
              <a:rPr lang="ko-KR" altLang="en-US" dirty="0"/>
              <a:t> 비교</a:t>
            </a:r>
            <a:r>
              <a:rPr lang="en-US" altLang="ko-KR" dirty="0"/>
              <a:t>: https://www.notion.so/4-aff96b59d862419783debee12036f07b</a:t>
            </a:r>
          </a:p>
          <a:p>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30</a:t>
            </a:fld>
            <a:endParaRPr lang="ko-KR" altLang="en-US"/>
          </a:p>
        </p:txBody>
      </p:sp>
    </p:spTree>
    <p:extLst>
      <p:ext uri="{BB962C8B-B14F-4D97-AF65-F5344CB8AC3E}">
        <p14:creationId xmlns:p14="http://schemas.microsoft.com/office/powerpoint/2010/main" val="20507628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https://academy.binance.com/ko/articles/history-of-cryptography</a:t>
            </a:r>
          </a:p>
          <a:p>
            <a:r>
              <a:rPr lang="en-US" altLang="ko-KR" dirty="0"/>
              <a:t>https://academy.binance.com/ko/articles/history-of-blockchain</a:t>
            </a:r>
          </a:p>
          <a:p>
            <a:endParaRPr lang="en-US" altLang="ko-KR" dirty="0"/>
          </a:p>
          <a:p>
            <a:r>
              <a:rPr lang="ko-KR" altLang="en-US" dirty="0"/>
              <a:t>블록체인 해설서</a:t>
            </a:r>
            <a:r>
              <a:rPr lang="en-US" altLang="ko-KR" dirty="0"/>
              <a:t>: https://www.notion.so/2-91f0f82809ad4266bb9d37ea2c12eb8a</a:t>
            </a:r>
          </a:p>
          <a:p>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3</a:t>
            </a:fld>
            <a:endParaRPr lang="ko-KR" altLang="en-US"/>
          </a:p>
        </p:txBody>
      </p:sp>
    </p:spTree>
    <p:extLst>
      <p:ext uri="{BB962C8B-B14F-4D97-AF65-F5344CB8AC3E}">
        <p14:creationId xmlns:p14="http://schemas.microsoft.com/office/powerpoint/2010/main" val="273791489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원장이란 주요 거래를 계정과 잔고별로 모은 장부 문서</a:t>
            </a:r>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31</a:t>
            </a:fld>
            <a:endParaRPr lang="ko-KR" altLang="en-US"/>
          </a:p>
        </p:txBody>
      </p:sp>
    </p:spTree>
    <p:extLst>
      <p:ext uri="{BB962C8B-B14F-4D97-AF65-F5344CB8AC3E}">
        <p14:creationId xmlns:p14="http://schemas.microsoft.com/office/powerpoint/2010/main" val="5904916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제네시스 블록</a:t>
            </a:r>
            <a:r>
              <a:rPr lang="en-US" altLang="ko-KR" dirty="0"/>
              <a:t>: http://wiki.hash.kr/index.php/%EC%A0%9C%EB%84%A4%EC%8B%9C%EC%8A%A4%EB%B8%94%EB%A1%9D</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32</a:t>
            </a:fld>
            <a:endParaRPr lang="ko-KR" altLang="en-US"/>
          </a:p>
        </p:txBody>
      </p:sp>
    </p:spTree>
    <p:extLst>
      <p:ext uri="{BB962C8B-B14F-4D97-AF65-F5344CB8AC3E}">
        <p14:creationId xmlns:p14="http://schemas.microsoft.com/office/powerpoint/2010/main" val="2078273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https://patents.google.com/patent/US4309569A/en</a:t>
            </a:r>
          </a:p>
          <a:p>
            <a:endParaRPr lang="en-US" altLang="ko-KR" dirty="0"/>
          </a:p>
          <a:p>
            <a:r>
              <a:rPr lang="ko-KR" altLang="en-US" dirty="0" err="1"/>
              <a:t>해시넷</a:t>
            </a:r>
            <a:r>
              <a:rPr lang="ko-KR" altLang="en-US" dirty="0"/>
              <a:t> </a:t>
            </a:r>
            <a:r>
              <a:rPr lang="en-US" altLang="ko-KR" dirty="0"/>
              <a:t>– </a:t>
            </a:r>
            <a:r>
              <a:rPr lang="ko-KR" altLang="en-US" dirty="0" err="1"/>
              <a:t>머클트리</a:t>
            </a:r>
            <a:r>
              <a:rPr lang="en-US" altLang="ko-KR" dirty="0"/>
              <a:t>: http://wiki.hash.kr/index.php/%EB%A8%B8%ED%81%B4%ED%8A%B8%EB%A6%AC</a:t>
            </a:r>
          </a:p>
          <a:p>
            <a:endParaRPr lang="en-US" altLang="ko-KR" dirty="0"/>
          </a:p>
          <a:p>
            <a:r>
              <a:rPr lang="ko-KR" altLang="en-US" dirty="0"/>
              <a:t>수학</a:t>
            </a:r>
            <a:r>
              <a:rPr lang="en-US" altLang="ko-KR" dirty="0"/>
              <a:t>, </a:t>
            </a:r>
            <a:r>
              <a:rPr lang="ko-KR" altLang="en-US" dirty="0"/>
              <a:t>특히 그래프 이론에서 회로</a:t>
            </a:r>
            <a:r>
              <a:rPr lang="en-US" altLang="ko-KR" dirty="0"/>
              <a:t>[1]</a:t>
            </a:r>
            <a:r>
              <a:rPr lang="ko-KR" altLang="en-US" dirty="0"/>
              <a:t>가 없는 연결 </a:t>
            </a:r>
            <a:r>
              <a:rPr lang="ko-KR" altLang="en-US" dirty="0" err="1"/>
              <a:t>무향</a:t>
            </a:r>
            <a:r>
              <a:rPr lang="ko-KR" altLang="en-US" dirty="0"/>
              <a:t> 그래프를 트리라고 한다</a:t>
            </a:r>
            <a:endParaRPr lang="en-US" altLang="ko-KR" dirty="0"/>
          </a:p>
          <a:p>
            <a:r>
              <a:rPr lang="en-US" altLang="ko-KR" dirty="0"/>
              <a:t>https://namu.wiki/w/%ED%8A%B8%EB%A6%AC(%EA%B7%B8%EB%9E%98%ED%94%84)</a:t>
            </a:r>
          </a:p>
          <a:p>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dirty="0"/>
              <a:t>트리 </a:t>
            </a:r>
            <a:r>
              <a:rPr lang="en-US" altLang="ko-KR" dirty="0"/>
              <a:t>: </a:t>
            </a:r>
            <a:r>
              <a:rPr lang="ko-KR" altLang="en-US" dirty="0"/>
              <a:t>그래프의 한 종류 </a:t>
            </a:r>
            <a:r>
              <a:rPr lang="en-US" altLang="ko-KR" dirty="0"/>
              <a:t>(https://gmlwjd9405.github.io/2018/08/12/data-structure-tree.html)</a:t>
            </a:r>
          </a:p>
          <a:p>
            <a:r>
              <a:rPr lang="en-US" altLang="ko-KR" dirty="0"/>
              <a:t>- </a:t>
            </a:r>
            <a:r>
              <a:rPr lang="ko-KR" altLang="en-US" dirty="0"/>
              <a:t>사이클</a:t>
            </a:r>
            <a:r>
              <a:rPr lang="en-US" altLang="ko-KR" dirty="0"/>
              <a:t>(cycle)</a:t>
            </a:r>
            <a:r>
              <a:rPr lang="ko-KR" altLang="en-US" dirty="0"/>
              <a:t>이 없는 하나의 연결 그래프</a:t>
            </a:r>
            <a:r>
              <a:rPr lang="en-US" altLang="ko-KR" dirty="0"/>
              <a:t>(Connected Graph)</a:t>
            </a:r>
          </a:p>
          <a:p>
            <a:pPr marL="171450" indent="-171450">
              <a:buFontTx/>
              <a:buChar char="-"/>
            </a:pPr>
            <a:r>
              <a:rPr lang="ko-KR" altLang="en-US" dirty="0"/>
              <a:t>또는 </a:t>
            </a:r>
            <a:r>
              <a:rPr lang="en-US" altLang="ko-KR" dirty="0"/>
              <a:t>DAG(Directed Acyclic Graph, </a:t>
            </a:r>
            <a:r>
              <a:rPr lang="ko-KR" altLang="en-US" dirty="0"/>
              <a:t>방향성이 있는 </a:t>
            </a:r>
            <a:r>
              <a:rPr lang="ko-KR" altLang="en-US" dirty="0" err="1"/>
              <a:t>비순환</a:t>
            </a:r>
            <a:r>
              <a:rPr lang="ko-KR" altLang="en-US" dirty="0"/>
              <a:t> 그래프</a:t>
            </a:r>
            <a:r>
              <a:rPr lang="en-US" altLang="ko-KR" dirty="0"/>
              <a:t>)</a:t>
            </a:r>
            <a:r>
              <a:rPr lang="ko-KR" altLang="en-US" dirty="0"/>
              <a:t>의 한 종류 이다</a:t>
            </a:r>
            <a:r>
              <a:rPr lang="en-US" altLang="ko-KR" dirty="0"/>
              <a:t>.</a:t>
            </a:r>
          </a:p>
          <a:p>
            <a:endParaRPr lang="en-US" altLang="ko-KR" dirty="0"/>
          </a:p>
          <a:p>
            <a:r>
              <a:rPr lang="ko-KR" altLang="en-US" dirty="0"/>
              <a:t>트리 구조</a:t>
            </a:r>
            <a:r>
              <a:rPr lang="en-US" altLang="ko-KR" dirty="0"/>
              <a:t>(tree </a:t>
            </a:r>
            <a:r>
              <a:rPr lang="ko-KR" altLang="en-US" dirty="0"/>
              <a:t>構造</a:t>
            </a:r>
            <a:r>
              <a:rPr lang="en-US" altLang="ko-KR" dirty="0"/>
              <a:t>, </a:t>
            </a:r>
            <a:r>
              <a:rPr lang="ko-KR" altLang="en-US" dirty="0"/>
              <a:t>문화어</a:t>
            </a:r>
            <a:r>
              <a:rPr lang="en-US" altLang="ko-KR" dirty="0"/>
              <a:t>: </a:t>
            </a:r>
            <a:r>
              <a:rPr lang="ko-KR" altLang="en-US" dirty="0"/>
              <a:t>나무구조</a:t>
            </a:r>
            <a:r>
              <a:rPr lang="en-US" altLang="ko-KR" dirty="0"/>
              <a:t>)</a:t>
            </a:r>
            <a:r>
              <a:rPr lang="ko-KR" altLang="en-US" dirty="0"/>
              <a:t>란 그래프의 일종으로</a:t>
            </a:r>
            <a:r>
              <a:rPr lang="en-US" altLang="ko-KR" dirty="0"/>
              <a:t>, </a:t>
            </a:r>
            <a:r>
              <a:rPr lang="ko-KR" altLang="en-US" dirty="0"/>
              <a:t>여러 노드가 한 노드를 가리킬 수 없는 구조이다</a:t>
            </a:r>
            <a:r>
              <a:rPr lang="en-US" altLang="ko-KR" dirty="0"/>
              <a:t>. </a:t>
            </a:r>
            <a:r>
              <a:rPr lang="ko-KR" altLang="en-US" dirty="0"/>
              <a:t>간단하게는 회로가 없고</a:t>
            </a:r>
            <a:r>
              <a:rPr lang="en-US" altLang="ko-KR" dirty="0"/>
              <a:t>, </a:t>
            </a:r>
            <a:r>
              <a:rPr lang="ko-KR" altLang="en-US" dirty="0"/>
              <a:t>서로 다른 두 노드를 잇는 길이 하나뿐인 그래프를 트리라고 부른다</a:t>
            </a:r>
            <a:r>
              <a:rPr lang="en-US" altLang="ko-KR" dirty="0"/>
              <a:t>.</a:t>
            </a:r>
          </a:p>
          <a:p>
            <a:endParaRPr lang="en-US" altLang="ko-KR" dirty="0"/>
          </a:p>
          <a:p>
            <a:r>
              <a:rPr lang="ko-KR" altLang="en-US" dirty="0"/>
              <a:t>트리에서 최상위 노드 </a:t>
            </a:r>
            <a:r>
              <a:rPr lang="en-US" altLang="ko-KR" dirty="0"/>
              <a:t>: </a:t>
            </a:r>
            <a:r>
              <a:rPr lang="ko-KR" altLang="en-US" dirty="0"/>
              <a:t>루트 노드</a:t>
            </a:r>
            <a:r>
              <a:rPr lang="en-US" altLang="ko-KR" dirty="0"/>
              <a:t>(root node), </a:t>
            </a:r>
            <a:r>
              <a:rPr lang="ko-KR" altLang="en-US" dirty="0"/>
              <a:t>부모 노드</a:t>
            </a:r>
            <a:r>
              <a:rPr lang="en-US" altLang="ko-KR" dirty="0"/>
              <a:t>(parent node), </a:t>
            </a:r>
            <a:r>
              <a:rPr lang="ko-KR" altLang="en-US" dirty="0"/>
              <a:t>자식 노드</a:t>
            </a:r>
            <a:r>
              <a:rPr lang="en-US" altLang="ko-KR" dirty="0"/>
              <a:t>(child node), </a:t>
            </a:r>
            <a:r>
              <a:rPr lang="ko-KR" altLang="en-US" dirty="0"/>
              <a:t>잎 노드</a:t>
            </a:r>
            <a:r>
              <a:rPr lang="en-US" altLang="ko-KR" dirty="0"/>
              <a:t>(leaf node) </a:t>
            </a:r>
            <a:r>
              <a:rPr lang="ko-KR" altLang="en-US" dirty="0"/>
              <a:t>자식이 없는 노드</a:t>
            </a:r>
            <a:r>
              <a:rPr lang="en-US" altLang="ko-KR" dirty="0"/>
              <a:t>, </a:t>
            </a:r>
            <a:r>
              <a:rPr lang="ko-KR" altLang="en-US" dirty="0"/>
              <a:t>잎 노드가 아닌 노드는 내부 노드</a:t>
            </a:r>
            <a:r>
              <a:rPr lang="en-US" altLang="ko-KR" dirty="0"/>
              <a:t>(internal node)</a:t>
            </a:r>
          </a:p>
          <a:p>
            <a:r>
              <a:rPr lang="en-US" altLang="ko-KR" dirty="0"/>
              <a:t>https://ko.wikipedia.org/wiki/%ED%8A%B8%EB%A6%AC_%EA%B5%AC%EC%A1%B0</a:t>
            </a:r>
          </a:p>
          <a:p>
            <a:endParaRPr lang="en-US" altLang="ko-KR" dirty="0"/>
          </a:p>
          <a:p>
            <a:r>
              <a:rPr lang="en-US" altLang="ko-KR" dirty="0"/>
              <a:t>https://gmlwjd9405.github.io/2018/08/12/data-structure-tree.html</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33</a:t>
            </a:fld>
            <a:endParaRPr lang="ko-KR" altLang="en-US"/>
          </a:p>
        </p:txBody>
      </p:sp>
    </p:spTree>
    <p:extLst>
      <p:ext uri="{BB962C8B-B14F-4D97-AF65-F5344CB8AC3E}">
        <p14:creationId xmlns:p14="http://schemas.microsoft.com/office/powerpoint/2010/main" val="304952412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sz="1200" dirty="0">
                <a:solidFill>
                  <a:schemeClr val="bg1">
                    <a:lumMod val="85000"/>
                  </a:schemeClr>
                </a:solidFill>
              </a:rPr>
              <a:t>Hash </a:t>
            </a:r>
            <a:r>
              <a:rPr lang="ko-KR" altLang="en-US" sz="1200" dirty="0">
                <a:solidFill>
                  <a:schemeClr val="bg1">
                    <a:lumMod val="85000"/>
                  </a:schemeClr>
                </a:solidFill>
              </a:rPr>
              <a:t>결과 </a:t>
            </a:r>
            <a:r>
              <a:rPr lang="en-US" altLang="ko-KR" sz="1200" dirty="0">
                <a:solidFill>
                  <a:schemeClr val="bg1">
                    <a:lumMod val="85000"/>
                  </a:schemeClr>
                </a:solidFill>
              </a:rPr>
              <a:t>(Bitcoin Hash)</a:t>
            </a:r>
          </a:p>
          <a:p>
            <a:r>
              <a:rPr lang="en-US" altLang="ko-KR" sz="1200" dirty="0">
                <a:solidFill>
                  <a:schemeClr val="bg1">
                    <a:lumMod val="85000"/>
                  </a:schemeClr>
                </a:solidFill>
              </a:rPr>
              <a:t>hash 0: b1986b79781eb8b52d3159e41c73a26565297bf5aaa753c25e9520d81f4b15ae</a:t>
            </a:r>
          </a:p>
          <a:p>
            <a:r>
              <a:rPr lang="en-US" altLang="ko-KR" sz="1200" dirty="0">
                <a:solidFill>
                  <a:schemeClr val="bg1">
                    <a:lumMod val="85000"/>
                  </a:schemeClr>
                </a:solidFill>
              </a:rPr>
              <a:t>hash 1: 564899d74f953cf2d1942ef27f920ac26afca6b1df28fb5399cab422ae606dca</a:t>
            </a:r>
          </a:p>
          <a:p>
            <a:r>
              <a:rPr lang="en-US" altLang="ko-KR" sz="1200" dirty="0">
                <a:solidFill>
                  <a:schemeClr val="bg1">
                    <a:lumMod val="85000"/>
                  </a:schemeClr>
                </a:solidFill>
              </a:rPr>
              <a:t>hash 2: c414f06c084c3461c88ac062e3c3c3a6f4e06ac9326a952d194108c12e313fad</a:t>
            </a:r>
          </a:p>
          <a:p>
            <a:r>
              <a:rPr lang="en-US" altLang="ko-KR" sz="1200" dirty="0">
                <a:solidFill>
                  <a:schemeClr val="bg1">
                    <a:lumMod val="85000"/>
                  </a:schemeClr>
                </a:solidFill>
              </a:rPr>
              <a:t>hash 3: d9bb51792f9d2b55f0a0190bf8176b5f03de34b80b7523e4f4cfa411caf2b56d</a:t>
            </a:r>
          </a:p>
          <a:p>
            <a:r>
              <a:rPr lang="en-US" altLang="ko-KR" sz="1200" dirty="0">
                <a:solidFill>
                  <a:schemeClr val="bg1">
                    <a:lumMod val="85000"/>
                  </a:schemeClr>
                </a:solidFill>
              </a:rPr>
              <a:t>hash 4: 890c6f061c87eb764c9810c0cefaa51b16b75304c6c317a859f25b3c1b93a883</a:t>
            </a:r>
          </a:p>
          <a:p>
            <a:r>
              <a:rPr lang="en-US" altLang="ko-KR" sz="1200" dirty="0">
                <a:solidFill>
                  <a:schemeClr val="bg1">
                    <a:lumMod val="85000"/>
                  </a:schemeClr>
                </a:solidFill>
              </a:rPr>
              <a:t>hash 5: 0396852d8ee841b49dc37293a31c449fdb660937eaea0aa96312008d3ac9d947</a:t>
            </a:r>
          </a:p>
          <a:p>
            <a:r>
              <a:rPr lang="en-US" altLang="ko-KR" sz="1200" dirty="0">
                <a:solidFill>
                  <a:schemeClr val="bg1">
                    <a:lumMod val="85000"/>
                  </a:schemeClr>
                </a:solidFill>
              </a:rPr>
              <a:t>hash </a:t>
            </a:r>
            <a:r>
              <a:rPr lang="en-US" altLang="ko-KR" sz="1200" dirty="0" err="1">
                <a:solidFill>
                  <a:schemeClr val="bg1">
                    <a:lumMod val="85000"/>
                  </a:schemeClr>
                </a:solidFill>
              </a:rPr>
              <a:t>merkleRoot</a:t>
            </a:r>
            <a:r>
              <a:rPr lang="en-US" altLang="ko-KR" sz="1200" dirty="0">
                <a:solidFill>
                  <a:schemeClr val="bg1">
                    <a:lumMod val="85000"/>
                  </a:schemeClr>
                </a:solidFill>
              </a:rPr>
              <a:t>: d0f1c72f66f29381eb3c17ec8f5b88f3bbb7f138ce4af26d5919afebdfb6f820</a:t>
            </a:r>
          </a:p>
          <a:p>
            <a:endParaRPr lang="en-US" altLang="ko-KR" sz="1200" dirty="0">
              <a:solidFill>
                <a:schemeClr val="bg1">
                  <a:lumMod val="85000"/>
                </a:schemeClr>
              </a:solidFill>
            </a:endParaRPr>
          </a:p>
          <a:p>
            <a:r>
              <a:rPr lang="en-US" altLang="ko-KR" sz="1200" dirty="0">
                <a:solidFill>
                  <a:schemeClr val="bg1">
                    <a:lumMod val="85000"/>
                  </a:schemeClr>
                </a:solidFill>
              </a:rPr>
              <a:t>https://emn178.github.io/online-tools/keccak_256.html</a:t>
            </a:r>
          </a:p>
          <a:p>
            <a:r>
              <a:rPr lang="en-US" altLang="ko-KR" sz="1200" dirty="0">
                <a:solidFill>
                  <a:schemeClr val="bg1">
                    <a:lumMod val="85000"/>
                  </a:schemeClr>
                </a:solidFill>
              </a:rPr>
              <a:t>256bit -&gt; hex : 64</a:t>
            </a:r>
            <a:r>
              <a:rPr lang="ko-KR" altLang="en-US" sz="1200" dirty="0">
                <a:solidFill>
                  <a:schemeClr val="bg1">
                    <a:lumMod val="85000"/>
                  </a:schemeClr>
                </a:solidFill>
              </a:rPr>
              <a:t>자</a:t>
            </a:r>
            <a:endParaRPr lang="en-US" altLang="ko-KR" sz="1200" dirty="0">
              <a:solidFill>
                <a:schemeClr val="bg1">
                  <a:lumMod val="85000"/>
                </a:schemeClr>
              </a:solidFill>
            </a:endParaRPr>
          </a:p>
          <a:p>
            <a:endParaRPr lang="en-US" altLang="ko-KR" sz="1200" dirty="0">
              <a:solidFill>
                <a:schemeClr val="bg1">
                  <a:lumMod val="85000"/>
                </a:schemeClr>
              </a:solidFill>
            </a:endParaRPr>
          </a:p>
          <a:p>
            <a:r>
              <a:rPr lang="en-US" altLang="ko-KR" sz="1200" dirty="0">
                <a:solidFill>
                  <a:schemeClr val="bg1">
                    <a:lumMod val="85000"/>
                  </a:schemeClr>
                </a:solidFill>
              </a:rPr>
              <a:t>A </a:t>
            </a:r>
            <a:r>
              <a:rPr lang="ko-KR" altLang="en-US" sz="1200" b="0" dirty="0">
                <a:solidFill>
                  <a:schemeClr val="bg1">
                    <a:lumMod val="85000"/>
                  </a:schemeClr>
                </a:solidFill>
              </a:rPr>
              <a:t>➡ </a:t>
            </a:r>
            <a:r>
              <a:rPr lang="en-US" altLang="ko-KR" sz="1200" b="0" dirty="0">
                <a:solidFill>
                  <a:schemeClr val="bg1">
                    <a:lumMod val="85000"/>
                  </a:schemeClr>
                </a:solidFill>
              </a:rPr>
              <a:t>B 100 ETH : </a:t>
            </a:r>
            <a:r>
              <a:rPr lang="en-US" altLang="ko-KR" dirty="0"/>
              <a:t>1b039ee461b947d44bce97fbded54057e1f9a78c5d07ea13d044feb1b87c31f5</a:t>
            </a:r>
          </a:p>
          <a:p>
            <a:r>
              <a:rPr lang="en-US" altLang="ko-KR" sz="1200" dirty="0">
                <a:solidFill>
                  <a:schemeClr val="bg1">
                    <a:lumMod val="85000"/>
                  </a:schemeClr>
                </a:solidFill>
              </a:rPr>
              <a:t>B </a:t>
            </a:r>
            <a:r>
              <a:rPr lang="ko-KR" altLang="en-US" sz="1200" b="0" dirty="0">
                <a:solidFill>
                  <a:schemeClr val="bg1">
                    <a:lumMod val="85000"/>
                  </a:schemeClr>
                </a:solidFill>
              </a:rPr>
              <a:t>➡ </a:t>
            </a:r>
            <a:r>
              <a:rPr lang="en-US" altLang="ko-KR" sz="1200" dirty="0">
                <a:solidFill>
                  <a:schemeClr val="bg1">
                    <a:lumMod val="85000"/>
                  </a:schemeClr>
                </a:solidFill>
              </a:rPr>
              <a:t>C</a:t>
            </a:r>
            <a:r>
              <a:rPr lang="en-US" altLang="ko-KR" sz="1200" b="0" dirty="0">
                <a:solidFill>
                  <a:schemeClr val="bg1">
                    <a:lumMod val="85000"/>
                  </a:schemeClr>
                </a:solidFill>
              </a:rPr>
              <a:t> 200 ETH : 943c182ccea74981469a9f52491ade33e453e7fb97998144fdc426704a9e204e</a:t>
            </a:r>
          </a:p>
          <a:p>
            <a:r>
              <a:rPr lang="en-US" altLang="ko-KR" sz="1200" dirty="0">
                <a:solidFill>
                  <a:schemeClr val="bg1">
                    <a:lumMod val="85000"/>
                  </a:schemeClr>
                </a:solidFill>
              </a:rPr>
              <a:t>A </a:t>
            </a:r>
            <a:r>
              <a:rPr lang="ko-KR" altLang="en-US" sz="1200" b="0" dirty="0">
                <a:solidFill>
                  <a:schemeClr val="bg1">
                    <a:lumMod val="85000"/>
                  </a:schemeClr>
                </a:solidFill>
              </a:rPr>
              <a:t>➡ </a:t>
            </a:r>
            <a:r>
              <a:rPr lang="en-US" altLang="ko-KR" sz="1200" b="0" dirty="0">
                <a:solidFill>
                  <a:schemeClr val="bg1">
                    <a:lumMod val="85000"/>
                  </a:schemeClr>
                </a:solidFill>
              </a:rPr>
              <a:t>C 100 ETH : 7e723b466972005897162ac0acf899cd3630f85cda47ed0242de53cd375524d0</a:t>
            </a:r>
          </a:p>
          <a:p>
            <a:r>
              <a:rPr lang="en-US" altLang="ko-KR" sz="1200" dirty="0">
                <a:solidFill>
                  <a:schemeClr val="bg1">
                    <a:lumMod val="85000"/>
                  </a:schemeClr>
                </a:solidFill>
              </a:rPr>
              <a:t>C </a:t>
            </a:r>
            <a:r>
              <a:rPr lang="ko-KR" altLang="en-US" sz="1200" b="0" dirty="0">
                <a:solidFill>
                  <a:schemeClr val="bg1">
                    <a:lumMod val="85000"/>
                  </a:schemeClr>
                </a:solidFill>
              </a:rPr>
              <a:t>➡ </a:t>
            </a:r>
            <a:r>
              <a:rPr lang="en-US" altLang="ko-KR" sz="1200" b="0" dirty="0">
                <a:solidFill>
                  <a:schemeClr val="bg1">
                    <a:lumMod val="85000"/>
                  </a:schemeClr>
                </a:solidFill>
              </a:rPr>
              <a:t>D </a:t>
            </a:r>
            <a:r>
              <a:rPr lang="en-US" altLang="ko-KR" sz="1200" dirty="0">
                <a:solidFill>
                  <a:schemeClr val="bg1">
                    <a:lumMod val="85000"/>
                  </a:schemeClr>
                </a:solidFill>
              </a:rPr>
              <a:t>5</a:t>
            </a:r>
            <a:r>
              <a:rPr lang="en-US" altLang="ko-KR" sz="1200" b="0" dirty="0">
                <a:solidFill>
                  <a:schemeClr val="bg1">
                    <a:lumMod val="85000"/>
                  </a:schemeClr>
                </a:solidFill>
              </a:rPr>
              <a:t>00 ETH : 529b7a5ebc3b3c2ff2bebda86580bbc16edb3d169d5e2d3cd881501aa239e4e2</a:t>
            </a:r>
          </a:p>
          <a:p>
            <a:endParaRPr lang="en-US" altLang="ko-KR" sz="1200" b="0" dirty="0">
              <a:solidFill>
                <a:schemeClr val="bg1">
                  <a:lumMod val="85000"/>
                </a:schemeClr>
              </a:solidFill>
            </a:endParaRPr>
          </a:p>
          <a:p>
            <a:r>
              <a:rPr lang="en-US" altLang="ko-KR" sz="1200" dirty="0">
                <a:solidFill>
                  <a:schemeClr val="bg1">
                    <a:lumMod val="85000"/>
                  </a:schemeClr>
                </a:solidFill>
              </a:rPr>
              <a:t>1b0…1f5943…04e</a:t>
            </a:r>
          </a:p>
          <a:p>
            <a:r>
              <a:rPr lang="en-US" altLang="ko-KR" sz="1200" dirty="0">
                <a:solidFill>
                  <a:schemeClr val="bg1">
                    <a:lumMod val="85000"/>
                  </a:schemeClr>
                </a:solidFill>
              </a:rPr>
              <a:t>1b039ee461b947d44bce97fbded54057e1f9a78c5d07ea13d044feb1b87c31f5943c182ccea74981469a9f52491ade33e453e7fb97998144fdc426704a9e204e</a:t>
            </a:r>
          </a:p>
          <a:p>
            <a:r>
              <a:rPr lang="en-US" altLang="ko-KR" sz="1200" dirty="0">
                <a:solidFill>
                  <a:schemeClr val="bg1">
                    <a:lumMod val="85000"/>
                  </a:schemeClr>
                </a:solidFill>
              </a:rPr>
              <a:t>31eb1478789eab9a5224510f0e5ac6729de695f3f3117b549c018710044b1269</a:t>
            </a:r>
          </a:p>
          <a:p>
            <a:endParaRPr lang="en-US" altLang="ko-KR" sz="1200" dirty="0">
              <a:solidFill>
                <a:schemeClr val="bg1">
                  <a:lumMod val="85000"/>
                </a:schemeClr>
              </a:solidFill>
            </a:endParaRPr>
          </a:p>
          <a:p>
            <a:r>
              <a:rPr lang="en-US" altLang="ko-KR" sz="1200" dirty="0">
                <a:solidFill>
                  <a:schemeClr val="bg1">
                    <a:lumMod val="85000"/>
                  </a:schemeClr>
                </a:solidFill>
              </a:rPr>
              <a:t>7e7…4d0529…4e2</a:t>
            </a:r>
          </a:p>
          <a:p>
            <a:r>
              <a:rPr lang="en-US" altLang="ko-KR" sz="1200" b="0" dirty="0">
                <a:solidFill>
                  <a:schemeClr val="bg1">
                    <a:lumMod val="85000"/>
                  </a:schemeClr>
                </a:solidFill>
              </a:rPr>
              <a:t>7e723b466972005897162ac0acf899cd3630f85cda47ed0242de53cd375524d0529b7a5ebc3b3c2ff2bebda86580bbc16edb3d169d5e2d3cd881501aa239e4e2</a:t>
            </a:r>
          </a:p>
          <a:p>
            <a:r>
              <a:rPr lang="en-US" altLang="ko-KR" dirty="0"/>
              <a:t>258e7f4f193cd9ac3f120d1af47cc5b57018c6a2c3b3d6e89054aec80c573d7c</a:t>
            </a:r>
          </a:p>
          <a:p>
            <a:endParaRPr lang="en-US" altLang="ko-KR" dirty="0"/>
          </a:p>
          <a:p>
            <a:r>
              <a:rPr lang="en-US" altLang="ko-KR" sz="1200" dirty="0">
                <a:solidFill>
                  <a:schemeClr val="bg1">
                    <a:lumMod val="85000"/>
                  </a:schemeClr>
                </a:solidFill>
              </a:rPr>
              <a:t>31e…269</a:t>
            </a:r>
            <a:r>
              <a:rPr lang="en-US" altLang="ko-KR" dirty="0"/>
              <a:t>258…d7c</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solidFill>
                  <a:schemeClr val="bg1">
                    <a:lumMod val="85000"/>
                  </a:schemeClr>
                </a:solidFill>
              </a:rPr>
              <a:t>31eb1478789eab9a5224510f0e5ac6729de695f3f3117b549c018710044b1269</a:t>
            </a:r>
            <a:r>
              <a:rPr lang="en-US" altLang="ko-KR" dirty="0"/>
              <a:t>258e7f4f193cd9ac3f120d1af47cc5b57018c6a2c3b3d6e89054aec80c573d7c</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solidFill>
                  <a:schemeClr val="bg1">
                    <a:lumMod val="85000"/>
                  </a:schemeClr>
                </a:solidFill>
              </a:rPr>
              <a:t>fdb30f553b65773ea61d7762a185e74638c685341cdab8af4e164d17e6aa996e</a:t>
            </a:r>
          </a:p>
          <a:p>
            <a:endParaRPr lang="en-US" altLang="ko-KR" dirty="0"/>
          </a:p>
          <a:p>
            <a:endParaRPr lang="en-US" altLang="ko-KR" dirty="0"/>
          </a:p>
          <a:p>
            <a:r>
              <a:rPr lang="en-US" altLang="ko-KR" sz="1200" b="0" dirty="0">
                <a:solidFill>
                  <a:schemeClr val="bg1">
                    <a:lumMod val="85000"/>
                  </a:schemeClr>
                </a:solidFill>
              </a:rPr>
              <a:t>7e723b466972005897162ac0acf899cd3630f85cda47ed0242de53cd375524d0</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0" dirty="0">
                <a:solidFill>
                  <a:schemeClr val="bg1">
                    <a:lumMod val="85000"/>
                  </a:schemeClr>
                </a:solidFill>
              </a:rPr>
              <a:t>000000000000000000000000000000000000000000000000000000000000</a:t>
            </a:r>
            <a:r>
              <a:rPr lang="en-US" altLang="ko-KR" dirty="0"/>
              <a:t>0000</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7e723b466972005897162ac0acf899cd3630f85cda47ed0242de53cd375524d00000000000000000000000000000000000000000000000000000000000000000</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cba63f1530cbadbbbae26700145a3f44227ac2121e2d5e12a844a96e1de10b6f</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34</a:t>
            </a:fld>
            <a:endParaRPr lang="ko-KR" altLang="en-US"/>
          </a:p>
        </p:txBody>
      </p:sp>
    </p:spTree>
    <p:extLst>
      <p:ext uri="{BB962C8B-B14F-4D97-AF65-F5344CB8AC3E}">
        <p14:creationId xmlns:p14="http://schemas.microsoft.com/office/powerpoint/2010/main" val="174616698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sz="1200" dirty="0">
                <a:solidFill>
                  <a:schemeClr val="bg1">
                    <a:lumMod val="85000"/>
                  </a:schemeClr>
                </a:solidFill>
              </a:rPr>
              <a:t>블록 내 트랜잭션의 </a:t>
            </a:r>
            <a:r>
              <a:rPr lang="ko-KR" altLang="en-US" sz="1200" dirty="0" err="1">
                <a:solidFill>
                  <a:schemeClr val="bg1">
                    <a:lumMod val="85000"/>
                  </a:schemeClr>
                </a:solidFill>
              </a:rPr>
              <a:t>위변조</a:t>
            </a:r>
            <a:r>
              <a:rPr lang="ko-KR" altLang="en-US" sz="1200" dirty="0">
                <a:solidFill>
                  <a:schemeClr val="bg1">
                    <a:lumMod val="85000"/>
                  </a:schemeClr>
                </a:solidFill>
              </a:rPr>
              <a:t> 탐지</a:t>
            </a:r>
            <a:endParaRPr lang="en-US" altLang="ko-KR" sz="1200" dirty="0">
              <a:solidFill>
                <a:schemeClr val="bg1">
                  <a:lumMod val="85000"/>
                </a:schemeClr>
              </a:solidFill>
            </a:endParaRPr>
          </a:p>
          <a:p>
            <a:endParaRPr lang="en-US" altLang="ko-KR" sz="1200" dirty="0">
              <a:solidFill>
                <a:schemeClr val="bg1">
                  <a:lumMod val="85000"/>
                </a:schemeClr>
              </a:solidFill>
            </a:endParaRPr>
          </a:p>
          <a:p>
            <a:r>
              <a:rPr lang="en-US" altLang="ko-KR" sz="1200" dirty="0">
                <a:solidFill>
                  <a:schemeClr val="bg1">
                    <a:lumMod val="85000"/>
                  </a:schemeClr>
                </a:solidFill>
              </a:rPr>
              <a:t>https://emn178.github.io/online-tools/keccak_256.html</a:t>
            </a:r>
          </a:p>
          <a:p>
            <a:r>
              <a:rPr lang="en-US" altLang="ko-KR" sz="1200" dirty="0">
                <a:solidFill>
                  <a:schemeClr val="bg1">
                    <a:lumMod val="85000"/>
                  </a:schemeClr>
                </a:solidFill>
              </a:rPr>
              <a:t>256bit -&gt; hex : 64</a:t>
            </a:r>
            <a:r>
              <a:rPr lang="ko-KR" altLang="en-US" sz="1200" dirty="0">
                <a:solidFill>
                  <a:schemeClr val="bg1">
                    <a:lumMod val="85000"/>
                  </a:schemeClr>
                </a:solidFill>
              </a:rPr>
              <a:t>자</a:t>
            </a:r>
            <a:endParaRPr lang="en-US" altLang="ko-KR" sz="1200" dirty="0">
              <a:solidFill>
                <a:schemeClr val="bg1">
                  <a:lumMod val="85000"/>
                </a:schemeClr>
              </a:solidFill>
            </a:endParaRPr>
          </a:p>
          <a:p>
            <a:endParaRPr lang="en-US" altLang="ko-KR" sz="1200" dirty="0">
              <a:solidFill>
                <a:schemeClr val="bg1">
                  <a:lumMod val="85000"/>
                </a:schemeClr>
              </a:solidFill>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solidFill>
                  <a:schemeClr val="bg1">
                    <a:lumMod val="85000"/>
                  </a:schemeClr>
                </a:solidFill>
              </a:rPr>
              <a:t>A </a:t>
            </a:r>
            <a:r>
              <a:rPr lang="ko-KR" altLang="en-US" sz="1200" b="0" dirty="0">
                <a:solidFill>
                  <a:schemeClr val="bg1">
                    <a:lumMod val="85000"/>
                  </a:schemeClr>
                </a:solidFill>
              </a:rPr>
              <a:t>➡ </a:t>
            </a:r>
            <a:r>
              <a:rPr lang="en-US" altLang="ko-KR" sz="1200" b="0" dirty="0">
                <a:solidFill>
                  <a:schemeClr val="bg1">
                    <a:lumMod val="85000"/>
                  </a:schemeClr>
                </a:solidFill>
              </a:rPr>
              <a:t>B 100 ETH : </a:t>
            </a:r>
            <a:r>
              <a:rPr lang="en-US" altLang="ko-KR" dirty="0"/>
              <a:t>1b039ee461b947d44bce97fbded54057e1f9a78c5d07ea13d044feb1b87c31f5</a:t>
            </a:r>
            <a:endParaRPr lang="en-US" altLang="ko-KR" sz="1200" dirty="0">
              <a:solidFill>
                <a:schemeClr val="bg1">
                  <a:lumMod val="85000"/>
                </a:schemeClr>
              </a:solidFill>
            </a:endParaRPr>
          </a:p>
          <a:p>
            <a:r>
              <a:rPr lang="en-US" altLang="ko-KR" sz="1200" dirty="0">
                <a:solidFill>
                  <a:schemeClr val="bg1">
                    <a:lumMod val="85000"/>
                  </a:schemeClr>
                </a:solidFill>
              </a:rPr>
              <a:t>B </a:t>
            </a:r>
            <a:r>
              <a:rPr lang="ko-KR" altLang="en-US" sz="1200" b="0" dirty="0">
                <a:solidFill>
                  <a:schemeClr val="bg1">
                    <a:lumMod val="85000"/>
                  </a:schemeClr>
                </a:solidFill>
              </a:rPr>
              <a:t>➡ </a:t>
            </a:r>
            <a:r>
              <a:rPr lang="en-US" altLang="ko-KR" sz="1200" b="0" dirty="0">
                <a:solidFill>
                  <a:schemeClr val="bg1">
                    <a:lumMod val="85000"/>
                  </a:schemeClr>
                </a:solidFill>
              </a:rPr>
              <a:t>H 200 ETH : 242c5b25690f1e3f124e165286c0d5994e8b9be0508488b445557c9db8acce69</a:t>
            </a:r>
          </a:p>
          <a:p>
            <a:endParaRPr lang="en-US" altLang="ko-KR" sz="1200" b="0" dirty="0">
              <a:solidFill>
                <a:schemeClr val="bg1">
                  <a:lumMod val="85000"/>
                </a:schemeClr>
              </a:solidFill>
            </a:endParaRPr>
          </a:p>
          <a:p>
            <a:r>
              <a:rPr lang="en-US" altLang="ko-KR" dirty="0"/>
              <a:t>1b039ee461b947d44bce97fbded54057e1f9a78c5d07ea13d044feb1b87c31f5</a:t>
            </a:r>
            <a:r>
              <a:rPr lang="en-US" altLang="ko-KR" sz="1200" b="0" dirty="0">
                <a:solidFill>
                  <a:schemeClr val="bg1">
                    <a:lumMod val="85000"/>
                  </a:schemeClr>
                </a:solidFill>
              </a:rPr>
              <a:t>242c5b25690f1e3f124e165286c0d5994e8b9be0508488b445557c9db8acce69</a:t>
            </a:r>
          </a:p>
          <a:p>
            <a:r>
              <a:rPr lang="en-US" altLang="ko-KR" sz="1200" b="0" dirty="0">
                <a:solidFill>
                  <a:schemeClr val="bg1">
                    <a:lumMod val="85000"/>
                  </a:schemeClr>
                </a:solidFill>
              </a:rPr>
              <a:t>3d29118bf7c80ae0d31eb593014d0da2039e54266d58d6579b960af46832254c</a:t>
            </a:r>
          </a:p>
          <a:p>
            <a:endParaRPr lang="en-US" altLang="ko-KR" sz="1200" b="0" dirty="0">
              <a:solidFill>
                <a:schemeClr val="bg1">
                  <a:lumMod val="85000"/>
                </a:schemeClr>
              </a:solidFill>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0" dirty="0">
                <a:solidFill>
                  <a:schemeClr val="bg1">
                    <a:lumMod val="85000"/>
                  </a:schemeClr>
                </a:solidFill>
              </a:rPr>
              <a:t>3d29118bf7c80ae0d31eb593014d0da2039e54266d58d6579b960af46832254c</a:t>
            </a:r>
            <a:r>
              <a:rPr lang="en-US" altLang="ko-KR" dirty="0"/>
              <a:t>258e7f4f193cd9ac3f120d1af47cc5b57018c6a2c3b3d6e89054aec80c573d7c</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bf812b3dcb6abc82d4638b507d4c75f84fd217efa3f3aa1692aa3d7028f5dbbf</a:t>
            </a:r>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35</a:t>
            </a:fld>
            <a:endParaRPr lang="ko-KR" altLang="en-US"/>
          </a:p>
        </p:txBody>
      </p:sp>
    </p:spTree>
    <p:extLst>
      <p:ext uri="{BB962C8B-B14F-4D97-AF65-F5344CB8AC3E}">
        <p14:creationId xmlns:p14="http://schemas.microsoft.com/office/powerpoint/2010/main" val="126795425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https://hamait.tistory.com/959</a:t>
            </a:r>
          </a:p>
          <a:p>
            <a:r>
              <a:rPr lang="ko-KR" altLang="en-US" b="0" i="0" dirty="0" err="1">
                <a:solidFill>
                  <a:srgbClr val="666666"/>
                </a:solidFill>
                <a:effectLst/>
                <a:latin typeface="Spoqa Han Sans"/>
              </a:rPr>
              <a:t>루트해시만을</a:t>
            </a:r>
            <a:r>
              <a:rPr lang="ko-KR" altLang="en-US" b="0" i="0" dirty="0">
                <a:solidFill>
                  <a:srgbClr val="666666"/>
                </a:solidFill>
                <a:effectLst/>
                <a:latin typeface="Spoqa Han Sans"/>
              </a:rPr>
              <a:t> 가지고 있는 </a:t>
            </a:r>
            <a:r>
              <a:rPr lang="ko-KR" altLang="en-US" b="0" i="0" dirty="0" err="1">
                <a:solidFill>
                  <a:srgbClr val="666666"/>
                </a:solidFill>
                <a:effectLst/>
                <a:latin typeface="Spoqa Han Sans"/>
              </a:rPr>
              <a:t>라이트노드는</a:t>
            </a:r>
            <a:r>
              <a:rPr lang="ko-KR" altLang="en-US" b="0" i="0" dirty="0">
                <a:solidFill>
                  <a:srgbClr val="666666"/>
                </a:solidFill>
                <a:effectLst/>
                <a:latin typeface="Spoqa Han Sans"/>
              </a:rPr>
              <a:t> 거래</a:t>
            </a:r>
            <a:r>
              <a:rPr lang="en-US" altLang="ko-KR" b="0" i="0" dirty="0">
                <a:solidFill>
                  <a:srgbClr val="666666"/>
                </a:solidFill>
                <a:effectLst/>
                <a:latin typeface="Spoqa Han Sans"/>
              </a:rPr>
              <a:t>3</a:t>
            </a:r>
            <a:r>
              <a:rPr lang="ko-KR" altLang="en-US" b="0" i="0" dirty="0">
                <a:solidFill>
                  <a:srgbClr val="666666"/>
                </a:solidFill>
                <a:effectLst/>
                <a:latin typeface="Spoqa Han Sans"/>
              </a:rPr>
              <a:t>이 이 블록에 있는지 확인을 받기 위해서 </a:t>
            </a:r>
            <a:r>
              <a:rPr lang="ko-KR" altLang="en-US" b="0" i="0" dirty="0" err="1">
                <a:solidFill>
                  <a:srgbClr val="666666"/>
                </a:solidFill>
                <a:effectLst/>
                <a:latin typeface="Spoqa Han Sans"/>
              </a:rPr>
              <a:t>모든것을</a:t>
            </a:r>
            <a:r>
              <a:rPr lang="ko-KR" altLang="en-US" b="0" i="0" dirty="0">
                <a:solidFill>
                  <a:srgbClr val="666666"/>
                </a:solidFill>
                <a:effectLst/>
                <a:latin typeface="Spoqa Han Sans"/>
              </a:rPr>
              <a:t> 가지고 있는 </a:t>
            </a:r>
            <a:r>
              <a:rPr lang="ko-KR" altLang="en-US" b="0" i="0" dirty="0" err="1">
                <a:solidFill>
                  <a:srgbClr val="666666"/>
                </a:solidFill>
                <a:effectLst/>
                <a:latin typeface="Spoqa Han Sans"/>
              </a:rPr>
              <a:t>풀노드에게</a:t>
            </a:r>
            <a:r>
              <a:rPr lang="ko-KR" altLang="en-US" b="0" i="0" dirty="0">
                <a:solidFill>
                  <a:srgbClr val="666666"/>
                </a:solidFill>
                <a:effectLst/>
                <a:latin typeface="Spoqa Han Sans"/>
              </a:rPr>
              <a:t> 요청하면 </a:t>
            </a:r>
            <a:r>
              <a:rPr lang="ko-KR" altLang="en-US" b="0" i="0" dirty="0" err="1">
                <a:solidFill>
                  <a:srgbClr val="666666"/>
                </a:solidFill>
                <a:effectLst/>
                <a:latin typeface="Spoqa Han Sans"/>
              </a:rPr>
              <a:t>해쉬</a:t>
            </a:r>
            <a:r>
              <a:rPr lang="en-US" altLang="ko-KR" b="0" i="0" dirty="0">
                <a:solidFill>
                  <a:srgbClr val="666666"/>
                </a:solidFill>
                <a:effectLst/>
                <a:latin typeface="Spoqa Han Sans"/>
              </a:rPr>
              <a:t>2</a:t>
            </a:r>
            <a:r>
              <a:rPr lang="ko-KR" altLang="en-US" b="0" i="0" dirty="0">
                <a:solidFill>
                  <a:srgbClr val="666666"/>
                </a:solidFill>
                <a:effectLst/>
                <a:latin typeface="Spoqa Han Sans"/>
              </a:rPr>
              <a:t>와 해시</a:t>
            </a:r>
            <a:r>
              <a:rPr lang="en-US" altLang="ko-KR" b="0" i="0" dirty="0">
                <a:solidFill>
                  <a:srgbClr val="666666"/>
                </a:solidFill>
                <a:effectLst/>
                <a:latin typeface="Spoqa Han Sans"/>
              </a:rPr>
              <a:t>01</a:t>
            </a:r>
            <a:r>
              <a:rPr lang="ko-KR" altLang="en-US" b="0" i="0" dirty="0">
                <a:solidFill>
                  <a:srgbClr val="666666"/>
                </a:solidFill>
                <a:effectLst/>
                <a:latin typeface="Spoqa Han Sans"/>
              </a:rPr>
              <a:t>에 대한 정보만 전달해주는데</a:t>
            </a:r>
            <a:r>
              <a:rPr lang="en-US" altLang="ko-KR" b="0" i="0" dirty="0">
                <a:solidFill>
                  <a:srgbClr val="666666"/>
                </a:solidFill>
                <a:effectLst/>
                <a:latin typeface="Spoqa Han Sans"/>
              </a:rPr>
              <a:t>, </a:t>
            </a:r>
            <a:r>
              <a:rPr lang="ko-KR" altLang="en-US" b="0" i="0" dirty="0">
                <a:solidFill>
                  <a:srgbClr val="666666"/>
                </a:solidFill>
                <a:effectLst/>
                <a:latin typeface="Spoqa Han Sans"/>
              </a:rPr>
              <a:t>이것을 가지고 순서대로 재계산하여 루트해시를 </a:t>
            </a:r>
            <a:r>
              <a:rPr lang="ko-KR" altLang="en-US" b="0" i="0" dirty="0" err="1">
                <a:solidFill>
                  <a:srgbClr val="666666"/>
                </a:solidFill>
                <a:effectLst/>
                <a:latin typeface="Spoqa Han Sans"/>
              </a:rPr>
              <a:t>만들수</a:t>
            </a:r>
            <a:r>
              <a:rPr lang="ko-KR" altLang="en-US" b="0" i="0" dirty="0">
                <a:solidFill>
                  <a:srgbClr val="666666"/>
                </a:solidFill>
                <a:effectLst/>
                <a:latin typeface="Spoqa Han Sans"/>
              </a:rPr>
              <a:t> 있게  되며</a:t>
            </a:r>
            <a:r>
              <a:rPr lang="en-US" altLang="ko-KR" b="0" i="0" dirty="0">
                <a:solidFill>
                  <a:srgbClr val="666666"/>
                </a:solidFill>
                <a:effectLst/>
                <a:latin typeface="Spoqa Han Sans"/>
              </a:rPr>
              <a:t>, </a:t>
            </a:r>
            <a:r>
              <a:rPr lang="ko-KR" altLang="en-US" b="0" i="0" dirty="0">
                <a:solidFill>
                  <a:srgbClr val="666666"/>
                </a:solidFill>
                <a:effectLst/>
                <a:latin typeface="Spoqa Han Sans"/>
              </a:rPr>
              <a:t>그 루트해시 값이 자신이 가지고 있는 </a:t>
            </a:r>
            <a:r>
              <a:rPr lang="ko-KR" altLang="en-US" b="0" i="0" dirty="0" err="1">
                <a:solidFill>
                  <a:srgbClr val="666666"/>
                </a:solidFill>
                <a:effectLst/>
                <a:latin typeface="Spoqa Han Sans"/>
              </a:rPr>
              <a:t>루트해시값과</a:t>
            </a:r>
            <a:r>
              <a:rPr lang="ko-KR" altLang="en-US" b="0" i="0" dirty="0">
                <a:solidFill>
                  <a:srgbClr val="666666"/>
                </a:solidFill>
                <a:effectLst/>
                <a:latin typeface="Spoqa Han Sans"/>
              </a:rPr>
              <a:t> 같으면 </a:t>
            </a:r>
            <a:r>
              <a:rPr lang="en-US" altLang="ko-KR" b="0" i="0" dirty="0">
                <a:solidFill>
                  <a:srgbClr val="666666"/>
                </a:solidFill>
                <a:effectLst/>
                <a:latin typeface="Spoqa Han Sans"/>
              </a:rPr>
              <a:t>"</a:t>
            </a:r>
            <a:r>
              <a:rPr lang="ko-KR" altLang="en-US" b="0" i="0" dirty="0">
                <a:solidFill>
                  <a:srgbClr val="666666"/>
                </a:solidFill>
                <a:effectLst/>
                <a:latin typeface="Spoqa Han Sans"/>
              </a:rPr>
              <a:t>아</a:t>
            </a:r>
            <a:r>
              <a:rPr lang="en-US" altLang="ko-KR" b="0" i="0" dirty="0">
                <a:solidFill>
                  <a:srgbClr val="666666"/>
                </a:solidFill>
                <a:effectLst/>
                <a:latin typeface="Spoqa Han Sans"/>
              </a:rPr>
              <a:t>~ </a:t>
            </a:r>
            <a:r>
              <a:rPr lang="ko-KR" altLang="en-US" b="0" i="0" dirty="0">
                <a:solidFill>
                  <a:srgbClr val="666666"/>
                </a:solidFill>
                <a:effectLst/>
                <a:latin typeface="Spoqa Han Sans"/>
              </a:rPr>
              <a:t>거래</a:t>
            </a:r>
            <a:r>
              <a:rPr lang="en-US" altLang="ko-KR" b="0" i="0" dirty="0">
                <a:solidFill>
                  <a:srgbClr val="666666"/>
                </a:solidFill>
                <a:effectLst/>
                <a:latin typeface="Spoqa Han Sans"/>
              </a:rPr>
              <a:t>3</a:t>
            </a:r>
            <a:r>
              <a:rPr lang="ko-KR" altLang="en-US" b="0" i="0" dirty="0">
                <a:solidFill>
                  <a:srgbClr val="666666"/>
                </a:solidFill>
                <a:effectLst/>
                <a:latin typeface="Spoqa Han Sans"/>
              </a:rPr>
              <a:t>는 이 블록에 있는게 </a:t>
            </a:r>
            <a:r>
              <a:rPr lang="ko-KR" altLang="en-US" b="0" i="0" dirty="0" err="1">
                <a:solidFill>
                  <a:srgbClr val="666666"/>
                </a:solidFill>
                <a:effectLst/>
                <a:latin typeface="Spoqa Han Sans"/>
              </a:rPr>
              <a:t>맞구나</a:t>
            </a:r>
            <a:r>
              <a:rPr lang="en-US" altLang="ko-KR" b="0" i="0" dirty="0">
                <a:solidFill>
                  <a:srgbClr val="666666"/>
                </a:solidFill>
                <a:effectLst/>
                <a:latin typeface="Spoqa Han Sans"/>
              </a:rPr>
              <a:t>" </a:t>
            </a:r>
            <a:r>
              <a:rPr lang="ko-KR" altLang="en-US" b="0" i="0" dirty="0">
                <a:solidFill>
                  <a:srgbClr val="666666"/>
                </a:solidFill>
                <a:effectLst/>
                <a:latin typeface="Spoqa Han Sans"/>
              </a:rPr>
              <a:t>하고 </a:t>
            </a:r>
            <a:r>
              <a:rPr lang="ko-KR" altLang="en-US" b="0" i="0" dirty="0" err="1">
                <a:solidFill>
                  <a:srgbClr val="666666"/>
                </a:solidFill>
                <a:effectLst/>
                <a:latin typeface="Spoqa Han Sans"/>
              </a:rPr>
              <a:t>검증성공하게</a:t>
            </a:r>
            <a:r>
              <a:rPr lang="ko-KR" altLang="en-US" b="0" i="0" dirty="0">
                <a:solidFill>
                  <a:srgbClr val="666666"/>
                </a:solidFill>
                <a:effectLst/>
                <a:latin typeface="Spoqa Han Sans"/>
              </a:rPr>
              <a:t> 합니다</a:t>
            </a:r>
            <a:r>
              <a:rPr lang="en-US" altLang="ko-KR" b="0" i="0" dirty="0">
                <a:solidFill>
                  <a:srgbClr val="666666"/>
                </a:solidFill>
                <a:effectLst/>
                <a:latin typeface="Spoqa Han Sans"/>
              </a:rPr>
              <a:t>.</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36</a:t>
            </a:fld>
            <a:endParaRPr lang="ko-KR" altLang="en-US"/>
          </a:p>
        </p:txBody>
      </p:sp>
    </p:spTree>
    <p:extLst>
      <p:ext uri="{BB962C8B-B14F-4D97-AF65-F5344CB8AC3E}">
        <p14:creationId xmlns:p14="http://schemas.microsoft.com/office/powerpoint/2010/main" val="170253336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https://blog.ethereum.org/2015/11/15/merkling-in-ethereum/</a:t>
            </a:r>
            <a:br>
              <a:rPr lang="en-US" altLang="ko-KR" dirty="0"/>
            </a:br>
            <a:r>
              <a:rPr lang="ko-KR" altLang="en-US" dirty="0" err="1"/>
              <a:t>비트코인</a:t>
            </a:r>
            <a:r>
              <a:rPr lang="ko-KR" altLang="en-US" dirty="0"/>
              <a:t> 헤더</a:t>
            </a:r>
            <a:r>
              <a:rPr lang="en-US" altLang="ko-KR" dirty="0"/>
              <a:t>: https://www.datadriveninvestor.com/2019/11/21/a-decomposition-of-the-bitcoin-block-header/</a:t>
            </a:r>
          </a:p>
          <a:p>
            <a:endParaRPr lang="en-US" altLang="ko-KR" dirty="0"/>
          </a:p>
          <a:p>
            <a:r>
              <a:rPr lang="en-US" altLang="ko-KR" dirty="0"/>
              <a:t>Nonce</a:t>
            </a:r>
            <a:r>
              <a:rPr lang="ko-KR" altLang="en-US" dirty="0"/>
              <a:t>는 합의 알고리즘에서 설명</a:t>
            </a:r>
            <a:endParaRPr lang="en-US" altLang="ko-KR" dirty="0"/>
          </a:p>
          <a:p>
            <a:endParaRPr lang="en-US" altLang="ko-KR" dirty="0"/>
          </a:p>
          <a:p>
            <a:r>
              <a:rPr lang="en-US" altLang="ko-KR" dirty="0"/>
              <a:t>Bitcoin Genesis</a:t>
            </a:r>
            <a:r>
              <a:rPr lang="ko-KR" altLang="en-US" dirty="0"/>
              <a:t> </a:t>
            </a:r>
            <a:r>
              <a:rPr lang="en-US" altLang="ko-KR" dirty="0"/>
              <a:t>block previous hash: 0000000000000000000000000000000000000000000000000000000000000000</a:t>
            </a:r>
          </a:p>
          <a:p>
            <a:r>
              <a:rPr lang="en-US" altLang="ko-KR" dirty="0"/>
              <a:t>https://en.bitcoin.it/wiki/Genesis_block</a:t>
            </a:r>
          </a:p>
          <a:p>
            <a:endParaRPr lang="en-US" altLang="ko-KR" dirty="0"/>
          </a:p>
          <a:p>
            <a:r>
              <a:rPr lang="en-US" altLang="ko-KR" dirty="0"/>
              <a:t>Ethereum Genesis block previous hash: </a:t>
            </a:r>
            <a:r>
              <a:rPr lang="en-US" altLang="ko-KR" b="0" i="0" dirty="0">
                <a:solidFill>
                  <a:srgbClr val="1E2022"/>
                </a:solidFill>
                <a:effectLst/>
                <a:latin typeface="Helvetica" panose="020B0604020202020204" pitchFamily="34" charset="0"/>
              </a:rPr>
              <a:t>0x0000000000000000000000000000000000000000000000000000000000000000</a:t>
            </a:r>
            <a:endParaRPr lang="en-US" altLang="ko-KR" dirty="0"/>
          </a:p>
          <a:p>
            <a:r>
              <a:rPr lang="en-US" altLang="ko-KR" dirty="0"/>
              <a:t>https://etherscan.io/block/0</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37</a:t>
            </a:fld>
            <a:endParaRPr lang="ko-KR" altLang="en-US"/>
          </a:p>
        </p:txBody>
      </p:sp>
    </p:spTree>
    <p:extLst>
      <p:ext uri="{BB962C8B-B14F-4D97-AF65-F5344CB8AC3E}">
        <p14:creationId xmlns:p14="http://schemas.microsoft.com/office/powerpoint/2010/main" val="383214706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err="1"/>
              <a:t>해시넷</a:t>
            </a:r>
            <a:r>
              <a:rPr lang="ko-KR" altLang="en-US" dirty="0"/>
              <a:t> </a:t>
            </a:r>
            <a:r>
              <a:rPr lang="en-US" altLang="ko-KR" dirty="0"/>
              <a:t>– </a:t>
            </a:r>
            <a:r>
              <a:rPr lang="ko-KR" altLang="en-US" dirty="0"/>
              <a:t>타임스탬프</a:t>
            </a:r>
            <a:r>
              <a:rPr lang="en-US" altLang="ko-KR" dirty="0"/>
              <a:t>: http://wiki.hash.kr/index.php/%ED%83%80%EC%9E%84%EC%8A%A4%ED%83%AC%ED%94%84</a:t>
            </a:r>
          </a:p>
          <a:p>
            <a:r>
              <a:rPr lang="en-US" altLang="ko-KR" sz="1200" dirty="0"/>
              <a:t>'</a:t>
            </a:r>
            <a:r>
              <a:rPr lang="ko-KR" altLang="en-US" sz="1200" dirty="0"/>
              <a:t>시간</a:t>
            </a:r>
            <a:r>
              <a:rPr lang="en-US" altLang="ko-KR" sz="1200" dirty="0"/>
              <a:t>(time)' + '</a:t>
            </a:r>
            <a:r>
              <a:rPr lang="ko-KR" altLang="en-US" sz="1200" dirty="0"/>
              <a:t>도장을 찍다</a:t>
            </a:r>
            <a:r>
              <a:rPr lang="en-US" altLang="ko-KR" sz="1200" dirty="0"/>
              <a:t>(stamp)' </a:t>
            </a:r>
            <a:r>
              <a:rPr lang="ko-KR" altLang="en-US" sz="1200" dirty="0"/>
              <a:t>의 합성어</a:t>
            </a:r>
            <a:r>
              <a:rPr lang="en-US" altLang="ko-KR" sz="1200" dirty="0"/>
              <a:t> : </a:t>
            </a:r>
            <a:r>
              <a:rPr lang="ko-KR" altLang="en-US" sz="1200" dirty="0"/>
              <a:t>어떤 일이 일어난 시간을 기록하는 것</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38</a:t>
            </a:fld>
            <a:endParaRPr lang="ko-KR" altLang="en-US"/>
          </a:p>
        </p:txBody>
      </p:sp>
    </p:spTree>
    <p:extLst>
      <p:ext uri="{BB962C8B-B14F-4D97-AF65-F5344CB8AC3E}">
        <p14:creationId xmlns:p14="http://schemas.microsoft.com/office/powerpoint/2010/main" val="222678763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err="1"/>
              <a:t>해시넷</a:t>
            </a:r>
            <a:r>
              <a:rPr lang="ko-KR" altLang="en-US" dirty="0"/>
              <a:t> </a:t>
            </a:r>
            <a:r>
              <a:rPr lang="en-US" altLang="ko-KR" dirty="0"/>
              <a:t>– </a:t>
            </a:r>
            <a:r>
              <a:rPr lang="ko-KR" altLang="en-US" dirty="0"/>
              <a:t>타임스탬프</a:t>
            </a:r>
            <a:r>
              <a:rPr lang="en-US" altLang="ko-KR" dirty="0"/>
              <a:t>: http://wiki.hash.kr/index.php/%ED%83%80%EC%9E%84%EC%8A%A4%ED%83%AC%ED%94%84</a:t>
            </a:r>
          </a:p>
          <a:p>
            <a:r>
              <a:rPr lang="en-US" altLang="ko-KR" sz="1200" dirty="0"/>
              <a:t>'</a:t>
            </a:r>
            <a:r>
              <a:rPr lang="ko-KR" altLang="en-US" sz="1200" dirty="0"/>
              <a:t>시간</a:t>
            </a:r>
            <a:r>
              <a:rPr lang="en-US" altLang="ko-KR" sz="1200" dirty="0"/>
              <a:t>(time)' + '</a:t>
            </a:r>
            <a:r>
              <a:rPr lang="ko-KR" altLang="en-US" sz="1200" dirty="0"/>
              <a:t>도장을 찍다</a:t>
            </a:r>
            <a:r>
              <a:rPr lang="en-US" altLang="ko-KR" sz="1200" dirty="0"/>
              <a:t>(stamp)' </a:t>
            </a:r>
            <a:r>
              <a:rPr lang="ko-KR" altLang="en-US" sz="1200" dirty="0"/>
              <a:t>의 합성어</a:t>
            </a:r>
            <a:r>
              <a:rPr lang="en-US" altLang="ko-KR" sz="1200" dirty="0"/>
              <a:t> : </a:t>
            </a:r>
            <a:r>
              <a:rPr lang="ko-KR" altLang="en-US" sz="1200" dirty="0"/>
              <a:t>어떤 일이 일어난 시간을 기록하는 것</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39</a:t>
            </a:fld>
            <a:endParaRPr lang="ko-KR" altLang="en-US"/>
          </a:p>
        </p:txBody>
      </p:sp>
    </p:spTree>
    <p:extLst>
      <p:ext uri="{BB962C8B-B14F-4D97-AF65-F5344CB8AC3E}">
        <p14:creationId xmlns:p14="http://schemas.microsoft.com/office/powerpoint/2010/main" val="64377730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Bitcoin Genesis</a:t>
            </a:r>
            <a:r>
              <a:rPr lang="ko-KR" altLang="en-US" dirty="0"/>
              <a:t> </a:t>
            </a:r>
            <a:r>
              <a:rPr lang="en-US" altLang="ko-KR" dirty="0"/>
              <a:t>block previous hash: 0000000000000000000000000000000000000000000000000000000000000000</a:t>
            </a:r>
          </a:p>
          <a:p>
            <a:r>
              <a:rPr lang="en-US" altLang="ko-KR" dirty="0"/>
              <a:t>https://en.bitcoin.it/wiki/Genesis_block</a:t>
            </a:r>
          </a:p>
          <a:p>
            <a:endParaRPr lang="en-US" altLang="ko-KR" dirty="0"/>
          </a:p>
          <a:p>
            <a:r>
              <a:rPr lang="en-US" altLang="ko-KR" dirty="0"/>
              <a:t>Ethereum Genesis block previous hash: </a:t>
            </a:r>
            <a:r>
              <a:rPr lang="en-US" altLang="ko-KR" b="0" i="0" dirty="0">
                <a:solidFill>
                  <a:srgbClr val="1E2022"/>
                </a:solidFill>
                <a:effectLst/>
                <a:latin typeface="Helvetica" panose="020B0604020202020204" pitchFamily="34" charset="0"/>
              </a:rPr>
              <a:t>0x0000000000000000000000000000000000000000000000000000000000000000</a:t>
            </a:r>
            <a:endParaRPr lang="en-US" altLang="ko-KR" dirty="0"/>
          </a:p>
          <a:p>
            <a:r>
              <a:rPr lang="en-US" altLang="ko-KR" dirty="0"/>
              <a:t>https://etherscan.io/block/0</a:t>
            </a:r>
            <a:endParaRPr lang="ko-KR" altLang="en-US" dirty="0"/>
          </a:p>
          <a:p>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40</a:t>
            </a:fld>
            <a:endParaRPr lang="ko-KR" altLang="en-US"/>
          </a:p>
        </p:txBody>
      </p:sp>
    </p:spTree>
    <p:extLst>
      <p:ext uri="{BB962C8B-B14F-4D97-AF65-F5344CB8AC3E}">
        <p14:creationId xmlns:p14="http://schemas.microsoft.com/office/powerpoint/2010/main" val="15937139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https://satoshi.nakamotoinstitute.org/emails/cryptography/threads/1/</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4</a:t>
            </a:fld>
            <a:endParaRPr lang="ko-KR" altLang="en-US"/>
          </a:p>
        </p:txBody>
      </p:sp>
    </p:spTree>
    <p:extLst>
      <p:ext uri="{BB962C8B-B14F-4D97-AF65-F5344CB8AC3E}">
        <p14:creationId xmlns:p14="http://schemas.microsoft.com/office/powerpoint/2010/main" val="313499298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Bitcoin Genesis</a:t>
            </a:r>
            <a:r>
              <a:rPr lang="ko-KR" altLang="en-US" dirty="0"/>
              <a:t> </a:t>
            </a:r>
            <a:r>
              <a:rPr lang="en-US" altLang="ko-KR" dirty="0"/>
              <a:t>block previous hash: 0000000000000000000000000000000000000000000000000000000000000000</a:t>
            </a:r>
          </a:p>
          <a:p>
            <a:r>
              <a:rPr lang="en-US" altLang="ko-KR" dirty="0"/>
              <a:t>https://en.bitcoin.it/wiki/Genesis_block</a:t>
            </a:r>
          </a:p>
          <a:p>
            <a:endParaRPr lang="en-US" altLang="ko-KR" dirty="0"/>
          </a:p>
          <a:p>
            <a:r>
              <a:rPr lang="en-US" altLang="ko-KR" dirty="0"/>
              <a:t>Ethereum Genesis block previous hash: </a:t>
            </a:r>
            <a:r>
              <a:rPr lang="en-US" altLang="ko-KR" b="0" i="0" dirty="0">
                <a:solidFill>
                  <a:srgbClr val="1E2022"/>
                </a:solidFill>
                <a:effectLst/>
                <a:latin typeface="Helvetica" panose="020B0604020202020204" pitchFamily="34" charset="0"/>
              </a:rPr>
              <a:t>0x0000000000000000000000000000000000000000000000000000000000000000</a:t>
            </a:r>
            <a:endParaRPr lang="en-US" altLang="ko-KR" dirty="0"/>
          </a:p>
          <a:p>
            <a:r>
              <a:rPr lang="en-US" altLang="ko-KR" dirty="0"/>
              <a:t>https://etherscan.io/block/0</a:t>
            </a:r>
            <a:endParaRPr lang="ko-KR" altLang="en-US" dirty="0"/>
          </a:p>
          <a:p>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41</a:t>
            </a:fld>
            <a:endParaRPr lang="ko-KR" altLang="en-US"/>
          </a:p>
        </p:txBody>
      </p:sp>
    </p:spTree>
    <p:extLst>
      <p:ext uri="{BB962C8B-B14F-4D97-AF65-F5344CB8AC3E}">
        <p14:creationId xmlns:p14="http://schemas.microsoft.com/office/powerpoint/2010/main" val="158107289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sz="1200" dirty="0">
                <a:solidFill>
                  <a:schemeClr val="bg1">
                    <a:lumMod val="85000"/>
                  </a:schemeClr>
                </a:solidFill>
              </a:rPr>
              <a:t>A </a:t>
            </a:r>
            <a:r>
              <a:rPr lang="ko-KR" altLang="en-US" sz="1200" b="0" dirty="0">
                <a:solidFill>
                  <a:schemeClr val="bg1">
                    <a:lumMod val="85000"/>
                  </a:schemeClr>
                </a:solidFill>
              </a:rPr>
              <a:t>➡ </a:t>
            </a:r>
            <a:r>
              <a:rPr lang="en-US" altLang="ko-KR" sz="1200" b="0" dirty="0">
                <a:solidFill>
                  <a:schemeClr val="bg1">
                    <a:lumMod val="85000"/>
                  </a:schemeClr>
                </a:solidFill>
              </a:rPr>
              <a:t>B 100 ETH : </a:t>
            </a:r>
            <a:r>
              <a:rPr lang="en-US" altLang="ko-KR" dirty="0"/>
              <a:t>1b039ee461b947d44bce97fbded54057e1f9a78c5d07ea13d044feb1b87c31f5</a:t>
            </a:r>
          </a:p>
          <a:p>
            <a:r>
              <a:rPr lang="en-US" altLang="ko-KR" sz="1200" dirty="0">
                <a:solidFill>
                  <a:schemeClr val="bg1">
                    <a:lumMod val="85000"/>
                  </a:schemeClr>
                </a:solidFill>
              </a:rPr>
              <a:t>B </a:t>
            </a:r>
            <a:r>
              <a:rPr lang="ko-KR" altLang="en-US" sz="1200" b="0" dirty="0">
                <a:solidFill>
                  <a:schemeClr val="bg1">
                    <a:lumMod val="85000"/>
                  </a:schemeClr>
                </a:solidFill>
              </a:rPr>
              <a:t>➡ </a:t>
            </a:r>
            <a:r>
              <a:rPr lang="en-US" altLang="ko-KR" sz="1200" b="0" dirty="0">
                <a:solidFill>
                  <a:srgbClr val="EF296B"/>
                </a:solidFill>
              </a:rPr>
              <a:t>H</a:t>
            </a:r>
            <a:r>
              <a:rPr lang="en-US" altLang="ko-KR" sz="1200" b="0" dirty="0">
                <a:solidFill>
                  <a:schemeClr val="bg1">
                    <a:lumMod val="85000"/>
                  </a:schemeClr>
                </a:solidFill>
              </a:rPr>
              <a:t> 200 ETH : </a:t>
            </a:r>
            <a:r>
              <a:rPr lang="en-US" altLang="ko-KR" dirty="0"/>
              <a:t>242c5b25690f1e3f124e165286c0d5994e8b9be0508488b445557c9db8acce69</a:t>
            </a:r>
          </a:p>
          <a:p>
            <a:endParaRPr lang="en-US" altLang="ko-KR" dirty="0"/>
          </a:p>
          <a:p>
            <a:r>
              <a:rPr lang="en-US" altLang="ko-KR" dirty="0"/>
              <a:t>3d29118bf7c80ae0d31eb593014d0da2039e54266d58d6579b960af46832254c</a:t>
            </a:r>
            <a:endParaRPr lang="ko-KR" altLang="en-US" dirty="0"/>
          </a:p>
          <a:p>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43</a:t>
            </a:fld>
            <a:endParaRPr lang="ko-KR" altLang="en-US"/>
          </a:p>
        </p:txBody>
      </p:sp>
    </p:spTree>
    <p:extLst>
      <p:ext uri="{BB962C8B-B14F-4D97-AF65-F5344CB8AC3E}">
        <p14:creationId xmlns:p14="http://schemas.microsoft.com/office/powerpoint/2010/main" val="353408941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블록체인 </a:t>
            </a:r>
            <a:r>
              <a:rPr lang="en-US" altLang="ko-KR" dirty="0"/>
              <a:t>= Timestamp Server</a:t>
            </a:r>
          </a:p>
          <a:p>
            <a:r>
              <a:rPr lang="en-US" altLang="ko-KR" dirty="0"/>
              <a:t>Bitcoin Paper</a:t>
            </a:r>
            <a:r>
              <a:rPr lang="ko-KR" altLang="en-US" dirty="0"/>
              <a:t>에는 블록과 체인이 따로 언급되지만</a:t>
            </a:r>
            <a:r>
              <a:rPr lang="en-US" altLang="ko-KR" dirty="0"/>
              <a:t>, </a:t>
            </a:r>
            <a:r>
              <a:rPr lang="ko-KR" altLang="en-US" dirty="0"/>
              <a:t>명시적으로 블록체인이 언급되지 않음</a:t>
            </a:r>
            <a:r>
              <a:rPr lang="en-US" altLang="ko-KR" dirty="0"/>
              <a:t>.</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45</a:t>
            </a:fld>
            <a:endParaRPr lang="ko-KR" altLang="en-US"/>
          </a:p>
        </p:txBody>
      </p:sp>
    </p:spTree>
    <p:extLst>
      <p:ext uri="{BB962C8B-B14F-4D97-AF65-F5344CB8AC3E}">
        <p14:creationId xmlns:p14="http://schemas.microsoft.com/office/powerpoint/2010/main" val="207479523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err="1"/>
              <a:t>컴펌</a:t>
            </a:r>
            <a:r>
              <a:rPr lang="ko-KR" altLang="en-US" dirty="0"/>
              <a:t> </a:t>
            </a:r>
            <a:r>
              <a:rPr lang="en-US" altLang="ko-KR" dirty="0"/>
              <a:t>: </a:t>
            </a:r>
            <a:r>
              <a:rPr lang="ko-KR" altLang="en-US" dirty="0"/>
              <a:t>승인</a:t>
            </a:r>
            <a:r>
              <a:rPr lang="en-US" altLang="ko-KR" dirty="0"/>
              <a:t>, </a:t>
            </a:r>
            <a:r>
              <a:rPr lang="ko-KR" altLang="en-US" dirty="0"/>
              <a:t>확인</a:t>
            </a:r>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46</a:t>
            </a:fld>
            <a:endParaRPr lang="ko-KR" altLang="en-US"/>
          </a:p>
        </p:txBody>
      </p:sp>
    </p:spTree>
    <p:extLst>
      <p:ext uri="{BB962C8B-B14F-4D97-AF65-F5344CB8AC3E}">
        <p14:creationId xmlns:p14="http://schemas.microsoft.com/office/powerpoint/2010/main" val="189949478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https://github.com/bitcoin/bitcoin/blob/master/src/primitives/block.h</a:t>
            </a:r>
          </a:p>
          <a:p>
            <a:r>
              <a:rPr lang="en-US" altLang="ko-KR" dirty="0"/>
              <a:t>https://ethereum.stackexchange.com/questions/268/ethereum-block-architecture</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47</a:t>
            </a:fld>
            <a:endParaRPr lang="ko-KR" altLang="en-US"/>
          </a:p>
        </p:txBody>
      </p:sp>
    </p:spTree>
    <p:extLst>
      <p:ext uri="{BB962C8B-B14F-4D97-AF65-F5344CB8AC3E}">
        <p14:creationId xmlns:p14="http://schemas.microsoft.com/office/powerpoint/2010/main" val="144170834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블록체인 </a:t>
            </a:r>
            <a:r>
              <a:rPr lang="en-US" altLang="ko-KR" dirty="0"/>
              <a:t>= Timestamp Server</a:t>
            </a:r>
          </a:p>
          <a:p>
            <a:r>
              <a:rPr lang="en-US" altLang="ko-KR" dirty="0"/>
              <a:t>Bitcoin Paper</a:t>
            </a:r>
            <a:r>
              <a:rPr lang="ko-KR" altLang="en-US" dirty="0"/>
              <a:t>에는 블록과 체인이 따로 언급되지만</a:t>
            </a:r>
            <a:r>
              <a:rPr lang="en-US" altLang="ko-KR" dirty="0"/>
              <a:t>, </a:t>
            </a:r>
            <a:r>
              <a:rPr lang="ko-KR" altLang="en-US" dirty="0"/>
              <a:t>명시적으로 블록체인이 언급되지 않음</a:t>
            </a:r>
            <a:r>
              <a:rPr lang="en-US" altLang="ko-KR" dirty="0"/>
              <a:t>.</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48</a:t>
            </a:fld>
            <a:endParaRPr lang="ko-KR" altLang="en-US"/>
          </a:p>
        </p:txBody>
      </p:sp>
    </p:spTree>
    <p:extLst>
      <p:ext uri="{BB962C8B-B14F-4D97-AF65-F5344CB8AC3E}">
        <p14:creationId xmlns:p14="http://schemas.microsoft.com/office/powerpoint/2010/main" val="160053265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https://www.oreilly.com/library/view/mastering-bitcoin/9781491902639/ch05.html</a:t>
            </a:r>
          </a:p>
          <a:p>
            <a:r>
              <a:rPr lang="en-US" altLang="ko-KR" dirty="0"/>
              <a:t>https://academy.horizen.io/technology/expert/utxo-vs-account-model/</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49</a:t>
            </a:fld>
            <a:endParaRPr lang="ko-KR" altLang="en-US"/>
          </a:p>
        </p:txBody>
      </p:sp>
    </p:spTree>
    <p:extLst>
      <p:ext uri="{BB962C8B-B14F-4D97-AF65-F5344CB8AC3E}">
        <p14:creationId xmlns:p14="http://schemas.microsoft.com/office/powerpoint/2010/main" val="91342219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https://uxwing.com/page-source-code-icon/</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err="1">
                <a:ea typeface="맑은 고딕"/>
              </a:rPr>
              <a:t>이더리움</a:t>
            </a:r>
            <a:r>
              <a:rPr lang="en-US" altLang="ko-KR" dirty="0">
                <a:ea typeface="맑은 고딕"/>
              </a:rPr>
              <a:t> </a:t>
            </a:r>
            <a:r>
              <a:rPr lang="en-US" altLang="ko-KR" dirty="0" err="1">
                <a:ea typeface="맑은 고딕"/>
              </a:rPr>
              <a:t>마크</a:t>
            </a:r>
            <a:r>
              <a:rPr lang="en-US" altLang="ko-KR" dirty="0">
                <a:ea typeface="맑은 고딕"/>
              </a:rPr>
              <a:t> : https://www.pngwing.com/ko/free-png-neicv</a:t>
            </a:r>
            <a:endParaRPr lang="ko-KR" altLang="ko-KR" dirty="0">
              <a:ea typeface="맑은 고딕"/>
            </a:endParaRPr>
          </a:p>
          <a:p>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54</a:t>
            </a:fld>
            <a:endParaRPr lang="ko-KR" altLang="en-US"/>
          </a:p>
        </p:txBody>
      </p:sp>
    </p:spTree>
    <p:extLst>
      <p:ext uri="{BB962C8B-B14F-4D97-AF65-F5344CB8AC3E}">
        <p14:creationId xmlns:p14="http://schemas.microsoft.com/office/powerpoint/2010/main" val="290876881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https://uxwing.com/page-source-code-icon/</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err="1">
                <a:ea typeface="맑은 고딕"/>
              </a:rPr>
              <a:t>이더리움</a:t>
            </a:r>
            <a:r>
              <a:rPr lang="en-US" altLang="ko-KR" dirty="0">
                <a:ea typeface="맑은 고딕"/>
              </a:rPr>
              <a:t> </a:t>
            </a:r>
            <a:r>
              <a:rPr lang="en-US" altLang="ko-KR" dirty="0" err="1">
                <a:ea typeface="맑은 고딕"/>
              </a:rPr>
              <a:t>마크</a:t>
            </a:r>
            <a:r>
              <a:rPr lang="en-US" altLang="ko-KR" dirty="0">
                <a:ea typeface="맑은 고딕"/>
              </a:rPr>
              <a:t> : https://www.pngwing.com/ko/free-png-neicv</a:t>
            </a:r>
            <a:endParaRPr lang="ko-KR" altLang="ko-KR" dirty="0">
              <a:ea typeface="맑은 고딕"/>
            </a:endParaRPr>
          </a:p>
          <a:p>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55</a:t>
            </a:fld>
            <a:endParaRPr lang="ko-KR" altLang="en-US"/>
          </a:p>
        </p:txBody>
      </p:sp>
    </p:spTree>
    <p:extLst>
      <p:ext uri="{BB962C8B-B14F-4D97-AF65-F5344CB8AC3E}">
        <p14:creationId xmlns:p14="http://schemas.microsoft.com/office/powerpoint/2010/main" val="427099126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err="1"/>
              <a:t>이더리움</a:t>
            </a:r>
            <a:r>
              <a:rPr lang="ko-KR" altLang="en-US" dirty="0"/>
              <a:t> </a:t>
            </a:r>
            <a:r>
              <a:rPr lang="en-US" altLang="ko-KR" dirty="0"/>
              <a:t>Account: https://ethereum.org/en/developers/docs/accounts/</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56</a:t>
            </a:fld>
            <a:endParaRPr lang="ko-KR" altLang="en-US"/>
          </a:p>
        </p:txBody>
      </p:sp>
    </p:spTree>
    <p:extLst>
      <p:ext uri="{BB962C8B-B14F-4D97-AF65-F5344CB8AC3E}">
        <p14:creationId xmlns:p14="http://schemas.microsoft.com/office/powerpoint/2010/main" val="28493400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https://blockchair.com/bitcoin/block/0</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6</a:t>
            </a:fld>
            <a:endParaRPr lang="ko-KR" altLang="en-US"/>
          </a:p>
        </p:txBody>
      </p:sp>
    </p:spTree>
    <p:extLst>
      <p:ext uri="{BB962C8B-B14F-4D97-AF65-F5344CB8AC3E}">
        <p14:creationId xmlns:p14="http://schemas.microsoft.com/office/powerpoint/2010/main" val="110771757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분산 환경 내 데이터 상태에서 서로 믿을 수 없는 컴퓨터들간 여러 데이터의 상태 값을 공유할 수 있는 방법은</a:t>
            </a:r>
            <a:r>
              <a:rPr lang="en-US" altLang="ko-KR" dirty="0"/>
              <a:t>?</a:t>
            </a:r>
          </a:p>
          <a:p>
            <a:endParaRPr lang="en-US" altLang="ko-KR" dirty="0"/>
          </a:p>
          <a:p>
            <a:r>
              <a:rPr lang="en-US" altLang="ko-KR" dirty="0"/>
              <a:t>https://satoshi.nakamotoinstitute.org/emails/cryptography/threads/1/#014847</a:t>
            </a:r>
          </a:p>
          <a:p>
            <a:endParaRPr lang="en-US" altLang="ko-KR" dirty="0"/>
          </a:p>
          <a:p>
            <a:r>
              <a:rPr lang="en-US" altLang="ko-KR" dirty="0"/>
              <a:t>https://wiki.ncsoft.com/pages/viewpage.action?pageId=466690987</a:t>
            </a:r>
          </a:p>
          <a:p>
            <a:r>
              <a:rPr lang="en-US" altLang="ko-KR" dirty="0"/>
              <a:t>Practical </a:t>
            </a:r>
            <a:r>
              <a:rPr lang="ko-KR" altLang="en-US" dirty="0"/>
              <a:t>실용적인</a:t>
            </a:r>
            <a:endParaRPr lang="en-US" altLang="ko-KR" dirty="0"/>
          </a:p>
          <a:p>
            <a:endParaRPr lang="en-US" altLang="ko-KR" dirty="0"/>
          </a:p>
          <a:p>
            <a:r>
              <a:rPr lang="en-US" altLang="ko-KR" dirty="0"/>
              <a:t>https://dl.acm.org/doi/10.1145/357172.357176</a:t>
            </a:r>
          </a:p>
          <a:p>
            <a:endParaRPr lang="en-US" altLang="ko-KR" dirty="0"/>
          </a:p>
          <a:p>
            <a:r>
              <a:rPr lang="ko-KR" altLang="en-US" dirty="0" err="1"/>
              <a:t>레슬리</a:t>
            </a:r>
            <a:r>
              <a:rPr lang="ko-KR" altLang="en-US" dirty="0"/>
              <a:t> </a:t>
            </a:r>
            <a:r>
              <a:rPr lang="ko-KR" altLang="en-US" dirty="0" err="1"/>
              <a:t>램포트</a:t>
            </a:r>
            <a:r>
              <a:rPr lang="en-US" altLang="ko-KR" dirty="0"/>
              <a:t> – </a:t>
            </a:r>
            <a:r>
              <a:rPr lang="en-US" altLang="ko-KR" dirty="0" err="1"/>
              <a:t>Paxos</a:t>
            </a:r>
            <a:r>
              <a:rPr lang="en-US" altLang="ko-KR" dirty="0"/>
              <a:t> </a:t>
            </a:r>
            <a:r>
              <a:rPr lang="ko-KR" altLang="en-US" dirty="0"/>
              <a:t>제안</a:t>
            </a:r>
            <a:r>
              <a:rPr lang="en-US" altLang="ko-KR" dirty="0"/>
              <a:t>, </a:t>
            </a:r>
            <a:r>
              <a:rPr lang="ko-KR" altLang="en-US" dirty="0" err="1"/>
              <a:t>프레드</a:t>
            </a:r>
            <a:r>
              <a:rPr lang="ko-KR" altLang="en-US" dirty="0"/>
              <a:t> </a:t>
            </a:r>
            <a:r>
              <a:rPr lang="ko-KR" altLang="en-US" dirty="0" err="1"/>
              <a:t>슈나이더에</a:t>
            </a:r>
            <a:r>
              <a:rPr lang="ko-KR" altLang="en-US" dirty="0"/>
              <a:t> 의해 검증 </a:t>
            </a:r>
            <a:r>
              <a:rPr lang="en-US" altLang="ko-KR" dirty="0"/>
              <a:t>-&gt; </a:t>
            </a:r>
            <a:r>
              <a:rPr lang="ko-KR" altLang="en-US" dirty="0"/>
              <a:t>분산 컴퓨팅을 위한 상태 기계 접근법 기초</a:t>
            </a:r>
            <a:endParaRPr lang="en-US" altLang="ko-KR" dirty="0"/>
          </a:p>
          <a:p>
            <a:endParaRPr lang="en-US" altLang="ko-KR" dirty="0"/>
          </a:p>
          <a:p>
            <a:r>
              <a:rPr lang="ko-KR" altLang="en-US" dirty="0" err="1"/>
              <a:t>해시넷</a:t>
            </a:r>
            <a:r>
              <a:rPr lang="ko-KR" altLang="en-US" dirty="0"/>
              <a:t> </a:t>
            </a:r>
            <a:r>
              <a:rPr lang="en-US" altLang="ko-KR" dirty="0"/>
              <a:t>– </a:t>
            </a:r>
            <a:r>
              <a:rPr lang="ko-KR" altLang="en-US" dirty="0"/>
              <a:t>비잔틴 장애 허용</a:t>
            </a:r>
            <a:r>
              <a:rPr lang="en-US" altLang="ko-KR" dirty="0"/>
              <a:t>: http://wiki.hash.kr/index.php/%EB%B9%84%EC%9E%94%ED%8B%B4_%EC%9E%A5%EC%95%A0_%ED%97%88%EC%9A%A9</a:t>
            </a:r>
          </a:p>
          <a:p>
            <a:r>
              <a:rPr lang="ko-KR" altLang="en-US" b="0" i="0" dirty="0">
                <a:solidFill>
                  <a:srgbClr val="222222"/>
                </a:solidFill>
                <a:effectLst/>
                <a:latin typeface="Helvetica Neue"/>
              </a:rPr>
              <a:t>첫 번째 솔루션은 전달된 메시지가 위조될 수도 있다는 시나리오를 가정한다</a:t>
            </a:r>
            <a:r>
              <a:rPr lang="en-US" altLang="ko-KR" b="0" i="0" dirty="0">
                <a:solidFill>
                  <a:srgbClr val="222222"/>
                </a:solidFill>
                <a:effectLst/>
                <a:latin typeface="Helvetica Neue"/>
              </a:rPr>
              <a:t>. </a:t>
            </a:r>
            <a:endParaRPr lang="en-US" altLang="ko-KR" dirty="0"/>
          </a:p>
          <a:p>
            <a:r>
              <a:rPr lang="ko-KR" altLang="en-US" dirty="0"/>
              <a:t>두 번째 솔루션은 메시지의 서명이 위조될 수 없다는 전제로 한다</a:t>
            </a:r>
            <a:r>
              <a:rPr lang="en-US" altLang="ko-KR" dirty="0"/>
              <a:t>.</a:t>
            </a:r>
          </a:p>
          <a:p>
            <a:endParaRPr lang="en-US" altLang="ko-KR" dirty="0"/>
          </a:p>
          <a:p>
            <a:r>
              <a:rPr lang="ko-KR" altLang="en-US" b="0" i="0" dirty="0">
                <a:solidFill>
                  <a:srgbClr val="222222"/>
                </a:solidFill>
                <a:effectLst/>
                <a:latin typeface="Helvetica Neue"/>
              </a:rPr>
              <a:t>“모두가 </a:t>
            </a:r>
            <a:r>
              <a:rPr lang="en-US" altLang="ko-KR" b="0" i="0" dirty="0">
                <a:solidFill>
                  <a:srgbClr val="222222"/>
                </a:solidFill>
                <a:effectLst/>
                <a:latin typeface="Helvetica Neue"/>
              </a:rPr>
              <a:t>X</a:t>
            </a:r>
            <a:r>
              <a:rPr lang="ko-KR" altLang="en-US" b="0" i="0" dirty="0">
                <a:solidFill>
                  <a:srgbClr val="222222"/>
                </a:solidFill>
                <a:effectLst/>
                <a:latin typeface="Helvetica Neue"/>
              </a:rPr>
              <a:t>를 안다는 사실로는 충분하지 않습니다</a:t>
            </a:r>
            <a:r>
              <a:rPr lang="en-US" altLang="ko-KR" b="0" i="0" dirty="0">
                <a:solidFill>
                  <a:srgbClr val="222222"/>
                </a:solidFill>
                <a:effectLst/>
                <a:latin typeface="Helvetica Neue"/>
              </a:rPr>
              <a:t>. </a:t>
            </a:r>
            <a:r>
              <a:rPr lang="ko-KR" altLang="en-US" b="0" i="0" dirty="0">
                <a:solidFill>
                  <a:srgbClr val="222222"/>
                </a:solidFill>
                <a:effectLst/>
                <a:latin typeface="Helvetica Neue"/>
              </a:rPr>
              <a:t>모두가 </a:t>
            </a:r>
            <a:r>
              <a:rPr lang="en-US" altLang="ko-KR" b="0" i="0" dirty="0">
                <a:solidFill>
                  <a:srgbClr val="222222"/>
                </a:solidFill>
                <a:effectLst/>
                <a:latin typeface="Helvetica Neue"/>
              </a:rPr>
              <a:t>X</a:t>
            </a:r>
            <a:r>
              <a:rPr lang="ko-KR" altLang="en-US" b="0" i="0" dirty="0">
                <a:solidFill>
                  <a:srgbClr val="222222"/>
                </a:solidFill>
                <a:effectLst/>
                <a:latin typeface="Helvetica Neue"/>
              </a:rPr>
              <a:t>를 안다는 사실도 모두가 알아야 하며</a:t>
            </a:r>
            <a:r>
              <a:rPr lang="en-US" altLang="ko-KR" b="0" i="0" dirty="0">
                <a:solidFill>
                  <a:srgbClr val="222222"/>
                </a:solidFill>
                <a:effectLst/>
                <a:latin typeface="Helvetica Neue"/>
              </a:rPr>
              <a:t>, </a:t>
            </a:r>
            <a:r>
              <a:rPr lang="ko-KR" altLang="en-US" b="0" i="0" dirty="0">
                <a:solidFill>
                  <a:srgbClr val="222222"/>
                </a:solidFill>
                <a:effectLst/>
                <a:latin typeface="Helvetica Neue"/>
              </a:rPr>
              <a:t>또 모두가 </a:t>
            </a:r>
            <a:r>
              <a:rPr lang="en-US" altLang="ko-KR" b="0" i="0" dirty="0">
                <a:solidFill>
                  <a:srgbClr val="222222"/>
                </a:solidFill>
                <a:effectLst/>
                <a:latin typeface="Helvetica Neue"/>
              </a:rPr>
              <a:t>X</a:t>
            </a:r>
            <a:r>
              <a:rPr lang="ko-KR" altLang="en-US" b="0" i="0" dirty="0">
                <a:solidFill>
                  <a:srgbClr val="222222"/>
                </a:solidFill>
                <a:effectLst/>
                <a:latin typeface="Helvetica Neue"/>
              </a:rPr>
              <a:t>를 안다는 사실을 우리가 모두 다 안다는 사실도 전원이 알아야 한다</a:t>
            </a:r>
            <a:r>
              <a:rPr lang="en-US" altLang="ko-KR" b="0" i="0" dirty="0">
                <a:solidFill>
                  <a:srgbClr val="222222"/>
                </a:solidFill>
                <a:effectLst/>
                <a:latin typeface="Helvetica Neue"/>
              </a:rPr>
              <a:t>. </a:t>
            </a:r>
            <a:r>
              <a:rPr lang="ko-KR" altLang="en-US" b="0" i="0" dirty="0">
                <a:solidFill>
                  <a:srgbClr val="222222"/>
                </a:solidFill>
                <a:effectLst/>
                <a:latin typeface="Helvetica Neue"/>
              </a:rPr>
              <a:t>이는 비잔틴 장군의 문제처럼</a:t>
            </a:r>
            <a:r>
              <a:rPr lang="en-US" altLang="ko-KR" b="0" i="0" dirty="0">
                <a:solidFill>
                  <a:srgbClr val="222222"/>
                </a:solidFill>
                <a:effectLst/>
                <a:latin typeface="Helvetica Neue"/>
              </a:rPr>
              <a:t>, </a:t>
            </a:r>
            <a:r>
              <a:rPr lang="ko-KR" altLang="en-US" b="0" i="0" dirty="0">
                <a:solidFill>
                  <a:srgbClr val="222222"/>
                </a:solidFill>
                <a:effectLst/>
                <a:latin typeface="Helvetica Neue"/>
              </a:rPr>
              <a:t>분산 데이터 시스템에서 오래된 난제이다</a:t>
            </a:r>
            <a:r>
              <a:rPr lang="en-US" altLang="ko-KR" b="0" i="0" dirty="0">
                <a:solidFill>
                  <a:srgbClr val="222222"/>
                </a:solidFill>
                <a:effectLst/>
                <a:latin typeface="Helvetica Neue"/>
              </a:rPr>
              <a:t>.” </a:t>
            </a:r>
            <a:r>
              <a:rPr lang="ko-KR" altLang="en-US" b="0" i="0" dirty="0">
                <a:solidFill>
                  <a:srgbClr val="222222"/>
                </a:solidFill>
                <a:effectLst/>
                <a:latin typeface="Helvetica Neue"/>
              </a:rPr>
              <a:t>이는 </a:t>
            </a:r>
            <a:r>
              <a:rPr lang="en-US" altLang="ko-KR" b="0" i="0" dirty="0">
                <a:solidFill>
                  <a:srgbClr val="222222"/>
                </a:solidFill>
                <a:effectLst/>
                <a:latin typeface="Helvetica Neue"/>
              </a:rPr>
              <a:t>2008</a:t>
            </a:r>
            <a:r>
              <a:rPr lang="ko-KR" altLang="en-US" b="0" i="0" dirty="0">
                <a:solidFill>
                  <a:srgbClr val="222222"/>
                </a:solidFill>
                <a:effectLst/>
                <a:latin typeface="Helvetica Neue"/>
              </a:rPr>
              <a:t>년 </a:t>
            </a:r>
            <a:r>
              <a:rPr lang="en-US" altLang="ko-KR" b="0" i="0" dirty="0">
                <a:solidFill>
                  <a:srgbClr val="222222"/>
                </a:solidFill>
                <a:effectLst/>
                <a:latin typeface="Helvetica Neue"/>
              </a:rPr>
              <a:t>11</a:t>
            </a:r>
            <a:r>
              <a:rPr lang="ko-KR" altLang="en-US" b="0" i="0" dirty="0">
                <a:solidFill>
                  <a:srgbClr val="222222"/>
                </a:solidFill>
                <a:effectLst/>
                <a:latin typeface="Helvetica Neue"/>
              </a:rPr>
              <a:t>월 </a:t>
            </a:r>
            <a:r>
              <a:rPr lang="en-US" altLang="ko-KR" b="0" i="0" dirty="0">
                <a:solidFill>
                  <a:srgbClr val="222222"/>
                </a:solidFill>
                <a:effectLst/>
                <a:latin typeface="Helvetica Neue"/>
              </a:rPr>
              <a:t>13</a:t>
            </a:r>
            <a:r>
              <a:rPr lang="ko-KR" altLang="en-US" b="0" i="0" dirty="0">
                <a:solidFill>
                  <a:srgbClr val="222222"/>
                </a:solidFill>
                <a:effectLst/>
                <a:latin typeface="Helvetica Neue"/>
              </a:rPr>
              <a:t>일 </a:t>
            </a:r>
            <a:r>
              <a:rPr lang="ko-KR" altLang="en-US" b="0" i="0" u="none" strike="noStrike" dirty="0" err="1">
                <a:solidFill>
                  <a:srgbClr val="002BB8"/>
                </a:solidFill>
                <a:effectLst/>
                <a:latin typeface="Helvetica Neue"/>
                <a:hlinkClick r:id="rId3" tooltip="사토시 나카모토"/>
              </a:rPr>
              <a:t>사토시</a:t>
            </a:r>
            <a:r>
              <a:rPr lang="ko-KR" altLang="en-US" b="0" i="0" u="none" strike="noStrike" dirty="0">
                <a:solidFill>
                  <a:srgbClr val="002BB8"/>
                </a:solidFill>
                <a:effectLst/>
                <a:latin typeface="Helvetica Neue"/>
                <a:hlinkClick r:id="rId3" tooltip="사토시 나카모토"/>
              </a:rPr>
              <a:t> </a:t>
            </a:r>
            <a:r>
              <a:rPr lang="ko-KR" altLang="en-US" b="0" i="0" u="none" strike="noStrike" dirty="0" err="1">
                <a:solidFill>
                  <a:srgbClr val="002BB8"/>
                </a:solidFill>
                <a:effectLst/>
                <a:latin typeface="Helvetica Neue"/>
                <a:hlinkClick r:id="rId3" tooltip="사토시 나카모토"/>
              </a:rPr>
              <a:t>나카모토</a:t>
            </a:r>
            <a:r>
              <a:rPr lang="ko-KR" altLang="en-US" b="0" i="0" dirty="0" err="1">
                <a:solidFill>
                  <a:srgbClr val="222222"/>
                </a:solidFill>
                <a:effectLst/>
                <a:latin typeface="Helvetica Neue"/>
              </a:rPr>
              <a:t>와</a:t>
            </a:r>
            <a:r>
              <a:rPr lang="ko-KR" altLang="en-US" b="0" i="0" dirty="0">
                <a:solidFill>
                  <a:srgbClr val="222222"/>
                </a:solidFill>
                <a:effectLst/>
                <a:latin typeface="Helvetica Neue"/>
              </a:rPr>
              <a:t> </a:t>
            </a:r>
            <a:r>
              <a:rPr lang="ko-KR" altLang="en-US" b="0" i="0" u="none" strike="noStrike" dirty="0" err="1">
                <a:solidFill>
                  <a:srgbClr val="002BB8"/>
                </a:solidFill>
                <a:effectLst/>
                <a:latin typeface="Helvetica Neue"/>
                <a:hlinkClick r:id="rId4" tooltip="비트코인"/>
              </a:rPr>
              <a:t>비트코인</a:t>
            </a:r>
            <a:r>
              <a:rPr lang="ko-KR" altLang="en-US" b="0" i="0" dirty="0">
                <a:solidFill>
                  <a:srgbClr val="222222"/>
                </a:solidFill>
                <a:effectLst/>
                <a:latin typeface="Helvetica Neue"/>
              </a:rPr>
              <a:t> 개발 작업을 협업했던 </a:t>
            </a:r>
            <a:r>
              <a:rPr lang="ko-KR" altLang="en-US" b="0" i="0" u="none" strike="noStrike" dirty="0">
                <a:solidFill>
                  <a:srgbClr val="DD3333"/>
                </a:solidFill>
                <a:effectLst/>
                <a:latin typeface="Helvetica Neue"/>
                <a:hlinkClick r:id="rId5" tooltip="제임스 A 도널드 (없는 문서)"/>
              </a:rPr>
              <a:t>제임스 </a:t>
            </a:r>
            <a:r>
              <a:rPr lang="en-US" altLang="ko-KR" b="0" i="0" u="none" strike="noStrike" dirty="0">
                <a:solidFill>
                  <a:srgbClr val="DD3333"/>
                </a:solidFill>
                <a:effectLst/>
                <a:latin typeface="Helvetica Neue"/>
                <a:hlinkClick r:id="rId5" tooltip="제임스 A 도널드 (없는 문서)"/>
              </a:rPr>
              <a:t>A </a:t>
            </a:r>
            <a:r>
              <a:rPr lang="ko-KR" altLang="en-US" b="0" i="0" u="none" strike="noStrike" dirty="0">
                <a:solidFill>
                  <a:srgbClr val="DD3333"/>
                </a:solidFill>
                <a:effectLst/>
                <a:latin typeface="Helvetica Neue"/>
                <a:hlinkClick r:id="rId5" tooltip="제임스 A 도널드 (없는 문서)"/>
              </a:rPr>
              <a:t>도널드</a:t>
            </a:r>
            <a:r>
              <a:rPr lang="ko-KR" altLang="en-US" b="0" i="0" dirty="0">
                <a:solidFill>
                  <a:srgbClr val="222222"/>
                </a:solidFill>
                <a:effectLst/>
                <a:latin typeface="Helvetica Neue"/>
              </a:rPr>
              <a:t>가 사토시에게 보낸 이메일의 일부 내용이다</a:t>
            </a:r>
            <a:r>
              <a:rPr lang="en-US" altLang="ko-KR" b="0" i="0" dirty="0">
                <a:solidFill>
                  <a:srgbClr val="222222"/>
                </a:solidFill>
                <a:effectLst/>
                <a:latin typeface="Helvetica Neue"/>
              </a:rPr>
              <a:t>. </a:t>
            </a:r>
            <a:r>
              <a:rPr lang="ko-KR" altLang="en-US" b="0" i="0" dirty="0">
                <a:solidFill>
                  <a:srgbClr val="222222"/>
                </a:solidFill>
                <a:effectLst/>
                <a:latin typeface="Helvetica Neue"/>
              </a:rPr>
              <a:t>제임스 </a:t>
            </a:r>
            <a:r>
              <a:rPr lang="en-US" altLang="ko-KR" b="0" i="0" dirty="0">
                <a:solidFill>
                  <a:srgbClr val="222222"/>
                </a:solidFill>
                <a:effectLst/>
                <a:latin typeface="Helvetica Neue"/>
              </a:rPr>
              <a:t>A </a:t>
            </a:r>
            <a:r>
              <a:rPr lang="ko-KR" altLang="en-US" b="0" i="0" dirty="0">
                <a:solidFill>
                  <a:srgbClr val="222222"/>
                </a:solidFill>
                <a:effectLst/>
                <a:latin typeface="Helvetica Neue"/>
              </a:rPr>
              <a:t>도널드가 보낸 말꼬리를 계속 잡는 문구는 컴퓨터 네트워크 분야에서 주로 다루는 ‘</a:t>
            </a:r>
            <a:r>
              <a:rPr lang="ko-KR" altLang="en-US" b="0" i="0" u="none" strike="noStrike" dirty="0">
                <a:solidFill>
                  <a:srgbClr val="DD3333"/>
                </a:solidFill>
                <a:effectLst/>
                <a:latin typeface="Helvetica Neue"/>
                <a:hlinkClick r:id="rId6" tooltip="두 장군의 문제 (없는 문서)"/>
              </a:rPr>
              <a:t>두 장군의 문제</a:t>
            </a:r>
            <a:r>
              <a:rPr lang="ko-KR" altLang="en-US" b="0" i="0" dirty="0">
                <a:solidFill>
                  <a:srgbClr val="222222"/>
                </a:solidFill>
                <a:effectLst/>
                <a:latin typeface="Helvetica Neue"/>
              </a:rPr>
              <a:t>’</a:t>
            </a:r>
            <a:r>
              <a:rPr lang="en-US" altLang="ko-KR" b="0" i="0" dirty="0">
                <a:solidFill>
                  <a:srgbClr val="222222"/>
                </a:solidFill>
                <a:effectLst/>
                <a:latin typeface="Helvetica Neue"/>
              </a:rPr>
              <a:t>(Two Generals Problem)</a:t>
            </a:r>
            <a:r>
              <a:rPr lang="ko-KR" altLang="en-US" b="0" i="0" dirty="0">
                <a:solidFill>
                  <a:srgbClr val="222222"/>
                </a:solidFill>
                <a:effectLst/>
                <a:latin typeface="Helvetica Neue"/>
              </a:rPr>
              <a:t>에서 출발한다</a:t>
            </a:r>
            <a:r>
              <a:rPr lang="en-US" altLang="ko-KR" b="0" i="0" dirty="0">
                <a:solidFill>
                  <a:srgbClr val="222222"/>
                </a:solidFill>
                <a:effectLst/>
                <a:latin typeface="Helvetica Neue"/>
              </a:rPr>
              <a:t>. </a:t>
            </a:r>
            <a:r>
              <a:rPr lang="ko-KR" altLang="en-US" b="0" i="0" dirty="0">
                <a:solidFill>
                  <a:srgbClr val="222222"/>
                </a:solidFill>
                <a:effectLst/>
                <a:latin typeface="Helvetica Neue"/>
              </a:rPr>
              <a:t>이후 이 문제는 ‘</a:t>
            </a:r>
            <a:r>
              <a:rPr lang="ko-KR" altLang="en-US" b="0" i="0" u="none" strike="noStrike" dirty="0">
                <a:solidFill>
                  <a:srgbClr val="DD3333"/>
                </a:solidFill>
                <a:effectLst/>
                <a:latin typeface="Helvetica Neue"/>
                <a:hlinkClick r:id="rId7" tooltip="비잔틴 장군의 문제 (없는 문서)"/>
              </a:rPr>
              <a:t>비잔틴 장군의 </a:t>
            </a:r>
            <a:r>
              <a:rPr lang="ko-KR" altLang="en-US" b="0" i="0" u="none" strike="noStrike" dirty="0" err="1">
                <a:solidFill>
                  <a:srgbClr val="DD3333"/>
                </a:solidFill>
                <a:effectLst/>
                <a:latin typeface="Helvetica Neue"/>
                <a:hlinkClick r:id="rId7" tooltip="비잔틴 장군의 문제 (없는 문서)"/>
              </a:rPr>
              <a:t>문제</a:t>
            </a:r>
            <a:r>
              <a:rPr lang="ko-KR" altLang="en-US" b="0" i="0" dirty="0" err="1">
                <a:solidFill>
                  <a:srgbClr val="222222"/>
                </a:solidFill>
                <a:effectLst/>
                <a:latin typeface="Helvetica Neue"/>
              </a:rPr>
              <a:t>’로</a:t>
            </a:r>
            <a:r>
              <a:rPr lang="ko-KR" altLang="en-US" b="0" i="0" dirty="0">
                <a:solidFill>
                  <a:srgbClr val="222222"/>
                </a:solidFill>
                <a:effectLst/>
                <a:latin typeface="Helvetica Neue"/>
              </a:rPr>
              <a:t> 확장이 된다</a:t>
            </a:r>
            <a:r>
              <a:rPr lang="en-US" altLang="ko-KR" b="0" i="0" dirty="0">
                <a:solidFill>
                  <a:srgbClr val="222222"/>
                </a:solidFill>
                <a:effectLst/>
                <a:latin typeface="Helvetica Neue"/>
              </a:rPr>
              <a:t>.</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60</a:t>
            </a:fld>
            <a:endParaRPr lang="ko-KR" altLang="en-US"/>
          </a:p>
        </p:txBody>
      </p:sp>
    </p:spTree>
    <p:extLst>
      <p:ext uri="{BB962C8B-B14F-4D97-AF65-F5344CB8AC3E}">
        <p14:creationId xmlns:p14="http://schemas.microsoft.com/office/powerpoint/2010/main" val="151826317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https://satoshi.nakamotoinstitute.org/emails/cryptography/threads/1/#014847</a:t>
            </a:r>
          </a:p>
          <a:p>
            <a:endParaRPr lang="en-US" altLang="ko-KR" dirty="0"/>
          </a:p>
          <a:p>
            <a:r>
              <a:rPr lang="en-US" altLang="ko-KR" dirty="0"/>
              <a:t>https://wiki.ncsoft.com/pages/viewpage.action?pageId=466690987</a:t>
            </a:r>
          </a:p>
          <a:p>
            <a:r>
              <a:rPr lang="en-US" altLang="ko-KR" dirty="0"/>
              <a:t>Practical </a:t>
            </a:r>
            <a:r>
              <a:rPr lang="ko-KR" altLang="en-US" dirty="0"/>
              <a:t>실용적인</a:t>
            </a:r>
            <a:endParaRPr lang="en-US" altLang="ko-KR" dirty="0"/>
          </a:p>
          <a:p>
            <a:endParaRPr lang="en-US" altLang="ko-KR" dirty="0"/>
          </a:p>
          <a:p>
            <a:r>
              <a:rPr lang="en-US" altLang="ko-KR" dirty="0"/>
              <a:t>https://dl.acm.org/doi/10.1145/357172.357176</a:t>
            </a:r>
          </a:p>
          <a:p>
            <a:r>
              <a:rPr lang="ko-KR" altLang="en-US" dirty="0" err="1"/>
              <a:t>레슬리</a:t>
            </a:r>
            <a:r>
              <a:rPr lang="ko-KR" altLang="en-US" dirty="0"/>
              <a:t> </a:t>
            </a:r>
            <a:r>
              <a:rPr lang="ko-KR" altLang="en-US" dirty="0" err="1"/>
              <a:t>램포트</a:t>
            </a:r>
            <a:r>
              <a:rPr lang="en-US" altLang="ko-KR" dirty="0"/>
              <a:t> – </a:t>
            </a:r>
            <a:r>
              <a:rPr lang="en-US" altLang="ko-KR" dirty="0" err="1"/>
              <a:t>Paxos</a:t>
            </a:r>
            <a:r>
              <a:rPr lang="en-US" altLang="ko-KR" dirty="0"/>
              <a:t> </a:t>
            </a:r>
            <a:r>
              <a:rPr lang="ko-KR" altLang="en-US" dirty="0"/>
              <a:t>제안</a:t>
            </a:r>
            <a:r>
              <a:rPr lang="en-US" altLang="ko-KR" dirty="0"/>
              <a:t>, </a:t>
            </a:r>
            <a:r>
              <a:rPr lang="ko-KR" altLang="en-US" dirty="0" err="1"/>
              <a:t>프레드</a:t>
            </a:r>
            <a:r>
              <a:rPr lang="ko-KR" altLang="en-US" dirty="0"/>
              <a:t> </a:t>
            </a:r>
            <a:r>
              <a:rPr lang="ko-KR" altLang="en-US" dirty="0" err="1"/>
              <a:t>슈나이더에</a:t>
            </a:r>
            <a:r>
              <a:rPr lang="ko-KR" altLang="en-US" dirty="0"/>
              <a:t> 의해 검증 </a:t>
            </a:r>
            <a:r>
              <a:rPr lang="en-US" altLang="ko-KR" dirty="0"/>
              <a:t>-&gt; </a:t>
            </a:r>
            <a:r>
              <a:rPr lang="ko-KR" altLang="en-US" dirty="0"/>
              <a:t>분산 컴퓨팅을 위한 상태 기계 접근법 기초</a:t>
            </a:r>
            <a:endParaRPr lang="en-US" altLang="ko-KR" dirty="0"/>
          </a:p>
          <a:p>
            <a:r>
              <a:rPr lang="ko-KR" altLang="en-US" dirty="0"/>
              <a:t>한글</a:t>
            </a:r>
            <a:r>
              <a:rPr lang="en-US" altLang="ko-KR" dirty="0"/>
              <a:t>: https://boohyung.gitbook.io/tech/research/byzantine-generals-problem</a:t>
            </a:r>
          </a:p>
          <a:p>
            <a:endParaRPr lang="en-US" altLang="ko-KR" dirty="0"/>
          </a:p>
          <a:p>
            <a:r>
              <a:rPr lang="ko-KR" altLang="en-US" dirty="0" err="1"/>
              <a:t>해시넷</a:t>
            </a:r>
            <a:r>
              <a:rPr lang="ko-KR" altLang="en-US" dirty="0"/>
              <a:t> </a:t>
            </a:r>
            <a:r>
              <a:rPr lang="en-US" altLang="ko-KR" dirty="0"/>
              <a:t>– </a:t>
            </a:r>
            <a:r>
              <a:rPr lang="ko-KR" altLang="en-US" dirty="0"/>
              <a:t>비잔틴 장애 허용</a:t>
            </a:r>
            <a:r>
              <a:rPr lang="en-US" altLang="ko-KR" dirty="0"/>
              <a:t>: http://wiki.hash.kr/index.php/%EB%B9%84%EC%9E%94%ED%8B%B4_%EC%9E%A5%EC%95%A0_%ED%97%88%EC%9A%A9</a:t>
            </a:r>
          </a:p>
          <a:p>
            <a:r>
              <a:rPr lang="ko-KR" altLang="en-US" b="0" i="0" dirty="0">
                <a:solidFill>
                  <a:srgbClr val="222222"/>
                </a:solidFill>
                <a:effectLst/>
                <a:latin typeface="Helvetica Neue"/>
              </a:rPr>
              <a:t>첫 번째 솔루션은 전달된 메시지가 위조될 수도 있다는 시나리오를 가정한다</a:t>
            </a:r>
            <a:r>
              <a:rPr lang="en-US" altLang="ko-KR" b="0" i="0" dirty="0">
                <a:solidFill>
                  <a:srgbClr val="222222"/>
                </a:solidFill>
                <a:effectLst/>
                <a:latin typeface="Helvetica Neue"/>
              </a:rPr>
              <a:t>. </a:t>
            </a:r>
            <a:endParaRPr lang="en-US" altLang="ko-KR" dirty="0"/>
          </a:p>
          <a:p>
            <a:r>
              <a:rPr lang="ko-KR" altLang="en-US" dirty="0"/>
              <a:t>두 번째 솔루션은 메시지의 서명이 위조될 수 없다는 전제로 한다</a:t>
            </a:r>
            <a:r>
              <a:rPr lang="en-US" altLang="ko-KR" dirty="0"/>
              <a:t>.</a:t>
            </a:r>
          </a:p>
          <a:p>
            <a:endParaRPr lang="en-US" altLang="ko-KR" dirty="0"/>
          </a:p>
          <a:p>
            <a:r>
              <a:rPr lang="ko-KR" altLang="en-US" b="0" i="0" dirty="0">
                <a:solidFill>
                  <a:srgbClr val="222222"/>
                </a:solidFill>
                <a:effectLst/>
                <a:latin typeface="Helvetica Neue"/>
              </a:rPr>
              <a:t>“모두가 </a:t>
            </a:r>
            <a:r>
              <a:rPr lang="en-US" altLang="ko-KR" b="0" i="0" dirty="0">
                <a:solidFill>
                  <a:srgbClr val="222222"/>
                </a:solidFill>
                <a:effectLst/>
                <a:latin typeface="Helvetica Neue"/>
              </a:rPr>
              <a:t>X</a:t>
            </a:r>
            <a:r>
              <a:rPr lang="ko-KR" altLang="en-US" b="0" i="0" dirty="0">
                <a:solidFill>
                  <a:srgbClr val="222222"/>
                </a:solidFill>
                <a:effectLst/>
                <a:latin typeface="Helvetica Neue"/>
              </a:rPr>
              <a:t>를 안다는 사실로는 충분하지 않습니다</a:t>
            </a:r>
            <a:r>
              <a:rPr lang="en-US" altLang="ko-KR" b="0" i="0" dirty="0">
                <a:solidFill>
                  <a:srgbClr val="222222"/>
                </a:solidFill>
                <a:effectLst/>
                <a:latin typeface="Helvetica Neue"/>
              </a:rPr>
              <a:t>. </a:t>
            </a:r>
            <a:r>
              <a:rPr lang="ko-KR" altLang="en-US" b="0" i="0" dirty="0">
                <a:solidFill>
                  <a:srgbClr val="222222"/>
                </a:solidFill>
                <a:effectLst/>
                <a:latin typeface="Helvetica Neue"/>
              </a:rPr>
              <a:t>모두가 </a:t>
            </a:r>
            <a:r>
              <a:rPr lang="en-US" altLang="ko-KR" b="0" i="0" dirty="0">
                <a:solidFill>
                  <a:srgbClr val="222222"/>
                </a:solidFill>
                <a:effectLst/>
                <a:latin typeface="Helvetica Neue"/>
              </a:rPr>
              <a:t>X</a:t>
            </a:r>
            <a:r>
              <a:rPr lang="ko-KR" altLang="en-US" b="0" i="0" dirty="0">
                <a:solidFill>
                  <a:srgbClr val="222222"/>
                </a:solidFill>
                <a:effectLst/>
                <a:latin typeface="Helvetica Neue"/>
              </a:rPr>
              <a:t>를 안다는 사실도 모두가 알아야 하며</a:t>
            </a:r>
            <a:r>
              <a:rPr lang="en-US" altLang="ko-KR" b="0" i="0" dirty="0">
                <a:solidFill>
                  <a:srgbClr val="222222"/>
                </a:solidFill>
                <a:effectLst/>
                <a:latin typeface="Helvetica Neue"/>
              </a:rPr>
              <a:t>, </a:t>
            </a:r>
            <a:r>
              <a:rPr lang="ko-KR" altLang="en-US" b="0" i="0" dirty="0">
                <a:solidFill>
                  <a:srgbClr val="222222"/>
                </a:solidFill>
                <a:effectLst/>
                <a:latin typeface="Helvetica Neue"/>
              </a:rPr>
              <a:t>또 모두가 </a:t>
            </a:r>
            <a:r>
              <a:rPr lang="en-US" altLang="ko-KR" b="0" i="0" dirty="0">
                <a:solidFill>
                  <a:srgbClr val="222222"/>
                </a:solidFill>
                <a:effectLst/>
                <a:latin typeface="Helvetica Neue"/>
              </a:rPr>
              <a:t>X</a:t>
            </a:r>
            <a:r>
              <a:rPr lang="ko-KR" altLang="en-US" b="0" i="0" dirty="0">
                <a:solidFill>
                  <a:srgbClr val="222222"/>
                </a:solidFill>
                <a:effectLst/>
                <a:latin typeface="Helvetica Neue"/>
              </a:rPr>
              <a:t>를 안다는 사실을 우리가 모두 다 안다는 사실도 전원이 알아야 한다</a:t>
            </a:r>
            <a:r>
              <a:rPr lang="en-US" altLang="ko-KR" b="0" i="0" dirty="0">
                <a:solidFill>
                  <a:srgbClr val="222222"/>
                </a:solidFill>
                <a:effectLst/>
                <a:latin typeface="Helvetica Neue"/>
              </a:rPr>
              <a:t>. </a:t>
            </a:r>
            <a:r>
              <a:rPr lang="ko-KR" altLang="en-US" b="0" i="0" dirty="0">
                <a:solidFill>
                  <a:srgbClr val="222222"/>
                </a:solidFill>
                <a:effectLst/>
                <a:latin typeface="Helvetica Neue"/>
              </a:rPr>
              <a:t>이는 비잔틴 장군의 문제처럼</a:t>
            </a:r>
            <a:r>
              <a:rPr lang="en-US" altLang="ko-KR" b="0" i="0" dirty="0">
                <a:solidFill>
                  <a:srgbClr val="222222"/>
                </a:solidFill>
                <a:effectLst/>
                <a:latin typeface="Helvetica Neue"/>
              </a:rPr>
              <a:t>, </a:t>
            </a:r>
            <a:r>
              <a:rPr lang="ko-KR" altLang="en-US" b="0" i="0" dirty="0">
                <a:solidFill>
                  <a:srgbClr val="222222"/>
                </a:solidFill>
                <a:effectLst/>
                <a:latin typeface="Helvetica Neue"/>
              </a:rPr>
              <a:t>분산 데이터 시스템에서 오래된 난제이다</a:t>
            </a:r>
            <a:r>
              <a:rPr lang="en-US" altLang="ko-KR" b="0" i="0" dirty="0">
                <a:solidFill>
                  <a:srgbClr val="222222"/>
                </a:solidFill>
                <a:effectLst/>
                <a:latin typeface="Helvetica Neue"/>
              </a:rPr>
              <a:t>.” </a:t>
            </a:r>
            <a:r>
              <a:rPr lang="ko-KR" altLang="en-US" b="0" i="0" dirty="0">
                <a:solidFill>
                  <a:srgbClr val="222222"/>
                </a:solidFill>
                <a:effectLst/>
                <a:latin typeface="Helvetica Neue"/>
              </a:rPr>
              <a:t>이는 </a:t>
            </a:r>
            <a:r>
              <a:rPr lang="en-US" altLang="ko-KR" b="0" i="0" dirty="0">
                <a:solidFill>
                  <a:srgbClr val="222222"/>
                </a:solidFill>
                <a:effectLst/>
                <a:latin typeface="Helvetica Neue"/>
              </a:rPr>
              <a:t>2008</a:t>
            </a:r>
            <a:r>
              <a:rPr lang="ko-KR" altLang="en-US" b="0" i="0" dirty="0">
                <a:solidFill>
                  <a:srgbClr val="222222"/>
                </a:solidFill>
                <a:effectLst/>
                <a:latin typeface="Helvetica Neue"/>
              </a:rPr>
              <a:t>년 </a:t>
            </a:r>
            <a:r>
              <a:rPr lang="en-US" altLang="ko-KR" b="0" i="0" dirty="0">
                <a:solidFill>
                  <a:srgbClr val="222222"/>
                </a:solidFill>
                <a:effectLst/>
                <a:latin typeface="Helvetica Neue"/>
              </a:rPr>
              <a:t>11</a:t>
            </a:r>
            <a:r>
              <a:rPr lang="ko-KR" altLang="en-US" b="0" i="0" dirty="0">
                <a:solidFill>
                  <a:srgbClr val="222222"/>
                </a:solidFill>
                <a:effectLst/>
                <a:latin typeface="Helvetica Neue"/>
              </a:rPr>
              <a:t>월 </a:t>
            </a:r>
            <a:r>
              <a:rPr lang="en-US" altLang="ko-KR" b="0" i="0" dirty="0">
                <a:solidFill>
                  <a:srgbClr val="222222"/>
                </a:solidFill>
                <a:effectLst/>
                <a:latin typeface="Helvetica Neue"/>
              </a:rPr>
              <a:t>13</a:t>
            </a:r>
            <a:r>
              <a:rPr lang="ko-KR" altLang="en-US" b="0" i="0" dirty="0">
                <a:solidFill>
                  <a:srgbClr val="222222"/>
                </a:solidFill>
                <a:effectLst/>
                <a:latin typeface="Helvetica Neue"/>
              </a:rPr>
              <a:t>일 </a:t>
            </a:r>
            <a:r>
              <a:rPr lang="ko-KR" altLang="en-US" b="0" i="0" u="none" strike="noStrike" dirty="0" err="1">
                <a:solidFill>
                  <a:srgbClr val="002BB8"/>
                </a:solidFill>
                <a:effectLst/>
                <a:latin typeface="Helvetica Neue"/>
                <a:hlinkClick r:id="rId3" tooltip="사토시 나카모토"/>
              </a:rPr>
              <a:t>사토시</a:t>
            </a:r>
            <a:r>
              <a:rPr lang="ko-KR" altLang="en-US" b="0" i="0" u="none" strike="noStrike" dirty="0">
                <a:solidFill>
                  <a:srgbClr val="002BB8"/>
                </a:solidFill>
                <a:effectLst/>
                <a:latin typeface="Helvetica Neue"/>
                <a:hlinkClick r:id="rId3" tooltip="사토시 나카모토"/>
              </a:rPr>
              <a:t> </a:t>
            </a:r>
            <a:r>
              <a:rPr lang="ko-KR" altLang="en-US" b="0" i="0" u="none" strike="noStrike" dirty="0" err="1">
                <a:solidFill>
                  <a:srgbClr val="002BB8"/>
                </a:solidFill>
                <a:effectLst/>
                <a:latin typeface="Helvetica Neue"/>
                <a:hlinkClick r:id="rId3" tooltip="사토시 나카모토"/>
              </a:rPr>
              <a:t>나카모토</a:t>
            </a:r>
            <a:r>
              <a:rPr lang="ko-KR" altLang="en-US" b="0" i="0" dirty="0" err="1">
                <a:solidFill>
                  <a:srgbClr val="222222"/>
                </a:solidFill>
                <a:effectLst/>
                <a:latin typeface="Helvetica Neue"/>
              </a:rPr>
              <a:t>와</a:t>
            </a:r>
            <a:r>
              <a:rPr lang="ko-KR" altLang="en-US" b="0" i="0" dirty="0">
                <a:solidFill>
                  <a:srgbClr val="222222"/>
                </a:solidFill>
                <a:effectLst/>
                <a:latin typeface="Helvetica Neue"/>
              </a:rPr>
              <a:t> </a:t>
            </a:r>
            <a:r>
              <a:rPr lang="ko-KR" altLang="en-US" b="0" i="0" u="none" strike="noStrike" dirty="0" err="1">
                <a:solidFill>
                  <a:srgbClr val="002BB8"/>
                </a:solidFill>
                <a:effectLst/>
                <a:latin typeface="Helvetica Neue"/>
                <a:hlinkClick r:id="rId4" tooltip="비트코인"/>
              </a:rPr>
              <a:t>비트코인</a:t>
            </a:r>
            <a:r>
              <a:rPr lang="ko-KR" altLang="en-US" b="0" i="0" dirty="0">
                <a:solidFill>
                  <a:srgbClr val="222222"/>
                </a:solidFill>
                <a:effectLst/>
                <a:latin typeface="Helvetica Neue"/>
              </a:rPr>
              <a:t> 개발 작업을 협업했던 </a:t>
            </a:r>
            <a:r>
              <a:rPr lang="ko-KR" altLang="en-US" b="0" i="0" u="none" strike="noStrike" dirty="0">
                <a:solidFill>
                  <a:srgbClr val="DD3333"/>
                </a:solidFill>
                <a:effectLst/>
                <a:latin typeface="Helvetica Neue"/>
                <a:hlinkClick r:id="rId5" tooltip="제임스 A 도널드 (없는 문서)"/>
              </a:rPr>
              <a:t>제임스 </a:t>
            </a:r>
            <a:r>
              <a:rPr lang="en-US" altLang="ko-KR" b="0" i="0" u="none" strike="noStrike" dirty="0">
                <a:solidFill>
                  <a:srgbClr val="DD3333"/>
                </a:solidFill>
                <a:effectLst/>
                <a:latin typeface="Helvetica Neue"/>
                <a:hlinkClick r:id="rId5" tooltip="제임스 A 도널드 (없는 문서)"/>
              </a:rPr>
              <a:t>A </a:t>
            </a:r>
            <a:r>
              <a:rPr lang="ko-KR" altLang="en-US" b="0" i="0" u="none" strike="noStrike" dirty="0">
                <a:solidFill>
                  <a:srgbClr val="DD3333"/>
                </a:solidFill>
                <a:effectLst/>
                <a:latin typeface="Helvetica Neue"/>
                <a:hlinkClick r:id="rId5" tooltip="제임스 A 도널드 (없는 문서)"/>
              </a:rPr>
              <a:t>도널드</a:t>
            </a:r>
            <a:r>
              <a:rPr lang="ko-KR" altLang="en-US" b="0" i="0" dirty="0">
                <a:solidFill>
                  <a:srgbClr val="222222"/>
                </a:solidFill>
                <a:effectLst/>
                <a:latin typeface="Helvetica Neue"/>
              </a:rPr>
              <a:t>가 사토시에게 보낸 이메일의 일부 내용이다</a:t>
            </a:r>
            <a:r>
              <a:rPr lang="en-US" altLang="ko-KR" b="0" i="0" dirty="0">
                <a:solidFill>
                  <a:srgbClr val="222222"/>
                </a:solidFill>
                <a:effectLst/>
                <a:latin typeface="Helvetica Neue"/>
              </a:rPr>
              <a:t>. </a:t>
            </a:r>
            <a:r>
              <a:rPr lang="ko-KR" altLang="en-US" b="0" i="0" dirty="0">
                <a:solidFill>
                  <a:srgbClr val="222222"/>
                </a:solidFill>
                <a:effectLst/>
                <a:latin typeface="Helvetica Neue"/>
              </a:rPr>
              <a:t>제임스 </a:t>
            </a:r>
            <a:r>
              <a:rPr lang="en-US" altLang="ko-KR" b="0" i="0" dirty="0">
                <a:solidFill>
                  <a:srgbClr val="222222"/>
                </a:solidFill>
                <a:effectLst/>
                <a:latin typeface="Helvetica Neue"/>
              </a:rPr>
              <a:t>A </a:t>
            </a:r>
            <a:r>
              <a:rPr lang="ko-KR" altLang="en-US" b="0" i="0" dirty="0">
                <a:solidFill>
                  <a:srgbClr val="222222"/>
                </a:solidFill>
                <a:effectLst/>
                <a:latin typeface="Helvetica Neue"/>
              </a:rPr>
              <a:t>도널드가 보낸 말꼬리를 계속 잡는 문구는 컴퓨터 네트워크 분야에서 주로 다루는 ‘</a:t>
            </a:r>
            <a:r>
              <a:rPr lang="ko-KR" altLang="en-US" b="0" i="0" u="none" strike="noStrike" dirty="0">
                <a:solidFill>
                  <a:srgbClr val="DD3333"/>
                </a:solidFill>
                <a:effectLst/>
                <a:latin typeface="Helvetica Neue"/>
                <a:hlinkClick r:id="rId6" tooltip="두 장군의 문제 (없는 문서)"/>
              </a:rPr>
              <a:t>두 장군의 문제</a:t>
            </a:r>
            <a:r>
              <a:rPr lang="ko-KR" altLang="en-US" b="0" i="0" dirty="0">
                <a:solidFill>
                  <a:srgbClr val="222222"/>
                </a:solidFill>
                <a:effectLst/>
                <a:latin typeface="Helvetica Neue"/>
              </a:rPr>
              <a:t>’</a:t>
            </a:r>
            <a:r>
              <a:rPr lang="en-US" altLang="ko-KR" b="0" i="0" dirty="0">
                <a:solidFill>
                  <a:srgbClr val="222222"/>
                </a:solidFill>
                <a:effectLst/>
                <a:latin typeface="Helvetica Neue"/>
              </a:rPr>
              <a:t>(Two Generals Problem)</a:t>
            </a:r>
            <a:r>
              <a:rPr lang="ko-KR" altLang="en-US" b="0" i="0" dirty="0">
                <a:solidFill>
                  <a:srgbClr val="222222"/>
                </a:solidFill>
                <a:effectLst/>
                <a:latin typeface="Helvetica Neue"/>
              </a:rPr>
              <a:t>에서 출발한다</a:t>
            </a:r>
            <a:r>
              <a:rPr lang="en-US" altLang="ko-KR" b="0" i="0" dirty="0">
                <a:solidFill>
                  <a:srgbClr val="222222"/>
                </a:solidFill>
                <a:effectLst/>
                <a:latin typeface="Helvetica Neue"/>
              </a:rPr>
              <a:t>. </a:t>
            </a:r>
            <a:r>
              <a:rPr lang="ko-KR" altLang="en-US" b="0" i="0" dirty="0">
                <a:solidFill>
                  <a:srgbClr val="222222"/>
                </a:solidFill>
                <a:effectLst/>
                <a:latin typeface="Helvetica Neue"/>
              </a:rPr>
              <a:t>이후 이 문제는 ‘</a:t>
            </a:r>
            <a:r>
              <a:rPr lang="ko-KR" altLang="en-US" b="0" i="0" u="none" strike="noStrike" dirty="0">
                <a:solidFill>
                  <a:srgbClr val="DD3333"/>
                </a:solidFill>
                <a:effectLst/>
                <a:latin typeface="Helvetica Neue"/>
                <a:hlinkClick r:id="rId7" tooltip="비잔틴 장군의 문제 (없는 문서)"/>
              </a:rPr>
              <a:t>비잔틴 장군의 </a:t>
            </a:r>
            <a:r>
              <a:rPr lang="ko-KR" altLang="en-US" b="0" i="0" u="none" strike="noStrike" dirty="0" err="1">
                <a:solidFill>
                  <a:srgbClr val="DD3333"/>
                </a:solidFill>
                <a:effectLst/>
                <a:latin typeface="Helvetica Neue"/>
                <a:hlinkClick r:id="rId7" tooltip="비잔틴 장군의 문제 (없는 문서)"/>
              </a:rPr>
              <a:t>문제</a:t>
            </a:r>
            <a:r>
              <a:rPr lang="ko-KR" altLang="en-US" b="0" i="0" dirty="0" err="1">
                <a:solidFill>
                  <a:srgbClr val="222222"/>
                </a:solidFill>
                <a:effectLst/>
                <a:latin typeface="Helvetica Neue"/>
              </a:rPr>
              <a:t>’로</a:t>
            </a:r>
            <a:r>
              <a:rPr lang="ko-KR" altLang="en-US" b="0" i="0" dirty="0">
                <a:solidFill>
                  <a:srgbClr val="222222"/>
                </a:solidFill>
                <a:effectLst/>
                <a:latin typeface="Helvetica Neue"/>
              </a:rPr>
              <a:t> 확장이 된다</a:t>
            </a:r>
            <a:r>
              <a:rPr lang="en-US" altLang="ko-KR" b="0" i="0" dirty="0">
                <a:solidFill>
                  <a:srgbClr val="222222"/>
                </a:solidFill>
                <a:effectLst/>
                <a:latin typeface="Helvetica Neue"/>
              </a:rPr>
              <a:t>.</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61</a:t>
            </a:fld>
            <a:endParaRPr lang="ko-KR" altLang="en-US"/>
          </a:p>
        </p:txBody>
      </p:sp>
    </p:spTree>
    <p:extLst>
      <p:ext uri="{BB962C8B-B14F-4D97-AF65-F5344CB8AC3E}">
        <p14:creationId xmlns:p14="http://schemas.microsoft.com/office/powerpoint/2010/main" val="297277150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b="1">
                <a:effectLst/>
              </a:rPr>
              <a:t>https://boohyung.gitbook.io/tech/research/byzantine-generals-problem</a:t>
            </a:r>
          </a:p>
          <a:p>
            <a:r>
              <a:rPr lang="en-US" altLang="ko-KR" b="1" dirty="0">
                <a:effectLst/>
              </a:rPr>
              <a:t>Pass Conditions: </a:t>
            </a:r>
            <a:r>
              <a:rPr lang="ko-KR" altLang="en-US" b="1" dirty="0">
                <a:effectLst/>
              </a:rPr>
              <a:t>어떻게 해야 전쟁에서 승리할 수 있을까</a:t>
            </a:r>
            <a:r>
              <a:rPr lang="en-US" altLang="ko-KR" b="1" dirty="0">
                <a:effectLst/>
              </a:rPr>
              <a:t>?</a:t>
            </a:r>
          </a:p>
          <a:p>
            <a:r>
              <a:rPr lang="ko-KR" altLang="en-US" dirty="0">
                <a:effectLst/>
              </a:rPr>
              <a:t>만약 사령관이 </a:t>
            </a:r>
            <a:r>
              <a:rPr lang="en-US" altLang="ko-KR" dirty="0">
                <a:effectLst/>
              </a:rPr>
              <a:t>"</a:t>
            </a:r>
            <a:r>
              <a:rPr lang="ko-KR" altLang="en-US" dirty="0">
                <a:effectLst/>
              </a:rPr>
              <a:t>공격</a:t>
            </a:r>
            <a:r>
              <a:rPr lang="en-US" altLang="ko-KR" dirty="0">
                <a:effectLst/>
              </a:rPr>
              <a:t>" </a:t>
            </a:r>
            <a:r>
              <a:rPr lang="ko-KR" altLang="en-US" dirty="0">
                <a:effectLst/>
              </a:rPr>
              <a:t>명령을 하달했을 때 메시지를 받은 장군들이 모두 </a:t>
            </a:r>
            <a:r>
              <a:rPr lang="en-US" altLang="ko-KR" dirty="0">
                <a:effectLst/>
              </a:rPr>
              <a:t>"</a:t>
            </a:r>
            <a:r>
              <a:rPr lang="ko-KR" altLang="en-US" dirty="0">
                <a:effectLst/>
              </a:rPr>
              <a:t>공격</a:t>
            </a:r>
            <a:r>
              <a:rPr lang="en-US" altLang="ko-KR" dirty="0">
                <a:effectLst/>
              </a:rPr>
              <a:t>" </a:t>
            </a:r>
            <a:r>
              <a:rPr lang="ko-KR" altLang="en-US" dirty="0">
                <a:effectLst/>
              </a:rPr>
              <a:t>을 이행해야 전쟁에서 승리할 수 있다</a:t>
            </a:r>
            <a:r>
              <a:rPr lang="en-US" altLang="ko-KR" dirty="0">
                <a:effectLst/>
              </a:rPr>
              <a:t>. </a:t>
            </a:r>
            <a:r>
              <a:rPr lang="ko-KR" altLang="en-US" dirty="0">
                <a:effectLst/>
              </a:rPr>
              <a:t>그렇기 때문에 배신자의 방해가 있더라도 모두 같은 결정을 할 수 있어야 한다</a:t>
            </a:r>
            <a:r>
              <a:rPr lang="en-US" altLang="ko-KR" dirty="0">
                <a:effectLst/>
              </a:rPr>
              <a:t>. </a:t>
            </a:r>
            <a:r>
              <a:rPr lang="ko-KR" altLang="en-US" dirty="0">
                <a:effectLst/>
              </a:rPr>
              <a:t>이에 저자는 추가적으로 아래의 두 가지 조건을 제시한다</a:t>
            </a:r>
            <a:r>
              <a:rPr lang="en-US" altLang="ko-KR" dirty="0">
                <a:effectLst/>
              </a:rPr>
              <a:t>. (IC, Interactive Consistency)</a:t>
            </a:r>
          </a:p>
          <a:p>
            <a:pPr>
              <a:buFont typeface="Arial" panose="020B0604020202020204" pitchFamily="34" charset="0"/>
              <a:buChar char="•"/>
            </a:pPr>
            <a:r>
              <a:rPr lang="en-US" altLang="ko-KR" dirty="0">
                <a:effectLst/>
              </a:rPr>
              <a:t>IC1: </a:t>
            </a:r>
            <a:r>
              <a:rPr lang="ko-KR" altLang="en-US" dirty="0">
                <a:effectLst/>
              </a:rPr>
              <a:t>배신자가 아닌 모든 장군들은 같은 명령을 이행한다</a:t>
            </a:r>
            <a:r>
              <a:rPr lang="en-US" altLang="ko-KR" dirty="0">
                <a:effectLst/>
              </a:rPr>
              <a:t>.</a:t>
            </a:r>
          </a:p>
          <a:p>
            <a:pPr>
              <a:buFont typeface="Arial" panose="020B0604020202020204" pitchFamily="34" charset="0"/>
              <a:buChar char="•"/>
            </a:pPr>
            <a:r>
              <a:rPr lang="en-US" altLang="ko-KR" dirty="0">
                <a:effectLst/>
              </a:rPr>
              <a:t>IC2: </a:t>
            </a:r>
            <a:r>
              <a:rPr lang="ko-KR" altLang="en-US" dirty="0">
                <a:effectLst/>
              </a:rPr>
              <a:t>만약 사령관이 배신자가 아니라면</a:t>
            </a:r>
            <a:r>
              <a:rPr lang="en-US" altLang="ko-KR" dirty="0">
                <a:effectLst/>
              </a:rPr>
              <a:t>, </a:t>
            </a:r>
            <a:r>
              <a:rPr lang="ko-KR" altLang="en-US" dirty="0">
                <a:effectLst/>
              </a:rPr>
              <a:t>배신자를 제외한 모든 장군들은 사령관의 명령을 이행한다</a:t>
            </a:r>
            <a:r>
              <a:rPr lang="en-US" altLang="ko-KR" dirty="0">
                <a:effectLst/>
              </a:rPr>
              <a:t>.</a:t>
            </a:r>
          </a:p>
          <a:p>
            <a:r>
              <a:rPr lang="en-US" altLang="ko-KR" dirty="0">
                <a:effectLst/>
              </a:rPr>
              <a:t>BGP</a:t>
            </a:r>
            <a:r>
              <a:rPr lang="ko-KR" altLang="en-US" dirty="0">
                <a:effectLst/>
              </a:rPr>
              <a:t>가 생길 수 있는 최소 조건은 아래와 같이 합의 대상이 </a:t>
            </a:r>
            <a:r>
              <a:rPr lang="en-US" altLang="ko-KR" dirty="0">
                <a:effectLst/>
              </a:rPr>
              <a:t>3</a:t>
            </a:r>
            <a:r>
              <a:rPr lang="ko-KR" altLang="en-US" dirty="0">
                <a:effectLst/>
              </a:rPr>
              <a:t>명일 때이다</a:t>
            </a:r>
            <a:r>
              <a:rPr lang="en-US" altLang="ko-KR" dirty="0">
                <a:effectLst/>
              </a:rPr>
              <a:t>. </a:t>
            </a:r>
          </a:p>
          <a:p>
            <a:r>
              <a:rPr lang="en-US" altLang="ko-KR" dirty="0" err="1">
                <a:effectLst/>
              </a:rPr>
              <a:t>V_i</a:t>
            </a:r>
            <a:r>
              <a:rPr lang="ko-KR" altLang="en-US" dirty="0">
                <a:effectLst/>
              </a:rPr>
              <a:t>가 </a:t>
            </a:r>
            <a:r>
              <a:rPr lang="en-US" altLang="ko-KR" dirty="0" err="1">
                <a:effectLst/>
              </a:rPr>
              <a:t>i</a:t>
            </a:r>
            <a:r>
              <a:rPr lang="ko-KR" altLang="en-US" dirty="0">
                <a:effectLst/>
              </a:rPr>
              <a:t>번째 장군이 받은 메시지의 집합이라고 할 때</a:t>
            </a:r>
            <a:r>
              <a:rPr lang="en-US" altLang="ko-KR" dirty="0">
                <a:effectLst/>
              </a:rPr>
              <a:t>, </a:t>
            </a:r>
            <a:r>
              <a:rPr lang="ko-KR" altLang="en-US" dirty="0">
                <a:effectLst/>
              </a:rPr>
              <a:t>일정 시간 이후 배신자가 아닌 장군들은 자신이 받은 메시지 내용으로 </a:t>
            </a:r>
            <a:r>
              <a:rPr lang="en-US" altLang="ko-KR" dirty="0">
                <a:effectLst/>
              </a:rPr>
              <a:t>"</a:t>
            </a:r>
            <a:r>
              <a:rPr lang="ko-KR" altLang="en-US" dirty="0">
                <a:effectLst/>
              </a:rPr>
              <a:t>공격</a:t>
            </a:r>
            <a:r>
              <a:rPr lang="en-US" altLang="ko-KR" dirty="0">
                <a:effectLst/>
              </a:rPr>
              <a:t>"</a:t>
            </a:r>
            <a:r>
              <a:rPr lang="ko-KR" altLang="en-US" dirty="0">
                <a:effectLst/>
              </a:rPr>
              <a:t>과 </a:t>
            </a:r>
            <a:r>
              <a:rPr lang="en-US" altLang="ko-KR" dirty="0">
                <a:effectLst/>
              </a:rPr>
              <a:t>"</a:t>
            </a:r>
            <a:r>
              <a:rPr lang="ko-KR" altLang="en-US" dirty="0">
                <a:effectLst/>
              </a:rPr>
              <a:t>후퇴</a:t>
            </a:r>
            <a:r>
              <a:rPr lang="en-US" altLang="ko-KR" dirty="0">
                <a:effectLst/>
              </a:rPr>
              <a:t>" </a:t>
            </a:r>
            <a:r>
              <a:rPr lang="ko-KR" altLang="en-US" dirty="0">
                <a:effectLst/>
              </a:rPr>
              <a:t>중 하나를 선택하여 이행한다</a:t>
            </a:r>
            <a:r>
              <a:rPr lang="en-US" altLang="ko-KR" dirty="0">
                <a:effectLst/>
              </a:rPr>
              <a:t>. (</a:t>
            </a:r>
            <a:r>
              <a:rPr lang="ko-KR" altLang="en-US" dirty="0">
                <a:effectLst/>
              </a:rPr>
              <a:t>과반수 우선 선택 기준</a:t>
            </a:r>
            <a:r>
              <a:rPr lang="en-US" altLang="ko-KR" dirty="0">
                <a:effectLst/>
              </a:rPr>
              <a:t>) </a:t>
            </a:r>
          </a:p>
          <a:p>
            <a:pPr>
              <a:buFont typeface="+mj-lt"/>
              <a:buAutoNum type="arabicPeriod"/>
            </a:pPr>
            <a:r>
              <a:rPr lang="en-US" altLang="ko-KR" dirty="0">
                <a:effectLst/>
              </a:rPr>
              <a:t>1.</a:t>
            </a:r>
            <a:r>
              <a:rPr lang="ko-KR" altLang="en-US" dirty="0">
                <a:effectLst/>
              </a:rPr>
              <a:t>사령관이 배신자일 경우</a:t>
            </a:r>
            <a:r>
              <a:rPr lang="en-US" altLang="ko-KR" dirty="0">
                <a:effectLst/>
              </a:rPr>
              <a:t>: </a:t>
            </a:r>
            <a:r>
              <a:rPr lang="ko-KR" altLang="en-US" dirty="0">
                <a:effectLst/>
              </a:rPr>
              <a:t>사령관이 보낸 메시지는 진하게 표시</a:t>
            </a:r>
          </a:p>
          <a:p>
            <a:pPr>
              <a:buFont typeface="+mj-lt"/>
              <a:buAutoNum type="arabicPeriod"/>
            </a:pPr>
            <a:r>
              <a:rPr lang="en-US" altLang="ko-KR" dirty="0">
                <a:effectLst/>
              </a:rPr>
              <a:t>V_1 = {</a:t>
            </a:r>
            <a:r>
              <a:rPr lang="en-US" altLang="ko-KR" b="1" dirty="0">
                <a:effectLst/>
              </a:rPr>
              <a:t>"</a:t>
            </a:r>
            <a:r>
              <a:rPr lang="ko-KR" altLang="en-US" b="1" dirty="0">
                <a:effectLst/>
              </a:rPr>
              <a:t>공격</a:t>
            </a:r>
            <a:r>
              <a:rPr lang="en-US" altLang="ko-KR" b="1" dirty="0">
                <a:effectLst/>
              </a:rPr>
              <a:t>"</a:t>
            </a:r>
            <a:r>
              <a:rPr lang="en-US" altLang="ko-KR" dirty="0">
                <a:effectLst/>
              </a:rPr>
              <a:t>, "</a:t>
            </a:r>
            <a:r>
              <a:rPr lang="ko-KR" altLang="en-US" dirty="0">
                <a:effectLst/>
              </a:rPr>
              <a:t>후퇴</a:t>
            </a:r>
            <a:r>
              <a:rPr lang="en-US" altLang="ko-KR" dirty="0">
                <a:effectLst/>
              </a:rPr>
              <a:t>"} -&gt; </a:t>
            </a:r>
            <a:r>
              <a:rPr lang="ko-KR" altLang="en-US" dirty="0">
                <a:effectLst/>
              </a:rPr>
              <a:t>장군 </a:t>
            </a:r>
            <a:r>
              <a:rPr lang="en-US" altLang="ko-KR" dirty="0">
                <a:effectLst/>
              </a:rPr>
              <a:t>1</a:t>
            </a:r>
            <a:r>
              <a:rPr lang="ko-KR" altLang="en-US" dirty="0">
                <a:effectLst/>
              </a:rPr>
              <a:t>은 </a:t>
            </a:r>
            <a:r>
              <a:rPr lang="en-US" altLang="ko-KR" dirty="0">
                <a:effectLst/>
              </a:rPr>
              <a:t>"</a:t>
            </a:r>
            <a:r>
              <a:rPr lang="ko-KR" altLang="en-US" dirty="0">
                <a:effectLst/>
              </a:rPr>
              <a:t>공격</a:t>
            </a:r>
            <a:r>
              <a:rPr lang="en-US" altLang="ko-KR" dirty="0">
                <a:effectLst/>
              </a:rPr>
              <a:t>" </a:t>
            </a:r>
            <a:r>
              <a:rPr lang="ko-KR" altLang="en-US" dirty="0">
                <a:effectLst/>
              </a:rPr>
              <a:t>으로 결정</a:t>
            </a:r>
          </a:p>
          <a:p>
            <a:pPr>
              <a:buFont typeface="+mj-lt"/>
              <a:buAutoNum type="arabicPeriod"/>
            </a:pPr>
            <a:r>
              <a:rPr lang="en-US" altLang="ko-KR" dirty="0">
                <a:effectLst/>
              </a:rPr>
              <a:t>V_2 = {</a:t>
            </a:r>
            <a:r>
              <a:rPr lang="en-US" altLang="ko-KR" b="1" dirty="0">
                <a:effectLst/>
              </a:rPr>
              <a:t>"</a:t>
            </a:r>
            <a:r>
              <a:rPr lang="ko-KR" altLang="en-US" b="1" dirty="0">
                <a:effectLst/>
              </a:rPr>
              <a:t>후퇴</a:t>
            </a:r>
            <a:r>
              <a:rPr lang="en-US" altLang="ko-KR" b="1" dirty="0">
                <a:effectLst/>
              </a:rPr>
              <a:t>"</a:t>
            </a:r>
            <a:r>
              <a:rPr lang="en-US" altLang="ko-KR" dirty="0">
                <a:effectLst/>
              </a:rPr>
              <a:t>, "</a:t>
            </a:r>
            <a:r>
              <a:rPr lang="ko-KR" altLang="en-US" dirty="0">
                <a:effectLst/>
              </a:rPr>
              <a:t>공격</a:t>
            </a:r>
            <a:r>
              <a:rPr lang="en-US" altLang="ko-KR" dirty="0">
                <a:effectLst/>
              </a:rPr>
              <a:t>"} -&gt; </a:t>
            </a:r>
            <a:r>
              <a:rPr lang="ko-KR" altLang="en-US" dirty="0">
                <a:effectLst/>
              </a:rPr>
              <a:t>장군 </a:t>
            </a:r>
            <a:r>
              <a:rPr lang="en-US" altLang="ko-KR" dirty="0">
                <a:effectLst/>
              </a:rPr>
              <a:t>2</a:t>
            </a:r>
            <a:r>
              <a:rPr lang="ko-KR" altLang="en-US" dirty="0">
                <a:effectLst/>
              </a:rPr>
              <a:t>는 </a:t>
            </a:r>
            <a:r>
              <a:rPr lang="en-US" altLang="ko-KR" dirty="0">
                <a:effectLst/>
              </a:rPr>
              <a:t>"</a:t>
            </a:r>
            <a:r>
              <a:rPr lang="ko-KR" altLang="en-US" dirty="0">
                <a:effectLst/>
              </a:rPr>
              <a:t>후퇴</a:t>
            </a:r>
            <a:r>
              <a:rPr lang="en-US" altLang="ko-KR" dirty="0">
                <a:effectLst/>
              </a:rPr>
              <a:t>" </a:t>
            </a:r>
            <a:r>
              <a:rPr lang="ko-KR" altLang="en-US" dirty="0">
                <a:effectLst/>
              </a:rPr>
              <a:t>로 결정</a:t>
            </a:r>
          </a:p>
          <a:p>
            <a:pPr>
              <a:buFont typeface="+mj-lt"/>
              <a:buAutoNum type="arabicPeriod"/>
            </a:pPr>
            <a:r>
              <a:rPr lang="en-US" altLang="ko-KR" dirty="0">
                <a:effectLst/>
              </a:rPr>
              <a:t>2.</a:t>
            </a:r>
            <a:r>
              <a:rPr lang="ko-KR" altLang="en-US" dirty="0">
                <a:effectLst/>
              </a:rPr>
              <a:t>장군 </a:t>
            </a:r>
            <a:r>
              <a:rPr lang="en-US" altLang="ko-KR" dirty="0">
                <a:effectLst/>
              </a:rPr>
              <a:t>2</a:t>
            </a:r>
            <a:r>
              <a:rPr lang="ko-KR" altLang="en-US" dirty="0">
                <a:effectLst/>
              </a:rPr>
              <a:t>가 배신자일 경우</a:t>
            </a:r>
            <a:r>
              <a:rPr lang="en-US" altLang="ko-KR" dirty="0">
                <a:effectLst/>
              </a:rPr>
              <a:t>: </a:t>
            </a:r>
            <a:r>
              <a:rPr lang="ko-KR" altLang="en-US" dirty="0">
                <a:effectLst/>
              </a:rPr>
              <a:t>사령관이 보낸 메시지는 진하게 표시</a:t>
            </a:r>
          </a:p>
          <a:p>
            <a:pPr>
              <a:buFont typeface="+mj-lt"/>
              <a:buAutoNum type="arabicPeriod"/>
            </a:pPr>
            <a:r>
              <a:rPr lang="en-US" altLang="ko-KR" dirty="0">
                <a:effectLst/>
              </a:rPr>
              <a:t>V_1 = {</a:t>
            </a:r>
            <a:r>
              <a:rPr lang="en-US" altLang="ko-KR" b="1" dirty="0">
                <a:effectLst/>
              </a:rPr>
              <a:t>"</a:t>
            </a:r>
            <a:r>
              <a:rPr lang="ko-KR" altLang="en-US" b="1" dirty="0">
                <a:effectLst/>
              </a:rPr>
              <a:t>공격</a:t>
            </a:r>
            <a:r>
              <a:rPr lang="en-US" altLang="ko-KR" b="1" dirty="0">
                <a:effectLst/>
              </a:rPr>
              <a:t>"</a:t>
            </a:r>
            <a:r>
              <a:rPr lang="en-US" altLang="ko-KR" dirty="0">
                <a:effectLst/>
              </a:rPr>
              <a:t>, "</a:t>
            </a:r>
            <a:r>
              <a:rPr lang="ko-KR" altLang="en-US" dirty="0">
                <a:effectLst/>
              </a:rPr>
              <a:t>후퇴</a:t>
            </a:r>
            <a:r>
              <a:rPr lang="en-US" altLang="ko-KR" dirty="0">
                <a:effectLst/>
              </a:rPr>
              <a:t>"} -&gt; </a:t>
            </a:r>
            <a:r>
              <a:rPr lang="ko-KR" altLang="en-US" dirty="0">
                <a:effectLst/>
              </a:rPr>
              <a:t>장군 </a:t>
            </a:r>
            <a:r>
              <a:rPr lang="en-US" altLang="ko-KR" dirty="0">
                <a:effectLst/>
              </a:rPr>
              <a:t>1</a:t>
            </a:r>
            <a:r>
              <a:rPr lang="ko-KR" altLang="en-US" dirty="0">
                <a:effectLst/>
              </a:rPr>
              <a:t>은 </a:t>
            </a:r>
            <a:r>
              <a:rPr lang="en-US" altLang="ko-KR" dirty="0">
                <a:effectLst/>
              </a:rPr>
              <a:t>"</a:t>
            </a:r>
            <a:r>
              <a:rPr lang="ko-KR" altLang="en-US" dirty="0">
                <a:effectLst/>
              </a:rPr>
              <a:t>공격</a:t>
            </a:r>
            <a:r>
              <a:rPr lang="en-US" altLang="ko-KR" dirty="0">
                <a:effectLst/>
              </a:rPr>
              <a:t>" </a:t>
            </a:r>
            <a:r>
              <a:rPr lang="ko-KR" altLang="en-US" dirty="0">
                <a:effectLst/>
              </a:rPr>
              <a:t>으로 결정</a:t>
            </a:r>
          </a:p>
          <a:p>
            <a:r>
              <a:rPr lang="en-US" altLang="ko-KR" b="1" dirty="0">
                <a:effectLst/>
              </a:rPr>
              <a:t>m</a:t>
            </a:r>
            <a:r>
              <a:rPr lang="ko-KR" altLang="en-US" b="1" dirty="0">
                <a:effectLst/>
              </a:rPr>
              <a:t>의 수를 늘려서 </a:t>
            </a:r>
            <a:r>
              <a:rPr lang="en-US" altLang="ko-KR" b="1" dirty="0">
                <a:effectLst/>
              </a:rPr>
              <a:t>(m = 2, 3, ...)</a:t>
            </a:r>
            <a:r>
              <a:rPr lang="ko-KR" altLang="en-US" b="1" dirty="0">
                <a:effectLst/>
              </a:rPr>
              <a:t>장군의 수가 총 </a:t>
            </a:r>
            <a:r>
              <a:rPr lang="en-US" altLang="ko-KR" b="1" dirty="0">
                <a:effectLst/>
              </a:rPr>
              <a:t>3m</a:t>
            </a:r>
            <a:r>
              <a:rPr lang="ko-KR" altLang="en-US" b="1" dirty="0">
                <a:effectLst/>
              </a:rPr>
              <a:t>일 때를 생각해보면 배신자 집단에 사령관이 포함될 경우 정직한 장군들이 잘못된 결정을 하도록 조작이 가능함을 알 수 있다</a:t>
            </a:r>
            <a:r>
              <a:rPr lang="en-US" altLang="ko-KR" b="1" dirty="0">
                <a:effectLst/>
              </a:rPr>
              <a:t>. </a:t>
            </a:r>
            <a:endParaRPr lang="ko-KR" altLang="en-US" dirty="0">
              <a:effectLst/>
            </a:endParaRPr>
          </a:p>
          <a:p>
            <a:r>
              <a:rPr lang="ko-KR" altLang="en-US" dirty="0">
                <a:effectLst/>
              </a:rPr>
              <a:t>안정적인 합의를 위해서는 </a:t>
            </a:r>
            <a:r>
              <a:rPr lang="ko-KR" altLang="en-US" b="1" dirty="0">
                <a:effectLst/>
              </a:rPr>
              <a:t>장군들은 모두 같은 알고리즘을 통해 메시지를 전달하고</a:t>
            </a:r>
            <a:r>
              <a:rPr lang="en-US" altLang="ko-KR" b="1" dirty="0">
                <a:effectLst/>
              </a:rPr>
              <a:t>, </a:t>
            </a:r>
            <a:r>
              <a:rPr lang="ko-KR" altLang="en-US" b="1" dirty="0">
                <a:effectLst/>
              </a:rPr>
              <a:t>전달받은 메시지에서 </a:t>
            </a:r>
            <a:r>
              <a:rPr lang="en-US" altLang="ko-KR" b="1" dirty="0">
                <a:effectLst/>
              </a:rPr>
              <a:t>"</a:t>
            </a:r>
            <a:r>
              <a:rPr lang="ko-KR" altLang="en-US" b="1" dirty="0">
                <a:effectLst/>
              </a:rPr>
              <a:t>공격</a:t>
            </a:r>
            <a:r>
              <a:rPr lang="en-US" altLang="ko-KR" b="1" dirty="0">
                <a:effectLst/>
              </a:rPr>
              <a:t>"</a:t>
            </a:r>
            <a:r>
              <a:rPr lang="ko-KR" altLang="en-US" b="1" dirty="0">
                <a:effectLst/>
              </a:rPr>
              <a:t>이나 </a:t>
            </a:r>
            <a:r>
              <a:rPr lang="en-US" altLang="ko-KR" b="1" dirty="0">
                <a:effectLst/>
              </a:rPr>
              <a:t>"</a:t>
            </a:r>
            <a:r>
              <a:rPr lang="ko-KR" altLang="en-US" b="1" dirty="0">
                <a:effectLst/>
              </a:rPr>
              <a:t>후퇴</a:t>
            </a:r>
            <a:r>
              <a:rPr lang="en-US" altLang="ko-KR" b="1" dirty="0">
                <a:effectLst/>
              </a:rPr>
              <a:t>" </a:t>
            </a:r>
            <a:r>
              <a:rPr lang="ko-KR" altLang="en-US" b="1" dirty="0">
                <a:effectLst/>
              </a:rPr>
              <a:t>중 일치된 하나의 메시지를 도출할 수 있어야 한다</a:t>
            </a:r>
            <a:r>
              <a:rPr lang="en-US" altLang="ko-KR" b="1" dirty="0">
                <a:effectLst/>
              </a:rPr>
              <a:t>.</a:t>
            </a:r>
            <a:r>
              <a:rPr lang="ko-KR" altLang="en-US" dirty="0">
                <a:effectLst/>
              </a:rPr>
              <a:t> 이를 위해 저자는 두 가지 알고리즘을 제시한다</a:t>
            </a:r>
            <a:r>
              <a:rPr lang="en-US" altLang="ko-KR" dirty="0">
                <a:effectLst/>
              </a:rPr>
              <a:t>. </a:t>
            </a:r>
          </a:p>
          <a:p>
            <a:pPr indent="0">
              <a:buNone/>
            </a:pPr>
            <a:endParaRPr lang="ko-KR" altLang="en-US" dirty="0"/>
          </a:p>
          <a:p>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62</a:t>
            </a:fld>
            <a:endParaRPr lang="ko-KR" altLang="en-US"/>
          </a:p>
        </p:txBody>
      </p:sp>
    </p:spTree>
    <p:extLst>
      <p:ext uri="{BB962C8B-B14F-4D97-AF65-F5344CB8AC3E}">
        <p14:creationId xmlns:p14="http://schemas.microsoft.com/office/powerpoint/2010/main" val="205817751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https://wiki.ncsoft.com/pages/viewpage.action?pageId=466690987</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63</a:t>
            </a:fld>
            <a:endParaRPr lang="ko-KR" altLang="en-US"/>
          </a:p>
        </p:txBody>
      </p:sp>
    </p:spTree>
    <p:extLst>
      <p:ext uri="{BB962C8B-B14F-4D97-AF65-F5344CB8AC3E}">
        <p14:creationId xmlns:p14="http://schemas.microsoft.com/office/powerpoint/2010/main" val="135937184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err="1"/>
              <a:t>coinbase</a:t>
            </a:r>
            <a:endParaRPr lang="en-US" altLang="ko-KR" dirty="0"/>
          </a:p>
          <a:p>
            <a:r>
              <a:rPr lang="ko-KR" altLang="en-US" dirty="0"/>
              <a:t>금본위제</a:t>
            </a:r>
            <a:endParaRPr lang="en-US" altLang="ko-KR" dirty="0"/>
          </a:p>
          <a:p>
            <a:r>
              <a:rPr lang="ko-KR" altLang="en-US" dirty="0"/>
              <a:t>충당금 </a:t>
            </a:r>
            <a:r>
              <a:rPr lang="en-US" altLang="ko-KR" dirty="0"/>
              <a:t>100% </a:t>
            </a:r>
            <a:r>
              <a:rPr lang="ko-KR" altLang="en-US" dirty="0"/>
              <a:t>금본위제</a:t>
            </a:r>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64</a:t>
            </a:fld>
            <a:endParaRPr lang="ko-KR" altLang="en-US"/>
          </a:p>
        </p:txBody>
      </p:sp>
    </p:spTree>
    <p:extLst>
      <p:ext uri="{BB962C8B-B14F-4D97-AF65-F5344CB8AC3E}">
        <p14:creationId xmlns:p14="http://schemas.microsoft.com/office/powerpoint/2010/main" val="20104753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err="1"/>
              <a:t>이더리움</a:t>
            </a:r>
            <a:r>
              <a:rPr lang="ko-KR" altLang="en-US" dirty="0"/>
              <a:t> </a:t>
            </a:r>
            <a:r>
              <a:rPr lang="en-US" altLang="ko-KR" dirty="0"/>
              <a:t>Nodes and Clients: https://ethereum.org/en/developers/docs/nodes-and-clients/</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67</a:t>
            </a:fld>
            <a:endParaRPr lang="ko-KR" altLang="en-US"/>
          </a:p>
        </p:txBody>
      </p:sp>
    </p:spTree>
    <p:extLst>
      <p:ext uri="{BB962C8B-B14F-4D97-AF65-F5344CB8AC3E}">
        <p14:creationId xmlns:p14="http://schemas.microsoft.com/office/powerpoint/2010/main" val="362347021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err="1"/>
              <a:t>coinbase</a:t>
            </a:r>
            <a:endParaRPr lang="en-US" altLang="ko-KR" dirty="0"/>
          </a:p>
          <a:p>
            <a:r>
              <a:rPr lang="ko-KR" altLang="en-US" dirty="0"/>
              <a:t>금본위제</a:t>
            </a:r>
            <a:endParaRPr lang="en-US" altLang="ko-KR" dirty="0"/>
          </a:p>
          <a:p>
            <a:r>
              <a:rPr lang="ko-KR" altLang="en-US" dirty="0"/>
              <a:t>충당금 </a:t>
            </a:r>
            <a:r>
              <a:rPr lang="en-US" altLang="ko-KR" dirty="0"/>
              <a:t>100% </a:t>
            </a:r>
            <a:r>
              <a:rPr lang="ko-KR" altLang="en-US" dirty="0"/>
              <a:t>금본위제</a:t>
            </a:r>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71</a:t>
            </a:fld>
            <a:endParaRPr lang="ko-KR" altLang="en-US"/>
          </a:p>
        </p:txBody>
      </p:sp>
    </p:spTree>
    <p:extLst>
      <p:ext uri="{BB962C8B-B14F-4D97-AF65-F5344CB8AC3E}">
        <p14:creationId xmlns:p14="http://schemas.microsoft.com/office/powerpoint/2010/main" val="199057561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err="1"/>
              <a:t>coinbase</a:t>
            </a:r>
            <a:endParaRPr lang="en-US" altLang="ko-KR" dirty="0"/>
          </a:p>
          <a:p>
            <a:r>
              <a:rPr lang="ko-KR" altLang="en-US" dirty="0"/>
              <a:t>금본위제</a:t>
            </a:r>
            <a:endParaRPr lang="en-US" altLang="ko-KR" dirty="0"/>
          </a:p>
          <a:p>
            <a:r>
              <a:rPr lang="ko-KR" altLang="en-US" dirty="0"/>
              <a:t>충당금 </a:t>
            </a:r>
            <a:r>
              <a:rPr lang="en-US" altLang="ko-KR" dirty="0"/>
              <a:t>100% </a:t>
            </a:r>
            <a:r>
              <a:rPr lang="ko-KR" altLang="en-US" dirty="0"/>
              <a:t>금본위제</a:t>
            </a:r>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72</a:t>
            </a:fld>
            <a:endParaRPr lang="ko-KR" altLang="en-US"/>
          </a:p>
        </p:txBody>
      </p:sp>
    </p:spTree>
    <p:extLst>
      <p:ext uri="{BB962C8B-B14F-4D97-AF65-F5344CB8AC3E}">
        <p14:creationId xmlns:p14="http://schemas.microsoft.com/office/powerpoint/2010/main" val="342662722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73</a:t>
            </a:fld>
            <a:endParaRPr lang="ko-KR" altLang="en-US"/>
          </a:p>
        </p:txBody>
      </p:sp>
    </p:spTree>
    <p:extLst>
      <p:ext uri="{BB962C8B-B14F-4D97-AF65-F5344CB8AC3E}">
        <p14:creationId xmlns:p14="http://schemas.microsoft.com/office/powerpoint/2010/main" val="73219102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err="1"/>
              <a:t>비트코인</a:t>
            </a:r>
            <a:r>
              <a:rPr lang="en-US" altLang="ko-KR" dirty="0"/>
              <a:t>: https://developer.bitcoin.org/reference/transactions.html</a:t>
            </a:r>
          </a:p>
          <a:p>
            <a:pPr algn="l"/>
            <a:r>
              <a:rPr lang="ko-KR" altLang="en-US" b="0" i="0" dirty="0">
                <a:solidFill>
                  <a:srgbClr val="292929"/>
                </a:solidFill>
                <a:effectLst/>
                <a:latin typeface="charter"/>
              </a:rPr>
              <a:t>즉 전자서명을 생성하기 위해선 </a:t>
            </a:r>
            <a:r>
              <a:rPr lang="ko-KR" altLang="en-US" b="0" i="0" dirty="0" err="1">
                <a:solidFill>
                  <a:srgbClr val="292929"/>
                </a:solidFill>
                <a:effectLst/>
                <a:latin typeface="charter"/>
              </a:rPr>
              <a:t>직렬화된</a:t>
            </a:r>
            <a:r>
              <a:rPr lang="ko-KR" altLang="en-US" b="0" i="0" dirty="0">
                <a:solidFill>
                  <a:srgbClr val="292929"/>
                </a:solidFill>
                <a:effectLst/>
                <a:latin typeface="charter"/>
              </a:rPr>
              <a:t> 트랜잭션 데이터가 필요하다</a:t>
            </a:r>
            <a:r>
              <a:rPr lang="en-US" altLang="ko-KR" b="0" i="0" dirty="0">
                <a:solidFill>
                  <a:srgbClr val="292929"/>
                </a:solidFill>
                <a:effectLst/>
                <a:latin typeface="charter"/>
              </a:rPr>
              <a:t>. </a:t>
            </a:r>
            <a:r>
              <a:rPr lang="ko-KR" altLang="en-US" b="0" i="0" dirty="0">
                <a:solidFill>
                  <a:srgbClr val="292929"/>
                </a:solidFill>
                <a:effectLst/>
                <a:latin typeface="charter"/>
              </a:rPr>
              <a:t>여기서 문제가 발생한다</a:t>
            </a:r>
            <a:r>
              <a:rPr lang="en-US" altLang="ko-KR" b="0" i="0" dirty="0">
                <a:solidFill>
                  <a:srgbClr val="292929"/>
                </a:solidFill>
                <a:effectLst/>
                <a:latin typeface="charter"/>
              </a:rPr>
              <a:t>. </a:t>
            </a:r>
            <a:r>
              <a:rPr lang="ko-KR" altLang="en-US" b="0" i="0" dirty="0">
                <a:solidFill>
                  <a:srgbClr val="292929"/>
                </a:solidFill>
                <a:effectLst/>
                <a:latin typeface="charter"/>
              </a:rPr>
              <a:t>트랜잭션에는 전자서명이 포함되고</a:t>
            </a:r>
            <a:r>
              <a:rPr lang="en-US" altLang="ko-KR" b="0" i="0" dirty="0">
                <a:solidFill>
                  <a:srgbClr val="292929"/>
                </a:solidFill>
                <a:effectLst/>
                <a:latin typeface="charter"/>
              </a:rPr>
              <a:t>, </a:t>
            </a:r>
            <a:r>
              <a:rPr lang="ko-KR" altLang="en-US" b="0" i="0" dirty="0">
                <a:solidFill>
                  <a:srgbClr val="292929"/>
                </a:solidFill>
                <a:effectLst/>
                <a:latin typeface="charter"/>
              </a:rPr>
              <a:t>전자서명을 생성하기 위해서는 트랜잭션 데이터가 필요하여 무한 재귀에 빠지게 된다</a:t>
            </a:r>
            <a:r>
              <a:rPr lang="en-US" altLang="ko-KR" b="0" i="0" dirty="0">
                <a:solidFill>
                  <a:srgbClr val="292929"/>
                </a:solidFill>
                <a:effectLst/>
                <a:latin typeface="charter"/>
              </a:rPr>
              <a:t>.</a:t>
            </a:r>
          </a:p>
          <a:p>
            <a:pPr algn="l"/>
            <a:r>
              <a:rPr lang="ko-KR" altLang="en-US" b="0" i="0" dirty="0">
                <a:solidFill>
                  <a:srgbClr val="292929"/>
                </a:solidFill>
                <a:effectLst/>
                <a:latin typeface="charter"/>
              </a:rPr>
              <a:t>이 문제를 해결하기 위해서 전자서명에 사용되는 트랜잭션 직렬화 데이터를 생성할 때 전자서명 부분을 제외한 체 </a:t>
            </a:r>
            <a:r>
              <a:rPr lang="ko-KR" altLang="en-US" b="0" i="0" dirty="0" err="1">
                <a:solidFill>
                  <a:srgbClr val="292929"/>
                </a:solidFill>
                <a:effectLst/>
                <a:latin typeface="charter"/>
              </a:rPr>
              <a:t>직렬화한다</a:t>
            </a:r>
            <a:r>
              <a:rPr lang="en-US" altLang="ko-KR" b="0" i="0" dirty="0">
                <a:solidFill>
                  <a:srgbClr val="292929"/>
                </a:solidFill>
                <a:effectLst/>
                <a:latin typeface="charter"/>
              </a:rPr>
              <a:t>. </a:t>
            </a:r>
            <a:r>
              <a:rPr lang="ko-KR" altLang="en-US" b="0" i="0" dirty="0">
                <a:solidFill>
                  <a:srgbClr val="292929"/>
                </a:solidFill>
                <a:effectLst/>
                <a:latin typeface="charter"/>
              </a:rPr>
              <a:t>제외 한 부분에는 참조하는 </a:t>
            </a:r>
            <a:r>
              <a:rPr lang="en-US" altLang="ko-KR" b="0" i="0" dirty="0">
                <a:solidFill>
                  <a:srgbClr val="292929"/>
                </a:solidFill>
                <a:effectLst/>
                <a:latin typeface="charter"/>
              </a:rPr>
              <a:t>UTXO</a:t>
            </a:r>
            <a:r>
              <a:rPr lang="ko-KR" altLang="en-US" b="0" i="0" dirty="0">
                <a:solidFill>
                  <a:srgbClr val="292929"/>
                </a:solidFill>
                <a:effectLst/>
                <a:latin typeface="charter"/>
              </a:rPr>
              <a:t>의 잠금 스크립트를 대신 채워 넣는다</a:t>
            </a:r>
            <a:r>
              <a:rPr lang="en-US" altLang="ko-KR" b="0" i="0" dirty="0">
                <a:solidFill>
                  <a:srgbClr val="292929"/>
                </a:solidFill>
                <a:effectLst/>
                <a:latin typeface="charter"/>
              </a:rPr>
              <a:t>.</a:t>
            </a:r>
          </a:p>
          <a:p>
            <a:endParaRPr lang="en-US" altLang="ko-KR" dirty="0"/>
          </a:p>
          <a:p>
            <a:endParaRPr lang="en-US" altLang="ko-KR" dirty="0"/>
          </a:p>
          <a:p>
            <a:r>
              <a:rPr lang="ko-KR" altLang="en-US" dirty="0" err="1"/>
              <a:t>이더리움</a:t>
            </a:r>
            <a:r>
              <a:rPr lang="en-US" altLang="ko-KR" dirty="0"/>
              <a:t>: </a:t>
            </a:r>
            <a:r>
              <a:rPr lang="en-US" altLang="ko-KR" dirty="0" err="1"/>
              <a:t>v,r,s</a:t>
            </a:r>
            <a:endParaRPr lang="en-US" altLang="ko-KR" dirty="0"/>
          </a:p>
          <a:p>
            <a:endParaRPr lang="en-US" altLang="ko-KR" dirty="0"/>
          </a:p>
          <a:p>
            <a:r>
              <a:rPr lang="ko-KR" altLang="en-US" dirty="0"/>
              <a:t>마스터링 </a:t>
            </a:r>
            <a:r>
              <a:rPr lang="ko-KR" altLang="en-US" dirty="0" err="1"/>
              <a:t>비트코인</a:t>
            </a:r>
            <a:r>
              <a:rPr lang="en-US" altLang="ko-KR" dirty="0"/>
              <a:t>: https://www.oreilly.com/library/view/mastering-bitcoin-2nd/9781491954379/ch04.html</a:t>
            </a:r>
          </a:p>
          <a:p>
            <a:endParaRPr lang="en-US" altLang="ko-KR" dirty="0"/>
          </a:p>
          <a:p>
            <a:r>
              <a:rPr lang="ko-KR" altLang="en-US" dirty="0" err="1"/>
              <a:t>비트코인</a:t>
            </a:r>
            <a:endParaRPr lang="en-US" altLang="ko-KR" dirty="0"/>
          </a:p>
          <a:p>
            <a:r>
              <a:rPr lang="en-US" altLang="ko-KR" dirty="0"/>
              <a:t> * </a:t>
            </a:r>
            <a:r>
              <a:rPr lang="ko-KR" altLang="en-US" dirty="0"/>
              <a:t>직렬화</a:t>
            </a:r>
            <a:r>
              <a:rPr lang="en-US" altLang="ko-KR" dirty="0"/>
              <a:t>: https://medium.com/programming-bitcoin/chapter-4-%EC%A7%81%EB%A0%AC%ED%99%94-6e3cd2092692 (</a:t>
            </a:r>
            <a:r>
              <a:rPr lang="ko-KR" altLang="en-US" dirty="0"/>
              <a:t>공개키 직렬화</a:t>
            </a:r>
            <a:r>
              <a:rPr lang="en-US" altLang="ko-KR" dirty="0"/>
              <a:t>, </a:t>
            </a:r>
            <a:r>
              <a:rPr lang="ko-KR" altLang="en-US" dirty="0"/>
              <a:t>서명 직렬화</a:t>
            </a:r>
            <a:r>
              <a:rPr lang="en-US" altLang="ko-KR" dirty="0"/>
              <a:t>)</a:t>
            </a:r>
          </a:p>
          <a:p>
            <a:r>
              <a:rPr lang="en-US" altLang="ko-KR" dirty="0"/>
              <a:t> * </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74</a:t>
            </a:fld>
            <a:endParaRPr lang="ko-KR" altLang="en-US"/>
          </a:p>
        </p:txBody>
      </p:sp>
    </p:spTree>
    <p:extLst>
      <p:ext uri="{BB962C8B-B14F-4D97-AF65-F5344CB8AC3E}">
        <p14:creationId xmlns:p14="http://schemas.microsoft.com/office/powerpoint/2010/main" val="29639932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https://ethereum.org/en/history/</a:t>
            </a:r>
          </a:p>
          <a:p>
            <a:r>
              <a:rPr lang="en-US" altLang="ko-KR" dirty="0"/>
              <a:t>https://etherscan.io/block/0</a:t>
            </a:r>
          </a:p>
          <a:p>
            <a:r>
              <a:rPr lang="en-US" altLang="ko-KR" dirty="0"/>
              <a:t>https://ethereum.org/en/whitepaper/</a:t>
            </a:r>
          </a:p>
          <a:p>
            <a:r>
              <a:rPr lang="ko-KR" altLang="en-US" dirty="0"/>
              <a:t>번역</a:t>
            </a:r>
            <a:r>
              <a:rPr lang="en-US" altLang="ko-KR" dirty="0"/>
              <a:t>: https://github.com/ethereum/wiki/wiki/%5BKorean%5D-White-Paper</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8</a:t>
            </a:fld>
            <a:endParaRPr lang="ko-KR" altLang="en-US"/>
          </a:p>
        </p:txBody>
      </p:sp>
    </p:spTree>
    <p:extLst>
      <p:ext uri="{BB962C8B-B14F-4D97-AF65-F5344CB8AC3E}">
        <p14:creationId xmlns:p14="http://schemas.microsoft.com/office/powerpoint/2010/main" val="269048854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https://medium.com/@chamirachid/your-journey-to-consensus-part-1-6a88a6f818f6</a:t>
            </a:r>
          </a:p>
          <a:p>
            <a:r>
              <a:rPr lang="en-US" altLang="ko-KR" dirty="0"/>
              <a:t>https://101blockchains.com/%d0%ba%d0%be%d0%bd%d1%81%d0%b5%d0%bd%d1%81%d1%83%d1%81%d0%bd%d1%8b%d0%b5-%d0%b0%d0%bb%d0%b3%d0%be%d1%80%d0%b8%d1%82%d0%bc%d1%8b/#prettyPhoto</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75</a:t>
            </a:fld>
            <a:endParaRPr lang="ko-KR" altLang="en-US"/>
          </a:p>
        </p:txBody>
      </p:sp>
    </p:spTree>
    <p:extLst>
      <p:ext uri="{BB962C8B-B14F-4D97-AF65-F5344CB8AC3E}">
        <p14:creationId xmlns:p14="http://schemas.microsoft.com/office/powerpoint/2010/main" val="65045787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77</a:t>
            </a:fld>
            <a:endParaRPr lang="ko-KR" altLang="en-US"/>
          </a:p>
        </p:txBody>
      </p:sp>
    </p:spTree>
    <p:extLst>
      <p:ext uri="{BB962C8B-B14F-4D97-AF65-F5344CB8AC3E}">
        <p14:creationId xmlns:p14="http://schemas.microsoft.com/office/powerpoint/2010/main" val="90179691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err="1"/>
              <a:t>coinbase</a:t>
            </a:r>
            <a:endParaRPr lang="en-US" altLang="ko-KR" dirty="0"/>
          </a:p>
          <a:p>
            <a:r>
              <a:rPr lang="ko-KR" altLang="en-US" dirty="0"/>
              <a:t>금본위제</a:t>
            </a:r>
            <a:endParaRPr lang="en-US" altLang="ko-KR" dirty="0"/>
          </a:p>
          <a:p>
            <a:r>
              <a:rPr lang="ko-KR" altLang="en-US" dirty="0"/>
              <a:t>충당금 </a:t>
            </a:r>
            <a:r>
              <a:rPr lang="en-US" altLang="ko-KR" dirty="0"/>
              <a:t>100% </a:t>
            </a:r>
            <a:r>
              <a:rPr lang="ko-KR" altLang="en-US" dirty="0"/>
              <a:t>금본위제</a:t>
            </a:r>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78</a:t>
            </a:fld>
            <a:endParaRPr lang="ko-KR" altLang="en-US"/>
          </a:p>
        </p:txBody>
      </p:sp>
    </p:spTree>
    <p:extLst>
      <p:ext uri="{BB962C8B-B14F-4D97-AF65-F5344CB8AC3E}">
        <p14:creationId xmlns:p14="http://schemas.microsoft.com/office/powerpoint/2010/main" val="180407729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err="1"/>
              <a:t>coinbase</a:t>
            </a:r>
            <a:endParaRPr lang="en-US" altLang="ko-KR" dirty="0"/>
          </a:p>
          <a:p>
            <a:r>
              <a:rPr lang="ko-KR" altLang="en-US" dirty="0"/>
              <a:t>금본위제</a:t>
            </a:r>
            <a:endParaRPr lang="en-US" altLang="ko-KR" dirty="0"/>
          </a:p>
          <a:p>
            <a:r>
              <a:rPr lang="ko-KR" altLang="en-US" dirty="0"/>
              <a:t>충당금 </a:t>
            </a:r>
            <a:r>
              <a:rPr lang="en-US" altLang="ko-KR" dirty="0"/>
              <a:t>100% </a:t>
            </a:r>
            <a:r>
              <a:rPr lang="ko-KR" altLang="en-US" dirty="0"/>
              <a:t>금본위제</a:t>
            </a:r>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79</a:t>
            </a:fld>
            <a:endParaRPr lang="ko-KR" altLang="en-US"/>
          </a:p>
        </p:txBody>
      </p:sp>
    </p:spTree>
    <p:extLst>
      <p:ext uri="{BB962C8B-B14F-4D97-AF65-F5344CB8AC3E}">
        <p14:creationId xmlns:p14="http://schemas.microsoft.com/office/powerpoint/2010/main" val="52784920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https://ethereum.org/en/developers/docs/blocks/</a:t>
            </a:r>
          </a:p>
          <a:p>
            <a:endParaRPr lang="en-US" altLang="ko-KR" dirty="0"/>
          </a:p>
          <a:p>
            <a:r>
              <a:rPr lang="en-US" altLang="ko-KR" dirty="0"/>
              <a:t>P37. https://docs.google.com/presentation/d/1UE4mMz7395pZmVOhFecnNv33AN0sGaNsmyr0hB2uNDs/edit#slide=id.g427855eac7_0_115</a:t>
            </a:r>
          </a:p>
          <a:p>
            <a:r>
              <a:rPr lang="en-US" altLang="ko-KR" sz="1800" b="0" i="0" u="none" strike="noStrike" dirty="0" err="1">
                <a:solidFill>
                  <a:srgbClr val="434343"/>
                </a:solidFill>
                <a:effectLst/>
                <a:latin typeface="Arial" panose="020B0604020202020204" pitchFamily="34" charset="0"/>
              </a:rPr>
              <a:t>PoW</a:t>
            </a:r>
            <a:r>
              <a:rPr lang="ko-KR" altLang="en-US" sz="1800" b="0" i="0" u="none" strike="noStrike" dirty="0">
                <a:solidFill>
                  <a:srgbClr val="434343"/>
                </a:solidFill>
                <a:effectLst/>
                <a:latin typeface="Arial" panose="020B0604020202020204" pitchFamily="34" charset="0"/>
              </a:rPr>
              <a:t>는 합의를 도출하기 위한 수단이 아니라</a:t>
            </a:r>
            <a:r>
              <a:rPr lang="en-US" altLang="ko-KR" sz="1800" b="0" i="0" u="none" strike="noStrike" dirty="0">
                <a:solidFill>
                  <a:srgbClr val="434343"/>
                </a:solidFill>
                <a:effectLst/>
                <a:latin typeface="Arial" panose="020B0604020202020204" pitchFamily="34" charset="0"/>
              </a:rPr>
              <a:t>, </a:t>
            </a:r>
            <a:r>
              <a:rPr lang="ko-KR" altLang="en-US" sz="1800" b="0" i="0" u="none" strike="noStrike" dirty="0">
                <a:solidFill>
                  <a:srgbClr val="434343"/>
                </a:solidFill>
                <a:effectLst/>
                <a:latin typeface="Arial" panose="020B0604020202020204" pitchFamily="34" charset="0"/>
              </a:rPr>
              <a:t>속도를 제한하기 위한 수단이다</a:t>
            </a:r>
            <a:r>
              <a:rPr lang="en-US" altLang="ko-KR" sz="1800" b="0" i="0" u="none" strike="noStrike" dirty="0">
                <a:solidFill>
                  <a:srgbClr val="434343"/>
                </a:solidFill>
                <a:effectLst/>
                <a:latin typeface="Arial" panose="020B0604020202020204" pitchFamily="34" charset="0"/>
              </a:rPr>
              <a:t>. Ethereum</a:t>
            </a:r>
            <a:r>
              <a:rPr lang="ko-KR" altLang="en-US" sz="1800" b="0" i="0" u="none" strike="noStrike" dirty="0">
                <a:solidFill>
                  <a:srgbClr val="434343"/>
                </a:solidFill>
                <a:effectLst/>
                <a:latin typeface="Arial" panose="020B0604020202020204" pitchFamily="34" charset="0"/>
              </a:rPr>
              <a:t>의 </a:t>
            </a:r>
            <a:r>
              <a:rPr lang="en-US" altLang="ko-KR" sz="1800" b="0" i="0" u="none" strike="noStrike" dirty="0">
                <a:solidFill>
                  <a:srgbClr val="434343"/>
                </a:solidFill>
                <a:effectLst/>
                <a:latin typeface="Arial" panose="020B0604020202020204" pitchFamily="34" charset="0"/>
              </a:rPr>
              <a:t>GHOST </a:t>
            </a:r>
            <a:r>
              <a:rPr lang="ko-KR" altLang="en-US" sz="1800" b="0" i="0" u="none" strike="noStrike" dirty="0">
                <a:solidFill>
                  <a:srgbClr val="434343"/>
                </a:solidFill>
                <a:effectLst/>
                <a:latin typeface="Arial" panose="020B0604020202020204" pitchFamily="34" charset="0"/>
              </a:rPr>
              <a:t>프로토콜이 합의에 수단으로 사용된다</a:t>
            </a:r>
            <a:r>
              <a:rPr lang="en-US" altLang="ko-KR" sz="1800" b="0" i="0" u="none" strike="noStrike" dirty="0">
                <a:solidFill>
                  <a:srgbClr val="434343"/>
                </a:solidFill>
                <a:effectLst/>
                <a:latin typeface="Arial" panose="020B0604020202020204" pitchFamily="34" charset="0"/>
              </a:rPr>
              <a:t>.</a:t>
            </a:r>
          </a:p>
          <a:p>
            <a:endParaRPr lang="en-US" altLang="ko-KR" sz="1800" b="0" i="0" u="none" strike="noStrike" dirty="0">
              <a:solidFill>
                <a:srgbClr val="434343"/>
              </a:solidFill>
              <a:effectLst/>
              <a:latin typeface="Arial" panose="020B0604020202020204" pitchFamily="34" charset="0"/>
            </a:endParaRPr>
          </a:p>
          <a:p>
            <a:r>
              <a:rPr lang="en-US" altLang="ko-KR" dirty="0"/>
              <a:t>https://wikidocs.net/14501</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80</a:t>
            </a:fld>
            <a:endParaRPr lang="ko-KR" altLang="en-US"/>
          </a:p>
        </p:txBody>
      </p:sp>
    </p:spTree>
    <p:extLst>
      <p:ext uri="{BB962C8B-B14F-4D97-AF65-F5344CB8AC3E}">
        <p14:creationId xmlns:p14="http://schemas.microsoft.com/office/powerpoint/2010/main" val="175268312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&gt; node .\nonce.js</a:t>
            </a:r>
          </a:p>
          <a:p>
            <a:r>
              <a:rPr lang="en-US" altLang="ko-KR" dirty="0"/>
              <a:t>input: 0, hash: 0x044852b2a670ade5407e78fb2863c51de9fcb96542a07186fe3aeda6bb8a116d</a:t>
            </a:r>
          </a:p>
          <a:p>
            <a:r>
              <a:rPr lang="en-US" altLang="ko-KR" dirty="0"/>
              <a:t>input: 54, hash: 0x006b3e710f3089a74ecb6b0f5948e5ff07a3db6ba4da475d2be17624ba96b95b</a:t>
            </a:r>
          </a:p>
          <a:p>
            <a:r>
              <a:rPr lang="en-US" altLang="ko-KR" dirty="0"/>
              <a:t>input: 3090, hash: 0x0002acedfab50d6a80ad93af534e1daf25dc0cc20e73407607e38e2829e84fbf</a:t>
            </a:r>
          </a:p>
          <a:p>
            <a:r>
              <a:rPr lang="en-US" altLang="ko-KR" dirty="0"/>
              <a:t>input: 114066, hash: 0x0000d299e6ec960e2ae1c5e623a9fddf414b766b7a1259832b5a473be461a6c2</a:t>
            </a:r>
          </a:p>
          <a:p>
            <a:r>
              <a:rPr lang="en-US" altLang="ko-KR" dirty="0"/>
              <a:t>input: 1457263, hash: 0x0000023aeb88ed23d6f6d1121b4e05640cf917580f56b72faafd92160f1859fd</a:t>
            </a:r>
          </a:p>
          <a:p>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82</a:t>
            </a:fld>
            <a:endParaRPr lang="ko-KR" altLang="en-US"/>
          </a:p>
        </p:txBody>
      </p:sp>
    </p:spTree>
    <p:extLst>
      <p:ext uri="{BB962C8B-B14F-4D97-AF65-F5344CB8AC3E}">
        <p14:creationId xmlns:p14="http://schemas.microsoft.com/office/powerpoint/2010/main" val="321193625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https://www.datadriveninvestor.com/2019/11/21/a-decomposition-of-the-bitcoin-block-header/</a:t>
            </a:r>
          </a:p>
          <a:p>
            <a:r>
              <a:rPr lang="en-US" altLang="ko-KR" dirty="0"/>
              <a:t>https://dlt-repo.net/how-to-calculate-a-bitcoin-block-hash-manually/</a:t>
            </a:r>
          </a:p>
          <a:p>
            <a:endParaRPr lang="en-US" altLang="ko-KR" dirty="0"/>
          </a:p>
          <a:p>
            <a:r>
              <a:rPr lang="en-US" altLang="ko-KR" dirty="0"/>
              <a:t>https://github.com/bitcoin/bitcoin/blob/master/contrib/signet/miner#L348</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84</a:t>
            </a:fld>
            <a:endParaRPr lang="ko-KR" altLang="en-US"/>
          </a:p>
        </p:txBody>
      </p:sp>
    </p:spTree>
    <p:extLst>
      <p:ext uri="{BB962C8B-B14F-4D97-AF65-F5344CB8AC3E}">
        <p14:creationId xmlns:p14="http://schemas.microsoft.com/office/powerpoint/2010/main" val="163543437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hlinkClick r:id="rId3"/>
              </a:rPr>
              <a:t>https://en.bitcoin.it/wiki/Difficulty</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hlinkClick r:id="rId3"/>
              </a:rPr>
              <a:t>https://minerdaily.com/2021/how-are-bitcoins-difficulty-and-hash-rate-calculated/</a:t>
            </a: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https://steemit.com/kr/@loum/21zhq3-how-to-calculate-the-difficulty-of-bitcoin</a:t>
            </a:r>
          </a:p>
          <a:p>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85</a:t>
            </a:fld>
            <a:endParaRPr lang="ko-KR" altLang="en-US"/>
          </a:p>
        </p:txBody>
      </p:sp>
    </p:spTree>
    <p:extLst>
      <p:ext uri="{BB962C8B-B14F-4D97-AF65-F5344CB8AC3E}">
        <p14:creationId xmlns:p14="http://schemas.microsoft.com/office/powerpoint/2010/main" val="298150683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err="1"/>
              <a:t>coinbase</a:t>
            </a:r>
            <a:endParaRPr lang="en-US" altLang="ko-KR" dirty="0"/>
          </a:p>
          <a:p>
            <a:r>
              <a:rPr lang="ko-KR" altLang="en-US" dirty="0"/>
              <a:t>금본위제</a:t>
            </a:r>
            <a:endParaRPr lang="en-US" altLang="ko-KR" dirty="0"/>
          </a:p>
          <a:p>
            <a:r>
              <a:rPr lang="ko-KR" altLang="en-US" dirty="0"/>
              <a:t>충당금 </a:t>
            </a:r>
            <a:r>
              <a:rPr lang="en-US" altLang="ko-KR" dirty="0"/>
              <a:t>100% </a:t>
            </a:r>
            <a:r>
              <a:rPr lang="ko-KR" altLang="en-US" dirty="0"/>
              <a:t>금본위제</a:t>
            </a:r>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89</a:t>
            </a:fld>
            <a:endParaRPr lang="ko-KR" altLang="en-US"/>
          </a:p>
        </p:txBody>
      </p:sp>
    </p:spTree>
    <p:extLst>
      <p:ext uri="{BB962C8B-B14F-4D97-AF65-F5344CB8AC3E}">
        <p14:creationId xmlns:p14="http://schemas.microsoft.com/office/powerpoint/2010/main" val="418766192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err="1"/>
              <a:t>coinbase</a:t>
            </a:r>
            <a:endParaRPr lang="en-US" altLang="ko-KR" dirty="0"/>
          </a:p>
          <a:p>
            <a:r>
              <a:rPr lang="ko-KR" altLang="en-US" dirty="0"/>
              <a:t>금본위제</a:t>
            </a:r>
            <a:endParaRPr lang="en-US" altLang="ko-KR" dirty="0"/>
          </a:p>
          <a:p>
            <a:r>
              <a:rPr lang="ko-KR" altLang="en-US" dirty="0"/>
              <a:t>충당금 </a:t>
            </a:r>
            <a:r>
              <a:rPr lang="en-US" altLang="ko-KR" dirty="0"/>
              <a:t>100% </a:t>
            </a:r>
            <a:r>
              <a:rPr lang="ko-KR" altLang="en-US" dirty="0"/>
              <a:t>금본위제</a:t>
            </a:r>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90</a:t>
            </a:fld>
            <a:endParaRPr lang="ko-KR" altLang="en-US"/>
          </a:p>
        </p:txBody>
      </p:sp>
    </p:spTree>
    <p:extLst>
      <p:ext uri="{BB962C8B-B14F-4D97-AF65-F5344CB8AC3E}">
        <p14:creationId xmlns:p14="http://schemas.microsoft.com/office/powerpoint/2010/main" val="21398595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11</a:t>
            </a:fld>
            <a:endParaRPr lang="ko-KR" altLang="en-US"/>
          </a:p>
        </p:txBody>
      </p:sp>
    </p:spTree>
    <p:extLst>
      <p:ext uri="{BB962C8B-B14F-4D97-AF65-F5344CB8AC3E}">
        <p14:creationId xmlns:p14="http://schemas.microsoft.com/office/powerpoint/2010/main" val="62798044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https://www.geeksforgeeks.org/what-is-coinbase-transaction/</a:t>
            </a:r>
          </a:p>
          <a:p>
            <a:r>
              <a:rPr lang="en-US" altLang="ko-KR" dirty="0"/>
              <a:t>https://blockchair.com/bitcoin/block/736019</a:t>
            </a:r>
          </a:p>
          <a:p>
            <a:r>
              <a:rPr lang="en-US" altLang="ko-KR" dirty="0"/>
              <a:t>https://blockstream.info/block/00000000000000000008921ecf3c072e488ae40744afdb34a31ffcf4ab831ec7</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91</a:t>
            </a:fld>
            <a:endParaRPr lang="ko-KR" altLang="en-US"/>
          </a:p>
        </p:txBody>
      </p:sp>
    </p:spTree>
    <p:extLst>
      <p:ext uri="{BB962C8B-B14F-4D97-AF65-F5344CB8AC3E}">
        <p14:creationId xmlns:p14="http://schemas.microsoft.com/office/powerpoint/2010/main" val="232413602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https://www.coindeskkorea.com/news/articleView.html?idxno=70609</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92</a:t>
            </a:fld>
            <a:endParaRPr lang="ko-KR" altLang="en-US"/>
          </a:p>
        </p:txBody>
      </p:sp>
    </p:spTree>
    <p:extLst>
      <p:ext uri="{BB962C8B-B14F-4D97-AF65-F5344CB8AC3E}">
        <p14:creationId xmlns:p14="http://schemas.microsoft.com/office/powerpoint/2010/main" val="190632154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mining.cpp</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93</a:t>
            </a:fld>
            <a:endParaRPr lang="ko-KR" altLang="en-US"/>
          </a:p>
        </p:txBody>
      </p:sp>
    </p:spTree>
    <p:extLst>
      <p:ext uri="{BB962C8B-B14F-4D97-AF65-F5344CB8AC3E}">
        <p14:creationId xmlns:p14="http://schemas.microsoft.com/office/powerpoint/2010/main" val="143063497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mining.cpp</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94</a:t>
            </a:fld>
            <a:endParaRPr lang="ko-KR" altLang="en-US"/>
          </a:p>
        </p:txBody>
      </p:sp>
    </p:spTree>
    <p:extLst>
      <p:ext uri="{BB962C8B-B14F-4D97-AF65-F5344CB8AC3E}">
        <p14:creationId xmlns:p14="http://schemas.microsoft.com/office/powerpoint/2010/main" val="228189144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miner.cpp - </a:t>
            </a:r>
            <a:r>
              <a:rPr lang="en-US" altLang="ko-KR" dirty="0" err="1"/>
              <a:t>CreateNewBlock</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97</a:t>
            </a:fld>
            <a:endParaRPr lang="ko-KR" altLang="en-US"/>
          </a:p>
        </p:txBody>
      </p:sp>
    </p:spTree>
    <p:extLst>
      <p:ext uri="{BB962C8B-B14F-4D97-AF65-F5344CB8AC3E}">
        <p14:creationId xmlns:p14="http://schemas.microsoft.com/office/powerpoint/2010/main" val="260272928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solidFill>
                  <a:schemeClr val="bg1">
                    <a:lumMod val="85000"/>
                  </a:schemeClr>
                </a:solidFill>
                <a:latin typeface="Arial" panose="020B0604020202020204" pitchFamily="34" charset="0"/>
              </a:rPr>
              <a:t>MAX_FUTURE_BLOCK_TIME = 2 * 60 * 60)</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bg1">
                  <a:lumMod val="85000"/>
                </a:schemeClr>
              </a:solidFill>
              <a:latin typeface="Arial" panose="020B0604020202020204" pitchFamily="34" charset="0"/>
            </a:endParaRPr>
          </a:p>
          <a:p>
            <a:endParaRPr lang="en-US" altLang="ko-KR" dirty="0"/>
          </a:p>
          <a:p>
            <a:r>
              <a:rPr lang="en-US" altLang="ko-KR" dirty="0"/>
              <a:t>https://learn.saylor.org/mod/book/view.php?id=36380&amp;forceview=1</a:t>
            </a:r>
          </a:p>
          <a:p>
            <a:r>
              <a:rPr lang="en-US" altLang="ko-KR" dirty="0"/>
              <a:t>https://github.com/bitcoin/bitcoin/blob/5d53cf38784df9ad9ed10306bf3fba3002fd9244/src/net_processing.cpp#L1742</a:t>
            </a:r>
          </a:p>
          <a:p>
            <a:endParaRPr lang="en-US" altLang="ko-KR" dirty="0"/>
          </a:p>
          <a:p>
            <a:r>
              <a:rPr lang="en-US" altLang="ko-KR" dirty="0"/>
              <a:t>https://github.com/bitcoin/bitcoin/blob/master/src/validation.cpp#L3327</a:t>
            </a:r>
          </a:p>
          <a:p>
            <a:endParaRPr lang="en-US" altLang="ko-KR" dirty="0"/>
          </a:p>
          <a:p>
            <a:r>
              <a:rPr lang="ko-KR" altLang="en-US" dirty="0"/>
              <a:t>블록 크기</a:t>
            </a:r>
            <a:r>
              <a:rPr lang="en-US" altLang="ko-KR" dirty="0"/>
              <a:t>: https://ko.bitcoinethereumnews.com/bitcoin/what-is-the-bitcoin-block-size-debate-and-why-does-it-matter/</a:t>
            </a:r>
          </a:p>
          <a:p>
            <a:r>
              <a:rPr lang="en-US" altLang="ko-KR" dirty="0"/>
              <a:t>1MB (4MB)</a:t>
            </a:r>
          </a:p>
          <a:p>
            <a:r>
              <a:rPr lang="en-US" altLang="ko-KR" dirty="0"/>
              <a:t>https://github.com/bitcoin/bips/blob/master/bip-0141.mediawiki</a:t>
            </a:r>
          </a:p>
          <a:p>
            <a:endParaRPr lang="en-US" altLang="ko-KR" dirty="0"/>
          </a:p>
          <a:p>
            <a:r>
              <a:rPr lang="en-US" altLang="ko-KR" dirty="0"/>
              <a:t>validation.cpp</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err="1"/>
              <a:t>GenerateBlock</a:t>
            </a:r>
            <a:r>
              <a:rPr lang="en-US" altLang="ko-KR" dirty="0"/>
              <a:t>(</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  </a:t>
            </a:r>
            <a:r>
              <a:rPr lang="en-US" altLang="ko-KR" dirty="0" err="1"/>
              <a:t>block.hashMerkleRoot</a:t>
            </a:r>
            <a:r>
              <a:rPr lang="en-US" altLang="ko-KR" dirty="0"/>
              <a:t> = </a:t>
            </a:r>
            <a:r>
              <a:rPr lang="en-US" altLang="ko-KR" dirty="0" err="1"/>
              <a:t>BlockMerkleRoot</a:t>
            </a:r>
            <a:r>
              <a:rPr lang="en-US" altLang="ko-KR" dirty="0"/>
              <a:t>(block);</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  </a:t>
            </a:r>
            <a:r>
              <a:rPr lang="en-US" altLang="ko-KR" dirty="0" err="1"/>
              <a:t>findNonce</a:t>
            </a: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  </a:t>
            </a:r>
            <a:r>
              <a:rPr lang="en-US" altLang="ko-KR" dirty="0" err="1"/>
              <a:t>ChainstateManager</a:t>
            </a:r>
            <a:r>
              <a:rPr lang="en-US" altLang="ko-KR" dirty="0"/>
              <a:t>::</a:t>
            </a:r>
            <a:r>
              <a:rPr lang="en-US" altLang="ko-KR" dirty="0" err="1"/>
              <a:t>ProcessNewBlock</a:t>
            </a:r>
            <a:r>
              <a:rPr lang="en-US" altLang="ko-KR" dirty="0"/>
              <a:t>(</a:t>
            </a:r>
            <a:br>
              <a:rPr lang="en-US" altLang="ko-KR" dirty="0"/>
            </a:br>
            <a:r>
              <a:rPr lang="en-US" altLang="ko-KR" dirty="0"/>
              <a:t>    bool </a:t>
            </a:r>
            <a:r>
              <a:rPr lang="en-US" altLang="ko-KR" dirty="0" err="1"/>
              <a:t>CheckBlock</a:t>
            </a:r>
            <a:r>
              <a:rPr lang="en-US" altLang="ko-KR" dirty="0"/>
              <a:t>() validation.cpp</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      </a:t>
            </a:r>
            <a:r>
              <a:rPr lang="en-US" altLang="ko-KR" dirty="0">
                <a:solidFill>
                  <a:srgbClr val="CC7832"/>
                </a:solidFill>
                <a:effectLst/>
              </a:rPr>
              <a:t>static bool </a:t>
            </a:r>
            <a:r>
              <a:rPr lang="en-US" altLang="ko-KR" dirty="0" err="1"/>
              <a:t>CheckBlockHeader</a:t>
            </a:r>
            <a:r>
              <a:rPr lang="en-US" altLang="ko-KR" dirty="0"/>
              <a:t>( validation.cpp Check </a:t>
            </a:r>
            <a:r>
              <a:rPr lang="en-US" altLang="ko-KR" dirty="0" err="1"/>
              <a:t>PoW</a:t>
            </a:r>
            <a:endParaRPr lang="en-US" altLang="ko-KR" dirty="0"/>
          </a:p>
          <a:p>
            <a:r>
              <a:rPr lang="en-US" altLang="ko-KR" dirty="0"/>
              <a:t>    bool </a:t>
            </a:r>
            <a:r>
              <a:rPr lang="en-US" altLang="ko-KR" dirty="0" err="1"/>
              <a:t>CChainState</a:t>
            </a:r>
            <a:r>
              <a:rPr lang="en-US" altLang="ko-KR" dirty="0"/>
              <a:t>::</a:t>
            </a:r>
            <a:r>
              <a:rPr lang="en-US" altLang="ko-KR" dirty="0" err="1"/>
              <a:t>AcceptBlock</a:t>
            </a:r>
            <a:r>
              <a:rPr lang="en-US" altLang="ko-KR" dirty="0"/>
              <a:t>(</a:t>
            </a:r>
          </a:p>
          <a:p>
            <a:r>
              <a:rPr lang="en-US" altLang="ko-KR" dirty="0"/>
              <a:t>      </a:t>
            </a:r>
            <a:r>
              <a:rPr lang="en-US" altLang="ko-KR" dirty="0" err="1"/>
              <a:t>ChainstateManager</a:t>
            </a:r>
            <a:r>
              <a:rPr lang="en-US" altLang="ko-KR" dirty="0"/>
              <a:t>::</a:t>
            </a:r>
            <a:r>
              <a:rPr lang="en-US" altLang="ko-KR" dirty="0" err="1"/>
              <a:t>AcceptBlockHeader</a:t>
            </a:r>
            <a:r>
              <a:rPr lang="en-US" altLang="ko-KR" dirty="0"/>
              <a:t>(</a:t>
            </a:r>
          </a:p>
          <a:p>
            <a:r>
              <a:rPr lang="en-US" altLang="ko-KR" dirty="0"/>
              <a:t>        </a:t>
            </a:r>
            <a:r>
              <a:rPr lang="en-US" altLang="ko-KR" dirty="0" err="1"/>
              <a:t>CheckBlockHeader</a:t>
            </a:r>
            <a:r>
              <a:rPr lang="en-US" altLang="ko-KR" dirty="0"/>
              <a:t>() -&gt; </a:t>
            </a:r>
            <a:r>
              <a:rPr lang="en-US" altLang="ko-KR" dirty="0" err="1"/>
              <a:t>CheckProofOfWork</a:t>
            </a:r>
            <a:r>
              <a:rPr lang="en-US" altLang="ko-KR" dirty="0"/>
              <a:t>()</a:t>
            </a:r>
          </a:p>
          <a:p>
            <a:r>
              <a:rPr lang="en-US" altLang="ko-KR" dirty="0"/>
              <a:t>        </a:t>
            </a:r>
            <a:r>
              <a:rPr lang="en-US" altLang="ko-KR" dirty="0" err="1"/>
              <a:t>ContextualCheckBlockHeader</a:t>
            </a:r>
            <a:r>
              <a:rPr lang="en-US" altLang="ko-KR" dirty="0"/>
              <a:t>() validation.cpp</a:t>
            </a:r>
          </a:p>
          <a:p>
            <a:r>
              <a:rPr lang="en-US" altLang="ko-KR" dirty="0"/>
              <a:t>          </a:t>
            </a:r>
            <a:r>
              <a:rPr lang="en-US" altLang="ko-KR" dirty="0" err="1"/>
              <a:t>GetNextWorkRequired</a:t>
            </a:r>
            <a:r>
              <a:rPr lang="en-US" altLang="ko-KR" dirty="0"/>
              <a:t>( - pow.cpp</a:t>
            </a:r>
          </a:p>
          <a:p>
            <a:r>
              <a:rPr lang="en-US" altLang="ko-KR" dirty="0"/>
              <a:t>            </a:t>
            </a:r>
            <a:r>
              <a:rPr lang="en-US" altLang="ko-KR" dirty="0" err="1"/>
              <a:t>CalculateNextWorkRequired</a:t>
            </a:r>
            <a:r>
              <a:rPr lang="en-US" altLang="ko-KR" dirty="0"/>
              <a:t>( </a:t>
            </a:r>
            <a:r>
              <a:rPr lang="en-US" altLang="ko-KR" dirty="0" err="1"/>
              <a:t>pow.capp</a:t>
            </a:r>
            <a:br>
              <a:rPr lang="en-US" altLang="ko-KR" dirty="0"/>
            </a:br>
            <a:br>
              <a:rPr lang="en-US" altLang="ko-KR" dirty="0"/>
            </a:br>
            <a:r>
              <a:rPr lang="en-US" altLang="ko-KR" dirty="0"/>
              <a:t>          </a:t>
            </a:r>
            <a:r>
              <a:rPr lang="en-US" altLang="ko-KR" dirty="0" err="1"/>
              <a:t>GetMedianTimePast</a:t>
            </a:r>
            <a:r>
              <a:rPr lang="en-US" altLang="ko-KR" dirty="0"/>
              <a:t>() - </a:t>
            </a:r>
            <a:r>
              <a:rPr lang="en-US" altLang="ko-KR" dirty="0" err="1"/>
              <a:t>chain.h</a:t>
            </a:r>
            <a:br>
              <a:rPr lang="en-US" altLang="ko-KR" dirty="0"/>
            </a:br>
            <a:r>
              <a:rPr lang="en-US" altLang="ko-KR" dirty="0"/>
              <a:t>        </a:t>
            </a:r>
            <a:r>
              <a:rPr lang="en-US" altLang="ko-KR" dirty="0" err="1"/>
              <a:t>AddToBlockIndex</a:t>
            </a:r>
            <a:r>
              <a:rPr lang="en-US" altLang="ko-KR" dirty="0"/>
              <a:t>(block, </a:t>
            </a:r>
            <a:br>
              <a:rPr lang="en-US" altLang="ko-KR" dirty="0"/>
            </a:br>
            <a:r>
              <a:rPr lang="en-US" altLang="ko-KR" dirty="0"/>
              <a:t>      </a:t>
            </a:r>
            <a:r>
              <a:rPr lang="en-US" altLang="ko-KR" dirty="0" err="1"/>
              <a:t>FlushStateToDisk</a:t>
            </a:r>
            <a:r>
              <a:rPr lang="en-US" altLang="ko-KR" dirty="0"/>
              <a:t>(state, </a:t>
            </a:r>
            <a:r>
              <a:rPr lang="en-US" altLang="ko-KR" dirty="0" err="1"/>
              <a:t>FlushStateMode</a:t>
            </a:r>
            <a:r>
              <a:rPr lang="en-US" altLang="ko-KR" dirty="0"/>
              <a:t>::NONE);</a:t>
            </a:r>
          </a:p>
          <a:p>
            <a:r>
              <a:rPr lang="en-US" altLang="ko-KR" dirty="0"/>
              <a:t>    </a:t>
            </a:r>
            <a:r>
              <a:rPr lang="en-US" altLang="ko-KR" dirty="0" err="1"/>
              <a:t>NotifyHeaderTip</a:t>
            </a:r>
            <a:r>
              <a:rPr lang="en-US" altLang="ko-KR" dirty="0"/>
              <a:t>(</a:t>
            </a:r>
            <a:r>
              <a:rPr lang="en-US" altLang="ko-KR" dirty="0" err="1"/>
              <a:t>ActiveChainstate</a:t>
            </a:r>
            <a:r>
              <a:rPr lang="en-US" altLang="ko-KR" dirty="0"/>
              <a:t>());</a:t>
            </a:r>
          </a:p>
          <a:p>
            <a:r>
              <a:rPr lang="en-US" altLang="ko-KR" dirty="0"/>
              <a:t>    </a:t>
            </a:r>
            <a:r>
              <a:rPr lang="en-US" altLang="ko-KR" dirty="0" err="1"/>
              <a:t>ActivateBestChain</a:t>
            </a:r>
            <a:r>
              <a:rPr lang="en-US" altLang="ko-KR" dirty="0"/>
              <a:t>(state, block)</a:t>
            </a:r>
          </a:p>
          <a:p>
            <a:r>
              <a:rPr lang="en-US" altLang="ko-KR" dirty="0"/>
              <a:t>  </a:t>
            </a:r>
            <a:r>
              <a:rPr lang="en-US" altLang="ko-KR" dirty="0" err="1"/>
              <a:t>block_hash</a:t>
            </a:r>
            <a:r>
              <a:rPr lang="en-US" altLang="ko-KR" dirty="0"/>
              <a:t> = </a:t>
            </a:r>
            <a:r>
              <a:rPr lang="en-US" altLang="ko-KR" dirty="0" err="1"/>
              <a:t>block.GetHash</a:t>
            </a:r>
            <a:r>
              <a:rPr lang="en-US" altLang="ko-KR" dirty="0"/>
              <a:t>();</a:t>
            </a:r>
          </a:p>
          <a:p>
            <a:endParaRPr lang="en-US" altLang="ko-KR" dirty="0"/>
          </a:p>
          <a:p>
            <a:r>
              <a:rPr lang="en-US" altLang="ko-KR" dirty="0" err="1"/>
              <a:t>pblock</a:t>
            </a:r>
            <a:r>
              <a:rPr lang="en-US" altLang="ko-KR" dirty="0">
                <a:solidFill>
                  <a:srgbClr val="0F9795"/>
                </a:solidFill>
                <a:effectLst/>
              </a:rPr>
              <a:t>-&gt;</a:t>
            </a:r>
            <a:r>
              <a:rPr lang="en-US" altLang="ko-KR" dirty="0" err="1"/>
              <a:t>nTime</a:t>
            </a:r>
            <a:r>
              <a:rPr lang="en-US" altLang="ko-KR" dirty="0"/>
              <a:t> = </a:t>
            </a:r>
            <a:r>
              <a:rPr lang="en-US" altLang="ko-KR" dirty="0" err="1"/>
              <a:t>GetAdjustedTime</a:t>
            </a:r>
            <a:r>
              <a:rPr lang="en-US" altLang="ko-KR" dirty="0"/>
              <a:t>();</a:t>
            </a:r>
            <a:br>
              <a:rPr lang="en-US" altLang="ko-KR" dirty="0"/>
            </a:br>
            <a:r>
              <a:rPr lang="en-US" altLang="ko-KR" dirty="0" err="1"/>
              <a:t>m_lock_time_cutoff</a:t>
            </a:r>
            <a:r>
              <a:rPr lang="en-US" altLang="ko-KR" dirty="0"/>
              <a:t> = </a:t>
            </a:r>
            <a:r>
              <a:rPr lang="en-US" altLang="ko-KR" dirty="0" err="1"/>
              <a:t>pindexPrev</a:t>
            </a:r>
            <a:r>
              <a:rPr lang="en-US" altLang="ko-KR" dirty="0">
                <a:solidFill>
                  <a:srgbClr val="0F9795"/>
                </a:solidFill>
                <a:effectLst/>
              </a:rPr>
              <a:t>-&gt;</a:t>
            </a:r>
            <a:r>
              <a:rPr lang="en-US" altLang="ko-KR" dirty="0" err="1"/>
              <a:t>GetMedianTimePast</a:t>
            </a:r>
            <a:r>
              <a:rPr lang="en-US" altLang="ko-KR" dirty="0"/>
              <a:t>();</a:t>
            </a:r>
          </a:p>
          <a:p>
            <a:endParaRPr lang="en-US" altLang="ko-KR" dirty="0"/>
          </a:p>
          <a:p>
            <a:endParaRPr lang="en-US" altLang="ko-KR" dirty="0"/>
          </a:p>
          <a:p>
            <a:r>
              <a:rPr lang="en-US" altLang="ko-KR" dirty="0">
                <a:solidFill>
                  <a:srgbClr val="647F94"/>
                </a:solidFill>
                <a:effectLst/>
              </a:rPr>
              <a:t>/** The maximum allowed number of signature check operations in a block (network rule) */</a:t>
            </a:r>
            <a:br>
              <a:rPr lang="en-US" altLang="ko-KR" dirty="0">
                <a:solidFill>
                  <a:srgbClr val="647F94"/>
                </a:solidFill>
                <a:effectLst/>
              </a:rPr>
            </a:br>
            <a:r>
              <a:rPr lang="en-US" altLang="ko-KR" dirty="0">
                <a:solidFill>
                  <a:srgbClr val="CC7832"/>
                </a:solidFill>
                <a:effectLst/>
              </a:rPr>
              <a:t>static const </a:t>
            </a:r>
            <a:r>
              <a:rPr lang="en-US" altLang="ko-KR" dirty="0"/>
              <a:t>int64_t MAX_BLOCK_SIGOPS_COST = </a:t>
            </a:r>
            <a:r>
              <a:rPr lang="en-US" altLang="ko-KR" dirty="0">
                <a:solidFill>
                  <a:srgbClr val="6897BB"/>
                </a:solidFill>
                <a:effectLst/>
              </a:rPr>
              <a:t>80000</a:t>
            </a:r>
            <a:r>
              <a:rPr lang="en-US" altLang="ko-KR" dirty="0"/>
              <a:t>;</a:t>
            </a:r>
          </a:p>
          <a:p>
            <a:endParaRPr lang="en-US" altLang="ko-KR" dirty="0"/>
          </a:p>
          <a:p>
            <a:endParaRPr lang="en-US" altLang="ko-KR" dirty="0"/>
          </a:p>
          <a:p>
            <a:endParaRPr lang="en-US" altLang="ko-KR" dirty="0"/>
          </a:p>
          <a:p>
            <a:endParaRPr lang="en-US" altLang="ko-KR" dirty="0"/>
          </a:p>
          <a:p>
            <a:r>
              <a:rPr lang="ko-KR" altLang="en-US" sz="1200" dirty="0">
                <a:solidFill>
                  <a:schemeClr val="bg1">
                    <a:lumMod val="85000"/>
                  </a:schemeClr>
                </a:solidFill>
                <a:latin typeface="Arial" panose="020B0604020202020204" pitchFamily="34" charset="0"/>
              </a:rPr>
              <a:t>블록 데이터 구조 유효성</a:t>
            </a:r>
            <a:endParaRPr lang="en-US" altLang="ko-KR" sz="1200" dirty="0">
              <a:solidFill>
                <a:schemeClr val="bg1">
                  <a:lumMod val="85000"/>
                </a:schemeClr>
              </a:solidFill>
              <a:latin typeface="Arial" panose="020B0604020202020204" pitchFamily="34" charset="0"/>
            </a:endParaRPr>
          </a:p>
          <a:p>
            <a:r>
              <a:rPr lang="ko-KR" altLang="en-US" sz="1200" dirty="0">
                <a:solidFill>
                  <a:schemeClr val="bg1">
                    <a:lumMod val="85000"/>
                  </a:schemeClr>
                </a:solidFill>
                <a:latin typeface="Arial" panose="020B0604020202020204" pitchFamily="34" charset="0"/>
              </a:rPr>
              <a:t>블록 헤더 </a:t>
            </a:r>
            <a:r>
              <a:rPr lang="en-US" altLang="ko-KR" sz="1200" dirty="0">
                <a:solidFill>
                  <a:schemeClr val="bg1">
                    <a:lumMod val="85000"/>
                  </a:schemeClr>
                </a:solidFill>
                <a:latin typeface="Arial" panose="020B0604020202020204" pitchFamily="34" charset="0"/>
              </a:rPr>
              <a:t>Hash &lt; Difficulty Target (</a:t>
            </a:r>
            <a:r>
              <a:rPr lang="en-US" altLang="ko-KR" sz="1200" dirty="0" err="1">
                <a:solidFill>
                  <a:schemeClr val="bg1">
                    <a:lumMod val="85000"/>
                  </a:schemeClr>
                </a:solidFill>
                <a:latin typeface="Arial" panose="020B0604020202020204" pitchFamily="34" charset="0"/>
              </a:rPr>
              <a:t>PoW</a:t>
            </a:r>
            <a:r>
              <a:rPr lang="en-US" altLang="ko-KR" sz="1200" dirty="0">
                <a:solidFill>
                  <a:schemeClr val="bg1">
                    <a:lumMod val="85000"/>
                  </a:schemeClr>
                </a:solidFill>
                <a:latin typeface="Arial" panose="020B0604020202020204" pitchFamily="34" charset="0"/>
              </a:rPr>
              <a:t>)</a:t>
            </a:r>
          </a:p>
          <a:p>
            <a:r>
              <a:rPr lang="en-US" altLang="ko-KR" sz="1200" dirty="0">
                <a:solidFill>
                  <a:schemeClr val="bg1">
                    <a:lumMod val="85000"/>
                  </a:schemeClr>
                </a:solidFill>
                <a:latin typeface="Arial" panose="020B0604020202020204" pitchFamily="34" charset="0"/>
              </a:rPr>
              <a:t>Timestamp</a:t>
            </a:r>
            <a:r>
              <a:rPr lang="ko-KR" altLang="en-US" sz="1200" dirty="0">
                <a:solidFill>
                  <a:schemeClr val="bg1">
                    <a:lumMod val="85000"/>
                  </a:schemeClr>
                </a:solidFill>
                <a:latin typeface="Arial" panose="020B0604020202020204" pitchFamily="34" charset="0"/>
              </a:rPr>
              <a:t> </a:t>
            </a:r>
            <a:r>
              <a:rPr lang="en-US" altLang="ko-KR" sz="1200" dirty="0">
                <a:solidFill>
                  <a:schemeClr val="bg1">
                    <a:lumMod val="85000"/>
                  </a:schemeClr>
                </a:solidFill>
                <a:latin typeface="Arial" panose="020B0604020202020204" pitchFamily="34" charset="0"/>
              </a:rPr>
              <a:t>&lt;</a:t>
            </a:r>
            <a:r>
              <a:rPr lang="ko-KR" altLang="en-US" sz="1200" dirty="0">
                <a:solidFill>
                  <a:schemeClr val="bg1">
                    <a:lumMod val="85000"/>
                  </a:schemeClr>
                </a:solidFill>
                <a:latin typeface="Arial" panose="020B0604020202020204" pitchFamily="34" charset="0"/>
              </a:rPr>
              <a:t> </a:t>
            </a:r>
            <a:r>
              <a:rPr lang="en-US" altLang="ko-KR" sz="1200" dirty="0">
                <a:solidFill>
                  <a:schemeClr val="bg1">
                    <a:lumMod val="85000"/>
                  </a:schemeClr>
                </a:solidFill>
                <a:latin typeface="Arial" panose="020B0604020202020204" pitchFamily="34" charset="0"/>
              </a:rPr>
              <a:t>Now + 2 Hours</a:t>
            </a:r>
          </a:p>
          <a:p>
            <a:r>
              <a:rPr lang="en-US" altLang="ko-KR" sz="1200" dirty="0">
                <a:solidFill>
                  <a:schemeClr val="bg1">
                    <a:lumMod val="85000"/>
                  </a:schemeClr>
                </a:solidFill>
                <a:latin typeface="Arial" panose="020B0604020202020204" pitchFamily="34" charset="0"/>
              </a:rPr>
              <a:t>Merkle</a:t>
            </a:r>
            <a:r>
              <a:rPr lang="ko-KR" altLang="en-US" sz="1200" dirty="0">
                <a:solidFill>
                  <a:schemeClr val="bg1">
                    <a:lumMod val="85000"/>
                  </a:schemeClr>
                </a:solidFill>
                <a:latin typeface="Arial" panose="020B0604020202020204" pitchFamily="34" charset="0"/>
              </a:rPr>
              <a:t> </a:t>
            </a:r>
            <a:r>
              <a:rPr lang="en-US" altLang="ko-KR" sz="1200" dirty="0">
                <a:solidFill>
                  <a:schemeClr val="bg1">
                    <a:lumMod val="85000"/>
                  </a:schemeClr>
                </a:solidFill>
                <a:latin typeface="Arial" panose="020B0604020202020204" pitchFamily="34" charset="0"/>
              </a:rPr>
              <a:t>Root</a:t>
            </a:r>
            <a:r>
              <a:rPr lang="ko-KR" altLang="en-US" sz="1200" dirty="0">
                <a:solidFill>
                  <a:schemeClr val="bg1">
                    <a:lumMod val="85000"/>
                  </a:schemeClr>
                </a:solidFill>
                <a:latin typeface="Arial" panose="020B0604020202020204" pitchFamily="34" charset="0"/>
              </a:rPr>
              <a:t> 확인</a:t>
            </a:r>
            <a:endParaRPr lang="en-US" altLang="ko-KR" sz="1200" dirty="0">
              <a:solidFill>
                <a:schemeClr val="bg1">
                  <a:lumMod val="85000"/>
                </a:schemeClr>
              </a:solidFill>
              <a:latin typeface="Arial" panose="020B0604020202020204" pitchFamily="34" charset="0"/>
            </a:endParaRPr>
          </a:p>
          <a:p>
            <a:r>
              <a:rPr lang="en-US" altLang="ko-KR" sz="1200" dirty="0" err="1">
                <a:solidFill>
                  <a:schemeClr val="bg1">
                    <a:lumMod val="85000"/>
                  </a:schemeClr>
                </a:solidFill>
                <a:latin typeface="Arial" panose="020B0604020202020204" pitchFamily="34" charset="0"/>
              </a:rPr>
              <a:t>SizeLimit</a:t>
            </a:r>
            <a:r>
              <a:rPr lang="en-US" altLang="ko-KR" sz="1200" dirty="0">
                <a:solidFill>
                  <a:schemeClr val="bg1">
                    <a:lumMod val="85000"/>
                  </a:schemeClr>
                </a:solidFill>
                <a:latin typeface="Arial" panose="020B0604020202020204" pitchFamily="34" charset="0"/>
              </a:rPr>
              <a:t> </a:t>
            </a:r>
            <a:r>
              <a:rPr lang="ko-KR" altLang="en-US" sz="1200" dirty="0">
                <a:solidFill>
                  <a:schemeClr val="bg1">
                    <a:lumMod val="85000"/>
                  </a:schemeClr>
                </a:solidFill>
                <a:latin typeface="Arial" panose="020B0604020202020204" pitchFamily="34" charset="0"/>
              </a:rPr>
              <a:t>확인 </a:t>
            </a:r>
            <a:r>
              <a:rPr lang="en-US" altLang="ko-KR" sz="1200" dirty="0">
                <a:solidFill>
                  <a:schemeClr val="bg1">
                    <a:lumMod val="85000"/>
                  </a:schemeClr>
                </a:solidFill>
                <a:latin typeface="Arial" panose="020B0604020202020204" pitchFamily="34" charset="0"/>
              </a:rPr>
              <a:t>(&lt;= 4000000 bytes) *</a:t>
            </a:r>
          </a:p>
          <a:p>
            <a:r>
              <a:rPr lang="ko-KR" altLang="en-US" sz="1200" dirty="0">
                <a:solidFill>
                  <a:schemeClr val="bg1">
                    <a:lumMod val="85000"/>
                  </a:schemeClr>
                </a:solidFill>
                <a:latin typeface="Arial" panose="020B0604020202020204" pitchFamily="34" charset="0"/>
              </a:rPr>
              <a:t>첫번째 트랜잭션만 </a:t>
            </a:r>
            <a:r>
              <a:rPr lang="en-US" altLang="ko-KR" sz="1200" dirty="0">
                <a:solidFill>
                  <a:schemeClr val="bg1">
                    <a:lumMod val="85000"/>
                  </a:schemeClr>
                </a:solidFill>
                <a:latin typeface="Arial" panose="020B0604020202020204" pitchFamily="34" charset="0"/>
              </a:rPr>
              <a:t>Coinbase Transaction </a:t>
            </a:r>
            <a:r>
              <a:rPr lang="ko-KR" altLang="en-US" sz="1200" dirty="0">
                <a:solidFill>
                  <a:schemeClr val="bg1">
                    <a:lumMod val="85000"/>
                  </a:schemeClr>
                </a:solidFill>
                <a:latin typeface="Arial" panose="020B0604020202020204" pitchFamily="34" charset="0"/>
              </a:rPr>
              <a:t>여부</a:t>
            </a:r>
            <a:endParaRPr lang="en-US" altLang="ko-KR" sz="1200" dirty="0">
              <a:solidFill>
                <a:schemeClr val="bg1">
                  <a:lumMod val="85000"/>
                </a:schemeClr>
              </a:solidFill>
              <a:latin typeface="Arial" panose="020B0604020202020204" pitchFamily="34" charset="0"/>
            </a:endParaRPr>
          </a:p>
          <a:p>
            <a:r>
              <a:rPr lang="ko-KR" altLang="en-US" sz="1200" dirty="0">
                <a:solidFill>
                  <a:schemeClr val="bg1">
                    <a:lumMod val="85000"/>
                  </a:schemeClr>
                </a:solidFill>
                <a:latin typeface="Arial" panose="020B0604020202020204" pitchFamily="34" charset="0"/>
              </a:rPr>
              <a:t>모든 트랜잭션 유효성 체크</a:t>
            </a:r>
            <a:endParaRPr lang="en-US" altLang="ko-KR" sz="1200" dirty="0">
              <a:solidFill>
                <a:schemeClr val="bg1">
                  <a:lumMod val="85000"/>
                </a:schemeClr>
              </a:solidFill>
              <a:latin typeface="Arial" panose="020B0604020202020204" pitchFamily="34" charset="0"/>
            </a:endParaRPr>
          </a:p>
          <a:p>
            <a:r>
              <a:rPr lang="en-US" altLang="ko-KR" sz="1200" dirty="0" err="1">
                <a:solidFill>
                  <a:schemeClr val="bg1">
                    <a:lumMod val="85000"/>
                  </a:schemeClr>
                </a:solidFill>
                <a:latin typeface="Arial" panose="020B0604020202020204" pitchFamily="34" charset="0"/>
              </a:rPr>
              <a:t>maxSigopCount</a:t>
            </a:r>
            <a:r>
              <a:rPr lang="en-US" altLang="ko-KR" sz="1200" dirty="0">
                <a:solidFill>
                  <a:schemeClr val="bg1">
                    <a:lumMod val="85000"/>
                  </a:schemeClr>
                </a:solidFill>
                <a:latin typeface="Arial" panose="020B0604020202020204" pitchFamily="34" charset="0"/>
              </a:rPr>
              <a:t> &lt;= 80000</a:t>
            </a:r>
          </a:p>
          <a:p>
            <a:endParaRPr lang="en-US" altLang="ko-KR" sz="1200" dirty="0">
              <a:solidFill>
                <a:schemeClr val="bg1">
                  <a:lumMod val="85000"/>
                </a:schemeClr>
              </a:solidFill>
              <a:latin typeface="Arial" panose="020B0604020202020204" pitchFamily="34" charset="0"/>
            </a:endParaRPr>
          </a:p>
          <a:p>
            <a:endParaRPr lang="ko-KR" altLang="en-US" sz="1200" dirty="0">
              <a:solidFill>
                <a:schemeClr val="bg1">
                  <a:lumMod val="85000"/>
                </a:schemeClr>
              </a:solidFill>
              <a:latin typeface="Arial" panose="020B0604020202020204" pitchFamily="34" charset="0"/>
            </a:endParaRPr>
          </a:p>
          <a:p>
            <a:r>
              <a:rPr lang="en-US" altLang="ko-KR" sz="1200" dirty="0">
                <a:solidFill>
                  <a:schemeClr val="bg1">
                    <a:lumMod val="85000"/>
                  </a:schemeClr>
                </a:solidFill>
                <a:latin typeface="Arial" panose="020B0604020202020204" pitchFamily="34" charset="0"/>
              </a:rPr>
              <a:t>bits(difficulty) </a:t>
            </a:r>
            <a:r>
              <a:rPr lang="ko-KR" altLang="en-US" sz="1200" dirty="0">
                <a:solidFill>
                  <a:schemeClr val="bg1">
                    <a:lumMod val="85000"/>
                  </a:schemeClr>
                </a:solidFill>
                <a:latin typeface="Arial" panose="020B0604020202020204" pitchFamily="34" charset="0"/>
              </a:rPr>
              <a:t>유효성</a:t>
            </a:r>
            <a:endParaRPr lang="en-US" altLang="ko-KR" sz="1200" dirty="0">
              <a:solidFill>
                <a:schemeClr val="bg1">
                  <a:lumMod val="85000"/>
                </a:schemeClr>
              </a:solidFill>
              <a:latin typeface="Arial" panose="020B0604020202020204" pitchFamily="34" charset="0"/>
            </a:endParaRPr>
          </a:p>
          <a:p>
            <a:r>
              <a:rPr lang="en-US" altLang="ko-KR" sz="1200" dirty="0" err="1">
                <a:solidFill>
                  <a:schemeClr val="bg1">
                    <a:lumMod val="85000"/>
                  </a:schemeClr>
                </a:solidFill>
                <a:latin typeface="Arial" panose="020B0604020202020204" pitchFamily="34" charset="0"/>
              </a:rPr>
              <a:t>blockTime</a:t>
            </a:r>
            <a:r>
              <a:rPr lang="en-US" altLang="ko-KR" sz="1200" dirty="0">
                <a:solidFill>
                  <a:schemeClr val="bg1">
                    <a:lumMod val="85000"/>
                  </a:schemeClr>
                </a:solidFill>
                <a:latin typeface="Arial" panose="020B0604020202020204" pitchFamily="34" charset="0"/>
              </a:rPr>
              <a:t>&lt;= </a:t>
            </a:r>
            <a:r>
              <a:rPr lang="en-US" altLang="ko-KR" sz="1200" dirty="0" err="1">
                <a:solidFill>
                  <a:schemeClr val="bg1">
                    <a:lumMod val="85000"/>
                  </a:schemeClr>
                </a:solidFill>
                <a:latin typeface="Arial" panose="020B0604020202020204" pitchFamily="34" charset="0"/>
              </a:rPr>
              <a:t>prev</a:t>
            </a:r>
            <a:endParaRPr lang="en-US" altLang="ko-KR" sz="1200" dirty="0">
              <a:solidFill>
                <a:schemeClr val="bg1">
                  <a:lumMod val="85000"/>
                </a:schemeClr>
              </a:solidFill>
              <a:latin typeface="Arial" panose="020B0604020202020204" pitchFamily="34" charset="0"/>
            </a:endParaRPr>
          </a:p>
          <a:p>
            <a:r>
              <a:rPr lang="en-US" altLang="ko-KR" sz="1200" dirty="0" err="1">
                <a:solidFill>
                  <a:schemeClr val="bg1">
                    <a:lumMod val="85000"/>
                  </a:schemeClr>
                </a:solidFill>
                <a:latin typeface="Arial" panose="020B0604020202020204" pitchFamily="34" charset="0"/>
              </a:rPr>
              <a:t>blockTime</a:t>
            </a:r>
            <a:r>
              <a:rPr lang="en-US" altLang="ko-KR" sz="1200" dirty="0">
                <a:solidFill>
                  <a:schemeClr val="bg1">
                    <a:lumMod val="85000"/>
                  </a:schemeClr>
                </a:solidFill>
                <a:latin typeface="Arial" panose="020B0604020202020204" pitchFamily="34" charset="0"/>
              </a:rPr>
              <a:t> &lt; </a:t>
            </a:r>
            <a:r>
              <a:rPr lang="en-US" altLang="ko-KR" sz="1200" dirty="0" err="1">
                <a:solidFill>
                  <a:schemeClr val="bg1">
                    <a:lumMod val="85000"/>
                  </a:schemeClr>
                </a:solidFill>
                <a:latin typeface="Arial" panose="020B0604020202020204" pitchFamily="34" charset="0"/>
              </a:rPr>
              <a:t>blockTime</a:t>
            </a:r>
            <a:r>
              <a:rPr lang="en-US" altLang="ko-KR" sz="1200" dirty="0">
                <a:solidFill>
                  <a:schemeClr val="bg1">
                    <a:lumMod val="85000"/>
                  </a:schemeClr>
                </a:solidFill>
                <a:latin typeface="Arial" panose="020B0604020202020204" pitchFamily="34" charset="0"/>
              </a:rPr>
              <a:t> + 2 </a:t>
            </a:r>
            <a:r>
              <a:rPr lang="en-US" altLang="ko-KR" sz="1200" dirty="0" err="1">
                <a:solidFill>
                  <a:schemeClr val="bg1">
                    <a:lumMod val="85000"/>
                  </a:schemeClr>
                </a:solidFill>
                <a:latin typeface="Arial" panose="020B0604020202020204" pitchFamily="34" charset="0"/>
              </a:rPr>
              <a:t>hous</a:t>
            </a:r>
            <a:r>
              <a:rPr lang="en-US" altLang="ko-KR" sz="1200" dirty="0">
                <a:solidFill>
                  <a:schemeClr val="bg1">
                    <a:lumMod val="85000"/>
                  </a:schemeClr>
                </a:solidFill>
                <a:latin typeface="Arial" panose="020B0604020202020204" pitchFamily="34" charset="0"/>
              </a:rPr>
              <a:t>(MAX_FUTURE_BLOCK_TIME = 2 * 60 * 60)</a:t>
            </a:r>
          </a:p>
          <a:p>
            <a:r>
              <a:rPr lang="en-US" altLang="ko-KR" sz="1200" dirty="0">
                <a:solidFill>
                  <a:schemeClr val="bg1">
                    <a:lumMod val="85000"/>
                  </a:schemeClr>
                </a:solidFill>
                <a:latin typeface="Arial" panose="020B0604020202020204" pitchFamily="34" charset="0"/>
              </a:rPr>
              <a:t>version </a:t>
            </a:r>
            <a:r>
              <a:rPr lang="ko-KR" altLang="en-US" sz="1200" dirty="0">
                <a:solidFill>
                  <a:schemeClr val="bg1">
                    <a:lumMod val="85000"/>
                  </a:schemeClr>
                </a:solidFill>
                <a:latin typeface="Arial" panose="020B0604020202020204" pitchFamily="34" charset="0"/>
              </a:rPr>
              <a:t>체크</a:t>
            </a:r>
            <a:endParaRPr lang="en-US" altLang="ko-KR" sz="1200" dirty="0">
              <a:solidFill>
                <a:schemeClr val="bg1">
                  <a:lumMod val="85000"/>
                </a:schemeClr>
              </a:solidFill>
              <a:latin typeface="Arial" panose="020B0604020202020204" pitchFamily="34" charset="0"/>
            </a:endParaRPr>
          </a:p>
          <a:p>
            <a:endParaRPr lang="en-US" altLang="ko-KR" sz="1200" dirty="0">
              <a:solidFill>
                <a:schemeClr val="bg1">
                  <a:lumMod val="85000"/>
                </a:schemeClr>
              </a:solidFill>
              <a:latin typeface="Arial" panose="020B0604020202020204" pitchFamily="34" charset="0"/>
            </a:endParaRPr>
          </a:p>
          <a:p>
            <a:endParaRPr lang="ko-KR" altLang="en-US" sz="1200" dirty="0">
              <a:solidFill>
                <a:schemeClr val="bg1">
                  <a:lumMod val="85000"/>
                </a:schemeClr>
              </a:solidFill>
              <a:latin typeface="Arial" panose="020B0604020202020204" pitchFamily="34" charset="0"/>
            </a:endParaRPr>
          </a:p>
          <a:p>
            <a:r>
              <a:rPr lang="ko-KR" altLang="en-US" sz="1200" dirty="0">
                <a:solidFill>
                  <a:schemeClr val="bg1">
                    <a:lumMod val="85000"/>
                  </a:schemeClr>
                </a:solidFill>
                <a:latin typeface="Arial" panose="020B0604020202020204" pitchFamily="34" charset="0"/>
              </a:rPr>
              <a:t>트랜잭션</a:t>
            </a:r>
            <a:endParaRPr lang="en-US" altLang="ko-KR" sz="1200" dirty="0">
              <a:solidFill>
                <a:schemeClr val="bg1">
                  <a:lumMod val="85000"/>
                </a:schemeClr>
              </a:solidFill>
              <a:latin typeface="Arial" panose="020B0604020202020204" pitchFamily="34" charset="0"/>
            </a:endParaRPr>
          </a:p>
          <a:p>
            <a:r>
              <a:rPr lang="en-US" altLang="ko-KR" sz="1200" dirty="0">
                <a:solidFill>
                  <a:schemeClr val="bg1">
                    <a:lumMod val="85000"/>
                  </a:schemeClr>
                </a:solidFill>
                <a:latin typeface="Arial" panose="020B0604020202020204" pitchFamily="34" charset="0"/>
              </a:rPr>
              <a:t> vin not empty</a:t>
            </a:r>
          </a:p>
          <a:p>
            <a:r>
              <a:rPr lang="en-US" altLang="ko-KR" sz="1200" dirty="0">
                <a:solidFill>
                  <a:schemeClr val="bg1">
                    <a:lumMod val="85000"/>
                  </a:schemeClr>
                </a:solidFill>
                <a:latin typeface="Arial" panose="020B0604020202020204" pitchFamily="34" charset="0"/>
              </a:rPr>
              <a:t> </a:t>
            </a:r>
            <a:r>
              <a:rPr lang="en-US" altLang="ko-KR" sz="1200" dirty="0" err="1">
                <a:solidFill>
                  <a:schemeClr val="bg1">
                    <a:lumMod val="85000"/>
                  </a:schemeClr>
                </a:solidFill>
                <a:latin typeface="Arial" panose="020B0604020202020204" pitchFamily="34" charset="0"/>
              </a:rPr>
              <a:t>vout</a:t>
            </a:r>
            <a:r>
              <a:rPr lang="en-US" altLang="ko-KR" sz="1200" dirty="0">
                <a:solidFill>
                  <a:schemeClr val="bg1">
                    <a:lumMod val="85000"/>
                  </a:schemeClr>
                </a:solidFill>
                <a:latin typeface="Arial" panose="020B0604020202020204" pitchFamily="34" charset="0"/>
              </a:rPr>
              <a:t> not empty</a:t>
            </a:r>
          </a:p>
          <a:p>
            <a:r>
              <a:rPr lang="en-US" altLang="ko-KR" sz="1200" dirty="0">
                <a:solidFill>
                  <a:schemeClr val="bg1">
                    <a:lumMod val="85000"/>
                  </a:schemeClr>
                </a:solidFill>
                <a:latin typeface="Arial" panose="020B0604020202020204" pitchFamily="34" charset="0"/>
              </a:rPr>
              <a:t> size &lt;= 4000000 bytes</a:t>
            </a:r>
          </a:p>
          <a:p>
            <a:r>
              <a:rPr lang="en-US" altLang="ko-KR" sz="1200" dirty="0">
                <a:solidFill>
                  <a:schemeClr val="bg1">
                    <a:lumMod val="85000"/>
                  </a:schemeClr>
                </a:solidFill>
                <a:latin typeface="Arial" panose="020B0604020202020204" pitchFamily="34" charset="0"/>
              </a:rPr>
              <a:t> </a:t>
            </a:r>
            <a:r>
              <a:rPr lang="en-US" altLang="ko-KR" sz="1200" dirty="0" err="1">
                <a:solidFill>
                  <a:schemeClr val="bg1">
                    <a:lumMod val="85000"/>
                  </a:schemeClr>
                </a:solidFill>
                <a:latin typeface="Arial" panose="020B0604020202020204" pitchFamily="34" charset="0"/>
              </a:rPr>
              <a:t>vout</a:t>
            </a:r>
            <a:r>
              <a:rPr lang="en-US" altLang="ko-KR" sz="1200" dirty="0">
                <a:solidFill>
                  <a:schemeClr val="bg1">
                    <a:lumMod val="85000"/>
                  </a:schemeClr>
                </a:solidFill>
                <a:latin typeface="Arial" panose="020B0604020202020204" pitchFamily="34" charset="0"/>
              </a:rPr>
              <a:t>  </a:t>
            </a:r>
            <a:r>
              <a:rPr lang="ko-KR" altLang="en-US" sz="1200" dirty="0">
                <a:solidFill>
                  <a:schemeClr val="bg1">
                    <a:lumMod val="85000"/>
                  </a:schemeClr>
                </a:solidFill>
                <a:latin typeface="Arial" panose="020B0604020202020204" pitchFamily="34" charset="0"/>
              </a:rPr>
              <a:t>음수 또는 </a:t>
            </a:r>
            <a:r>
              <a:rPr lang="en-US" altLang="ko-KR" sz="1200" dirty="0">
                <a:solidFill>
                  <a:schemeClr val="bg1">
                    <a:lumMod val="85000"/>
                  </a:schemeClr>
                </a:solidFill>
                <a:latin typeface="Arial" panose="020B0604020202020204" pitchFamily="34" charset="0"/>
              </a:rPr>
              <a:t>overflow </a:t>
            </a:r>
            <a:r>
              <a:rPr lang="ko-KR" altLang="en-US" sz="1200" dirty="0">
                <a:solidFill>
                  <a:schemeClr val="bg1">
                    <a:lumMod val="85000"/>
                  </a:schemeClr>
                </a:solidFill>
                <a:latin typeface="Arial" panose="020B0604020202020204" pitchFamily="34" charset="0"/>
              </a:rPr>
              <a:t>체크</a:t>
            </a:r>
            <a:endParaRPr lang="en-US" altLang="ko-KR" sz="1200" dirty="0">
              <a:solidFill>
                <a:schemeClr val="bg1">
                  <a:lumMod val="85000"/>
                </a:schemeClr>
              </a:solidFill>
              <a:latin typeface="Arial" panose="020B0604020202020204" pitchFamily="34" charset="0"/>
            </a:endParaRPr>
          </a:p>
          <a:p>
            <a:r>
              <a:rPr lang="en-US" altLang="ko-KR" sz="1200" dirty="0">
                <a:solidFill>
                  <a:schemeClr val="bg1">
                    <a:lumMod val="85000"/>
                  </a:schemeClr>
                </a:solidFill>
                <a:latin typeface="Arial" panose="020B0604020202020204" pitchFamily="34" charset="0"/>
              </a:rPr>
              <a:t> </a:t>
            </a:r>
            <a:r>
              <a:rPr lang="ko-KR" altLang="en-US" sz="1200" dirty="0">
                <a:solidFill>
                  <a:schemeClr val="bg1">
                    <a:lumMod val="85000"/>
                  </a:schemeClr>
                </a:solidFill>
                <a:latin typeface="Arial" panose="020B0604020202020204" pitchFamily="34" charset="0"/>
              </a:rPr>
              <a:t>중복 </a:t>
            </a:r>
            <a:r>
              <a:rPr lang="en-US" altLang="ko-KR" sz="1200" dirty="0">
                <a:solidFill>
                  <a:schemeClr val="bg1">
                    <a:lumMod val="85000"/>
                  </a:schemeClr>
                </a:solidFill>
                <a:latin typeface="Arial" panose="020B0604020202020204" pitchFamily="34" charset="0"/>
              </a:rPr>
              <a:t>inputs </a:t>
            </a:r>
            <a:r>
              <a:rPr lang="ko-KR" altLang="en-US" sz="1200" dirty="0">
                <a:solidFill>
                  <a:schemeClr val="bg1">
                    <a:lumMod val="85000"/>
                  </a:schemeClr>
                </a:solidFill>
                <a:latin typeface="Arial" panose="020B0604020202020204" pitchFamily="34" charset="0"/>
              </a:rPr>
              <a:t>체크</a:t>
            </a:r>
            <a:endParaRPr lang="en-US" altLang="ko-KR" sz="1200" dirty="0">
              <a:solidFill>
                <a:schemeClr val="bg1">
                  <a:lumMod val="85000"/>
                </a:schemeClr>
              </a:solidFill>
              <a:latin typeface="Arial" panose="020B0604020202020204" pitchFamily="34" charset="0"/>
            </a:endParaRPr>
          </a:p>
          <a:p>
            <a:r>
              <a:rPr lang="en-US" altLang="ko-KR" sz="1200" dirty="0">
                <a:solidFill>
                  <a:schemeClr val="bg1">
                    <a:lumMod val="85000"/>
                  </a:schemeClr>
                </a:solidFill>
                <a:latin typeface="Arial" panose="020B0604020202020204" pitchFamily="34" charset="0"/>
              </a:rPr>
              <a:t>  </a:t>
            </a:r>
            <a:r>
              <a:rPr lang="en-US" altLang="ko-KR" sz="1200" dirty="0" err="1">
                <a:solidFill>
                  <a:schemeClr val="bg1">
                    <a:lumMod val="85000"/>
                  </a:schemeClr>
                </a:solidFill>
                <a:latin typeface="Arial" panose="020B0604020202020204" pitchFamily="34" charset="0"/>
              </a:rPr>
              <a:t>coinbase</a:t>
            </a:r>
            <a:r>
              <a:rPr lang="en-US" altLang="ko-KR" sz="1200" dirty="0">
                <a:solidFill>
                  <a:schemeClr val="bg1">
                    <a:lumMod val="85000"/>
                  </a:schemeClr>
                </a:solidFill>
                <a:latin typeface="Arial" panose="020B0604020202020204" pitchFamily="34" charset="0"/>
              </a:rPr>
              <a:t> -&gt; </a:t>
            </a:r>
            <a:r>
              <a:rPr lang="ko-KR" altLang="en-US" sz="1200" dirty="0">
                <a:solidFill>
                  <a:schemeClr val="bg1">
                    <a:lumMod val="85000"/>
                  </a:schemeClr>
                </a:solidFill>
                <a:latin typeface="Arial" panose="020B0604020202020204" pitchFamily="34" charset="0"/>
              </a:rPr>
              <a:t>유효성 체크 </a:t>
            </a:r>
            <a:r>
              <a:rPr lang="en-US" altLang="ko-KR" sz="1200" dirty="0">
                <a:solidFill>
                  <a:schemeClr val="bg1">
                    <a:lumMod val="85000"/>
                  </a:schemeClr>
                </a:solidFill>
                <a:latin typeface="Arial" panose="020B0604020202020204" pitchFamily="34" charset="0"/>
              </a:rPr>
              <a:t>2 &lt;=</a:t>
            </a:r>
            <a:r>
              <a:rPr lang="en-US" altLang="ko-KR" sz="1200" dirty="0" err="1">
                <a:solidFill>
                  <a:schemeClr val="bg1">
                    <a:lumMod val="85000"/>
                  </a:schemeClr>
                </a:solidFill>
                <a:latin typeface="Arial" panose="020B0604020202020204" pitchFamily="34" charset="0"/>
              </a:rPr>
              <a:t>scriptsigSize</a:t>
            </a:r>
            <a:r>
              <a:rPr lang="en-US" altLang="ko-KR" sz="1200" dirty="0">
                <a:solidFill>
                  <a:schemeClr val="bg1">
                    <a:lumMod val="85000"/>
                  </a:schemeClr>
                </a:solidFill>
                <a:latin typeface="Arial" panose="020B0604020202020204" pitchFamily="34" charset="0"/>
              </a:rPr>
              <a:t> &lt;= 100</a:t>
            </a:r>
          </a:p>
          <a:p>
            <a:r>
              <a:rPr lang="en-US" altLang="ko-KR" sz="1200" dirty="0">
                <a:solidFill>
                  <a:schemeClr val="bg1">
                    <a:lumMod val="85000"/>
                  </a:schemeClr>
                </a:solidFill>
                <a:latin typeface="Arial" panose="020B0604020202020204" pitchFamily="34" charset="0"/>
              </a:rPr>
              <a:t>  !</a:t>
            </a:r>
            <a:r>
              <a:rPr lang="en-US" altLang="ko-KR" sz="1200" dirty="0" err="1">
                <a:solidFill>
                  <a:schemeClr val="bg1">
                    <a:lumMod val="85000"/>
                  </a:schemeClr>
                </a:solidFill>
                <a:latin typeface="Arial" panose="020B0604020202020204" pitchFamily="34" charset="0"/>
              </a:rPr>
              <a:t>notCoinbase</a:t>
            </a:r>
            <a:r>
              <a:rPr lang="en-US" altLang="ko-KR" sz="1200" dirty="0">
                <a:solidFill>
                  <a:schemeClr val="bg1">
                    <a:lumMod val="85000"/>
                  </a:schemeClr>
                </a:solidFill>
                <a:latin typeface="Arial" panose="020B0604020202020204" pitchFamily="34" charset="0"/>
              </a:rPr>
              <a:t> -&gt; in-&gt;out != null</a:t>
            </a:r>
          </a:p>
          <a:p>
            <a:r>
              <a:rPr lang="en-US" altLang="ko-KR" sz="1200" dirty="0">
                <a:solidFill>
                  <a:schemeClr val="bg1">
                    <a:lumMod val="85000"/>
                  </a:schemeClr>
                </a:solidFill>
                <a:latin typeface="Arial" panose="020B0604020202020204" pitchFamily="34" charset="0"/>
              </a:rPr>
              <a:t>  </a:t>
            </a:r>
          </a:p>
          <a:p>
            <a:r>
              <a:rPr lang="en-US" altLang="ko-KR" sz="1200" dirty="0">
                <a:solidFill>
                  <a:schemeClr val="bg1">
                    <a:lumMod val="85000"/>
                  </a:schemeClr>
                </a:solidFill>
                <a:latin typeface="Arial" panose="020B0604020202020204" pitchFamily="34" charset="0"/>
              </a:rPr>
              <a:t>if (</a:t>
            </a:r>
            <a:r>
              <a:rPr lang="en-US" altLang="ko-KR" sz="1200" dirty="0" err="1">
                <a:solidFill>
                  <a:schemeClr val="bg1">
                    <a:lumMod val="85000"/>
                  </a:schemeClr>
                </a:solidFill>
                <a:latin typeface="Arial" panose="020B0604020202020204" pitchFamily="34" charset="0"/>
              </a:rPr>
              <a:t>txout.nValue</a:t>
            </a:r>
            <a:r>
              <a:rPr lang="en-US" altLang="ko-KR" sz="1200" dirty="0">
                <a:solidFill>
                  <a:schemeClr val="bg1">
                    <a:lumMod val="85000"/>
                  </a:schemeClr>
                </a:solidFill>
                <a:latin typeface="Arial" panose="020B0604020202020204" pitchFamily="34" charset="0"/>
              </a:rPr>
              <a:t> &gt; MAX_MONEY)</a:t>
            </a:r>
          </a:p>
          <a:p>
            <a:r>
              <a:rPr lang="en-US" altLang="ko-KR" sz="1200" dirty="0">
                <a:solidFill>
                  <a:schemeClr val="bg1">
                    <a:lumMod val="85000"/>
                  </a:schemeClr>
                </a:solidFill>
                <a:latin typeface="Arial" panose="020B0604020202020204" pitchFamily="34" charset="0"/>
              </a:rPr>
              <a:t>MAX_MONEY</a:t>
            </a:r>
          </a:p>
          <a:p>
            <a:endParaRPr lang="en-US" altLang="ko-KR" sz="1200" dirty="0">
              <a:solidFill>
                <a:schemeClr val="bg1">
                  <a:lumMod val="85000"/>
                </a:schemeClr>
              </a:solidFill>
              <a:latin typeface="Arial" panose="020B0604020202020204" pitchFamily="34" charset="0"/>
            </a:endParaRPr>
          </a:p>
          <a:p>
            <a:endParaRPr lang="en-US" altLang="ko-KR" sz="1200" dirty="0">
              <a:solidFill>
                <a:schemeClr val="bg1">
                  <a:lumMod val="85000"/>
                </a:schemeClr>
              </a:solidFill>
              <a:latin typeface="Arial" panose="020B0604020202020204" pitchFamily="34" charset="0"/>
            </a:endParaRPr>
          </a:p>
          <a:p>
            <a:r>
              <a:rPr lang="en-US" altLang="ko-KR" sz="1200" dirty="0">
                <a:solidFill>
                  <a:schemeClr val="bg1">
                    <a:lumMod val="85000"/>
                  </a:schemeClr>
                </a:solidFill>
                <a:latin typeface="Arial" panose="020B0604020202020204" pitchFamily="34" charset="0"/>
              </a:rPr>
              <a:t>COIN = 100000000  # 1 </a:t>
            </a:r>
            <a:r>
              <a:rPr lang="en-US" altLang="ko-KR" sz="1200" dirty="0" err="1">
                <a:solidFill>
                  <a:schemeClr val="bg1">
                    <a:lumMod val="85000"/>
                  </a:schemeClr>
                </a:solidFill>
                <a:latin typeface="Arial" panose="020B0604020202020204" pitchFamily="34" charset="0"/>
              </a:rPr>
              <a:t>btc</a:t>
            </a:r>
            <a:r>
              <a:rPr lang="en-US" altLang="ko-KR" sz="1200" dirty="0">
                <a:solidFill>
                  <a:schemeClr val="bg1">
                    <a:lumMod val="85000"/>
                  </a:schemeClr>
                </a:solidFill>
                <a:latin typeface="Arial" panose="020B0604020202020204" pitchFamily="34" charset="0"/>
              </a:rPr>
              <a:t> in </a:t>
            </a:r>
            <a:r>
              <a:rPr lang="en-US" altLang="ko-KR" sz="1200" dirty="0" err="1">
                <a:solidFill>
                  <a:schemeClr val="bg1">
                    <a:lumMod val="85000"/>
                  </a:schemeClr>
                </a:solidFill>
                <a:latin typeface="Arial" panose="020B0604020202020204" pitchFamily="34" charset="0"/>
              </a:rPr>
              <a:t>satoshis</a:t>
            </a:r>
            <a:endParaRPr lang="en-US" altLang="ko-KR" sz="1200" dirty="0">
              <a:solidFill>
                <a:schemeClr val="bg1">
                  <a:lumMod val="85000"/>
                </a:schemeClr>
              </a:solidFill>
              <a:latin typeface="Arial" panose="020B0604020202020204" pitchFamily="34" charset="0"/>
            </a:endParaRPr>
          </a:p>
          <a:p>
            <a:r>
              <a:rPr lang="en-US" altLang="ko-KR" sz="1200" dirty="0">
                <a:solidFill>
                  <a:schemeClr val="bg1">
                    <a:lumMod val="85000"/>
                  </a:schemeClr>
                </a:solidFill>
                <a:latin typeface="Arial" panose="020B0604020202020204" pitchFamily="34" charset="0"/>
              </a:rPr>
              <a:t>static </a:t>
            </a:r>
            <a:r>
              <a:rPr lang="en-US" altLang="ko-KR" sz="1200" dirty="0" err="1">
                <a:solidFill>
                  <a:schemeClr val="bg1">
                    <a:lumMod val="85000"/>
                  </a:schemeClr>
                </a:solidFill>
                <a:latin typeface="Arial" panose="020B0604020202020204" pitchFamily="34" charset="0"/>
              </a:rPr>
              <a:t>constexpr</a:t>
            </a:r>
            <a:r>
              <a:rPr lang="en-US" altLang="ko-KR" sz="1200" dirty="0">
                <a:solidFill>
                  <a:schemeClr val="bg1">
                    <a:lumMod val="85000"/>
                  </a:schemeClr>
                </a:solidFill>
                <a:latin typeface="Arial" panose="020B0604020202020204" pitchFamily="34" charset="0"/>
              </a:rPr>
              <a:t> </a:t>
            </a:r>
            <a:r>
              <a:rPr lang="en-US" altLang="ko-KR" sz="1200" dirty="0" err="1">
                <a:solidFill>
                  <a:schemeClr val="bg1">
                    <a:lumMod val="85000"/>
                  </a:schemeClr>
                </a:solidFill>
                <a:latin typeface="Arial" panose="020B0604020202020204" pitchFamily="34" charset="0"/>
              </a:rPr>
              <a:t>CAmount</a:t>
            </a:r>
            <a:r>
              <a:rPr lang="en-US" altLang="ko-KR" sz="1200" dirty="0">
                <a:solidFill>
                  <a:schemeClr val="bg1">
                    <a:lumMod val="85000"/>
                  </a:schemeClr>
                </a:solidFill>
                <a:latin typeface="Arial" panose="020B0604020202020204" pitchFamily="34" charset="0"/>
              </a:rPr>
              <a:t> MAX_MONEY = 21000000 * COIN;</a:t>
            </a:r>
          </a:p>
          <a:p>
            <a:r>
              <a:rPr lang="en-US" altLang="ko-KR" sz="1200" dirty="0">
                <a:solidFill>
                  <a:schemeClr val="bg1">
                    <a:lumMod val="85000"/>
                  </a:schemeClr>
                </a:solidFill>
                <a:latin typeface="Arial" panose="020B0604020202020204" pitchFamily="34" charset="0"/>
              </a:rPr>
              <a:t>inline bool </a:t>
            </a:r>
            <a:r>
              <a:rPr lang="en-US" altLang="ko-KR" sz="1200" dirty="0" err="1">
                <a:solidFill>
                  <a:schemeClr val="bg1">
                    <a:lumMod val="85000"/>
                  </a:schemeClr>
                </a:solidFill>
                <a:latin typeface="Arial" panose="020B0604020202020204" pitchFamily="34" charset="0"/>
              </a:rPr>
              <a:t>MoneyRange</a:t>
            </a:r>
            <a:r>
              <a:rPr lang="en-US" altLang="ko-KR" sz="1200" dirty="0">
                <a:solidFill>
                  <a:schemeClr val="bg1">
                    <a:lumMod val="85000"/>
                  </a:schemeClr>
                </a:solidFill>
                <a:latin typeface="Arial" panose="020B0604020202020204" pitchFamily="34" charset="0"/>
              </a:rPr>
              <a:t>(const </a:t>
            </a:r>
            <a:r>
              <a:rPr lang="en-US" altLang="ko-KR" sz="1200" dirty="0" err="1">
                <a:solidFill>
                  <a:schemeClr val="bg1">
                    <a:lumMod val="85000"/>
                  </a:schemeClr>
                </a:solidFill>
                <a:latin typeface="Arial" panose="020B0604020202020204" pitchFamily="34" charset="0"/>
              </a:rPr>
              <a:t>CAmount</a:t>
            </a:r>
            <a:r>
              <a:rPr lang="en-US" altLang="ko-KR" sz="1200" dirty="0">
                <a:solidFill>
                  <a:schemeClr val="bg1">
                    <a:lumMod val="85000"/>
                  </a:schemeClr>
                </a:solidFill>
                <a:latin typeface="Arial" panose="020B0604020202020204" pitchFamily="34" charset="0"/>
              </a:rPr>
              <a:t>&amp; </a:t>
            </a:r>
            <a:r>
              <a:rPr lang="en-US" altLang="ko-KR" sz="1200" dirty="0" err="1">
                <a:solidFill>
                  <a:schemeClr val="bg1">
                    <a:lumMod val="85000"/>
                  </a:schemeClr>
                </a:solidFill>
                <a:latin typeface="Arial" panose="020B0604020202020204" pitchFamily="34" charset="0"/>
              </a:rPr>
              <a:t>nValue</a:t>
            </a:r>
            <a:r>
              <a:rPr lang="en-US" altLang="ko-KR" sz="1200" dirty="0">
                <a:solidFill>
                  <a:schemeClr val="bg1">
                    <a:lumMod val="85000"/>
                  </a:schemeClr>
                </a:solidFill>
                <a:latin typeface="Arial" panose="020B0604020202020204" pitchFamily="34" charset="0"/>
              </a:rPr>
              <a:t>) { return (</a:t>
            </a:r>
            <a:r>
              <a:rPr lang="en-US" altLang="ko-KR" sz="1200" dirty="0" err="1">
                <a:solidFill>
                  <a:schemeClr val="bg1">
                    <a:lumMod val="85000"/>
                  </a:schemeClr>
                </a:solidFill>
                <a:latin typeface="Arial" panose="020B0604020202020204" pitchFamily="34" charset="0"/>
              </a:rPr>
              <a:t>nValue</a:t>
            </a:r>
            <a:r>
              <a:rPr lang="en-US" altLang="ko-KR" sz="1200" dirty="0">
                <a:solidFill>
                  <a:schemeClr val="bg1">
                    <a:lumMod val="85000"/>
                  </a:schemeClr>
                </a:solidFill>
                <a:latin typeface="Arial" panose="020B0604020202020204" pitchFamily="34" charset="0"/>
              </a:rPr>
              <a:t> &gt;= 0 &amp;&amp; </a:t>
            </a:r>
            <a:r>
              <a:rPr lang="en-US" altLang="ko-KR" sz="1200" dirty="0" err="1">
                <a:solidFill>
                  <a:schemeClr val="bg1">
                    <a:lumMod val="85000"/>
                  </a:schemeClr>
                </a:solidFill>
                <a:latin typeface="Arial" panose="020B0604020202020204" pitchFamily="34" charset="0"/>
              </a:rPr>
              <a:t>nValue</a:t>
            </a:r>
            <a:r>
              <a:rPr lang="en-US" altLang="ko-KR" sz="1200" dirty="0">
                <a:solidFill>
                  <a:schemeClr val="bg1">
                    <a:lumMod val="85000"/>
                  </a:schemeClr>
                </a:solidFill>
                <a:latin typeface="Arial" panose="020B0604020202020204" pitchFamily="34" charset="0"/>
              </a:rPr>
              <a:t> &lt;= MAX_MONEY); }</a:t>
            </a:r>
            <a:endParaRPr lang="ko-KR" altLang="en-US" sz="1200" dirty="0">
              <a:solidFill>
                <a:schemeClr val="bg1">
                  <a:lumMod val="85000"/>
                </a:schemeClr>
              </a:solidFill>
              <a:latin typeface="Arial" panose="020B0604020202020204" pitchFamily="34" charset="0"/>
            </a:endParaRPr>
          </a:p>
          <a:p>
            <a:endParaRPr lang="en-US" altLang="ko-KR" dirty="0"/>
          </a:p>
          <a:p>
            <a:endParaRPr lang="en-US" altLang="ko-KR"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98</a:t>
            </a:fld>
            <a:endParaRPr lang="ko-KR" altLang="en-US"/>
          </a:p>
        </p:txBody>
      </p:sp>
    </p:spTree>
    <p:extLst>
      <p:ext uri="{BB962C8B-B14F-4D97-AF65-F5344CB8AC3E}">
        <p14:creationId xmlns:p14="http://schemas.microsoft.com/office/powerpoint/2010/main" val="64610169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b="0" i="0" dirty="0">
                <a:solidFill>
                  <a:srgbClr val="222222"/>
                </a:solidFill>
                <a:effectLst/>
                <a:latin typeface="Helvetica Neue"/>
              </a:rPr>
              <a:t>http://wiki.hash.kr/index.php/%EC%88%98%EC%A0%95_%EA%B3%A0%EC%8A%A4%ED%8A%B8_%ED%94%84%EB%A1%9C%ED%86%A0%EC%BD%9C</a:t>
            </a:r>
          </a:p>
          <a:p>
            <a:endParaRPr lang="en-US" altLang="ko-KR" b="0" i="0" dirty="0">
              <a:solidFill>
                <a:srgbClr val="222222"/>
              </a:solidFill>
              <a:effectLst/>
              <a:latin typeface="Helvetica Neue"/>
            </a:endParaRPr>
          </a:p>
          <a:p>
            <a:r>
              <a:rPr lang="ko-KR" altLang="en-US" b="0" i="0" dirty="0">
                <a:solidFill>
                  <a:srgbClr val="222222"/>
                </a:solidFill>
                <a:effectLst/>
                <a:latin typeface="Helvetica Neue"/>
              </a:rPr>
              <a:t>고아블록은 블록체인에 연결되지 않기 때문에 채굴하는데 소비된 시간과 비용이 낭비되고</a:t>
            </a:r>
            <a:r>
              <a:rPr lang="en-US" altLang="ko-KR" b="0" i="0" dirty="0">
                <a:solidFill>
                  <a:srgbClr val="222222"/>
                </a:solidFill>
                <a:effectLst/>
                <a:latin typeface="Helvetica Neue"/>
              </a:rPr>
              <a:t>, </a:t>
            </a:r>
            <a:r>
              <a:rPr lang="ko-KR" altLang="en-US" b="0" i="0" dirty="0">
                <a:solidFill>
                  <a:srgbClr val="222222"/>
                </a:solidFill>
                <a:effectLst/>
                <a:latin typeface="Helvetica Neue"/>
              </a:rPr>
              <a:t>이로 인해 </a:t>
            </a:r>
            <a:r>
              <a:rPr lang="ko-KR" altLang="en-US" b="0" i="0" u="none" strike="noStrike" dirty="0">
                <a:solidFill>
                  <a:srgbClr val="002BB8"/>
                </a:solidFill>
                <a:effectLst/>
                <a:latin typeface="Helvetica Neue"/>
                <a:hlinkClick r:id="rId3" tooltip="네트워크"/>
              </a:rPr>
              <a:t>네트워크</a:t>
            </a:r>
            <a:r>
              <a:rPr lang="ko-KR" altLang="en-US" b="0" i="0" dirty="0">
                <a:solidFill>
                  <a:srgbClr val="222222"/>
                </a:solidFill>
                <a:effectLst/>
                <a:latin typeface="Helvetica Neue"/>
              </a:rPr>
              <a:t> 블록 생성 난이도가 감소되어 네트워크의 보안 수준은 낮아지게 된다</a:t>
            </a:r>
            <a:r>
              <a:rPr lang="en-US" altLang="ko-KR" b="0" i="0" dirty="0">
                <a:solidFill>
                  <a:srgbClr val="222222"/>
                </a:solidFill>
                <a:effectLst/>
                <a:latin typeface="Helvetica Neue"/>
              </a:rPr>
              <a:t>.</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104</a:t>
            </a:fld>
            <a:endParaRPr lang="ko-KR" altLang="en-US"/>
          </a:p>
        </p:txBody>
      </p:sp>
    </p:spTree>
    <p:extLst>
      <p:ext uri="{BB962C8B-B14F-4D97-AF65-F5344CB8AC3E}">
        <p14:creationId xmlns:p14="http://schemas.microsoft.com/office/powerpoint/2010/main" val="414290002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https://ethereum.org/en/developers/docs/blocks/</a:t>
            </a:r>
          </a:p>
          <a:p>
            <a:endParaRPr lang="en-US" altLang="ko-KR" dirty="0"/>
          </a:p>
          <a:p>
            <a:r>
              <a:rPr lang="en-US" altLang="ko-KR" dirty="0"/>
              <a:t>P37. https://docs.google.com/presentation/d/1UE4mMz7395pZmVOhFecnNv33AN0sGaNsmyr0hB2uNDs/edit#slide=id.g427855eac7_0_115</a:t>
            </a:r>
          </a:p>
          <a:p>
            <a:r>
              <a:rPr lang="en-US" altLang="ko-KR" sz="1800" b="0" i="0" u="none" strike="noStrike" dirty="0" err="1">
                <a:solidFill>
                  <a:srgbClr val="434343"/>
                </a:solidFill>
                <a:effectLst/>
                <a:latin typeface="Arial" panose="020B0604020202020204" pitchFamily="34" charset="0"/>
              </a:rPr>
              <a:t>PoW</a:t>
            </a:r>
            <a:r>
              <a:rPr lang="ko-KR" altLang="en-US" sz="1800" b="0" i="0" u="none" strike="noStrike" dirty="0">
                <a:solidFill>
                  <a:srgbClr val="434343"/>
                </a:solidFill>
                <a:effectLst/>
                <a:latin typeface="Arial" panose="020B0604020202020204" pitchFamily="34" charset="0"/>
              </a:rPr>
              <a:t>는 합의를 도출하기 위한 수단이 아니라</a:t>
            </a:r>
            <a:r>
              <a:rPr lang="en-US" altLang="ko-KR" sz="1800" b="0" i="0" u="none" strike="noStrike" dirty="0">
                <a:solidFill>
                  <a:srgbClr val="434343"/>
                </a:solidFill>
                <a:effectLst/>
                <a:latin typeface="Arial" panose="020B0604020202020204" pitchFamily="34" charset="0"/>
              </a:rPr>
              <a:t>, </a:t>
            </a:r>
            <a:r>
              <a:rPr lang="ko-KR" altLang="en-US" sz="1800" b="0" i="0" u="none" strike="noStrike" dirty="0">
                <a:solidFill>
                  <a:srgbClr val="434343"/>
                </a:solidFill>
                <a:effectLst/>
                <a:latin typeface="Arial" panose="020B0604020202020204" pitchFamily="34" charset="0"/>
              </a:rPr>
              <a:t>속도를 제한하기 위한 수단이다</a:t>
            </a:r>
            <a:r>
              <a:rPr lang="en-US" altLang="ko-KR" sz="1800" b="0" i="0" u="none" strike="noStrike" dirty="0">
                <a:solidFill>
                  <a:srgbClr val="434343"/>
                </a:solidFill>
                <a:effectLst/>
                <a:latin typeface="Arial" panose="020B0604020202020204" pitchFamily="34" charset="0"/>
              </a:rPr>
              <a:t>. Ethereum</a:t>
            </a:r>
            <a:r>
              <a:rPr lang="ko-KR" altLang="en-US" sz="1800" b="0" i="0" u="none" strike="noStrike" dirty="0">
                <a:solidFill>
                  <a:srgbClr val="434343"/>
                </a:solidFill>
                <a:effectLst/>
                <a:latin typeface="Arial" panose="020B0604020202020204" pitchFamily="34" charset="0"/>
              </a:rPr>
              <a:t>의 </a:t>
            </a:r>
            <a:r>
              <a:rPr lang="en-US" altLang="ko-KR" sz="1800" b="0" i="0" u="none" strike="noStrike" dirty="0">
                <a:solidFill>
                  <a:srgbClr val="434343"/>
                </a:solidFill>
                <a:effectLst/>
                <a:latin typeface="Arial" panose="020B0604020202020204" pitchFamily="34" charset="0"/>
              </a:rPr>
              <a:t>GHOST </a:t>
            </a:r>
            <a:r>
              <a:rPr lang="ko-KR" altLang="en-US" sz="1800" b="0" i="0" u="none" strike="noStrike" dirty="0">
                <a:solidFill>
                  <a:srgbClr val="434343"/>
                </a:solidFill>
                <a:effectLst/>
                <a:latin typeface="Arial" panose="020B0604020202020204" pitchFamily="34" charset="0"/>
              </a:rPr>
              <a:t>프로토콜이 합의에 수단으로 사용된다</a:t>
            </a:r>
            <a:r>
              <a:rPr lang="en-US" altLang="ko-KR" sz="1800" b="0" i="0" u="none" strike="noStrike" dirty="0">
                <a:solidFill>
                  <a:srgbClr val="434343"/>
                </a:solidFill>
                <a:effectLst/>
                <a:latin typeface="Arial" panose="020B0604020202020204" pitchFamily="34" charset="0"/>
              </a:rPr>
              <a:t>.</a:t>
            </a:r>
          </a:p>
          <a:p>
            <a:endParaRPr lang="en-US" altLang="ko-KR" sz="1800" b="0" i="0" u="none" strike="noStrike" dirty="0">
              <a:solidFill>
                <a:srgbClr val="434343"/>
              </a:solidFill>
              <a:effectLst/>
              <a:latin typeface="Arial" panose="020B0604020202020204" pitchFamily="34" charset="0"/>
            </a:endParaRPr>
          </a:p>
          <a:p>
            <a:r>
              <a:rPr lang="en-US" altLang="ko-KR" dirty="0"/>
              <a:t>https://wikidocs.net/14501</a:t>
            </a:r>
          </a:p>
          <a:p>
            <a:endParaRPr lang="en-US" altLang="ko-KR" dirty="0"/>
          </a:p>
          <a:p>
            <a:r>
              <a:rPr lang="en-US" altLang="ko-KR" dirty="0"/>
              <a:t>https://learnmeabitcoin.com/technical/longest-chain</a:t>
            </a:r>
          </a:p>
          <a:p>
            <a:r>
              <a:rPr lang="en-US" altLang="ko-KR" dirty="0"/>
              <a:t>chainwork: https://bitcoin.stackexchange.com/questions/26869/what-is-chainwork/26894#26894</a:t>
            </a:r>
          </a:p>
          <a:p>
            <a:endParaRPr lang="en-US" altLang="ko-KR" dirty="0"/>
          </a:p>
          <a:p>
            <a:endParaRPr lang="en-US" altLang="ko-KR" dirty="0"/>
          </a:p>
          <a:p>
            <a:r>
              <a:rPr lang="en-US" altLang="ko-KR" dirty="0"/>
              <a:t>[0x7e00,0x7e00,0x7e00] = 32256 * [1.0] * [0x01,0001,0001]</a:t>
            </a:r>
          </a:p>
          <a:p>
            <a:endParaRPr lang="en-US" altLang="ko-KR" dirty="0"/>
          </a:p>
          <a:p>
            <a:r>
              <a:rPr lang="en-US" altLang="ko-KR" dirty="0"/>
              <a:t>"difficulty": 1.182899534312841</a:t>
            </a:r>
          </a:p>
          <a:p>
            <a:endParaRPr lang="en-US" altLang="ko-KR" dirty="0"/>
          </a:p>
          <a:p>
            <a:r>
              <a:rPr lang="en-US" altLang="ko-KR" dirty="0"/>
              <a:t>[chainwork value] = [previous chainwork value] + [difficulty] * [0x01,0001,0001]</a:t>
            </a:r>
          </a:p>
          <a:p>
            <a:r>
              <a:rPr lang="en-US" altLang="ko-KR" dirty="0"/>
              <a:t>[0x7e01,acd4,2dd2] = [0x7e00,0x7e00,0x7e00] + [1.182899534312841] * [0x01,0001,0001]</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106</a:t>
            </a:fld>
            <a:endParaRPr lang="ko-KR" altLang="en-US"/>
          </a:p>
        </p:txBody>
      </p:sp>
    </p:spTree>
    <p:extLst>
      <p:ext uri="{BB962C8B-B14F-4D97-AF65-F5344CB8AC3E}">
        <p14:creationId xmlns:p14="http://schemas.microsoft.com/office/powerpoint/2010/main" val="108279646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https://ethereum.org/en/developers/docs/blocks/</a:t>
            </a:r>
          </a:p>
          <a:p>
            <a:endParaRPr lang="en-US" altLang="ko-KR" dirty="0"/>
          </a:p>
          <a:p>
            <a:r>
              <a:rPr lang="en-US" altLang="ko-KR" dirty="0"/>
              <a:t>P37. https://docs.google.com/presentation/d/1UE4mMz7395pZmVOhFecnNv33AN0sGaNsmyr0hB2uNDs/edit#slide=id.g427855eac7_0_115</a:t>
            </a:r>
          </a:p>
          <a:p>
            <a:r>
              <a:rPr lang="en-US" altLang="ko-KR" sz="1800" b="0" i="0" u="none" strike="noStrike" dirty="0" err="1">
                <a:solidFill>
                  <a:srgbClr val="434343"/>
                </a:solidFill>
                <a:effectLst/>
                <a:latin typeface="Arial" panose="020B0604020202020204" pitchFamily="34" charset="0"/>
              </a:rPr>
              <a:t>PoW</a:t>
            </a:r>
            <a:r>
              <a:rPr lang="ko-KR" altLang="en-US" sz="1800" b="0" i="0" u="none" strike="noStrike" dirty="0">
                <a:solidFill>
                  <a:srgbClr val="434343"/>
                </a:solidFill>
                <a:effectLst/>
                <a:latin typeface="Arial" panose="020B0604020202020204" pitchFamily="34" charset="0"/>
              </a:rPr>
              <a:t>는 합의를 도출하기 위한 수단이 아니라</a:t>
            </a:r>
            <a:r>
              <a:rPr lang="en-US" altLang="ko-KR" sz="1800" b="0" i="0" u="none" strike="noStrike" dirty="0">
                <a:solidFill>
                  <a:srgbClr val="434343"/>
                </a:solidFill>
                <a:effectLst/>
                <a:latin typeface="Arial" panose="020B0604020202020204" pitchFamily="34" charset="0"/>
              </a:rPr>
              <a:t>, </a:t>
            </a:r>
            <a:r>
              <a:rPr lang="ko-KR" altLang="en-US" sz="1800" b="0" i="0" u="none" strike="noStrike" dirty="0">
                <a:solidFill>
                  <a:srgbClr val="434343"/>
                </a:solidFill>
                <a:effectLst/>
                <a:latin typeface="Arial" panose="020B0604020202020204" pitchFamily="34" charset="0"/>
              </a:rPr>
              <a:t>속도를 제한하기 위한 수단이다</a:t>
            </a:r>
            <a:r>
              <a:rPr lang="en-US" altLang="ko-KR" sz="1800" b="0" i="0" u="none" strike="noStrike" dirty="0">
                <a:solidFill>
                  <a:srgbClr val="434343"/>
                </a:solidFill>
                <a:effectLst/>
                <a:latin typeface="Arial" panose="020B0604020202020204" pitchFamily="34" charset="0"/>
              </a:rPr>
              <a:t>. Ethereum</a:t>
            </a:r>
            <a:r>
              <a:rPr lang="ko-KR" altLang="en-US" sz="1800" b="0" i="0" u="none" strike="noStrike" dirty="0">
                <a:solidFill>
                  <a:srgbClr val="434343"/>
                </a:solidFill>
                <a:effectLst/>
                <a:latin typeface="Arial" panose="020B0604020202020204" pitchFamily="34" charset="0"/>
              </a:rPr>
              <a:t>의 </a:t>
            </a:r>
            <a:r>
              <a:rPr lang="en-US" altLang="ko-KR" sz="1800" b="0" i="0" u="none" strike="noStrike" dirty="0">
                <a:solidFill>
                  <a:srgbClr val="434343"/>
                </a:solidFill>
                <a:effectLst/>
                <a:latin typeface="Arial" panose="020B0604020202020204" pitchFamily="34" charset="0"/>
              </a:rPr>
              <a:t>GHOST </a:t>
            </a:r>
            <a:r>
              <a:rPr lang="ko-KR" altLang="en-US" sz="1800" b="0" i="0" u="none" strike="noStrike" dirty="0">
                <a:solidFill>
                  <a:srgbClr val="434343"/>
                </a:solidFill>
                <a:effectLst/>
                <a:latin typeface="Arial" panose="020B0604020202020204" pitchFamily="34" charset="0"/>
              </a:rPr>
              <a:t>프로토콜이 합의에 수단으로 사용된다</a:t>
            </a:r>
            <a:r>
              <a:rPr lang="en-US" altLang="ko-KR" sz="1800" b="0" i="0" u="none" strike="noStrike" dirty="0">
                <a:solidFill>
                  <a:srgbClr val="434343"/>
                </a:solidFill>
                <a:effectLst/>
                <a:latin typeface="Arial" panose="020B0604020202020204" pitchFamily="34" charset="0"/>
              </a:rPr>
              <a:t>.</a:t>
            </a:r>
          </a:p>
          <a:p>
            <a:endParaRPr lang="en-US" altLang="ko-KR" sz="1800" b="0" i="0" u="none" strike="noStrike" dirty="0">
              <a:solidFill>
                <a:srgbClr val="434343"/>
              </a:solidFill>
              <a:effectLst/>
              <a:latin typeface="Arial" panose="020B0604020202020204" pitchFamily="34" charset="0"/>
            </a:endParaRPr>
          </a:p>
          <a:p>
            <a:r>
              <a:rPr lang="en-US" altLang="ko-KR" dirty="0"/>
              <a:t>https://wikidocs.net/14501</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108</a:t>
            </a:fld>
            <a:endParaRPr lang="ko-KR" altLang="en-US"/>
          </a:p>
        </p:txBody>
      </p:sp>
    </p:spTree>
    <p:extLst>
      <p:ext uri="{BB962C8B-B14F-4D97-AF65-F5344CB8AC3E}">
        <p14:creationId xmlns:p14="http://schemas.microsoft.com/office/powerpoint/2010/main" val="112370794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http://wiki.hash.kr/index.php/%EA%B3%A0%EC%8A%A4%ED%8A%B8_%ED%94%84%EB%A1%9C%ED%86%A0%EC%BD%9C</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109</a:t>
            </a:fld>
            <a:endParaRPr lang="ko-KR" altLang="en-US"/>
          </a:p>
        </p:txBody>
      </p:sp>
    </p:spTree>
    <p:extLst>
      <p:ext uri="{BB962C8B-B14F-4D97-AF65-F5344CB8AC3E}">
        <p14:creationId xmlns:p14="http://schemas.microsoft.com/office/powerpoint/2010/main" val="17591459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https://github.com/bitcoin/bips</a:t>
            </a:r>
          </a:p>
          <a:p>
            <a:r>
              <a:rPr lang="en-US" altLang="ko-KR" dirty="0"/>
              <a:t>https://github.com/ethereum/EIPs</a:t>
            </a:r>
          </a:p>
          <a:p>
            <a:r>
              <a:rPr lang="en-US" altLang="ko-KR" b="0" i="0" dirty="0">
                <a:solidFill>
                  <a:srgbClr val="555555"/>
                </a:solidFill>
                <a:effectLst/>
                <a:latin typeface="se-nanumgothic"/>
              </a:rPr>
              <a:t>https://eips.ethereum.org/erc</a:t>
            </a:r>
          </a:p>
          <a:p>
            <a:endParaRPr lang="en-US" altLang="ko-KR" b="0" i="0" dirty="0">
              <a:solidFill>
                <a:srgbClr val="555555"/>
              </a:solidFill>
              <a:effectLst/>
              <a:latin typeface="se-nanumgothic"/>
            </a:endParaRPr>
          </a:p>
          <a:p>
            <a:r>
              <a:rPr lang="en-US" altLang="ko-KR" b="0" i="0" dirty="0">
                <a:solidFill>
                  <a:srgbClr val="555555"/>
                </a:solidFill>
                <a:effectLst/>
                <a:latin typeface="se-nanumgothic"/>
              </a:rPr>
              <a:t>BIP: https://en.bitcoinwiki.org/wiki/Bitcoin_Improvement_Proposals</a:t>
            </a:r>
          </a:p>
          <a:p>
            <a:r>
              <a:rPr lang="en-US" altLang="ko-KR" b="0" i="0" dirty="0">
                <a:solidFill>
                  <a:srgbClr val="555555"/>
                </a:solidFill>
                <a:effectLst/>
                <a:latin typeface="se-nanumgothic"/>
              </a:rPr>
              <a:t>EIP</a:t>
            </a:r>
            <a:r>
              <a:rPr lang="ko-KR" altLang="en-US" b="0" i="0" dirty="0">
                <a:solidFill>
                  <a:srgbClr val="555555"/>
                </a:solidFill>
                <a:effectLst/>
                <a:latin typeface="se-nanumgothic"/>
              </a:rPr>
              <a:t> </a:t>
            </a:r>
            <a:r>
              <a:rPr lang="en-US" altLang="ko-KR" b="0" i="0" dirty="0">
                <a:solidFill>
                  <a:srgbClr val="555555"/>
                </a:solidFill>
                <a:effectLst/>
                <a:latin typeface="se-nanumgothic"/>
              </a:rPr>
              <a:t>:</a:t>
            </a:r>
            <a:r>
              <a:rPr lang="ko-KR" altLang="en-US" b="0" i="0" dirty="0">
                <a:solidFill>
                  <a:srgbClr val="555555"/>
                </a:solidFill>
                <a:effectLst/>
                <a:latin typeface="se-nanumgothic"/>
              </a:rPr>
              <a:t> </a:t>
            </a:r>
            <a:r>
              <a:rPr lang="en-US" altLang="ko-KR" b="0" i="0" dirty="0">
                <a:solidFill>
                  <a:srgbClr val="555555"/>
                </a:solidFill>
                <a:effectLst/>
                <a:latin typeface="se-nanumgothic"/>
              </a:rPr>
              <a:t>https://miro.medium.com/max/1400/1*J5s4FqYvj38K9a1x1koYRg.png</a:t>
            </a:r>
          </a:p>
          <a:p>
            <a:r>
              <a:rPr lang="en-US" altLang="ko-KR" b="0" i="0" dirty="0">
                <a:solidFill>
                  <a:srgbClr val="555555"/>
                </a:solidFill>
                <a:effectLst/>
                <a:latin typeface="se-nanumgothic"/>
              </a:rPr>
              <a:t>What is EIP: https://medium.com/coinmonks/what-the-heck-is-eip-and-how-can-i-create-one-ethereum-standards-eip-erc-faqs-2fd1194eebe0</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12</a:t>
            </a:fld>
            <a:endParaRPr lang="ko-KR" altLang="en-US"/>
          </a:p>
        </p:txBody>
      </p:sp>
    </p:spTree>
    <p:extLst>
      <p:ext uri="{BB962C8B-B14F-4D97-AF65-F5344CB8AC3E}">
        <p14:creationId xmlns:p14="http://schemas.microsoft.com/office/powerpoint/2010/main" val="293065770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높은 난이도</a:t>
            </a:r>
            <a:r>
              <a:rPr lang="en-US" altLang="ko-KR" dirty="0"/>
              <a:t>(10</a:t>
            </a:r>
            <a:r>
              <a:rPr lang="ko-KR" altLang="en-US" dirty="0"/>
              <a:t>분</a:t>
            </a:r>
            <a:r>
              <a:rPr lang="en-US" altLang="ko-KR" dirty="0"/>
              <a:t>)</a:t>
            </a:r>
            <a:r>
              <a:rPr lang="ko-KR" altLang="en-US" dirty="0"/>
              <a:t>을 적용하여 불규칙한 블록타입 발생</a:t>
            </a:r>
            <a:endParaRPr lang="en-US" altLang="ko-KR" dirty="0"/>
          </a:p>
          <a:p>
            <a:r>
              <a:rPr lang="ko-KR" altLang="en-US" dirty="0"/>
              <a:t>분산 환경에서는 장점</a:t>
            </a:r>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110</a:t>
            </a:fld>
            <a:endParaRPr lang="ko-KR" altLang="en-US"/>
          </a:p>
        </p:txBody>
      </p:sp>
    </p:spTree>
    <p:extLst>
      <p:ext uri="{BB962C8B-B14F-4D97-AF65-F5344CB8AC3E}">
        <p14:creationId xmlns:p14="http://schemas.microsoft.com/office/powerpoint/2010/main" val="29964147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8.2 </a:t>
            </a:r>
            <a:r>
              <a:rPr lang="ko-KR" altLang="en-US" dirty="0" err="1"/>
              <a:t>계산량에</a:t>
            </a:r>
            <a:r>
              <a:rPr lang="ko-KR" altLang="en-US" dirty="0"/>
              <a:t> 따른 증명</a:t>
            </a:r>
            <a:r>
              <a:rPr lang="en-US" altLang="ko-KR" dirty="0"/>
              <a:t>(Proof of Work)</a:t>
            </a:r>
            <a:r>
              <a:rPr lang="ko-KR" altLang="en-US" dirty="0"/>
              <a:t>의 문제점</a:t>
            </a:r>
            <a:br>
              <a:rPr lang="en-US" altLang="ko-KR" dirty="0"/>
            </a:br>
            <a:r>
              <a:rPr lang="en-US" altLang="ko-KR" dirty="0"/>
              <a:t>https://www.notion.so/9fa0d54b849846fba25c0f88d5ae14b4</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111</a:t>
            </a:fld>
            <a:endParaRPr lang="ko-KR" altLang="en-US"/>
          </a:p>
        </p:txBody>
      </p:sp>
    </p:spTree>
    <p:extLst>
      <p:ext uri="{BB962C8B-B14F-4D97-AF65-F5344CB8AC3E}">
        <p14:creationId xmlns:p14="http://schemas.microsoft.com/office/powerpoint/2010/main" val="44680326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112</a:t>
            </a:fld>
            <a:endParaRPr lang="ko-KR" altLang="en-US"/>
          </a:p>
        </p:txBody>
      </p:sp>
    </p:spTree>
    <p:extLst>
      <p:ext uri="{BB962C8B-B14F-4D97-AF65-F5344CB8AC3E}">
        <p14:creationId xmlns:p14="http://schemas.microsoft.com/office/powerpoint/2010/main" val="296195318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http://wiki.hash.kr/index.php/%EC%9D%B4%EC%A4%91%EC%A7%80%EB%B6%88</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114</a:t>
            </a:fld>
            <a:endParaRPr lang="ko-KR" altLang="en-US"/>
          </a:p>
        </p:txBody>
      </p:sp>
    </p:spTree>
    <p:extLst>
      <p:ext uri="{BB962C8B-B14F-4D97-AF65-F5344CB8AC3E}">
        <p14:creationId xmlns:p14="http://schemas.microsoft.com/office/powerpoint/2010/main" val="50051908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a:t>
            </a:r>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116</a:t>
            </a:fld>
            <a:endParaRPr lang="ko-KR" altLang="en-US"/>
          </a:p>
        </p:txBody>
      </p:sp>
    </p:spTree>
    <p:extLst>
      <p:ext uri="{BB962C8B-B14F-4D97-AF65-F5344CB8AC3E}">
        <p14:creationId xmlns:p14="http://schemas.microsoft.com/office/powerpoint/2010/main" val="238356174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https://docs.traderjoexyz.com/main/welcome/guides/avalanche-bridge-tutorial</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118</a:t>
            </a:fld>
            <a:endParaRPr lang="ko-KR" altLang="en-US"/>
          </a:p>
        </p:txBody>
      </p:sp>
    </p:spTree>
    <p:extLst>
      <p:ext uri="{BB962C8B-B14F-4D97-AF65-F5344CB8AC3E}">
        <p14:creationId xmlns:p14="http://schemas.microsoft.com/office/powerpoint/2010/main" val="400600275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https://xilinx.github.io/blockchainacceleration/kernel_design.html#dag-gen-kernel</a:t>
            </a:r>
          </a:p>
          <a:p>
            <a:r>
              <a:rPr lang="en-US" altLang="ko-KR" dirty="0"/>
              <a:t>https://link.springer.com/article/10.1007/s11227-020-03263-5</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119</a:t>
            </a:fld>
            <a:endParaRPr lang="ko-KR" altLang="en-US"/>
          </a:p>
        </p:txBody>
      </p:sp>
    </p:spTree>
    <p:extLst>
      <p:ext uri="{BB962C8B-B14F-4D97-AF65-F5344CB8AC3E}">
        <p14:creationId xmlns:p14="http://schemas.microsoft.com/office/powerpoint/2010/main" val="192296030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http://wiki.hash.kr/index.php/%EC%88%98%EC%A0%95_%EA%B3%A0%EC%8A%A4%ED%8A%B8_%ED%94%84%EB%A1%9C%ED%86%A0%EC%BD%9C</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123</a:t>
            </a:fld>
            <a:endParaRPr lang="ko-KR" altLang="en-US"/>
          </a:p>
        </p:txBody>
      </p:sp>
    </p:spTree>
    <p:extLst>
      <p:ext uri="{BB962C8B-B14F-4D97-AF65-F5344CB8AC3E}">
        <p14:creationId xmlns:p14="http://schemas.microsoft.com/office/powerpoint/2010/main" val="415639366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8.2 </a:t>
            </a:r>
            <a:r>
              <a:rPr lang="ko-KR" altLang="en-US" dirty="0" err="1"/>
              <a:t>계산량에</a:t>
            </a:r>
            <a:r>
              <a:rPr lang="ko-KR" altLang="en-US" dirty="0"/>
              <a:t> 따른 증명</a:t>
            </a:r>
            <a:r>
              <a:rPr lang="en-US" altLang="ko-KR" dirty="0"/>
              <a:t>(Proof of Work)</a:t>
            </a:r>
            <a:r>
              <a:rPr lang="ko-KR" altLang="en-US" dirty="0"/>
              <a:t>의 문제점</a:t>
            </a:r>
            <a:br>
              <a:rPr lang="en-US" altLang="ko-KR" dirty="0"/>
            </a:br>
            <a:r>
              <a:rPr lang="en-US" altLang="ko-KR" dirty="0"/>
              <a:t>https://www.notion.so/9fa0d54b849846fba25c0f88d5ae14b4</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126</a:t>
            </a:fld>
            <a:endParaRPr lang="ko-KR" altLang="en-US"/>
          </a:p>
        </p:txBody>
      </p:sp>
    </p:spTree>
    <p:extLst>
      <p:ext uri="{BB962C8B-B14F-4D97-AF65-F5344CB8AC3E}">
        <p14:creationId xmlns:p14="http://schemas.microsoft.com/office/powerpoint/2010/main" val="2723502119"/>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https://www.mk.co.kr/news/economy/view/2018/12/765325/</a:t>
            </a:r>
          </a:p>
          <a:p>
            <a:r>
              <a:rPr lang="en-US" altLang="ko-KR" dirty="0"/>
              <a:t>https://steemit.com/kr/@kblock/44-1-pow-pos</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127</a:t>
            </a:fld>
            <a:endParaRPr lang="ko-KR" altLang="en-US"/>
          </a:p>
        </p:txBody>
      </p:sp>
    </p:spTree>
    <p:extLst>
      <p:ext uri="{BB962C8B-B14F-4D97-AF65-F5344CB8AC3E}">
        <p14:creationId xmlns:p14="http://schemas.microsoft.com/office/powerpoint/2010/main" val="30231759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https://m.blog.naver.com/icbanq/221727893563</a:t>
            </a:r>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14</a:t>
            </a:fld>
            <a:endParaRPr lang="ko-KR" altLang="en-US"/>
          </a:p>
        </p:txBody>
      </p:sp>
    </p:spTree>
    <p:extLst>
      <p:ext uri="{BB962C8B-B14F-4D97-AF65-F5344CB8AC3E}">
        <p14:creationId xmlns:p14="http://schemas.microsoft.com/office/powerpoint/2010/main" val="3714757408"/>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https://steemit.com/consensus/@kblock/48-pbft-consensus-algorithm</a:t>
            </a:r>
          </a:p>
          <a:p>
            <a:endParaRPr lang="en-US" altLang="ko-KR" dirty="0"/>
          </a:p>
          <a:p>
            <a:r>
              <a:rPr lang="en-US" altLang="ko-KR" dirty="0"/>
              <a:t>https://ko.docs.klaytn.com/klaytn/design/consensus-mechanism</a:t>
            </a:r>
          </a:p>
          <a:p>
            <a:endParaRPr lang="en-US" altLang="ko-KR" i="1" dirty="0"/>
          </a:p>
          <a:p>
            <a:r>
              <a:rPr lang="en-US" altLang="ko-KR" dirty="0"/>
              <a:t>http://wiki.hash.kr/index.php/%ED%94%84%EB%9E%99%ED%8B%B0%EC%BB%AC_%EB%B9%84%EC%9E%94%ED%8B%B4_%EC%9E%A5%EC%95%A0_%ED%97%88%EC%9A%A9</a:t>
            </a:r>
          </a:p>
          <a:p>
            <a:endParaRPr lang="en-US" altLang="ko-KR" dirty="0"/>
          </a:p>
          <a:p>
            <a:r>
              <a:rPr lang="en-US" altLang="ko-KR" dirty="0"/>
              <a:t>https://steemit.com/kr/@kanghamin/istanbul-byzantine-fault-tolerance</a:t>
            </a:r>
            <a:endParaRPr lang="ko-KR" altLang="en-US" dirty="0"/>
          </a:p>
          <a:p>
            <a:r>
              <a:rPr lang="en-US" altLang="ko-KR" dirty="0"/>
              <a:t>https://docs.klaytn.foundation/klaytn/design/consensus-mechanism</a:t>
            </a:r>
            <a:endParaRPr lang="ko-KR" altLang="en-US" dirty="0"/>
          </a:p>
          <a:p>
            <a:endParaRPr lang="en-US" altLang="ko-KR"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128</a:t>
            </a:fld>
            <a:endParaRPr lang="ko-KR" altLang="en-US"/>
          </a:p>
        </p:txBody>
      </p:sp>
    </p:spTree>
    <p:extLst>
      <p:ext uri="{BB962C8B-B14F-4D97-AF65-F5344CB8AC3E}">
        <p14:creationId xmlns:p14="http://schemas.microsoft.com/office/powerpoint/2010/main" val="406113527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https://steemit.com/consensus/@kblock/48-pbft-consensus-algorithm</a:t>
            </a:r>
          </a:p>
          <a:p>
            <a:endParaRPr lang="en-US" altLang="ko-KR" dirty="0"/>
          </a:p>
          <a:p>
            <a:r>
              <a:rPr lang="en-US" altLang="ko-KR" dirty="0"/>
              <a:t>https://ko.docs.klaytn.com/klaytn/design/consensus-mechanism</a:t>
            </a:r>
          </a:p>
          <a:p>
            <a:endParaRPr lang="en-US" altLang="ko-KR" i="1" dirty="0"/>
          </a:p>
          <a:p>
            <a:r>
              <a:rPr lang="en-US" altLang="ko-KR" dirty="0"/>
              <a:t>http://wiki.hash.kr/index.php/%ED%94%84%EB%9E%99%ED%8B%B0%EC%BB%AC_%EB%B9%84%EC%9E%94%ED%8B%B4_%EC%9E%A5%EC%95%A0_%ED%97%88%EC%9A%A9</a:t>
            </a:r>
          </a:p>
          <a:p>
            <a:endParaRPr lang="en-US" altLang="ko-KR" dirty="0"/>
          </a:p>
          <a:p>
            <a:r>
              <a:rPr lang="en-US" altLang="ko-KR" dirty="0"/>
              <a:t>https://steemit.com/kr/@kanghamin/istanbul-byzantine-fault-tolerance</a:t>
            </a:r>
            <a:endParaRPr lang="ko-KR" altLang="en-US" dirty="0"/>
          </a:p>
          <a:p>
            <a:r>
              <a:rPr lang="en-US" altLang="ko-KR" dirty="0"/>
              <a:t>https://docs.klaytn.foundation/klaytn/design/consensus-mechanism</a:t>
            </a:r>
            <a:endParaRPr lang="ko-KR" altLang="en-US" dirty="0"/>
          </a:p>
          <a:p>
            <a:endParaRPr lang="en-US" altLang="ko-KR"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129</a:t>
            </a:fld>
            <a:endParaRPr lang="ko-KR" altLang="en-US"/>
          </a:p>
        </p:txBody>
      </p:sp>
    </p:spTree>
    <p:extLst>
      <p:ext uri="{BB962C8B-B14F-4D97-AF65-F5344CB8AC3E}">
        <p14:creationId xmlns:p14="http://schemas.microsoft.com/office/powerpoint/2010/main" val="3088329166"/>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https://consensys.net/blog/enterprise-blockchain/scaling-consensus-for-enterprise-explaining-the-ibft-algorithm/</a:t>
            </a:r>
          </a:p>
          <a:p>
            <a:r>
              <a:rPr lang="en-US" altLang="ko-KR" dirty="0"/>
              <a:t>https://arxiv.org/abs/2107.11144</a:t>
            </a:r>
          </a:p>
          <a:p>
            <a:endParaRPr lang="en-US" altLang="ko-KR" dirty="0"/>
          </a:p>
          <a:p>
            <a:r>
              <a:rPr lang="en-US" altLang="ko-KR" dirty="0"/>
              <a:t>Safety, Liveness: https://m.blog.naver.com/pcmola/222088297820</a:t>
            </a:r>
          </a:p>
          <a:p>
            <a:r>
              <a:rPr lang="en-US" altLang="ko-KR" dirty="0"/>
              <a:t>https://blog.naver.com/PostView.nhn?isHttpsRedirect=true&amp;blogId=pcmola&amp;logNo=222090486807&amp;categoryNo=50&amp;parentCategoryNo=0&amp;viewDate=&amp;currentPage=1&amp;postListTopCurrentPage=1&amp;from=postView</a:t>
            </a:r>
          </a:p>
          <a:p>
            <a:endParaRPr lang="en-US" altLang="ko-KR" dirty="0"/>
          </a:p>
          <a:p>
            <a:r>
              <a:rPr lang="en-US" altLang="ko-KR" dirty="0"/>
              <a:t>https://consensys.net/blog/news/another-day-another-consensus-algorithm-why-ibft-2-0/</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137</a:t>
            </a:fld>
            <a:endParaRPr lang="ko-KR" altLang="en-US"/>
          </a:p>
        </p:txBody>
      </p:sp>
    </p:spTree>
    <p:extLst>
      <p:ext uri="{BB962C8B-B14F-4D97-AF65-F5344CB8AC3E}">
        <p14:creationId xmlns:p14="http://schemas.microsoft.com/office/powerpoint/2010/main" val="241837194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https://www.reddit.com/r/ethereum/comments/b81ugh/edcon_insight_ibft/</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138</a:t>
            </a:fld>
            <a:endParaRPr lang="ko-KR" altLang="en-US"/>
          </a:p>
        </p:txBody>
      </p:sp>
    </p:spTree>
    <p:extLst>
      <p:ext uri="{BB962C8B-B14F-4D97-AF65-F5344CB8AC3E}">
        <p14:creationId xmlns:p14="http://schemas.microsoft.com/office/powerpoint/2010/main" val="2967508699"/>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https://consensys.net/blog/enterprise-blockchain/scaling-consensus-for-enterprise-explaining-the-ibft-algorithm/</a:t>
            </a:r>
          </a:p>
          <a:p>
            <a:r>
              <a:rPr lang="en-US" altLang="ko-KR" dirty="0"/>
              <a:t>https://consensys.net/blog/news/another-day-another-consensus-algorithm-why-ibft-2-0/</a:t>
            </a:r>
          </a:p>
          <a:p>
            <a:endParaRPr lang="en-US" altLang="ko-KR" dirty="0"/>
          </a:p>
          <a:p>
            <a:endParaRPr lang="en-US" altLang="ko-KR" dirty="0"/>
          </a:p>
          <a:p>
            <a:r>
              <a:rPr lang="en-US" altLang="ko-KR" dirty="0"/>
              <a:t>The Istanbul BFT Consensus Algorithm</a:t>
            </a:r>
          </a:p>
          <a:p>
            <a:r>
              <a:rPr lang="en-US" altLang="ko-KR" dirty="0"/>
              <a:t>In this paper, we present Istanbul BFT (IBFT), a Byzantine </a:t>
            </a:r>
            <a:r>
              <a:rPr lang="en-US" altLang="ko-KR" dirty="0" err="1"/>
              <a:t>faulttolerant</a:t>
            </a:r>
            <a:r>
              <a:rPr lang="en-US" altLang="ko-KR" dirty="0"/>
              <a:t> (BFT) consensus algorithm that is used for implementing state-machine replication in the Quorum blockchain. Quorum is an open source permissioned blockchain platform. It is based on Ethereum and designed for enterprise applications.</a:t>
            </a:r>
          </a:p>
          <a:p>
            <a:r>
              <a:rPr lang="en-US" altLang="ko-KR" sz="1200" dirty="0">
                <a:solidFill>
                  <a:schemeClr val="bg1">
                    <a:lumMod val="85000"/>
                  </a:schemeClr>
                </a:solidFill>
                <a:latin typeface="Arial" panose="020B0604020202020204" pitchFamily="34" charset="0"/>
              </a:rPr>
              <a:t> </a:t>
            </a:r>
            <a:r>
              <a:rPr lang="en-US" altLang="ko-KR" sz="1200" dirty="0">
                <a:solidFill>
                  <a:schemeClr val="bg1">
                    <a:lumMod val="85000"/>
                  </a:schemeClr>
                </a:solidFill>
                <a:latin typeface="Arial" panose="020B0604020202020204" pitchFamily="34" charset="0"/>
                <a:hlinkClick r:id="rId3">
                  <a:extLst>
                    <a:ext uri="{A12FA001-AC4F-418D-AE19-62706E023703}">
                      <ahyp:hlinkClr xmlns:ahyp="http://schemas.microsoft.com/office/drawing/2018/hyperlinkcolor" val="tx"/>
                    </a:ext>
                  </a:extLst>
                </a:hlinkClick>
              </a:rPr>
              <a:t>https://arxiv.org/abs/2002.03613</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139</a:t>
            </a:fld>
            <a:endParaRPr lang="ko-KR" altLang="en-US"/>
          </a:p>
        </p:txBody>
      </p:sp>
    </p:spTree>
    <p:extLst>
      <p:ext uri="{BB962C8B-B14F-4D97-AF65-F5344CB8AC3E}">
        <p14:creationId xmlns:p14="http://schemas.microsoft.com/office/powerpoint/2010/main" val="2255274082"/>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https://consensys.net/blog/news/another-day-another-consensus-algorithm-why-ibft-2-0/</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140</a:t>
            </a:fld>
            <a:endParaRPr lang="ko-KR" altLang="en-US"/>
          </a:p>
        </p:txBody>
      </p:sp>
    </p:spTree>
    <p:extLst>
      <p:ext uri="{BB962C8B-B14F-4D97-AF65-F5344CB8AC3E}">
        <p14:creationId xmlns:p14="http://schemas.microsoft.com/office/powerpoint/2010/main" val="1712714065"/>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https://consensys.net/blog/news/another-day-another-consensus-algorithm-why-ibft-2-0/</a:t>
            </a:r>
          </a:p>
          <a:p>
            <a:r>
              <a:rPr lang="en-US" altLang="ko-KR" dirty="0"/>
              <a:t>https://consensys.net/blog/enterprise-blockchain/scaling-consensus-for-enterprise-explaining-the-ibft-algorithm/</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142</a:t>
            </a:fld>
            <a:endParaRPr lang="ko-KR" altLang="en-US"/>
          </a:p>
        </p:txBody>
      </p:sp>
    </p:spTree>
    <p:extLst>
      <p:ext uri="{BB962C8B-B14F-4D97-AF65-F5344CB8AC3E}">
        <p14:creationId xmlns:p14="http://schemas.microsoft.com/office/powerpoint/2010/main" val="1338024019"/>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https://ko.docs.klaytn.com/klaytn/design/consensus-mechanism</a:t>
            </a:r>
          </a:p>
          <a:p>
            <a:endParaRPr lang="en-US" altLang="ko-KR" dirty="0"/>
          </a:p>
          <a:p>
            <a:r>
              <a:rPr lang="en-US" altLang="ko-KR" dirty="0"/>
              <a:t>http://wiki.hash.kr/index.php/%ED%94%84%EB%9E%99%ED%8B%B0%EC%BB%AC_%EB%B9%84%EC%9E%94%ED%8B%B4_%EC%9E%A5%EC%95%A0_%ED%97%88%EC%9A%A9</a:t>
            </a:r>
          </a:p>
          <a:p>
            <a:endParaRPr lang="en-US" altLang="ko-KR" dirty="0"/>
          </a:p>
          <a:p>
            <a:endParaRPr lang="en-US" altLang="ko-KR" dirty="0"/>
          </a:p>
          <a:p>
            <a:r>
              <a:rPr lang="en-US" altLang="ko-KR" dirty="0"/>
              <a:t>https://raft.github.io/</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143</a:t>
            </a:fld>
            <a:endParaRPr lang="ko-KR" altLang="en-US"/>
          </a:p>
        </p:txBody>
      </p:sp>
    </p:spTree>
    <p:extLst>
      <p:ext uri="{BB962C8B-B14F-4D97-AF65-F5344CB8AC3E}">
        <p14:creationId xmlns:p14="http://schemas.microsoft.com/office/powerpoint/2010/main" val="1122297666"/>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8.2 </a:t>
            </a:r>
            <a:r>
              <a:rPr lang="ko-KR" altLang="en-US" dirty="0" err="1"/>
              <a:t>계산량에</a:t>
            </a:r>
            <a:r>
              <a:rPr lang="ko-KR" altLang="en-US" dirty="0"/>
              <a:t> 따른 증명</a:t>
            </a:r>
            <a:r>
              <a:rPr lang="en-US" altLang="ko-KR" dirty="0"/>
              <a:t>(Proof of Work)</a:t>
            </a:r>
            <a:r>
              <a:rPr lang="ko-KR" altLang="en-US" dirty="0"/>
              <a:t>의 문제점</a:t>
            </a:r>
            <a:br>
              <a:rPr lang="en-US" altLang="ko-KR" dirty="0"/>
            </a:br>
            <a:r>
              <a:rPr lang="en-US" altLang="ko-KR" dirty="0"/>
              <a:t>https://www.notion.so/9fa0d54b849846fba25c0f88d5ae14b4</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144</a:t>
            </a:fld>
            <a:endParaRPr lang="ko-KR" altLang="en-US"/>
          </a:p>
        </p:txBody>
      </p:sp>
    </p:spTree>
    <p:extLst>
      <p:ext uri="{BB962C8B-B14F-4D97-AF65-F5344CB8AC3E}">
        <p14:creationId xmlns:p14="http://schemas.microsoft.com/office/powerpoint/2010/main" val="1837879941"/>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검열 저항성</a:t>
            </a:r>
            <a:r>
              <a:rPr lang="en-US" altLang="ko-KR" dirty="0"/>
              <a:t>: https://brunch.co.kr/@dongha-sohn/7</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145</a:t>
            </a:fld>
            <a:endParaRPr lang="ko-KR" altLang="en-US"/>
          </a:p>
        </p:txBody>
      </p:sp>
    </p:spTree>
    <p:extLst>
      <p:ext uri="{BB962C8B-B14F-4D97-AF65-F5344CB8AC3E}">
        <p14:creationId xmlns:p14="http://schemas.microsoft.com/office/powerpoint/2010/main" val="5023038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err="1"/>
              <a:t>모듈러</a:t>
            </a:r>
            <a:r>
              <a:rPr lang="ko-KR" altLang="en-US" dirty="0"/>
              <a:t> 연산</a:t>
            </a:r>
            <a:r>
              <a:rPr lang="en-US" altLang="ko-KR" dirty="0"/>
              <a:t>: https://www.crocus.co.kr/1231</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16</a:t>
            </a:fld>
            <a:endParaRPr lang="ko-KR" altLang="en-US"/>
          </a:p>
        </p:txBody>
      </p:sp>
    </p:spTree>
    <p:extLst>
      <p:ext uri="{BB962C8B-B14F-4D97-AF65-F5344CB8AC3E}">
        <p14:creationId xmlns:p14="http://schemas.microsoft.com/office/powerpoint/2010/main" val="561870653"/>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148</a:t>
            </a:fld>
            <a:endParaRPr lang="ko-KR" altLang="en-US"/>
          </a:p>
        </p:txBody>
      </p:sp>
    </p:spTree>
    <p:extLst>
      <p:ext uri="{BB962C8B-B14F-4D97-AF65-F5344CB8AC3E}">
        <p14:creationId xmlns:p14="http://schemas.microsoft.com/office/powerpoint/2010/main" val="1733324450"/>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https://iancoleman.io/bip39/#English</a:t>
            </a:r>
          </a:p>
          <a:p>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150</a:t>
            </a:fld>
            <a:endParaRPr lang="ko-KR" altLang="en-US"/>
          </a:p>
        </p:txBody>
      </p:sp>
    </p:spTree>
    <p:extLst>
      <p:ext uri="{BB962C8B-B14F-4D97-AF65-F5344CB8AC3E}">
        <p14:creationId xmlns:p14="http://schemas.microsoft.com/office/powerpoint/2010/main" val="648712199"/>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151</a:t>
            </a:fld>
            <a:endParaRPr lang="ko-KR" altLang="en-US"/>
          </a:p>
        </p:txBody>
      </p:sp>
    </p:spTree>
    <p:extLst>
      <p:ext uri="{BB962C8B-B14F-4D97-AF65-F5344CB8AC3E}">
        <p14:creationId xmlns:p14="http://schemas.microsoft.com/office/powerpoint/2010/main" val="1235130117"/>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https://iancoleman.io/bip39/#English</a:t>
            </a:r>
          </a:p>
          <a:p>
            <a:r>
              <a:rPr lang="en-US" altLang="ko-KR" dirty="0"/>
              <a:t>https://learnmeabitcoin.com/technical/mnemonic#pbkdf2---password-based-key-derivation-function-2</a:t>
            </a:r>
          </a:p>
          <a:p>
            <a:endParaRPr lang="en-US" altLang="ko-KR" dirty="0"/>
          </a:p>
          <a:p>
            <a:r>
              <a:rPr lang="en-US" altLang="ko-KR" dirty="0"/>
              <a:t>Mnemonic: fire entire drive car hole credit stumble endless empty rice wash banner</a:t>
            </a:r>
          </a:p>
          <a:p>
            <a:r>
              <a:rPr lang="en-US" altLang="ko-KR" dirty="0" err="1"/>
              <a:t>Etropy</a:t>
            </a:r>
            <a:r>
              <a:rPr lang="en-US" altLang="ko-KR" dirty="0"/>
              <a:t>: 01010111001010010111000100001101000100010010011011001010011001100011010111101010010011010100100100110111001001111101110110001001</a:t>
            </a:r>
          </a:p>
          <a:p>
            <a:r>
              <a:rPr lang="en-US" altLang="ko-KR" dirty="0"/>
              <a:t>Checksum : 0010</a:t>
            </a:r>
          </a:p>
          <a:p>
            <a:r>
              <a:rPr lang="en-US" altLang="ko-KR" dirty="0"/>
              <a:t>Seed: 54dbfe99cce868a23c92dfddd744921b8ea0a33c2b1653833741b177760151007490bed866606483b76e5efc3db5836aa9f90ab034cc7e68fb9a7bad24007a35</a:t>
            </a:r>
          </a:p>
          <a:p>
            <a:endParaRPr lang="en-US" altLang="ko-KR" dirty="0"/>
          </a:p>
          <a:p>
            <a:endParaRPr lang="en-US" altLang="ko-KR" dirty="0"/>
          </a:p>
          <a:p>
            <a:endParaRPr lang="en-US" altLang="ko-KR"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152</a:t>
            </a:fld>
            <a:endParaRPr lang="ko-KR" altLang="en-US"/>
          </a:p>
        </p:txBody>
      </p:sp>
    </p:spTree>
    <p:extLst>
      <p:ext uri="{BB962C8B-B14F-4D97-AF65-F5344CB8AC3E}">
        <p14:creationId xmlns:p14="http://schemas.microsoft.com/office/powerpoint/2010/main" val="3443172769"/>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solidFill>
                  <a:srgbClr val="808080"/>
                </a:solidFill>
                <a:effectLst/>
              </a:rPr>
              <a:t>https://github.com/bitcoinjs/bip39</a:t>
            </a:r>
          </a:p>
          <a:p>
            <a:r>
              <a:rPr lang="en-US" altLang="ko-KR" dirty="0"/>
              <a:t>https://raw.githubusercontent.com/bitcoin/bips/master/bip-0039/english.txt</a:t>
            </a:r>
          </a:p>
          <a:p>
            <a:r>
              <a:rPr lang="en-US" altLang="ko-KR" b="0" i="0" dirty="0">
                <a:solidFill>
                  <a:srgbClr val="364153"/>
                </a:solidFill>
                <a:effectLst/>
                <a:latin typeface="Fira Code Regular" panose="020B0809050000020004" pitchFamily="49" charset="0"/>
              </a:rPr>
              <a:t>fire entire drive car hole credit stumble endless empty rice wash banner</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155</a:t>
            </a:fld>
            <a:endParaRPr lang="ko-KR" altLang="en-US"/>
          </a:p>
        </p:txBody>
      </p:sp>
    </p:spTree>
    <p:extLst>
      <p:ext uri="{BB962C8B-B14F-4D97-AF65-F5344CB8AC3E}">
        <p14:creationId xmlns:p14="http://schemas.microsoft.com/office/powerpoint/2010/main" val="2312116441"/>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https://github.com/MetaMask/KeyringController</a:t>
            </a:r>
          </a:p>
          <a:p>
            <a:r>
              <a:rPr lang="en-US" altLang="ko-KR" dirty="0"/>
              <a:t>https://www.wenyanet.com/opensource/ko/607b4a0f68c99e71d53c41d8.html</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158</a:t>
            </a:fld>
            <a:endParaRPr lang="ko-KR" altLang="en-US"/>
          </a:p>
        </p:txBody>
      </p:sp>
    </p:spTree>
    <p:extLst>
      <p:ext uri="{BB962C8B-B14F-4D97-AF65-F5344CB8AC3E}">
        <p14:creationId xmlns:p14="http://schemas.microsoft.com/office/powerpoint/2010/main" val="2248009916"/>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https://github.com/bitcoin/bips/blob/master/bip-0032.mediawiki</a:t>
            </a:r>
          </a:p>
          <a:p>
            <a:r>
              <a:rPr lang="en-US" altLang="ko-KR" dirty="0"/>
              <a:t>https://velog.io/@dik654/HDwallet</a:t>
            </a:r>
            <a:endParaRPr lang="ko-KR" altLang="en-US" dirty="0"/>
          </a:p>
          <a:p>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159</a:t>
            </a:fld>
            <a:endParaRPr lang="ko-KR" altLang="en-US"/>
          </a:p>
        </p:txBody>
      </p:sp>
    </p:spTree>
    <p:extLst>
      <p:ext uri="{BB962C8B-B14F-4D97-AF65-F5344CB8AC3E}">
        <p14:creationId xmlns:p14="http://schemas.microsoft.com/office/powerpoint/2010/main" val="564971851"/>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161</a:t>
            </a:fld>
            <a:endParaRPr lang="ko-KR" altLang="en-US"/>
          </a:p>
        </p:txBody>
      </p:sp>
    </p:spTree>
    <p:extLst>
      <p:ext uri="{BB962C8B-B14F-4D97-AF65-F5344CB8AC3E}">
        <p14:creationId xmlns:p14="http://schemas.microsoft.com/office/powerpoint/2010/main" val="73658888"/>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163</a:t>
            </a:fld>
            <a:endParaRPr lang="ko-KR" altLang="en-US"/>
          </a:p>
        </p:txBody>
      </p:sp>
    </p:spTree>
    <p:extLst>
      <p:ext uri="{BB962C8B-B14F-4D97-AF65-F5344CB8AC3E}">
        <p14:creationId xmlns:p14="http://schemas.microsoft.com/office/powerpoint/2010/main" val="3464391185"/>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http://wiki.hash.kr/index.php/BIP43</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171</a:t>
            </a:fld>
            <a:endParaRPr lang="ko-KR" altLang="en-US"/>
          </a:p>
        </p:txBody>
      </p:sp>
    </p:spTree>
    <p:extLst>
      <p:ext uri="{BB962C8B-B14F-4D97-AF65-F5344CB8AC3E}">
        <p14:creationId xmlns:p14="http://schemas.microsoft.com/office/powerpoint/2010/main" val="19197588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bg>
      <p:bgPr>
        <a:solidFill>
          <a:srgbClr val="262626"/>
        </a:solidFill>
        <a:effectLst/>
      </p:bgPr>
    </p:bg>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B494A07-E2D8-4E20-898B-51BDB068F5D1}"/>
              </a:ext>
            </a:extLst>
          </p:cNvPr>
          <p:cNvSpPr>
            <a:spLocks noGrp="1"/>
          </p:cNvSpPr>
          <p:nvPr>
            <p:ph type="ctrTitle" hasCustomPrompt="1"/>
          </p:nvPr>
        </p:nvSpPr>
        <p:spPr>
          <a:xfrm>
            <a:off x="696368" y="580677"/>
            <a:ext cx="9144000" cy="953648"/>
          </a:xfrm>
        </p:spPr>
        <p:txBody>
          <a:bodyPr anchor="b"/>
          <a:lstStyle>
            <a:lvl1pPr algn="l">
              <a:defRPr sz="6000" b="1">
                <a:solidFill>
                  <a:schemeClr val="bg1">
                    <a:lumMod val="85000"/>
                  </a:schemeClr>
                </a:solidFill>
              </a:defRPr>
            </a:lvl1pPr>
          </a:lstStyle>
          <a:p>
            <a:r>
              <a:rPr lang="ko-KR" altLang="en-US" dirty="0"/>
              <a:t>제목</a:t>
            </a:r>
          </a:p>
        </p:txBody>
      </p:sp>
      <p:sp>
        <p:nvSpPr>
          <p:cNvPr id="3" name="부제목 2">
            <a:extLst>
              <a:ext uri="{FF2B5EF4-FFF2-40B4-BE49-F238E27FC236}">
                <a16:creationId xmlns:a16="http://schemas.microsoft.com/office/drawing/2014/main" id="{1F72532D-ECE9-46F4-8CC6-574E376F6E3D}"/>
              </a:ext>
            </a:extLst>
          </p:cNvPr>
          <p:cNvSpPr>
            <a:spLocks noGrp="1"/>
          </p:cNvSpPr>
          <p:nvPr>
            <p:ph type="subTitle" idx="1" hasCustomPrompt="1"/>
          </p:nvPr>
        </p:nvSpPr>
        <p:spPr>
          <a:xfrm>
            <a:off x="696368" y="1534325"/>
            <a:ext cx="9144000" cy="574802"/>
          </a:xfrm>
        </p:spPr>
        <p:txBody>
          <a:bodyPr/>
          <a:lstStyle>
            <a:lvl1pPr marL="0" indent="0" algn="l">
              <a:buNone/>
              <a:defRPr sz="2400">
                <a:solidFill>
                  <a:schemeClr val="bg1">
                    <a:lumMod val="8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dirty="0"/>
              <a:t>부제목</a:t>
            </a:r>
          </a:p>
        </p:txBody>
      </p:sp>
      <p:sp>
        <p:nvSpPr>
          <p:cNvPr id="4" name="날짜 개체 틀 3">
            <a:extLst>
              <a:ext uri="{FF2B5EF4-FFF2-40B4-BE49-F238E27FC236}">
                <a16:creationId xmlns:a16="http://schemas.microsoft.com/office/drawing/2014/main" id="{B9B4641E-3A91-4DBD-A598-EFAA0BFFD622}"/>
              </a:ext>
            </a:extLst>
          </p:cNvPr>
          <p:cNvSpPr>
            <a:spLocks noGrp="1"/>
          </p:cNvSpPr>
          <p:nvPr>
            <p:ph type="dt" sz="half" idx="10"/>
          </p:nvPr>
        </p:nvSpPr>
        <p:spPr/>
        <p:txBody>
          <a:bodyPr/>
          <a:lstStyle/>
          <a:p>
            <a:fld id="{9D09A7C4-EE60-4503-9C87-23E2BF76D128}" type="datetimeFigureOut">
              <a:rPr lang="ko-KR" altLang="en-US" smtClean="0"/>
              <a:t>2022-05-10</a:t>
            </a:fld>
            <a:endParaRPr lang="ko-KR" altLang="en-US"/>
          </a:p>
        </p:txBody>
      </p:sp>
      <p:sp>
        <p:nvSpPr>
          <p:cNvPr id="5" name="바닥글 개체 틀 4">
            <a:extLst>
              <a:ext uri="{FF2B5EF4-FFF2-40B4-BE49-F238E27FC236}">
                <a16:creationId xmlns:a16="http://schemas.microsoft.com/office/drawing/2014/main" id="{CFA99A30-76BF-47B1-B8B2-347A5138BC29}"/>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B4320BAF-5843-4F84-971F-F71F937F438B}"/>
              </a:ext>
            </a:extLst>
          </p:cNvPr>
          <p:cNvSpPr>
            <a:spLocks noGrp="1"/>
          </p:cNvSpPr>
          <p:nvPr>
            <p:ph type="sldNum" sz="quarter" idx="12"/>
          </p:nvPr>
        </p:nvSpPr>
        <p:spPr/>
        <p:txBody>
          <a:bodyPr/>
          <a:lstStyle/>
          <a:p>
            <a:fld id="{B24396EE-110F-41A5-ABBB-D45E5F9D7E34}" type="slidenum">
              <a:rPr lang="ko-KR" altLang="en-US" smtClean="0"/>
              <a:t>‹#›</a:t>
            </a:fld>
            <a:endParaRPr lang="ko-KR" altLang="en-US"/>
          </a:p>
        </p:txBody>
      </p:sp>
    </p:spTree>
    <p:extLst>
      <p:ext uri="{BB962C8B-B14F-4D97-AF65-F5344CB8AC3E}">
        <p14:creationId xmlns:p14="http://schemas.microsoft.com/office/powerpoint/2010/main" val="27869177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5F45D81-2EB3-45B6-80D9-FF3DF2A4C172}"/>
              </a:ext>
            </a:extLst>
          </p:cNvPr>
          <p:cNvSpPr>
            <a:spLocks noGrp="1"/>
          </p:cNvSpPr>
          <p:nvPr>
            <p:ph type="title"/>
          </p:nvPr>
        </p:nvSpPr>
        <p:spPr/>
        <p:txBody>
          <a:bodyPr/>
          <a:lstStyle/>
          <a:p>
            <a:r>
              <a:rPr lang="ko-KR" altLang="en-US"/>
              <a:t>마스터 제목 스타일 편집</a:t>
            </a:r>
          </a:p>
        </p:txBody>
      </p:sp>
      <p:sp>
        <p:nvSpPr>
          <p:cNvPr id="3" name="세로 텍스트 개체 틀 2">
            <a:extLst>
              <a:ext uri="{FF2B5EF4-FFF2-40B4-BE49-F238E27FC236}">
                <a16:creationId xmlns:a16="http://schemas.microsoft.com/office/drawing/2014/main" id="{7D8B0D54-7B75-4330-8878-AD47D812BB0C}"/>
              </a:ext>
            </a:extLst>
          </p:cNvPr>
          <p:cNvSpPr>
            <a:spLocks noGrp="1"/>
          </p:cNvSpPr>
          <p:nvPr>
            <p:ph type="body" orient="vert" idx="1"/>
          </p:nvPr>
        </p:nvSpPr>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9D9ADE25-2C07-4DA5-B591-06BF129DE5A1}"/>
              </a:ext>
            </a:extLst>
          </p:cNvPr>
          <p:cNvSpPr>
            <a:spLocks noGrp="1"/>
          </p:cNvSpPr>
          <p:nvPr>
            <p:ph type="dt" sz="half" idx="10"/>
          </p:nvPr>
        </p:nvSpPr>
        <p:spPr/>
        <p:txBody>
          <a:bodyPr/>
          <a:lstStyle/>
          <a:p>
            <a:fld id="{9D09A7C4-EE60-4503-9C87-23E2BF76D128}" type="datetimeFigureOut">
              <a:rPr lang="ko-KR" altLang="en-US" smtClean="0"/>
              <a:t>2022-05-10</a:t>
            </a:fld>
            <a:endParaRPr lang="ko-KR" altLang="en-US"/>
          </a:p>
        </p:txBody>
      </p:sp>
      <p:sp>
        <p:nvSpPr>
          <p:cNvPr id="5" name="바닥글 개체 틀 4">
            <a:extLst>
              <a:ext uri="{FF2B5EF4-FFF2-40B4-BE49-F238E27FC236}">
                <a16:creationId xmlns:a16="http://schemas.microsoft.com/office/drawing/2014/main" id="{4668EF9F-B768-4058-ABC0-114522977559}"/>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A6C43AFC-F076-4C9B-A50B-5DD6AAC47AF7}"/>
              </a:ext>
            </a:extLst>
          </p:cNvPr>
          <p:cNvSpPr>
            <a:spLocks noGrp="1"/>
          </p:cNvSpPr>
          <p:nvPr>
            <p:ph type="sldNum" sz="quarter" idx="12"/>
          </p:nvPr>
        </p:nvSpPr>
        <p:spPr/>
        <p:txBody>
          <a:bodyPr/>
          <a:lstStyle/>
          <a:p>
            <a:fld id="{B24396EE-110F-41A5-ABBB-D45E5F9D7E34}" type="slidenum">
              <a:rPr lang="ko-KR" altLang="en-US" smtClean="0"/>
              <a:t>‹#›</a:t>
            </a:fld>
            <a:endParaRPr lang="ko-KR" altLang="en-US"/>
          </a:p>
        </p:txBody>
      </p:sp>
    </p:spTree>
    <p:extLst>
      <p:ext uri="{BB962C8B-B14F-4D97-AF65-F5344CB8AC3E}">
        <p14:creationId xmlns:p14="http://schemas.microsoft.com/office/powerpoint/2010/main" val="15734657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a:extLst>
              <a:ext uri="{FF2B5EF4-FFF2-40B4-BE49-F238E27FC236}">
                <a16:creationId xmlns:a16="http://schemas.microsoft.com/office/drawing/2014/main" id="{E137AE24-09D0-4631-B0A1-106CA8E57E62}"/>
              </a:ext>
            </a:extLst>
          </p:cNvPr>
          <p:cNvSpPr>
            <a:spLocks noGrp="1"/>
          </p:cNvSpPr>
          <p:nvPr>
            <p:ph type="title" orient="vert"/>
          </p:nvPr>
        </p:nvSpPr>
        <p:spPr>
          <a:xfrm>
            <a:off x="8724900" y="365125"/>
            <a:ext cx="2628900" cy="5811838"/>
          </a:xfrm>
        </p:spPr>
        <p:txBody>
          <a:bodyPr vert="eaVert"/>
          <a:lstStyle/>
          <a:p>
            <a:r>
              <a:rPr lang="ko-KR" altLang="en-US"/>
              <a:t>마스터 제목 스타일 편집</a:t>
            </a:r>
          </a:p>
        </p:txBody>
      </p:sp>
      <p:sp>
        <p:nvSpPr>
          <p:cNvPr id="3" name="세로 텍스트 개체 틀 2">
            <a:extLst>
              <a:ext uri="{FF2B5EF4-FFF2-40B4-BE49-F238E27FC236}">
                <a16:creationId xmlns:a16="http://schemas.microsoft.com/office/drawing/2014/main" id="{2B78387D-4A45-4E0F-92B3-1C6B28B4CD10}"/>
              </a:ext>
            </a:extLst>
          </p:cNvPr>
          <p:cNvSpPr>
            <a:spLocks noGrp="1"/>
          </p:cNvSpPr>
          <p:nvPr>
            <p:ph type="body" orient="vert" idx="1"/>
          </p:nvPr>
        </p:nvSpPr>
        <p:spPr>
          <a:xfrm>
            <a:off x="838200" y="365125"/>
            <a:ext cx="7734300" cy="5811838"/>
          </a:xfrm>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50179382-257C-4DFF-AA1F-DD3E2386BC12}"/>
              </a:ext>
            </a:extLst>
          </p:cNvPr>
          <p:cNvSpPr>
            <a:spLocks noGrp="1"/>
          </p:cNvSpPr>
          <p:nvPr>
            <p:ph type="dt" sz="half" idx="10"/>
          </p:nvPr>
        </p:nvSpPr>
        <p:spPr/>
        <p:txBody>
          <a:bodyPr/>
          <a:lstStyle/>
          <a:p>
            <a:fld id="{9D09A7C4-EE60-4503-9C87-23E2BF76D128}" type="datetimeFigureOut">
              <a:rPr lang="ko-KR" altLang="en-US" smtClean="0"/>
              <a:t>2022-05-10</a:t>
            </a:fld>
            <a:endParaRPr lang="ko-KR" altLang="en-US"/>
          </a:p>
        </p:txBody>
      </p:sp>
      <p:sp>
        <p:nvSpPr>
          <p:cNvPr id="5" name="바닥글 개체 틀 4">
            <a:extLst>
              <a:ext uri="{FF2B5EF4-FFF2-40B4-BE49-F238E27FC236}">
                <a16:creationId xmlns:a16="http://schemas.microsoft.com/office/drawing/2014/main" id="{AE41BE79-28FD-431D-A7C3-6E786BC0DDE1}"/>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AC7F1450-8B87-41FF-A23D-28F9F897F4DE}"/>
              </a:ext>
            </a:extLst>
          </p:cNvPr>
          <p:cNvSpPr>
            <a:spLocks noGrp="1"/>
          </p:cNvSpPr>
          <p:nvPr>
            <p:ph type="sldNum" sz="quarter" idx="12"/>
          </p:nvPr>
        </p:nvSpPr>
        <p:spPr/>
        <p:txBody>
          <a:bodyPr/>
          <a:lstStyle/>
          <a:p>
            <a:fld id="{B24396EE-110F-41A5-ABBB-D45E5F9D7E34}" type="slidenum">
              <a:rPr lang="ko-KR" altLang="en-US" smtClean="0"/>
              <a:t>‹#›</a:t>
            </a:fld>
            <a:endParaRPr lang="ko-KR" altLang="en-US"/>
          </a:p>
        </p:txBody>
      </p:sp>
    </p:spTree>
    <p:extLst>
      <p:ext uri="{BB962C8B-B14F-4D97-AF65-F5344CB8AC3E}">
        <p14:creationId xmlns:p14="http://schemas.microsoft.com/office/powerpoint/2010/main" val="213790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제목 및 내용">
    <p:spTree>
      <p:nvGrpSpPr>
        <p:cNvPr id="1" name=""/>
        <p:cNvGrpSpPr/>
        <p:nvPr/>
      </p:nvGrpSpPr>
      <p:grpSpPr>
        <a:xfrm>
          <a:off x="0" y="0"/>
          <a:ext cx="0" cy="0"/>
          <a:chOff x="0" y="0"/>
          <a:chExt cx="0" cy="0"/>
        </a:xfrm>
      </p:grpSpPr>
      <p:sp>
        <p:nvSpPr>
          <p:cNvPr id="3" name="내용 개체 틀 2">
            <a:extLst>
              <a:ext uri="{FF2B5EF4-FFF2-40B4-BE49-F238E27FC236}">
                <a16:creationId xmlns:a16="http://schemas.microsoft.com/office/drawing/2014/main" id="{CAED00BB-A7F3-4527-92F2-44D61049BA5D}"/>
              </a:ext>
            </a:extLst>
          </p:cNvPr>
          <p:cNvSpPr>
            <a:spLocks noGrp="1"/>
          </p:cNvSpPr>
          <p:nvPr>
            <p:ph idx="1"/>
          </p:nvPr>
        </p:nvSpPr>
        <p:spPr>
          <a:xfrm>
            <a:off x="241299" y="674860"/>
            <a:ext cx="11683999" cy="4351338"/>
          </a:xfrm>
        </p:spPr>
        <p:txBody>
          <a:bodyPr/>
          <a:lstStyle>
            <a:lvl1pPr>
              <a:defRPr baseline="0">
                <a:latin typeface="Arial" panose="020B0604020202020204" pitchFamily="34" charset="0"/>
                <a:ea typeface="맑은 고딕" panose="020B0503020000020004" pitchFamily="50" charset="-127"/>
              </a:defRPr>
            </a:lvl1pPr>
            <a:lvl2pPr>
              <a:defRPr baseline="0">
                <a:latin typeface="Arial" panose="020B0604020202020204" pitchFamily="34" charset="0"/>
                <a:ea typeface="맑은 고딕" panose="020B0503020000020004" pitchFamily="50" charset="-127"/>
              </a:defRPr>
            </a:lvl2pPr>
            <a:lvl3pPr>
              <a:defRPr baseline="0">
                <a:latin typeface="Arial" panose="020B0604020202020204" pitchFamily="34" charset="0"/>
                <a:ea typeface="맑은 고딕" panose="020B0503020000020004" pitchFamily="50" charset="-127"/>
              </a:defRPr>
            </a:lvl3pPr>
            <a:lvl4pPr>
              <a:defRPr baseline="0">
                <a:latin typeface="Arial" panose="020B0604020202020204" pitchFamily="34" charset="0"/>
                <a:ea typeface="맑은 고딕" panose="020B0503020000020004" pitchFamily="50" charset="-127"/>
              </a:defRPr>
            </a:lvl4pPr>
            <a:lvl5pPr>
              <a:defRPr baseline="0">
                <a:latin typeface="Arial" panose="020B0604020202020204" pitchFamily="34" charset="0"/>
                <a:ea typeface="맑은 고딕" panose="020B0503020000020004" pitchFamily="50" charset="-127"/>
              </a:defRPr>
            </a:lvl5pPr>
          </a:lstStyle>
          <a:p>
            <a:pPr lvl="0"/>
            <a:r>
              <a:rPr lang="ko-KR" altLang="en-US" dirty="0"/>
              <a:t>마스터 텍스트 스타일을 편집하려면 클릭</a:t>
            </a:r>
          </a:p>
          <a:p>
            <a:pPr lvl="1"/>
            <a:r>
              <a:rPr lang="ko-KR" altLang="en-US" dirty="0"/>
              <a:t>두 번째 수준</a:t>
            </a:r>
          </a:p>
          <a:p>
            <a:pPr lvl="2"/>
            <a:r>
              <a:rPr lang="ko-KR" altLang="en-US" dirty="0"/>
              <a:t>세 번째 수준</a:t>
            </a:r>
          </a:p>
          <a:p>
            <a:pPr lvl="3"/>
            <a:r>
              <a:rPr lang="ko-KR" altLang="en-US" dirty="0"/>
              <a:t>네 번째 수준</a:t>
            </a:r>
          </a:p>
          <a:p>
            <a:pPr lvl="4"/>
            <a:r>
              <a:rPr lang="ko-KR" altLang="en-US" dirty="0"/>
              <a:t>다섯 번째 수준</a:t>
            </a:r>
          </a:p>
        </p:txBody>
      </p:sp>
      <p:cxnSp>
        <p:nvCxnSpPr>
          <p:cNvPr id="7" name="직선 연결선 6">
            <a:extLst>
              <a:ext uri="{FF2B5EF4-FFF2-40B4-BE49-F238E27FC236}">
                <a16:creationId xmlns:a16="http://schemas.microsoft.com/office/drawing/2014/main" id="{4117B333-E087-442E-8433-5EFA3D89706B}"/>
              </a:ext>
            </a:extLst>
          </p:cNvPr>
          <p:cNvCxnSpPr/>
          <p:nvPr userDrawn="1"/>
        </p:nvCxnSpPr>
        <p:spPr>
          <a:xfrm>
            <a:off x="241300" y="508000"/>
            <a:ext cx="11684000" cy="0"/>
          </a:xfrm>
          <a:prstGeom prst="line">
            <a:avLst/>
          </a:prstGeom>
          <a:ln>
            <a:solidFill>
              <a:schemeClr val="bg1">
                <a:lumMod val="95000"/>
                <a:alpha val="80000"/>
              </a:schemeClr>
            </a:solidFill>
          </a:ln>
        </p:spPr>
        <p:style>
          <a:lnRef idx="1">
            <a:schemeClr val="accent1"/>
          </a:lnRef>
          <a:fillRef idx="0">
            <a:schemeClr val="accent1"/>
          </a:fillRef>
          <a:effectRef idx="0">
            <a:schemeClr val="accent1"/>
          </a:effectRef>
          <a:fontRef idx="minor">
            <a:schemeClr val="tx1"/>
          </a:fontRef>
        </p:style>
      </p:cxnSp>
      <p:sp>
        <p:nvSpPr>
          <p:cNvPr id="11" name="제목 10">
            <a:extLst>
              <a:ext uri="{FF2B5EF4-FFF2-40B4-BE49-F238E27FC236}">
                <a16:creationId xmlns:a16="http://schemas.microsoft.com/office/drawing/2014/main" id="{FF9921B8-52D2-4CB0-92BA-A3BF2D0F1F2D}"/>
              </a:ext>
            </a:extLst>
          </p:cNvPr>
          <p:cNvSpPr>
            <a:spLocks noGrp="1"/>
          </p:cNvSpPr>
          <p:nvPr>
            <p:ph type="title" hasCustomPrompt="1"/>
          </p:nvPr>
        </p:nvSpPr>
        <p:spPr>
          <a:xfrm>
            <a:off x="241300" y="192088"/>
            <a:ext cx="11709400" cy="315912"/>
          </a:xfrm>
        </p:spPr>
        <p:txBody>
          <a:bodyPr/>
          <a:lstStyle>
            <a:lvl1pPr>
              <a:defRPr baseline="0">
                <a:latin typeface="Arial" panose="020B0604020202020204" pitchFamily="34" charset="0"/>
                <a:ea typeface="맑은 고딕" panose="020B0503020000020004" pitchFamily="50" charset="-127"/>
              </a:defRPr>
            </a:lvl1pPr>
          </a:lstStyle>
          <a:p>
            <a:r>
              <a:rPr lang="ko-KR" altLang="en-US" dirty="0"/>
              <a:t>제목 </a:t>
            </a:r>
            <a:r>
              <a:rPr lang="en-US" altLang="ko-KR" dirty="0"/>
              <a:t>[</a:t>
            </a:r>
            <a:r>
              <a:rPr lang="ko-KR" altLang="en-US" dirty="0"/>
              <a:t>소제목</a:t>
            </a:r>
            <a:r>
              <a:rPr lang="en-US" altLang="ko-KR" dirty="0"/>
              <a:t>]</a:t>
            </a:r>
            <a:endParaRPr lang="ko-KR" altLang="en-US" dirty="0"/>
          </a:p>
        </p:txBody>
      </p:sp>
    </p:spTree>
    <p:extLst>
      <p:ext uri="{BB962C8B-B14F-4D97-AF65-F5344CB8AC3E}">
        <p14:creationId xmlns:p14="http://schemas.microsoft.com/office/powerpoint/2010/main" val="11545192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4D5B1AA-0040-49F6-B02F-C5727A4A32B2}"/>
              </a:ext>
            </a:extLst>
          </p:cNvPr>
          <p:cNvSpPr>
            <a:spLocks noGrp="1"/>
          </p:cNvSpPr>
          <p:nvPr>
            <p:ph type="title"/>
          </p:nvPr>
        </p:nvSpPr>
        <p:spPr>
          <a:xfrm>
            <a:off x="831850" y="1709738"/>
            <a:ext cx="10515600" cy="2852737"/>
          </a:xfrm>
        </p:spPr>
        <p:txBody>
          <a:bodyPr anchor="b"/>
          <a:lstStyle>
            <a:lvl1pPr>
              <a:defRPr sz="6000"/>
            </a:lvl1pPr>
          </a:lstStyle>
          <a:p>
            <a:r>
              <a:rPr lang="ko-KR" altLang="en-US"/>
              <a:t>마스터 제목 스타일 편집</a:t>
            </a:r>
          </a:p>
        </p:txBody>
      </p:sp>
      <p:sp>
        <p:nvSpPr>
          <p:cNvPr id="3" name="텍스트 개체 틀 2">
            <a:extLst>
              <a:ext uri="{FF2B5EF4-FFF2-40B4-BE49-F238E27FC236}">
                <a16:creationId xmlns:a16="http://schemas.microsoft.com/office/drawing/2014/main" id="{AC2B2D38-2671-45E3-8860-7496243D87D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a:t>마스터 텍스트 스타일을 편집하려면 클릭</a:t>
            </a:r>
          </a:p>
        </p:txBody>
      </p:sp>
      <p:sp>
        <p:nvSpPr>
          <p:cNvPr id="4" name="날짜 개체 틀 3">
            <a:extLst>
              <a:ext uri="{FF2B5EF4-FFF2-40B4-BE49-F238E27FC236}">
                <a16:creationId xmlns:a16="http://schemas.microsoft.com/office/drawing/2014/main" id="{21E98C97-C049-4869-98B3-C55675DEA89E}"/>
              </a:ext>
            </a:extLst>
          </p:cNvPr>
          <p:cNvSpPr>
            <a:spLocks noGrp="1"/>
          </p:cNvSpPr>
          <p:nvPr>
            <p:ph type="dt" sz="half" idx="10"/>
          </p:nvPr>
        </p:nvSpPr>
        <p:spPr/>
        <p:txBody>
          <a:bodyPr/>
          <a:lstStyle/>
          <a:p>
            <a:fld id="{9D09A7C4-EE60-4503-9C87-23E2BF76D128}" type="datetimeFigureOut">
              <a:rPr lang="ko-KR" altLang="en-US" smtClean="0"/>
              <a:t>2022-05-10</a:t>
            </a:fld>
            <a:endParaRPr lang="ko-KR" altLang="en-US"/>
          </a:p>
        </p:txBody>
      </p:sp>
      <p:sp>
        <p:nvSpPr>
          <p:cNvPr id="5" name="바닥글 개체 틀 4">
            <a:extLst>
              <a:ext uri="{FF2B5EF4-FFF2-40B4-BE49-F238E27FC236}">
                <a16:creationId xmlns:a16="http://schemas.microsoft.com/office/drawing/2014/main" id="{76D0FB33-1489-46B4-95CC-D776FF0FB2F4}"/>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FB936B39-D45F-43C8-BDBD-0B51589BA698}"/>
              </a:ext>
            </a:extLst>
          </p:cNvPr>
          <p:cNvSpPr>
            <a:spLocks noGrp="1"/>
          </p:cNvSpPr>
          <p:nvPr>
            <p:ph type="sldNum" sz="quarter" idx="12"/>
          </p:nvPr>
        </p:nvSpPr>
        <p:spPr/>
        <p:txBody>
          <a:bodyPr/>
          <a:lstStyle/>
          <a:p>
            <a:fld id="{B24396EE-110F-41A5-ABBB-D45E5F9D7E34}" type="slidenum">
              <a:rPr lang="ko-KR" altLang="en-US" smtClean="0"/>
              <a:t>‹#›</a:t>
            </a:fld>
            <a:endParaRPr lang="ko-KR" altLang="en-US"/>
          </a:p>
        </p:txBody>
      </p:sp>
    </p:spTree>
    <p:extLst>
      <p:ext uri="{BB962C8B-B14F-4D97-AF65-F5344CB8AC3E}">
        <p14:creationId xmlns:p14="http://schemas.microsoft.com/office/powerpoint/2010/main" val="17497530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2B2DC54-7DEB-42F7-9563-40F3AD0B3D32}"/>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24178F47-737B-4E81-A9FC-80A66E33CA9C}"/>
              </a:ext>
            </a:extLst>
          </p:cNvPr>
          <p:cNvSpPr>
            <a:spLocks noGrp="1"/>
          </p:cNvSpPr>
          <p:nvPr>
            <p:ph sz="half" idx="1"/>
          </p:nvPr>
        </p:nvSpPr>
        <p:spPr>
          <a:xfrm>
            <a:off x="838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내용 개체 틀 3">
            <a:extLst>
              <a:ext uri="{FF2B5EF4-FFF2-40B4-BE49-F238E27FC236}">
                <a16:creationId xmlns:a16="http://schemas.microsoft.com/office/drawing/2014/main" id="{1D4C55B6-BC24-4D84-8F04-E716701F52F9}"/>
              </a:ext>
            </a:extLst>
          </p:cNvPr>
          <p:cNvSpPr>
            <a:spLocks noGrp="1"/>
          </p:cNvSpPr>
          <p:nvPr>
            <p:ph sz="half" idx="2"/>
          </p:nvPr>
        </p:nvSpPr>
        <p:spPr>
          <a:xfrm>
            <a:off x="6172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날짜 개체 틀 4">
            <a:extLst>
              <a:ext uri="{FF2B5EF4-FFF2-40B4-BE49-F238E27FC236}">
                <a16:creationId xmlns:a16="http://schemas.microsoft.com/office/drawing/2014/main" id="{D9960670-8CEE-456C-A12E-ADD6C35AB387}"/>
              </a:ext>
            </a:extLst>
          </p:cNvPr>
          <p:cNvSpPr>
            <a:spLocks noGrp="1"/>
          </p:cNvSpPr>
          <p:nvPr>
            <p:ph type="dt" sz="half" idx="10"/>
          </p:nvPr>
        </p:nvSpPr>
        <p:spPr/>
        <p:txBody>
          <a:bodyPr/>
          <a:lstStyle/>
          <a:p>
            <a:fld id="{9D09A7C4-EE60-4503-9C87-23E2BF76D128}" type="datetimeFigureOut">
              <a:rPr lang="ko-KR" altLang="en-US" smtClean="0"/>
              <a:t>2022-05-10</a:t>
            </a:fld>
            <a:endParaRPr lang="ko-KR" altLang="en-US"/>
          </a:p>
        </p:txBody>
      </p:sp>
      <p:sp>
        <p:nvSpPr>
          <p:cNvPr id="6" name="바닥글 개체 틀 5">
            <a:extLst>
              <a:ext uri="{FF2B5EF4-FFF2-40B4-BE49-F238E27FC236}">
                <a16:creationId xmlns:a16="http://schemas.microsoft.com/office/drawing/2014/main" id="{F31B3636-6768-4698-8BD6-69CE6D418AC9}"/>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9A50D746-4D87-49BB-A6FD-ADF190DFF37E}"/>
              </a:ext>
            </a:extLst>
          </p:cNvPr>
          <p:cNvSpPr>
            <a:spLocks noGrp="1"/>
          </p:cNvSpPr>
          <p:nvPr>
            <p:ph type="sldNum" sz="quarter" idx="12"/>
          </p:nvPr>
        </p:nvSpPr>
        <p:spPr/>
        <p:txBody>
          <a:bodyPr/>
          <a:lstStyle/>
          <a:p>
            <a:fld id="{B24396EE-110F-41A5-ABBB-D45E5F9D7E34}" type="slidenum">
              <a:rPr lang="ko-KR" altLang="en-US" smtClean="0"/>
              <a:t>‹#›</a:t>
            </a:fld>
            <a:endParaRPr lang="ko-KR" altLang="en-US"/>
          </a:p>
        </p:txBody>
      </p:sp>
    </p:spTree>
    <p:extLst>
      <p:ext uri="{BB962C8B-B14F-4D97-AF65-F5344CB8AC3E}">
        <p14:creationId xmlns:p14="http://schemas.microsoft.com/office/powerpoint/2010/main" val="2625595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AD23BD3-2EB0-4E0A-8B0F-BA057C5518A8}"/>
              </a:ext>
            </a:extLst>
          </p:cNvPr>
          <p:cNvSpPr>
            <a:spLocks noGrp="1"/>
          </p:cNvSpPr>
          <p:nvPr>
            <p:ph type="title"/>
          </p:nvPr>
        </p:nvSpPr>
        <p:spPr>
          <a:xfrm>
            <a:off x="839788" y="365125"/>
            <a:ext cx="10515600" cy="1325563"/>
          </a:xfrm>
        </p:spPr>
        <p:txBody>
          <a:bodyPr/>
          <a:lstStyle/>
          <a:p>
            <a:r>
              <a:rPr lang="ko-KR" altLang="en-US"/>
              <a:t>마스터 제목 스타일 편집</a:t>
            </a:r>
          </a:p>
        </p:txBody>
      </p:sp>
      <p:sp>
        <p:nvSpPr>
          <p:cNvPr id="3" name="텍스트 개체 틀 2">
            <a:extLst>
              <a:ext uri="{FF2B5EF4-FFF2-40B4-BE49-F238E27FC236}">
                <a16:creationId xmlns:a16="http://schemas.microsoft.com/office/drawing/2014/main" id="{FF490238-6B55-4DA5-B764-E02AD59D8B9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4" name="내용 개체 틀 3">
            <a:extLst>
              <a:ext uri="{FF2B5EF4-FFF2-40B4-BE49-F238E27FC236}">
                <a16:creationId xmlns:a16="http://schemas.microsoft.com/office/drawing/2014/main" id="{3DB590A4-C75D-4BA0-8C9E-ACC78B75CDAD}"/>
              </a:ext>
            </a:extLst>
          </p:cNvPr>
          <p:cNvSpPr>
            <a:spLocks noGrp="1"/>
          </p:cNvSpPr>
          <p:nvPr>
            <p:ph sz="half" idx="2"/>
          </p:nvPr>
        </p:nvSpPr>
        <p:spPr>
          <a:xfrm>
            <a:off x="839788" y="2505075"/>
            <a:ext cx="5157787"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텍스트 개체 틀 4">
            <a:extLst>
              <a:ext uri="{FF2B5EF4-FFF2-40B4-BE49-F238E27FC236}">
                <a16:creationId xmlns:a16="http://schemas.microsoft.com/office/drawing/2014/main" id="{5FB85365-0089-4E4D-A1B5-D3FDF86BCB7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6" name="내용 개체 틀 5">
            <a:extLst>
              <a:ext uri="{FF2B5EF4-FFF2-40B4-BE49-F238E27FC236}">
                <a16:creationId xmlns:a16="http://schemas.microsoft.com/office/drawing/2014/main" id="{475CC63B-21BF-4ED8-ADFC-559029330F02}"/>
              </a:ext>
            </a:extLst>
          </p:cNvPr>
          <p:cNvSpPr>
            <a:spLocks noGrp="1"/>
          </p:cNvSpPr>
          <p:nvPr>
            <p:ph sz="quarter" idx="4"/>
          </p:nvPr>
        </p:nvSpPr>
        <p:spPr>
          <a:xfrm>
            <a:off x="6172200" y="2505075"/>
            <a:ext cx="5183188"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7" name="날짜 개체 틀 6">
            <a:extLst>
              <a:ext uri="{FF2B5EF4-FFF2-40B4-BE49-F238E27FC236}">
                <a16:creationId xmlns:a16="http://schemas.microsoft.com/office/drawing/2014/main" id="{C88DA6C8-4359-4F5A-8E62-75D3087756DE}"/>
              </a:ext>
            </a:extLst>
          </p:cNvPr>
          <p:cNvSpPr>
            <a:spLocks noGrp="1"/>
          </p:cNvSpPr>
          <p:nvPr>
            <p:ph type="dt" sz="half" idx="10"/>
          </p:nvPr>
        </p:nvSpPr>
        <p:spPr/>
        <p:txBody>
          <a:bodyPr/>
          <a:lstStyle/>
          <a:p>
            <a:fld id="{9D09A7C4-EE60-4503-9C87-23E2BF76D128}" type="datetimeFigureOut">
              <a:rPr lang="ko-KR" altLang="en-US" smtClean="0"/>
              <a:t>2022-05-10</a:t>
            </a:fld>
            <a:endParaRPr lang="ko-KR" altLang="en-US"/>
          </a:p>
        </p:txBody>
      </p:sp>
      <p:sp>
        <p:nvSpPr>
          <p:cNvPr id="8" name="바닥글 개체 틀 7">
            <a:extLst>
              <a:ext uri="{FF2B5EF4-FFF2-40B4-BE49-F238E27FC236}">
                <a16:creationId xmlns:a16="http://schemas.microsoft.com/office/drawing/2014/main" id="{F4538751-C002-4EDD-9D8E-805273B12065}"/>
              </a:ext>
            </a:extLst>
          </p:cNvPr>
          <p:cNvSpPr>
            <a:spLocks noGrp="1"/>
          </p:cNvSpPr>
          <p:nvPr>
            <p:ph type="ftr" sz="quarter" idx="11"/>
          </p:nvPr>
        </p:nvSpPr>
        <p:spPr/>
        <p:txBody>
          <a:bodyPr/>
          <a:lstStyle/>
          <a:p>
            <a:endParaRPr lang="ko-KR" altLang="en-US"/>
          </a:p>
        </p:txBody>
      </p:sp>
      <p:sp>
        <p:nvSpPr>
          <p:cNvPr id="9" name="슬라이드 번호 개체 틀 8">
            <a:extLst>
              <a:ext uri="{FF2B5EF4-FFF2-40B4-BE49-F238E27FC236}">
                <a16:creationId xmlns:a16="http://schemas.microsoft.com/office/drawing/2014/main" id="{A80988A0-801B-473D-8F0F-4DCBD29BA62E}"/>
              </a:ext>
            </a:extLst>
          </p:cNvPr>
          <p:cNvSpPr>
            <a:spLocks noGrp="1"/>
          </p:cNvSpPr>
          <p:nvPr>
            <p:ph type="sldNum" sz="quarter" idx="12"/>
          </p:nvPr>
        </p:nvSpPr>
        <p:spPr/>
        <p:txBody>
          <a:bodyPr/>
          <a:lstStyle/>
          <a:p>
            <a:fld id="{B24396EE-110F-41A5-ABBB-D45E5F9D7E34}" type="slidenum">
              <a:rPr lang="ko-KR" altLang="en-US" smtClean="0"/>
              <a:t>‹#›</a:t>
            </a:fld>
            <a:endParaRPr lang="ko-KR" altLang="en-US"/>
          </a:p>
        </p:txBody>
      </p:sp>
    </p:spTree>
    <p:extLst>
      <p:ext uri="{BB962C8B-B14F-4D97-AF65-F5344CB8AC3E}">
        <p14:creationId xmlns:p14="http://schemas.microsoft.com/office/powerpoint/2010/main" val="31032386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6ED90E1-D6EA-499D-895A-7E534DFF611C}"/>
              </a:ext>
            </a:extLst>
          </p:cNvPr>
          <p:cNvSpPr>
            <a:spLocks noGrp="1"/>
          </p:cNvSpPr>
          <p:nvPr>
            <p:ph type="title"/>
          </p:nvPr>
        </p:nvSpPr>
        <p:spPr/>
        <p:txBody>
          <a:bodyPr/>
          <a:lstStyle/>
          <a:p>
            <a:r>
              <a:rPr lang="ko-KR" altLang="en-US"/>
              <a:t>마스터 제목 스타일 편집</a:t>
            </a:r>
          </a:p>
        </p:txBody>
      </p:sp>
      <p:sp>
        <p:nvSpPr>
          <p:cNvPr id="3" name="날짜 개체 틀 2">
            <a:extLst>
              <a:ext uri="{FF2B5EF4-FFF2-40B4-BE49-F238E27FC236}">
                <a16:creationId xmlns:a16="http://schemas.microsoft.com/office/drawing/2014/main" id="{F9DEAC4E-8431-45DB-A82E-6DCF08125840}"/>
              </a:ext>
            </a:extLst>
          </p:cNvPr>
          <p:cNvSpPr>
            <a:spLocks noGrp="1"/>
          </p:cNvSpPr>
          <p:nvPr>
            <p:ph type="dt" sz="half" idx="10"/>
          </p:nvPr>
        </p:nvSpPr>
        <p:spPr/>
        <p:txBody>
          <a:bodyPr/>
          <a:lstStyle/>
          <a:p>
            <a:fld id="{9D09A7C4-EE60-4503-9C87-23E2BF76D128}" type="datetimeFigureOut">
              <a:rPr lang="ko-KR" altLang="en-US" smtClean="0"/>
              <a:t>2022-05-10</a:t>
            </a:fld>
            <a:endParaRPr lang="ko-KR" altLang="en-US"/>
          </a:p>
        </p:txBody>
      </p:sp>
      <p:sp>
        <p:nvSpPr>
          <p:cNvPr id="4" name="바닥글 개체 틀 3">
            <a:extLst>
              <a:ext uri="{FF2B5EF4-FFF2-40B4-BE49-F238E27FC236}">
                <a16:creationId xmlns:a16="http://schemas.microsoft.com/office/drawing/2014/main" id="{FB3FEE9B-B107-4C66-8D66-D84227068ECB}"/>
              </a:ext>
            </a:extLst>
          </p:cNvPr>
          <p:cNvSpPr>
            <a:spLocks noGrp="1"/>
          </p:cNvSpPr>
          <p:nvPr>
            <p:ph type="ftr" sz="quarter" idx="11"/>
          </p:nvPr>
        </p:nvSpPr>
        <p:spPr/>
        <p:txBody>
          <a:bodyPr/>
          <a:lstStyle/>
          <a:p>
            <a:endParaRPr lang="ko-KR" altLang="en-US"/>
          </a:p>
        </p:txBody>
      </p:sp>
      <p:sp>
        <p:nvSpPr>
          <p:cNvPr id="5" name="슬라이드 번호 개체 틀 4">
            <a:extLst>
              <a:ext uri="{FF2B5EF4-FFF2-40B4-BE49-F238E27FC236}">
                <a16:creationId xmlns:a16="http://schemas.microsoft.com/office/drawing/2014/main" id="{D6FD5F39-F4D7-47B0-9B8B-D8FA488BE556}"/>
              </a:ext>
            </a:extLst>
          </p:cNvPr>
          <p:cNvSpPr>
            <a:spLocks noGrp="1"/>
          </p:cNvSpPr>
          <p:nvPr>
            <p:ph type="sldNum" sz="quarter" idx="12"/>
          </p:nvPr>
        </p:nvSpPr>
        <p:spPr/>
        <p:txBody>
          <a:bodyPr/>
          <a:lstStyle/>
          <a:p>
            <a:fld id="{B24396EE-110F-41A5-ABBB-D45E5F9D7E34}" type="slidenum">
              <a:rPr lang="ko-KR" altLang="en-US" smtClean="0"/>
              <a:t>‹#›</a:t>
            </a:fld>
            <a:endParaRPr lang="ko-KR" altLang="en-US"/>
          </a:p>
        </p:txBody>
      </p:sp>
    </p:spTree>
    <p:extLst>
      <p:ext uri="{BB962C8B-B14F-4D97-AF65-F5344CB8AC3E}">
        <p14:creationId xmlns:p14="http://schemas.microsoft.com/office/powerpoint/2010/main" val="27480820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FF05E346-7156-410D-90CF-B43DB0A0D5C4}"/>
              </a:ext>
            </a:extLst>
          </p:cNvPr>
          <p:cNvSpPr>
            <a:spLocks noGrp="1"/>
          </p:cNvSpPr>
          <p:nvPr>
            <p:ph type="dt" sz="half" idx="10"/>
          </p:nvPr>
        </p:nvSpPr>
        <p:spPr/>
        <p:txBody>
          <a:bodyPr/>
          <a:lstStyle/>
          <a:p>
            <a:fld id="{9D09A7C4-EE60-4503-9C87-23E2BF76D128}" type="datetimeFigureOut">
              <a:rPr lang="ko-KR" altLang="en-US" smtClean="0"/>
              <a:t>2022-05-10</a:t>
            </a:fld>
            <a:endParaRPr lang="ko-KR" altLang="en-US"/>
          </a:p>
        </p:txBody>
      </p:sp>
      <p:sp>
        <p:nvSpPr>
          <p:cNvPr id="3" name="바닥글 개체 틀 2">
            <a:extLst>
              <a:ext uri="{FF2B5EF4-FFF2-40B4-BE49-F238E27FC236}">
                <a16:creationId xmlns:a16="http://schemas.microsoft.com/office/drawing/2014/main" id="{C318B6DA-7C3D-4917-9CF0-FF7C3D0B40AD}"/>
              </a:ext>
            </a:extLst>
          </p:cNvPr>
          <p:cNvSpPr>
            <a:spLocks noGrp="1"/>
          </p:cNvSpPr>
          <p:nvPr>
            <p:ph type="ftr" sz="quarter" idx="11"/>
          </p:nvPr>
        </p:nvSpPr>
        <p:spPr/>
        <p:txBody>
          <a:bodyPr/>
          <a:lstStyle/>
          <a:p>
            <a:endParaRPr lang="ko-KR" altLang="en-US"/>
          </a:p>
        </p:txBody>
      </p:sp>
      <p:sp>
        <p:nvSpPr>
          <p:cNvPr id="4" name="슬라이드 번호 개체 틀 3">
            <a:extLst>
              <a:ext uri="{FF2B5EF4-FFF2-40B4-BE49-F238E27FC236}">
                <a16:creationId xmlns:a16="http://schemas.microsoft.com/office/drawing/2014/main" id="{6C0DD93A-28C4-44E3-AA6F-ABDF75751720}"/>
              </a:ext>
            </a:extLst>
          </p:cNvPr>
          <p:cNvSpPr>
            <a:spLocks noGrp="1"/>
          </p:cNvSpPr>
          <p:nvPr>
            <p:ph type="sldNum" sz="quarter" idx="12"/>
          </p:nvPr>
        </p:nvSpPr>
        <p:spPr/>
        <p:txBody>
          <a:bodyPr/>
          <a:lstStyle/>
          <a:p>
            <a:fld id="{B24396EE-110F-41A5-ABBB-D45E5F9D7E34}" type="slidenum">
              <a:rPr lang="ko-KR" altLang="en-US" smtClean="0"/>
              <a:t>‹#›</a:t>
            </a:fld>
            <a:endParaRPr lang="ko-KR" altLang="en-US"/>
          </a:p>
        </p:txBody>
      </p:sp>
    </p:spTree>
    <p:extLst>
      <p:ext uri="{BB962C8B-B14F-4D97-AF65-F5344CB8AC3E}">
        <p14:creationId xmlns:p14="http://schemas.microsoft.com/office/powerpoint/2010/main" val="6414191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3422A91-2897-48EE-B1EC-0ACFE859F7DE}"/>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내용 개체 틀 2">
            <a:extLst>
              <a:ext uri="{FF2B5EF4-FFF2-40B4-BE49-F238E27FC236}">
                <a16:creationId xmlns:a16="http://schemas.microsoft.com/office/drawing/2014/main" id="{FC21CEDF-C29D-47CE-8B42-DF4AEE5BEA3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텍스트 개체 틀 3">
            <a:extLst>
              <a:ext uri="{FF2B5EF4-FFF2-40B4-BE49-F238E27FC236}">
                <a16:creationId xmlns:a16="http://schemas.microsoft.com/office/drawing/2014/main" id="{CDFD89BF-1AB5-451A-8680-D65CE506789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C276D983-3F99-4154-9378-256EABD08042}"/>
              </a:ext>
            </a:extLst>
          </p:cNvPr>
          <p:cNvSpPr>
            <a:spLocks noGrp="1"/>
          </p:cNvSpPr>
          <p:nvPr>
            <p:ph type="dt" sz="half" idx="10"/>
          </p:nvPr>
        </p:nvSpPr>
        <p:spPr/>
        <p:txBody>
          <a:bodyPr/>
          <a:lstStyle/>
          <a:p>
            <a:fld id="{9D09A7C4-EE60-4503-9C87-23E2BF76D128}" type="datetimeFigureOut">
              <a:rPr lang="ko-KR" altLang="en-US" smtClean="0"/>
              <a:t>2022-05-10</a:t>
            </a:fld>
            <a:endParaRPr lang="ko-KR" altLang="en-US"/>
          </a:p>
        </p:txBody>
      </p:sp>
      <p:sp>
        <p:nvSpPr>
          <p:cNvPr id="6" name="바닥글 개체 틀 5">
            <a:extLst>
              <a:ext uri="{FF2B5EF4-FFF2-40B4-BE49-F238E27FC236}">
                <a16:creationId xmlns:a16="http://schemas.microsoft.com/office/drawing/2014/main" id="{E51DCB05-42D5-4EB5-8983-4D75A874F6F1}"/>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E28548D8-F655-4C61-8671-E0DE58DEA0EC}"/>
              </a:ext>
            </a:extLst>
          </p:cNvPr>
          <p:cNvSpPr>
            <a:spLocks noGrp="1"/>
          </p:cNvSpPr>
          <p:nvPr>
            <p:ph type="sldNum" sz="quarter" idx="12"/>
          </p:nvPr>
        </p:nvSpPr>
        <p:spPr/>
        <p:txBody>
          <a:bodyPr/>
          <a:lstStyle/>
          <a:p>
            <a:fld id="{B24396EE-110F-41A5-ABBB-D45E5F9D7E34}" type="slidenum">
              <a:rPr lang="ko-KR" altLang="en-US" smtClean="0"/>
              <a:t>‹#›</a:t>
            </a:fld>
            <a:endParaRPr lang="ko-KR" altLang="en-US"/>
          </a:p>
        </p:txBody>
      </p:sp>
    </p:spTree>
    <p:extLst>
      <p:ext uri="{BB962C8B-B14F-4D97-AF65-F5344CB8AC3E}">
        <p14:creationId xmlns:p14="http://schemas.microsoft.com/office/powerpoint/2010/main" val="7191821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8CB1ED8-9C31-4706-A7D1-9FE968788113}"/>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그림 개체 틀 2">
            <a:extLst>
              <a:ext uri="{FF2B5EF4-FFF2-40B4-BE49-F238E27FC236}">
                <a16:creationId xmlns:a16="http://schemas.microsoft.com/office/drawing/2014/main" id="{7AA85752-E6F5-4DE5-A161-C5DF6C50267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a:extLst>
              <a:ext uri="{FF2B5EF4-FFF2-40B4-BE49-F238E27FC236}">
                <a16:creationId xmlns:a16="http://schemas.microsoft.com/office/drawing/2014/main" id="{A6BDCC75-9973-49F8-B4A8-33323AD4B17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3BA399F1-C43E-4556-B909-CC7DB6BDAB75}"/>
              </a:ext>
            </a:extLst>
          </p:cNvPr>
          <p:cNvSpPr>
            <a:spLocks noGrp="1"/>
          </p:cNvSpPr>
          <p:nvPr>
            <p:ph type="dt" sz="half" idx="10"/>
          </p:nvPr>
        </p:nvSpPr>
        <p:spPr/>
        <p:txBody>
          <a:bodyPr/>
          <a:lstStyle/>
          <a:p>
            <a:fld id="{9D09A7C4-EE60-4503-9C87-23E2BF76D128}" type="datetimeFigureOut">
              <a:rPr lang="ko-KR" altLang="en-US" smtClean="0"/>
              <a:t>2022-05-10</a:t>
            </a:fld>
            <a:endParaRPr lang="ko-KR" altLang="en-US"/>
          </a:p>
        </p:txBody>
      </p:sp>
      <p:sp>
        <p:nvSpPr>
          <p:cNvPr id="6" name="바닥글 개체 틀 5">
            <a:extLst>
              <a:ext uri="{FF2B5EF4-FFF2-40B4-BE49-F238E27FC236}">
                <a16:creationId xmlns:a16="http://schemas.microsoft.com/office/drawing/2014/main" id="{C54CF802-F6C5-4BA6-A496-23CE1A407B97}"/>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4213DA13-7C28-4702-8D1F-0330944AAD19}"/>
              </a:ext>
            </a:extLst>
          </p:cNvPr>
          <p:cNvSpPr>
            <a:spLocks noGrp="1"/>
          </p:cNvSpPr>
          <p:nvPr>
            <p:ph type="sldNum" sz="quarter" idx="12"/>
          </p:nvPr>
        </p:nvSpPr>
        <p:spPr/>
        <p:txBody>
          <a:bodyPr/>
          <a:lstStyle/>
          <a:p>
            <a:fld id="{B24396EE-110F-41A5-ABBB-D45E5F9D7E34}" type="slidenum">
              <a:rPr lang="ko-KR" altLang="en-US" smtClean="0"/>
              <a:t>‹#›</a:t>
            </a:fld>
            <a:endParaRPr lang="ko-KR" altLang="en-US"/>
          </a:p>
        </p:txBody>
      </p:sp>
    </p:spTree>
    <p:extLst>
      <p:ext uri="{BB962C8B-B14F-4D97-AF65-F5344CB8AC3E}">
        <p14:creationId xmlns:p14="http://schemas.microsoft.com/office/powerpoint/2010/main" val="21035144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2" name="제목 개체 틀 1">
            <a:extLst>
              <a:ext uri="{FF2B5EF4-FFF2-40B4-BE49-F238E27FC236}">
                <a16:creationId xmlns:a16="http://schemas.microsoft.com/office/drawing/2014/main" id="{36268E61-C58B-490A-A4A0-32AC3D75E0BA}"/>
              </a:ext>
            </a:extLst>
          </p:cNvPr>
          <p:cNvSpPr>
            <a:spLocks noGrp="1"/>
          </p:cNvSpPr>
          <p:nvPr>
            <p:ph type="title"/>
          </p:nvPr>
        </p:nvSpPr>
        <p:spPr>
          <a:xfrm>
            <a:off x="241300" y="192088"/>
            <a:ext cx="10515600" cy="315912"/>
          </a:xfrm>
          <a:prstGeom prst="rect">
            <a:avLst/>
          </a:prstGeom>
        </p:spPr>
        <p:txBody>
          <a:bodyPr vert="horz" lIns="0" tIns="45720" rIns="0" bIns="45720" rtlCol="0" anchor="ctr">
            <a:normAutofit/>
          </a:bodyPr>
          <a:lstStyle/>
          <a:p>
            <a:r>
              <a:rPr lang="ko-KR" altLang="en-US" dirty="0"/>
              <a:t>마스터 제목 스타일 편집</a:t>
            </a:r>
          </a:p>
        </p:txBody>
      </p:sp>
      <p:sp>
        <p:nvSpPr>
          <p:cNvPr id="3" name="텍스트 개체 틀 2">
            <a:extLst>
              <a:ext uri="{FF2B5EF4-FFF2-40B4-BE49-F238E27FC236}">
                <a16:creationId xmlns:a16="http://schemas.microsoft.com/office/drawing/2014/main" id="{4613762C-5095-4EEF-881C-5DCA77B62E84}"/>
              </a:ext>
            </a:extLst>
          </p:cNvPr>
          <p:cNvSpPr>
            <a:spLocks noGrp="1"/>
          </p:cNvSpPr>
          <p:nvPr>
            <p:ph type="body" idx="1"/>
          </p:nvPr>
        </p:nvSpPr>
        <p:spPr>
          <a:xfrm>
            <a:off x="241300" y="674860"/>
            <a:ext cx="10515600" cy="4351338"/>
          </a:xfrm>
          <a:prstGeom prst="rect">
            <a:avLst/>
          </a:prstGeom>
        </p:spPr>
        <p:txBody>
          <a:bodyPr vert="horz" lIns="91440" tIns="45720" rIns="91440" bIns="45720" rtlCol="0">
            <a:normAutofit/>
          </a:bodyPr>
          <a:lstStyle/>
          <a:p>
            <a:pPr lvl="0"/>
            <a:r>
              <a:rPr lang="ko-KR" altLang="en-US" dirty="0"/>
              <a:t>마스터 텍스트 스타일을 편집하려면 클릭</a:t>
            </a:r>
          </a:p>
          <a:p>
            <a:pPr lvl="1"/>
            <a:r>
              <a:rPr lang="ko-KR" altLang="en-US" dirty="0"/>
              <a:t>두 번째 수준</a:t>
            </a:r>
          </a:p>
          <a:p>
            <a:pPr lvl="2"/>
            <a:r>
              <a:rPr lang="ko-KR" altLang="en-US" dirty="0"/>
              <a:t>세 번째 수준</a:t>
            </a:r>
          </a:p>
          <a:p>
            <a:pPr lvl="3"/>
            <a:r>
              <a:rPr lang="ko-KR" altLang="en-US" dirty="0"/>
              <a:t>네 번째 수준</a:t>
            </a:r>
          </a:p>
          <a:p>
            <a:pPr lvl="4"/>
            <a:r>
              <a:rPr lang="ko-KR" altLang="en-US" dirty="0"/>
              <a:t>다섯 번째 수준</a:t>
            </a:r>
          </a:p>
        </p:txBody>
      </p:sp>
      <p:sp>
        <p:nvSpPr>
          <p:cNvPr id="4" name="날짜 개체 틀 3">
            <a:extLst>
              <a:ext uri="{FF2B5EF4-FFF2-40B4-BE49-F238E27FC236}">
                <a16:creationId xmlns:a16="http://schemas.microsoft.com/office/drawing/2014/main" id="{5A497BDC-250E-4FA2-B7F1-CC7F879EA42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lnSpc>
                <a:spcPct val="105000"/>
              </a:lnSpc>
              <a:defRPr sz="1200" spc="-90" baseline="0">
                <a:solidFill>
                  <a:schemeClr val="tx1">
                    <a:tint val="75000"/>
                  </a:schemeClr>
                </a:solidFill>
                <a:latin typeface="Arial" panose="020B0604020202020204" pitchFamily="34" charset="0"/>
                <a:ea typeface="맑은 고딕" panose="020B0503020000020004" pitchFamily="50" charset="-127"/>
              </a:defRPr>
            </a:lvl1pPr>
          </a:lstStyle>
          <a:p>
            <a:fld id="{9D09A7C4-EE60-4503-9C87-23E2BF76D128}" type="datetimeFigureOut">
              <a:rPr lang="ko-KR" altLang="en-US" smtClean="0"/>
              <a:pPr/>
              <a:t>2022-05-10</a:t>
            </a:fld>
            <a:endParaRPr lang="ko-KR" altLang="en-US"/>
          </a:p>
        </p:txBody>
      </p:sp>
      <p:sp>
        <p:nvSpPr>
          <p:cNvPr id="5" name="바닥글 개체 틀 4">
            <a:extLst>
              <a:ext uri="{FF2B5EF4-FFF2-40B4-BE49-F238E27FC236}">
                <a16:creationId xmlns:a16="http://schemas.microsoft.com/office/drawing/2014/main" id="{17B93BF7-F513-42AF-8F7D-D9B7EEF29BB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lnSpc>
                <a:spcPct val="105000"/>
              </a:lnSpc>
              <a:defRPr sz="1200" spc="-90" baseline="0">
                <a:solidFill>
                  <a:schemeClr val="tx1">
                    <a:tint val="75000"/>
                  </a:schemeClr>
                </a:solidFill>
                <a:latin typeface="Arial" panose="020B0604020202020204" pitchFamily="34" charset="0"/>
                <a:ea typeface="맑은 고딕" panose="020B0503020000020004" pitchFamily="50" charset="-127"/>
              </a:defRPr>
            </a:lvl1pPr>
          </a:lstStyle>
          <a:p>
            <a:endParaRPr lang="ko-KR" altLang="en-US"/>
          </a:p>
        </p:txBody>
      </p:sp>
      <p:sp>
        <p:nvSpPr>
          <p:cNvPr id="6" name="슬라이드 번호 개체 틀 5">
            <a:extLst>
              <a:ext uri="{FF2B5EF4-FFF2-40B4-BE49-F238E27FC236}">
                <a16:creationId xmlns:a16="http://schemas.microsoft.com/office/drawing/2014/main" id="{7777B774-2BC4-4CF8-962D-98D30C0129D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lnSpc>
                <a:spcPct val="105000"/>
              </a:lnSpc>
              <a:defRPr sz="1200" spc="-90" baseline="0">
                <a:solidFill>
                  <a:schemeClr val="tx1">
                    <a:tint val="75000"/>
                  </a:schemeClr>
                </a:solidFill>
                <a:latin typeface="Arial" panose="020B0604020202020204" pitchFamily="34" charset="0"/>
                <a:ea typeface="맑은 고딕" panose="020B0503020000020004" pitchFamily="50" charset="-127"/>
              </a:defRPr>
            </a:lvl1pPr>
          </a:lstStyle>
          <a:p>
            <a:fld id="{B24396EE-110F-41A5-ABBB-D45E5F9D7E34}" type="slidenum">
              <a:rPr lang="ko-KR" altLang="en-US" smtClean="0"/>
              <a:pPr/>
              <a:t>‹#›</a:t>
            </a:fld>
            <a:endParaRPr lang="ko-KR" altLang="en-US"/>
          </a:p>
        </p:txBody>
      </p:sp>
    </p:spTree>
    <p:extLst>
      <p:ext uri="{BB962C8B-B14F-4D97-AF65-F5344CB8AC3E}">
        <p14:creationId xmlns:p14="http://schemas.microsoft.com/office/powerpoint/2010/main" val="186515719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1" hangingPunct="1">
        <a:lnSpc>
          <a:spcPct val="105000"/>
        </a:lnSpc>
        <a:spcBef>
          <a:spcPct val="0"/>
        </a:spcBef>
        <a:buNone/>
        <a:defRPr sz="1300" kern="1200" spc="-90" baseline="0">
          <a:solidFill>
            <a:schemeClr val="bg1">
              <a:lumMod val="85000"/>
            </a:schemeClr>
          </a:solidFill>
          <a:latin typeface="Arial" panose="020B0604020202020204" pitchFamily="34" charset="0"/>
          <a:ea typeface="맑은 고딕" panose="020B0503020000020004" pitchFamily="50" charset="-127"/>
          <a:cs typeface="+mj-cs"/>
        </a:defRPr>
      </a:lvl1pPr>
    </p:titleStyle>
    <p:bodyStyle>
      <a:lvl1pPr marL="0" indent="-144000" algn="l" defTabSz="914400" rtl="0" eaLnBrk="1" latinLnBrk="1" hangingPunct="1">
        <a:lnSpc>
          <a:spcPct val="105000"/>
        </a:lnSpc>
        <a:spcBef>
          <a:spcPts val="1000"/>
        </a:spcBef>
        <a:buFont typeface="Arial" panose="020B0604020202020204" pitchFamily="34" charset="0"/>
        <a:buChar char="•"/>
        <a:defRPr sz="1800" kern="1200" spc="-90" baseline="0">
          <a:solidFill>
            <a:schemeClr val="bg1">
              <a:lumMod val="85000"/>
            </a:schemeClr>
          </a:solidFill>
          <a:latin typeface="Arial" panose="020B0604020202020204" pitchFamily="34" charset="0"/>
          <a:ea typeface="맑은 고딕" panose="020B0503020000020004" pitchFamily="50" charset="-127"/>
          <a:cs typeface="+mn-cs"/>
        </a:defRPr>
      </a:lvl1pPr>
      <a:lvl2pPr marL="360000" indent="-144000" algn="l" defTabSz="914400" rtl="0" eaLnBrk="1" latinLnBrk="1" hangingPunct="1">
        <a:lnSpc>
          <a:spcPct val="105000"/>
        </a:lnSpc>
        <a:spcBef>
          <a:spcPts val="500"/>
        </a:spcBef>
        <a:buFont typeface="Arial" panose="020B0604020202020204" pitchFamily="34" charset="0"/>
        <a:buChar char="•"/>
        <a:defRPr sz="1600" kern="1200" spc="-90" baseline="0">
          <a:solidFill>
            <a:schemeClr val="bg1">
              <a:lumMod val="85000"/>
            </a:schemeClr>
          </a:solidFill>
          <a:latin typeface="Arial" panose="020B0604020202020204" pitchFamily="34" charset="0"/>
          <a:ea typeface="맑은 고딕" panose="020B0503020000020004" pitchFamily="50" charset="-127"/>
          <a:cs typeface="+mn-cs"/>
        </a:defRPr>
      </a:lvl2pPr>
      <a:lvl3pPr marL="540000" indent="-144000" algn="l" defTabSz="914400" rtl="0" eaLnBrk="1" latinLnBrk="1" hangingPunct="1">
        <a:lnSpc>
          <a:spcPct val="105000"/>
        </a:lnSpc>
        <a:spcBef>
          <a:spcPts val="500"/>
        </a:spcBef>
        <a:buFont typeface="Arial" panose="020B0604020202020204" pitchFamily="34" charset="0"/>
        <a:buChar char="•"/>
        <a:defRPr sz="1400" kern="1200" spc="-90" baseline="0">
          <a:solidFill>
            <a:schemeClr val="bg1">
              <a:lumMod val="85000"/>
            </a:schemeClr>
          </a:solidFill>
          <a:latin typeface="Arial" panose="020B0604020202020204" pitchFamily="34" charset="0"/>
          <a:ea typeface="맑은 고딕" panose="020B0503020000020004" pitchFamily="50" charset="-127"/>
          <a:cs typeface="+mn-cs"/>
        </a:defRPr>
      </a:lvl3pPr>
      <a:lvl4pPr marL="720000" indent="-144000" algn="l" defTabSz="914400" rtl="0" eaLnBrk="1" latinLnBrk="1" hangingPunct="1">
        <a:lnSpc>
          <a:spcPct val="105000"/>
        </a:lnSpc>
        <a:spcBef>
          <a:spcPts val="500"/>
        </a:spcBef>
        <a:buFont typeface="Arial" panose="020B0604020202020204" pitchFamily="34" charset="0"/>
        <a:buChar char="•"/>
        <a:defRPr sz="1300" kern="1200" spc="-90" baseline="0">
          <a:solidFill>
            <a:schemeClr val="bg1">
              <a:lumMod val="85000"/>
            </a:schemeClr>
          </a:solidFill>
          <a:latin typeface="Arial" panose="020B0604020202020204" pitchFamily="34" charset="0"/>
          <a:ea typeface="맑은 고딕" panose="020B0503020000020004" pitchFamily="50" charset="-127"/>
          <a:cs typeface="+mn-cs"/>
        </a:defRPr>
      </a:lvl4pPr>
      <a:lvl5pPr marL="900000" indent="-144000" algn="l" defTabSz="914400" rtl="0" eaLnBrk="1" latinLnBrk="1" hangingPunct="1">
        <a:lnSpc>
          <a:spcPct val="105000"/>
        </a:lnSpc>
        <a:spcBef>
          <a:spcPts val="500"/>
        </a:spcBef>
        <a:buFont typeface="Arial" panose="020B0604020202020204" pitchFamily="34" charset="0"/>
        <a:buChar char="•"/>
        <a:defRPr sz="1200" kern="1200" spc="-90" baseline="0">
          <a:solidFill>
            <a:schemeClr val="bg1">
              <a:lumMod val="85000"/>
            </a:schemeClr>
          </a:solidFill>
          <a:latin typeface="Arial" panose="020B0604020202020204" pitchFamily="34" charset="0"/>
          <a:ea typeface="맑은 고딕" panose="020B0503020000020004"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hyperlink" Target="https://taeyonghwang.github.io/ethereum/uncle-reward/" TargetMode="External"/><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70.xml"/><Relationship Id="rId1" Type="http://schemas.openxmlformats.org/officeDocument/2006/relationships/slideLayout" Target="../slideLayouts/slideLayout2.xml"/><Relationship Id="rId4" Type="http://schemas.openxmlformats.org/officeDocument/2006/relationships/hyperlink" Target="https://data.bitcoinity.org/bitcoin/block_time/5y?r=day&amp;t=l" TargetMode="Externa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8" Type="http://schemas.openxmlformats.org/officeDocument/2006/relationships/image" Target="../media/image38.svg"/><Relationship Id="rId3" Type="http://schemas.openxmlformats.org/officeDocument/2006/relationships/image" Target="../media/image32.png"/><Relationship Id="rId7" Type="http://schemas.openxmlformats.org/officeDocument/2006/relationships/image" Target="../media/image37.png"/><Relationship Id="rId2" Type="http://schemas.openxmlformats.org/officeDocument/2006/relationships/notesSlide" Target="../notesSlides/notesSlide72.xml"/><Relationship Id="rId1" Type="http://schemas.openxmlformats.org/officeDocument/2006/relationships/slideLayout" Target="../slideLayouts/slideLayout2.xml"/><Relationship Id="rId6" Type="http://schemas.openxmlformats.org/officeDocument/2006/relationships/image" Target="../media/image48.svg"/><Relationship Id="rId5" Type="http://schemas.openxmlformats.org/officeDocument/2006/relationships/image" Target="../media/image47.png"/><Relationship Id="rId4" Type="http://schemas.openxmlformats.org/officeDocument/2006/relationships/image" Target="../media/image33.sv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hyperlink" Target="https://satoshi.nakamotoinstitute.org/emails/cryptography/threads/1/#014843" TargetMode="External"/><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75.xml"/><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hyperlink" Target="https://bridge.avax.network/" TargetMode="External"/></Relationships>
</file>

<file path=ppt/slides/_rels/slide119.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oleObject" Target="../embeddings/oleObject1.bin"/><Relationship Id="rId3" Type="http://schemas.openxmlformats.org/officeDocument/2006/relationships/notesSlide" Target="../notesSlides/notesSlide7.xml"/><Relationship Id="rId7" Type="http://schemas.openxmlformats.org/officeDocument/2006/relationships/image" Target="../media/image11.png"/><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hyperlink" Target="https://eips.ethereum.org/erc" TargetMode="External"/><Relationship Id="rId5" Type="http://schemas.openxmlformats.org/officeDocument/2006/relationships/hyperlink" Target="https://github.com/ethereum/EIPs" TargetMode="External"/><Relationship Id="rId4" Type="http://schemas.openxmlformats.org/officeDocument/2006/relationships/hyperlink" Target="https://github.com/bitcoin/bips" TargetMode="External"/><Relationship Id="rId9" Type="http://schemas.openxmlformats.org/officeDocument/2006/relationships/image" Target="../media/image10.wmf"/></Relationships>
</file>

<file path=ppt/slides/_rels/slide120.xml.rels><?xml version="1.0" encoding="UTF-8" standalone="yes"?>
<Relationships xmlns="http://schemas.openxmlformats.org/package/2006/relationships"><Relationship Id="rId3" Type="http://schemas.openxmlformats.org/officeDocument/2006/relationships/hyperlink" Target="https://etherscan.io/chart/blocktime" TargetMode="External"/><Relationship Id="rId2" Type="http://schemas.openxmlformats.org/officeDocument/2006/relationships/chart" Target="../charts/chart3.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hyperlink" Target="https://eprint.iacr.org/2013/881.pdf" TargetMode="External"/><Relationship Id="rId2" Type="http://schemas.openxmlformats.org/officeDocument/2006/relationships/hyperlink" Target="http://wiki.hash.kr/index.php/%EA%B3%A0%EC%8A%A4%ED%8A%B8_%ED%94%84%EB%A1%9C%ED%86%A0%EC%BD%9C" TargetMode="Externa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hyperlink" Target="https://groups.csail.mit.edu/tds/papers/Lynch/jacm85.pdf" TargetMode="External"/><Relationship Id="rId2" Type="http://schemas.openxmlformats.org/officeDocument/2006/relationships/notesSlide" Target="../notesSlides/notesSlide80.xml"/><Relationship Id="rId1" Type="http://schemas.openxmlformats.org/officeDocument/2006/relationships/slideLayout" Target="../slideLayouts/slideLayout2.xml"/><Relationship Id="rId4" Type="http://schemas.openxmlformats.org/officeDocument/2006/relationships/hyperlink" Target="https://pmg.csail.mit.edu/papers/osdi99.pdf" TargetMode="External"/></Relationships>
</file>

<file path=ppt/slides/_rels/slide129.xml.rels><?xml version="1.0" encoding="UTF-8" standalone="yes"?>
<Relationships xmlns="http://schemas.openxmlformats.org/package/2006/relationships"><Relationship Id="rId3" Type="http://schemas.openxmlformats.org/officeDocument/2006/relationships/hyperlink" Target="https://lamport.azurewebsites.net/pubs/byz.pdf" TargetMode="External"/><Relationship Id="rId2" Type="http://schemas.openxmlformats.org/officeDocument/2006/relationships/notesSlide" Target="../notesSlides/notesSlide81.xml"/><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hyperlink" Target="https://pmg.csail.mit.edu/papers/osdi99.pdf"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hyperlink" Target="https://velog.io/@dik654/BFT-3f1%EC%9D%B8-%EC%9D%B4%EC%9C%A0" TargetMode="Externa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hyperlink" Target="https://github.com/ethereum/EIPs/issues/650" TargetMode="External"/><Relationship Id="rId2" Type="http://schemas.openxmlformats.org/officeDocument/2006/relationships/notesSlide" Target="../notesSlides/notesSlide82.xml"/><Relationship Id="rId1"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hyperlink" Target="https://arxiv.org/abs/1901.07160" TargetMode="External"/></Relationships>
</file>

<file path=ppt/slides/_rels/slide13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hyperlink" Target="https://arxiv.org/pdf/1909.10194v1.pdf" TargetMode="External"/><Relationship Id="rId2" Type="http://schemas.openxmlformats.org/officeDocument/2006/relationships/notesSlide" Target="../notesSlides/notesSlide84.xml"/><Relationship Id="rId1" Type="http://schemas.openxmlformats.org/officeDocument/2006/relationships/slideLayout" Target="../slideLayouts/slideLayout2.xml"/><Relationship Id="rId5" Type="http://schemas.openxmlformats.org/officeDocument/2006/relationships/image" Target="../media/image60.jpeg"/><Relationship Id="rId4" Type="http://schemas.openxmlformats.org/officeDocument/2006/relationships/image" Target="../media/image59.png"/></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64.svg"/><Relationship Id="rId7" Type="http://schemas.openxmlformats.org/officeDocument/2006/relationships/image" Target="../media/image68.svg"/><Relationship Id="rId2" Type="http://schemas.openxmlformats.org/officeDocument/2006/relationships/image" Target="../media/image63.png"/><Relationship Id="rId1" Type="http://schemas.openxmlformats.org/officeDocument/2006/relationships/slideLayout" Target="../slideLayouts/slideLayout2.xml"/><Relationship Id="rId6" Type="http://schemas.openxmlformats.org/officeDocument/2006/relationships/image" Target="../media/image67.png"/><Relationship Id="rId5" Type="http://schemas.openxmlformats.org/officeDocument/2006/relationships/image" Target="../media/image66.svg"/><Relationship Id="rId4" Type="http://schemas.openxmlformats.org/officeDocument/2006/relationships/image" Target="../media/image65.png"/><Relationship Id="rId9" Type="http://schemas.openxmlformats.org/officeDocument/2006/relationships/image" Target="../media/image70.png"/></Relationships>
</file>

<file path=ppt/slides/_rels/slide14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72.png"/><Relationship Id="rId7" Type="http://schemas.openxmlformats.org/officeDocument/2006/relationships/image" Target="../media/image76.png"/><Relationship Id="rId2" Type="http://schemas.openxmlformats.org/officeDocument/2006/relationships/notesSlide" Target="../notesSlides/notesSlide92.xml"/><Relationship Id="rId1" Type="http://schemas.openxmlformats.org/officeDocument/2006/relationships/slideLayout" Target="../slideLayouts/slideLayout2.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hyperlink" Target="https://github.com/bitcoin/bips/blob/master/bip-0039.mediawiki" TargetMode="External"/><Relationship Id="rId2" Type="http://schemas.openxmlformats.org/officeDocument/2006/relationships/hyperlink" Target="https://github.com/bitcoin/bips/blob/master/bip-0032.mediawiki" TargetMode="External"/><Relationship Id="rId1" Type="http://schemas.openxmlformats.org/officeDocument/2006/relationships/slideLayout" Target="../slideLayouts/slideLayout2.xml"/><Relationship Id="rId5" Type="http://schemas.openxmlformats.org/officeDocument/2006/relationships/hyperlink" Target="https://github.com/bitcoin/bips/blob/master/bip-0044.mediawiki" TargetMode="External"/><Relationship Id="rId4" Type="http://schemas.openxmlformats.org/officeDocument/2006/relationships/hyperlink" Target="https://github.com/bitcoin/bips/blob/master/bip-0043.mediawiki" TargetMode="External"/></Relationships>
</file>

<file path=ppt/slides/_rels/slide15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hyperlink" Target="https://github.com/bitcoin/bips/blob/master/bip-0039.mediawiki" TargetMode="External"/><Relationship Id="rId1" Type="http://schemas.openxmlformats.org/officeDocument/2006/relationships/slideLayout" Target="../slideLayouts/slideLayout2.xml"/><Relationship Id="rId4" Type="http://schemas.openxmlformats.org/officeDocument/2006/relationships/hyperlink" Target="https://csrc.nist.gov/glossary/term/deterministic_random_bit_generator" TargetMode="External"/></Relationships>
</file>

<file path=ppt/slides/_rels/slide155.xml.rels><?xml version="1.0" encoding="UTF-8" standalone="yes"?>
<Relationships xmlns="http://schemas.openxmlformats.org/package/2006/relationships"><Relationship Id="rId3" Type="http://schemas.openxmlformats.org/officeDocument/2006/relationships/hyperlink" Target="https://raw.githubusercontent.com/bitcoin/bips/master/bip-0039/english.txt" TargetMode="External"/><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3" Type="http://schemas.openxmlformats.org/officeDocument/2006/relationships/hyperlink" Target="https://iancoleman.io/bip39/#english" TargetMode="External"/><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hyperlink" Target="https://csrc.nist.gov/glossary/term/deterministic_random_bit_generator" TargetMode="External"/><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96.xml"/><Relationship Id="rId1" Type="http://schemas.openxmlformats.org/officeDocument/2006/relationships/slideLayout" Target="../slideLayouts/slideLayout2.xml"/><Relationship Id="rId4" Type="http://schemas.openxmlformats.org/officeDocument/2006/relationships/hyperlink" Target="https://github.com/bitcoin/bips/blob/master/bip-0032.mediawiki" TargetMode="Externa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3" Type="http://schemas.openxmlformats.org/officeDocument/2006/relationships/hyperlink" Target="https://github.com/satoshilabs/slips" TargetMode="External"/><Relationship Id="rId2" Type="http://schemas.openxmlformats.org/officeDocument/2006/relationships/notesSlide" Target="../notesSlides/notesSlide99.xml"/><Relationship Id="rId1" Type="http://schemas.openxmlformats.org/officeDocument/2006/relationships/slideLayout" Target="../slideLayouts/slideLayout2.xml"/><Relationship Id="rId4" Type="http://schemas.openxmlformats.org/officeDocument/2006/relationships/hyperlink" Target="https://github.com/bitcoin/bips/blob/master/bip-0043.mediawiki" TargetMode="External"/></Relationships>
</file>

<file path=ppt/slides/_rels/slide172.xml.rels><?xml version="1.0" encoding="UTF-8" standalone="yes"?>
<Relationships xmlns="http://schemas.openxmlformats.org/package/2006/relationships"><Relationship Id="rId3" Type="http://schemas.openxmlformats.org/officeDocument/2006/relationships/hyperlink" Target="https://github.com/bitcoin/bips/blob/master/bip-0044.mediawiki" TargetMode="External"/><Relationship Id="rId2" Type="http://schemas.openxmlformats.org/officeDocument/2006/relationships/hyperlink" Target="https://github.com/satoshilabs/slips/blob/master/slip-0044.md" TargetMode="External"/><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3" Type="http://schemas.openxmlformats.org/officeDocument/2006/relationships/hyperlink" Target="https://www.fon.hum.uva.nl/rob/Courses/InformationInSpeech/CDROM/Literature/LOTwinterschool2006/szabo.best.vwh.net/smart.contracts.html" TargetMode="External"/><Relationship Id="rId2" Type="http://schemas.openxmlformats.org/officeDocument/2006/relationships/notesSlide" Target="../notesSlides/notesSlide101.xml"/><Relationship Id="rId1" Type="http://schemas.openxmlformats.org/officeDocument/2006/relationships/slideLayout" Target="../slideLayouts/slideLayout2.xml"/><Relationship Id="rId5" Type="http://schemas.openxmlformats.org/officeDocument/2006/relationships/hyperlink" Target="https://www.fon.hum.uva.nl/rob/Courses/InformationInSpeech/CDROM/Literature/LOTwinterschool2006/szabo.best.vwh.net/smart_contracts_2.html" TargetMode="External"/><Relationship Id="rId4" Type="http://schemas.openxmlformats.org/officeDocument/2006/relationships/hyperlink" Target="https://www.fon.hum.uva.nl/rob/Courses/InformationInSpeech/CDROM/Literature/LOTwinterschool2006/szabo.best.vwh.net/smart_contracts_glossary.html" TargetMode="Externa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3" Type="http://schemas.openxmlformats.org/officeDocument/2006/relationships/hyperlink" Target="https://en.bitcoin.it/wiki/Script" TargetMode="External"/><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2" Type="http://schemas.openxmlformats.org/officeDocument/2006/relationships/hyperlink" Target="https://bitcoinexplorer.org/tx/f4515fed3dc4a19b90a317b9840c243bac26114cf637522373a7d486b372600b" TargetMode="External"/><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2" Type="http://schemas.openxmlformats.org/officeDocument/2006/relationships/hyperlink" Target="https://bitcoinexplorer.org/tx/f4515fed3dc4a19b90a317b9840c243bac26114cf637522373a7d486b372600b" TargetMode="External"/><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3" Type="http://schemas.openxmlformats.org/officeDocument/2006/relationships/hyperlink" Target="https://bitcoinexplorer.org/tx/e9a66845e05d5abc0ad04ec80f774a7e585c6e8db975962d069a522137b80c1d" TargetMode="External"/><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2" Type="http://schemas.openxmlformats.org/officeDocument/2006/relationships/hyperlink" Target="https://bitcoinexplorer.org/tx/e9a66845e05d5abc0ad04ec80f774a7e585c6e8db975962d069a522137b80c1d" TargetMode="External"/><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107.xml"/><Relationship Id="rId1" Type="http://schemas.openxmlformats.org/officeDocument/2006/relationships/slideLayout" Target="../slideLayouts/slideLayout2.xml"/><Relationship Id="rId4" Type="http://schemas.openxmlformats.org/officeDocument/2006/relationships/image" Target="../media/image88.svg"/></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hyperlink" Target="https://security.googleblog.com/2017/02/announcing-first-sha1-collision.html" TargetMode="External"/><Relationship Id="rId7"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hyperlink" Target="https://www.federalregister.gov/documents/2015/08/05/2015-19181/announcing-approval-of-federal-information-processing-standard-fips-202-sha-3-standard" TargetMode="External"/><Relationship Id="rId5" Type="http://schemas.openxmlformats.org/officeDocument/2006/relationships/hyperlink" Target="https://www.nist.gov/news-events/news/2012/10/nist-selects-winner-secure-hash-algorithm-sha-3-competition" TargetMode="External"/><Relationship Id="rId4" Type="http://schemas.openxmlformats.org/officeDocument/2006/relationships/hyperlink" Target="https://csrc.nist.gov/projects/hash-functions/sha-3-project" TargetMode="External"/><Relationship Id="rId9" Type="http://schemas.openxmlformats.org/officeDocument/2006/relationships/image" Target="../media/image16.png"/></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3" Type="http://schemas.openxmlformats.org/officeDocument/2006/relationships/hyperlink" Target="https://wikidocs.net/14511" TargetMode="External"/><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8" Type="http://schemas.openxmlformats.org/officeDocument/2006/relationships/hyperlink" Target="http://docs.nethereum.com/" TargetMode="External"/><Relationship Id="rId3" Type="http://schemas.openxmlformats.org/officeDocument/2006/relationships/hyperlink" Target="https://playground.open-rpc.org/?schemaUrl=https://raw.githubusercontent.com/ethereum/eth1.0-apis/assembled-spec/openrpc.json&amp;uiSchema%5BappBar%5D%5Bui:splitView%5D=true&amp;uiSchema%5BappBar%5D%5Bui:input%5D=false&amp;uiSchema%5BappBar%5D%5Bui:examplesDropdown%5D=false" TargetMode="External"/><Relationship Id="rId7" Type="http://schemas.openxmlformats.org/officeDocument/2006/relationships/hyperlink" Target="https://web3py.readthedocs.io/" TargetMode="External"/><Relationship Id="rId2" Type="http://schemas.openxmlformats.org/officeDocument/2006/relationships/notesSlide" Target="../notesSlides/notesSlide111.xml"/><Relationship Id="rId1" Type="http://schemas.openxmlformats.org/officeDocument/2006/relationships/slideLayout" Target="../slideLayouts/slideLayout2.xml"/><Relationship Id="rId6" Type="http://schemas.openxmlformats.org/officeDocument/2006/relationships/hyperlink" Target="https://docs.web3j.io/" TargetMode="External"/><Relationship Id="rId5" Type="http://schemas.openxmlformats.org/officeDocument/2006/relationships/hyperlink" Target="https://web3js.readthedocs.io/" TargetMode="External"/><Relationship Id="rId4" Type="http://schemas.openxmlformats.org/officeDocument/2006/relationships/hyperlink" Target="https://www.jsonrpc.org/specification" TargetMode="External"/></Relationships>
</file>

<file path=ppt/slides/_rels/slide204.xml.rels><?xml version="1.0" encoding="UTF-8" standalone="yes"?>
<Relationships xmlns="http://schemas.openxmlformats.org/package/2006/relationships"><Relationship Id="rId8" Type="http://schemas.openxmlformats.org/officeDocument/2006/relationships/image" Target="../media/image94.png"/><Relationship Id="rId13" Type="http://schemas.openxmlformats.org/officeDocument/2006/relationships/image" Target="../media/image99.svg"/><Relationship Id="rId3" Type="http://schemas.openxmlformats.org/officeDocument/2006/relationships/image" Target="../media/image40.svg"/><Relationship Id="rId7" Type="http://schemas.openxmlformats.org/officeDocument/2006/relationships/image" Target="../media/image93.svg"/><Relationship Id="rId12" Type="http://schemas.openxmlformats.org/officeDocument/2006/relationships/image" Target="../media/image98.png"/><Relationship Id="rId2" Type="http://schemas.openxmlformats.org/officeDocument/2006/relationships/image" Target="../media/image39.png"/><Relationship Id="rId16" Type="http://schemas.openxmlformats.org/officeDocument/2006/relationships/image" Target="../media/image102.png"/><Relationship Id="rId1" Type="http://schemas.openxmlformats.org/officeDocument/2006/relationships/slideLayout" Target="../slideLayouts/slideLayout2.xml"/><Relationship Id="rId6" Type="http://schemas.openxmlformats.org/officeDocument/2006/relationships/image" Target="../media/image92.png"/><Relationship Id="rId11" Type="http://schemas.openxmlformats.org/officeDocument/2006/relationships/image" Target="../media/image97.svg"/><Relationship Id="rId5" Type="http://schemas.openxmlformats.org/officeDocument/2006/relationships/image" Target="../media/image91.svg"/><Relationship Id="rId15" Type="http://schemas.openxmlformats.org/officeDocument/2006/relationships/image" Target="../media/image101.svg"/><Relationship Id="rId10" Type="http://schemas.openxmlformats.org/officeDocument/2006/relationships/image" Target="../media/image96.png"/><Relationship Id="rId4" Type="http://schemas.openxmlformats.org/officeDocument/2006/relationships/image" Target="../media/image90.png"/><Relationship Id="rId9" Type="http://schemas.openxmlformats.org/officeDocument/2006/relationships/image" Target="../media/image95.svg"/><Relationship Id="rId14" Type="http://schemas.openxmlformats.org/officeDocument/2006/relationships/image" Target="../media/image100.png"/></Relationships>
</file>

<file path=ppt/slides/_rels/slide205.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emn178.github.io/online-tools/keccak_256.html"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csrc.nist.gov/publications/detail/fips/197/final"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hyperlink" Target="https://csrc.nist.gov/news/1997/announcing-development-of-fips-for-advanced-encryp"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1.svg"/><Relationship Id="rId5" Type="http://schemas.openxmlformats.org/officeDocument/2006/relationships/image" Target="../media/image20.svg"/><Relationship Id="rId4" Type="http://schemas.openxmlformats.org/officeDocument/2006/relationships/image" Target="../media/image19.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hyperlink" Target="http://www.secg.org/sec1-v2.pdf"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hyperlink" Target="https://satoshi.nakamotoinstitute.org/emails/cryptography/"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hyperlink" Target="https://bitcoin.org/files/bitcoin-paper/bitcoin_ko.pdf" TargetMode="External"/><Relationship Id="rId4" Type="http://schemas.openxmlformats.org/officeDocument/2006/relationships/hyperlink" Target="https://bitcoin.org/bitcoin.pdf" TargetMode="Externa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4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31.svg"/><Relationship Id="rId4" Type="http://schemas.openxmlformats.org/officeDocument/2006/relationships/image" Target="../media/image3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hyperlink" Target="https://blockchair.com/bitcoin/block/0" TargetMode="External"/><Relationship Id="rId4" Type="http://schemas.openxmlformats.org/officeDocument/2006/relationships/image" Target="../media/image5.png"/></Relationships>
</file>

<file path=ppt/slides/_rels/slide60.xml.rels><?xml version="1.0" encoding="UTF-8" standalone="yes"?>
<Relationships xmlns="http://schemas.openxmlformats.org/package/2006/relationships"><Relationship Id="rId3" Type="http://schemas.openxmlformats.org/officeDocument/2006/relationships/hyperlink" Target="https://satoshi.nakamotoinstitute.org/emails/cryptography/threads/1/#014847" TargetMode="External"/><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hyperlink" Target="https://namu.wiki/w/%EB%B9%84%EC%9E%94%ED%8B%B0%EC%9B%80%20%EC%9E%A5%EA%B5%B0%20%EB%AC%B8%EC%A0%9C" TargetMode="External"/><Relationship Id="rId5" Type="http://schemas.openxmlformats.org/officeDocument/2006/relationships/hyperlink" Target="https://ko.wikipedia.org/wiki/%EB%B9%84%EC%9E%94%ED%8B%B0%EC%9B%80_%EC%9E%A5%EC%95%A0_%ED%97%88%EC%9A%A9" TargetMode="External"/><Relationship Id="rId4" Type="http://schemas.openxmlformats.org/officeDocument/2006/relationships/hyperlink" Target="https://dl.acm.org/doi/10.1145/357172.357176" TargetMode="External"/></Relationships>
</file>

<file path=ppt/slides/_rels/slide61.xml.rels><?xml version="1.0" encoding="UTF-8" standalone="yes"?>
<Relationships xmlns="http://schemas.openxmlformats.org/package/2006/relationships"><Relationship Id="rId3" Type="http://schemas.openxmlformats.org/officeDocument/2006/relationships/hyperlink" Target="https://dl.acm.org/doi/10.1145/357172.357176" TargetMode="External"/><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hyperlink" Target="https://boohyung.gitbook.io/tech/research/byzantine-generals-problem" TargetMode="Externa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33.svg"/></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8" Type="http://schemas.openxmlformats.org/officeDocument/2006/relationships/image" Target="../media/image42.sv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image" Target="../media/image40.svg"/><Relationship Id="rId11" Type="http://schemas.openxmlformats.org/officeDocument/2006/relationships/image" Target="../media/image45.png"/><Relationship Id="rId5" Type="http://schemas.openxmlformats.org/officeDocument/2006/relationships/image" Target="../media/image39.png"/><Relationship Id="rId10" Type="http://schemas.openxmlformats.org/officeDocument/2006/relationships/image" Target="../media/image44.svg"/><Relationship Id="rId4" Type="http://schemas.openxmlformats.org/officeDocument/2006/relationships/image" Target="../media/image38.svg"/><Relationship Id="rId9" Type="http://schemas.openxmlformats.org/officeDocument/2006/relationships/image" Target="../media/image43.png"/></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hyperlink" Target="https://github.com/ethereum/wiki/wiki/%5BKorean%5D-White-Paper"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hyperlink" Target="https://ethereum.org/en/whitepaper/" TargetMode="External"/><Relationship Id="rId5" Type="http://schemas.openxmlformats.org/officeDocument/2006/relationships/hyperlink" Target="https://etherscan.io/block/0" TargetMode="External"/><Relationship Id="rId4" Type="http://schemas.openxmlformats.org/officeDocument/2006/relationships/image" Target="../media/image9.pn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hyperlink" Target="https://satoshi.nakamotoinstitute.org/emails/cryptography/16/#selection-123.0-151.16" TargetMode="External"/><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chart" Target="../charts/chart1.xml"/></Relationships>
</file>

<file path=ppt/slides/_rels/slide93.xml.rels><?xml version="1.0" encoding="UTF-8" standalone="yes"?>
<Relationships xmlns="http://schemas.openxmlformats.org/package/2006/relationships"><Relationship Id="rId3" Type="http://schemas.openxmlformats.org/officeDocument/2006/relationships/hyperlink" Target="https://github.com/bitcoin/bitcoin/blob/master/src/primitives/block.h#L20" TargetMode="External"/><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hyperlink" Target="https://github.com/bitcoin/bitcoin/blob/master/src/primitives/block.cpp#L11" TargetMode="External"/></Relationships>
</file>

<file path=ppt/slides/_rels/slide94.xml.rels><?xml version="1.0" encoding="UTF-8" standalone="yes"?>
<Relationships xmlns="http://schemas.openxmlformats.org/package/2006/relationships"><Relationship Id="rId3" Type="http://schemas.openxmlformats.org/officeDocument/2006/relationships/hyperlink" Target="https://github.com/bitcoin/bitcoin/blob/master/src/pow.cpp#L74" TargetMode="External"/><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hyperlink" Target="https://github.com/bitcoin/bitcoin/blob/master/src/arith_uint256.cpp#L198" TargetMode="Externa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hyperlink" Target="https://en.bitcoin.it/wiki/BIP_0034" TargetMode="External"/><Relationship Id="rId2" Type="http://schemas.openxmlformats.org/officeDocument/2006/relationships/notesSlide" Target="../notesSlides/notesSlide65.xml"/><Relationship Id="rId1" Type="http://schemas.openxmlformats.org/officeDocument/2006/relationships/slideLayout" Target="../slideLayouts/slideLayout2.xml"/><Relationship Id="rId5" Type="http://schemas.openxmlformats.org/officeDocument/2006/relationships/hyperlink" Target="https://en.bitcoin.it/wiki/BIP_0065" TargetMode="External"/><Relationship Id="rId4" Type="http://schemas.openxmlformats.org/officeDocument/2006/relationships/hyperlink" Target="https://en.bitcoin.it/wiki/BIP_0066" TargetMode="Externa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54D6752-2169-4EB0-8389-F4A3388DA5CE}"/>
              </a:ext>
            </a:extLst>
          </p:cNvPr>
          <p:cNvSpPr>
            <a:spLocks noGrp="1"/>
          </p:cNvSpPr>
          <p:nvPr>
            <p:ph type="ctrTitle"/>
          </p:nvPr>
        </p:nvSpPr>
        <p:spPr/>
        <p:txBody>
          <a:bodyPr>
            <a:normAutofit fontScale="90000"/>
          </a:bodyPr>
          <a:lstStyle/>
          <a:p>
            <a:r>
              <a:rPr lang="en-US" altLang="ko-KR" dirty="0"/>
              <a:t>Blockchain?!</a:t>
            </a:r>
            <a:endParaRPr lang="ko-KR" altLang="en-US" dirty="0"/>
          </a:p>
        </p:txBody>
      </p:sp>
      <p:sp>
        <p:nvSpPr>
          <p:cNvPr id="3" name="부제목 2">
            <a:extLst>
              <a:ext uri="{FF2B5EF4-FFF2-40B4-BE49-F238E27FC236}">
                <a16:creationId xmlns:a16="http://schemas.microsoft.com/office/drawing/2014/main" id="{17FE2A17-F4E7-45FB-81AE-0824B6B292E8}"/>
              </a:ext>
            </a:extLst>
          </p:cNvPr>
          <p:cNvSpPr>
            <a:spLocks noGrp="1"/>
          </p:cNvSpPr>
          <p:nvPr>
            <p:ph type="subTitle" idx="1"/>
          </p:nvPr>
        </p:nvSpPr>
        <p:spPr/>
        <p:txBody>
          <a:bodyPr/>
          <a:lstStyle/>
          <a:p>
            <a:r>
              <a:rPr lang="ko-KR" altLang="en-US" dirty="0"/>
              <a:t>블록체인은 어떻게 동작하는가</a:t>
            </a:r>
            <a:r>
              <a:rPr lang="en-US" altLang="ko-KR" dirty="0"/>
              <a:t>? (feat. </a:t>
            </a:r>
            <a:r>
              <a:rPr lang="ko-KR" altLang="en-US" dirty="0" err="1"/>
              <a:t>비트코인</a:t>
            </a:r>
            <a:r>
              <a:rPr lang="en-US" altLang="ko-KR" dirty="0"/>
              <a:t>,</a:t>
            </a:r>
            <a:r>
              <a:rPr lang="ko-KR" altLang="en-US" dirty="0"/>
              <a:t> </a:t>
            </a:r>
            <a:r>
              <a:rPr lang="ko-KR" altLang="en-US" dirty="0" err="1"/>
              <a:t>이더리움</a:t>
            </a:r>
            <a:r>
              <a:rPr lang="en-US" altLang="ko-KR" dirty="0"/>
              <a:t>)</a:t>
            </a:r>
            <a:endParaRPr lang="ko-KR" altLang="en-US" dirty="0"/>
          </a:p>
        </p:txBody>
      </p:sp>
    </p:spTree>
    <p:extLst>
      <p:ext uri="{BB962C8B-B14F-4D97-AF65-F5344CB8AC3E}">
        <p14:creationId xmlns:p14="http://schemas.microsoft.com/office/powerpoint/2010/main" val="23449953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1CEE8C50-89F4-4F85-87DE-3D0D7CD35230}"/>
              </a:ext>
            </a:extLst>
          </p:cNvPr>
          <p:cNvSpPr>
            <a:spLocks noGrp="1"/>
          </p:cNvSpPr>
          <p:nvPr>
            <p:ph idx="1"/>
          </p:nvPr>
        </p:nvSpPr>
        <p:spPr>
          <a:xfrm>
            <a:off x="241300" y="674860"/>
            <a:ext cx="10515600" cy="5991052"/>
          </a:xfrm>
        </p:spPr>
        <p:txBody>
          <a:bodyPr>
            <a:normAutofit/>
          </a:bodyPr>
          <a:lstStyle/>
          <a:p>
            <a:pPr indent="0">
              <a:buNone/>
            </a:pPr>
            <a:r>
              <a:rPr lang="ko-KR" altLang="en-US" dirty="0" err="1"/>
              <a:t>이더리움이</a:t>
            </a:r>
            <a:r>
              <a:rPr lang="ko-KR" altLang="en-US" dirty="0"/>
              <a:t> 제공하려는 것은 </a:t>
            </a:r>
            <a:r>
              <a:rPr lang="ko-KR" altLang="en-US" dirty="0">
                <a:solidFill>
                  <a:srgbClr val="DBAC7D"/>
                </a:solidFill>
              </a:rPr>
              <a:t>완벽한 </a:t>
            </a:r>
            <a:r>
              <a:rPr lang="ko-KR" altLang="en-US" dirty="0" err="1">
                <a:solidFill>
                  <a:srgbClr val="00C8EB"/>
                </a:solidFill>
              </a:rPr>
              <a:t>튜링완전</a:t>
            </a:r>
            <a:r>
              <a:rPr lang="en-US" altLang="ko-KR" dirty="0">
                <a:solidFill>
                  <a:srgbClr val="00C8EB"/>
                </a:solidFill>
              </a:rPr>
              <a:t>(</a:t>
            </a:r>
            <a:r>
              <a:rPr lang="en-US" altLang="ko-KR" dirty="0" err="1">
                <a:solidFill>
                  <a:srgbClr val="00C8EB"/>
                </a:solidFill>
              </a:rPr>
              <a:t>turing</a:t>
            </a:r>
            <a:r>
              <a:rPr lang="en-US" altLang="ko-KR" dirty="0">
                <a:solidFill>
                  <a:srgbClr val="00C8EB"/>
                </a:solidFill>
              </a:rPr>
              <a:t>-complete) </a:t>
            </a:r>
            <a:r>
              <a:rPr lang="ko-KR" altLang="en-US" dirty="0">
                <a:solidFill>
                  <a:srgbClr val="00C8EB"/>
                </a:solidFill>
              </a:rPr>
              <a:t>프로그래밍 언어</a:t>
            </a:r>
            <a:r>
              <a:rPr lang="ko-KR" altLang="en-US" dirty="0">
                <a:solidFill>
                  <a:srgbClr val="DBAC7D"/>
                </a:solidFill>
              </a:rPr>
              <a:t>가 심어진 블록체인</a:t>
            </a:r>
            <a:r>
              <a:rPr lang="ko-KR" altLang="en-US" dirty="0"/>
              <a:t>이다</a:t>
            </a:r>
            <a:r>
              <a:rPr lang="en-US" altLang="ko-KR" dirty="0"/>
              <a:t>. </a:t>
            </a:r>
            <a:r>
              <a:rPr lang="ko-KR" altLang="en-US" dirty="0"/>
              <a:t>이 프로그래밍 언어는</a:t>
            </a:r>
            <a:r>
              <a:rPr lang="en-US" altLang="ko-KR" dirty="0"/>
              <a:t>, </a:t>
            </a:r>
            <a:r>
              <a:rPr lang="ko-KR" altLang="en-US" dirty="0">
                <a:solidFill>
                  <a:schemeClr val="bg1"/>
                </a:solidFill>
              </a:rPr>
              <a:t>코딩 된 </a:t>
            </a:r>
            <a:r>
              <a:rPr lang="ko-KR" altLang="en-US" dirty="0">
                <a:solidFill>
                  <a:srgbClr val="DBAC7D"/>
                </a:solidFill>
              </a:rPr>
              <a:t>규칙에 따라 </a:t>
            </a:r>
            <a:r>
              <a:rPr lang="en-US" altLang="ko-KR" dirty="0">
                <a:solidFill>
                  <a:srgbClr val="DBAC7D"/>
                </a:solidFill>
              </a:rPr>
              <a:t>'</a:t>
            </a:r>
            <a:r>
              <a:rPr lang="ko-KR" altLang="en-US" dirty="0">
                <a:solidFill>
                  <a:srgbClr val="DBAC7D"/>
                </a:solidFill>
              </a:rPr>
              <a:t>어떤 </a:t>
            </a:r>
            <a:r>
              <a:rPr lang="ko-KR" altLang="en-US" dirty="0">
                <a:solidFill>
                  <a:srgbClr val="00C8EB"/>
                </a:solidFill>
              </a:rPr>
              <a:t>상태</a:t>
            </a:r>
            <a:r>
              <a:rPr lang="en-US" altLang="ko-KR" dirty="0">
                <a:solidFill>
                  <a:srgbClr val="DBAC7D"/>
                </a:solidFill>
              </a:rPr>
              <a:t>'</a:t>
            </a:r>
            <a:r>
              <a:rPr lang="ko-KR" altLang="en-US" dirty="0">
                <a:solidFill>
                  <a:srgbClr val="DBAC7D"/>
                </a:solidFill>
              </a:rPr>
              <a:t>를 다르게 </a:t>
            </a:r>
            <a:r>
              <a:rPr lang="ko-KR" altLang="en-US" dirty="0">
                <a:solidFill>
                  <a:srgbClr val="00C8EB"/>
                </a:solidFill>
              </a:rPr>
              <a:t>변환</a:t>
            </a:r>
            <a:r>
              <a:rPr lang="ko-KR" altLang="en-US" dirty="0">
                <a:solidFill>
                  <a:srgbClr val="DBAC7D"/>
                </a:solidFill>
              </a:rPr>
              <a:t>시키는 기능</a:t>
            </a:r>
            <a:r>
              <a:rPr lang="en-US" altLang="ko-KR" dirty="0">
                <a:solidFill>
                  <a:srgbClr val="DBAC7D"/>
                </a:solidFill>
              </a:rPr>
              <a:t>(arbitrary state transition functions)</a:t>
            </a:r>
            <a:r>
              <a:rPr lang="ko-KR" altLang="en-US" dirty="0">
                <a:solidFill>
                  <a:srgbClr val="DBAC7D"/>
                </a:solidFill>
              </a:rPr>
              <a:t>이 포함된 </a:t>
            </a:r>
            <a:r>
              <a:rPr lang="en-US" altLang="ko-KR" dirty="0">
                <a:solidFill>
                  <a:srgbClr val="DBAC7D"/>
                </a:solidFill>
              </a:rPr>
              <a:t>"</a:t>
            </a:r>
            <a:r>
              <a:rPr lang="ko-KR" altLang="en-US" dirty="0">
                <a:solidFill>
                  <a:srgbClr val="00C8EB"/>
                </a:solidFill>
              </a:rPr>
              <a:t>계약</a:t>
            </a:r>
            <a:r>
              <a:rPr lang="en-US" altLang="ko-KR" dirty="0">
                <a:solidFill>
                  <a:srgbClr val="DBAC7D"/>
                </a:solidFill>
              </a:rPr>
              <a:t>(contracts)"</a:t>
            </a:r>
            <a:r>
              <a:rPr lang="ko-KR" altLang="en-US" dirty="0">
                <a:solidFill>
                  <a:srgbClr val="DBAC7D"/>
                </a:solidFill>
              </a:rPr>
              <a:t>을 유저들이 </a:t>
            </a:r>
            <a:r>
              <a:rPr lang="ko-KR" altLang="en-US" dirty="0">
                <a:solidFill>
                  <a:srgbClr val="00C8EB"/>
                </a:solidFill>
              </a:rPr>
              <a:t>작성</a:t>
            </a:r>
            <a:r>
              <a:rPr lang="ko-KR" altLang="en-US" dirty="0"/>
              <a:t>할 수 있게 함으로써 앞서 설명한 시스템들을 구현 가능하게 할 뿐만 아니라 우리가 아직 상상하지 못한 다른 많은 어플리케이션들도 매우 쉽게 만들 수 있도록 도와줄 것이다</a:t>
            </a:r>
            <a:r>
              <a:rPr lang="en-US" altLang="ko-KR" dirty="0"/>
              <a:t>. …</a:t>
            </a:r>
          </a:p>
          <a:p>
            <a:pPr indent="0">
              <a:buNone/>
            </a:pPr>
            <a:r>
              <a:rPr lang="en-US" altLang="ko-KR" dirty="0"/>
              <a:t>What Ethereum intends to </a:t>
            </a:r>
            <a:r>
              <a:rPr lang="en-US" altLang="ko-KR" dirty="0">
                <a:solidFill>
                  <a:srgbClr val="DBAC7D"/>
                </a:solidFill>
              </a:rPr>
              <a:t>provide is a blockchain with a built-in fully fledged </a:t>
            </a:r>
            <a:r>
              <a:rPr lang="en-US" altLang="ko-KR" dirty="0">
                <a:solidFill>
                  <a:srgbClr val="00C8EB"/>
                </a:solidFill>
              </a:rPr>
              <a:t>Turing-complete programming language</a:t>
            </a:r>
            <a:r>
              <a:rPr lang="en-US" altLang="ko-KR" dirty="0"/>
              <a:t> that can be used to </a:t>
            </a:r>
            <a:r>
              <a:rPr lang="en-US" altLang="ko-KR" dirty="0">
                <a:solidFill>
                  <a:srgbClr val="00C8EB"/>
                </a:solidFill>
              </a:rPr>
              <a:t>create</a:t>
            </a:r>
            <a:r>
              <a:rPr lang="en-US" altLang="ko-KR" dirty="0">
                <a:solidFill>
                  <a:srgbClr val="DBAC7D"/>
                </a:solidFill>
              </a:rPr>
              <a:t> "</a:t>
            </a:r>
            <a:r>
              <a:rPr lang="en-US" altLang="ko-KR" dirty="0">
                <a:solidFill>
                  <a:srgbClr val="00C8EB"/>
                </a:solidFill>
              </a:rPr>
              <a:t>contracts</a:t>
            </a:r>
            <a:r>
              <a:rPr lang="en-US" altLang="ko-KR" dirty="0">
                <a:solidFill>
                  <a:srgbClr val="DBAC7D"/>
                </a:solidFill>
              </a:rPr>
              <a:t>" that can be used to encode arbitrary </a:t>
            </a:r>
            <a:r>
              <a:rPr lang="en-US" altLang="ko-KR" dirty="0">
                <a:solidFill>
                  <a:srgbClr val="00C8EB"/>
                </a:solidFill>
              </a:rPr>
              <a:t>state transition</a:t>
            </a:r>
            <a:r>
              <a:rPr lang="en-US" altLang="ko-KR" dirty="0">
                <a:solidFill>
                  <a:srgbClr val="DBAC7D"/>
                </a:solidFill>
              </a:rPr>
              <a:t> functions</a:t>
            </a:r>
            <a:r>
              <a:rPr lang="en-US" altLang="ko-KR" dirty="0"/>
              <a:t>, allowing users to create any of the systems described above, as well as many others that we have not yet imagined, simply by writing up the logic in a few lines of code. …</a:t>
            </a:r>
          </a:p>
          <a:p>
            <a:pPr indent="0">
              <a:buNone/>
            </a:pPr>
            <a:endParaRPr lang="en-US" altLang="ko-KR" dirty="0"/>
          </a:p>
          <a:p>
            <a:pPr indent="0">
              <a:buNone/>
            </a:pPr>
            <a:r>
              <a:rPr lang="en-US" altLang="ko-KR" sz="2000" b="1" dirty="0"/>
              <a:t>Conclusion</a:t>
            </a:r>
          </a:p>
          <a:p>
            <a:pPr indent="0">
              <a:buNone/>
            </a:pPr>
            <a:r>
              <a:rPr lang="ko-KR" altLang="en-US" dirty="0"/>
              <a:t>이더리움 프로토콜은 이러한 어플리케이션들을 직접적으로 제공하는 것이 아니라</a:t>
            </a:r>
            <a:r>
              <a:rPr lang="en-US" altLang="ko-KR" dirty="0"/>
              <a:t>, </a:t>
            </a:r>
            <a:r>
              <a:rPr lang="ko-KR" altLang="en-US" dirty="0" err="1"/>
              <a:t>튜링완전언어</a:t>
            </a:r>
            <a:r>
              <a:rPr lang="en-US" altLang="ko-KR" dirty="0"/>
              <a:t>(Turing-complete programming language)</a:t>
            </a:r>
            <a:r>
              <a:rPr lang="ko-KR" altLang="en-US" dirty="0"/>
              <a:t>를 통해 </a:t>
            </a:r>
            <a:r>
              <a:rPr lang="ko-KR" altLang="en-US" dirty="0">
                <a:solidFill>
                  <a:srgbClr val="DBAC7D"/>
                </a:solidFill>
              </a:rPr>
              <a:t>이론적으로 거의 </a:t>
            </a:r>
            <a:r>
              <a:rPr lang="ko-KR" altLang="en-US" dirty="0">
                <a:solidFill>
                  <a:srgbClr val="00C8EB"/>
                </a:solidFill>
              </a:rPr>
              <a:t>모든 형태의 이체방식이나 어플리케이션</a:t>
            </a:r>
            <a:r>
              <a:rPr lang="ko-KR" altLang="en-US" dirty="0">
                <a:solidFill>
                  <a:srgbClr val="DBAC7D"/>
                </a:solidFill>
              </a:rPr>
              <a:t>을 만들어낼 수 있도록 지원</a:t>
            </a:r>
            <a:r>
              <a:rPr lang="ko-KR" altLang="en-US" dirty="0"/>
              <a:t>한다</a:t>
            </a:r>
            <a:r>
              <a:rPr lang="en-US" altLang="ko-KR" dirty="0"/>
              <a:t>. </a:t>
            </a:r>
            <a:r>
              <a:rPr lang="en-US" altLang="ko-KR" sz="1600" dirty="0"/>
              <a:t>…</a:t>
            </a:r>
            <a:endParaRPr lang="en-US" altLang="ko-KR" dirty="0"/>
          </a:p>
          <a:p>
            <a:pPr indent="0">
              <a:buNone/>
            </a:pPr>
            <a:r>
              <a:rPr lang="en-US" altLang="ko-KR" dirty="0"/>
              <a:t>The Ethereum protocol would not "support" any of the applications directly, but the existence of a Turing-complete programming language means that </a:t>
            </a:r>
            <a:r>
              <a:rPr lang="en-US" altLang="ko-KR" dirty="0">
                <a:solidFill>
                  <a:srgbClr val="DBAC7D"/>
                </a:solidFill>
              </a:rPr>
              <a:t>arbitrary contracts can theoretically be created for </a:t>
            </a:r>
            <a:r>
              <a:rPr lang="en-US" altLang="ko-KR" dirty="0">
                <a:solidFill>
                  <a:srgbClr val="00C8EB"/>
                </a:solidFill>
              </a:rPr>
              <a:t>any transaction type or application</a:t>
            </a:r>
            <a:r>
              <a:rPr lang="en-US" altLang="ko-KR" dirty="0"/>
              <a:t>. …</a:t>
            </a:r>
          </a:p>
        </p:txBody>
      </p:sp>
      <p:sp>
        <p:nvSpPr>
          <p:cNvPr id="3" name="제목 2">
            <a:extLst>
              <a:ext uri="{FF2B5EF4-FFF2-40B4-BE49-F238E27FC236}">
                <a16:creationId xmlns:a16="http://schemas.microsoft.com/office/drawing/2014/main" id="{0EA218A7-D547-4661-ACF7-16F397AE1965}"/>
              </a:ext>
            </a:extLst>
          </p:cNvPr>
          <p:cNvSpPr>
            <a:spLocks noGrp="1"/>
          </p:cNvSpPr>
          <p:nvPr>
            <p:ph type="title"/>
          </p:nvPr>
        </p:nvSpPr>
        <p:spPr/>
        <p:txBody>
          <a:bodyPr/>
          <a:lstStyle/>
          <a:p>
            <a:r>
              <a:rPr lang="ko-KR" altLang="en-US" dirty="0" err="1"/>
              <a:t>이더리움</a:t>
            </a:r>
            <a:r>
              <a:rPr lang="ko-KR" altLang="en-US" dirty="0"/>
              <a:t> </a:t>
            </a:r>
            <a:r>
              <a:rPr lang="en-US" altLang="ko-KR" dirty="0"/>
              <a:t>[White Paper, </a:t>
            </a:r>
            <a:r>
              <a:rPr lang="en-US" altLang="ko-KR" dirty="0" err="1"/>
              <a:t>Vitalik</a:t>
            </a:r>
            <a:r>
              <a:rPr lang="en-US" altLang="ko-KR" dirty="0"/>
              <a:t> </a:t>
            </a:r>
            <a:r>
              <a:rPr lang="en-US" altLang="ko-KR" dirty="0" err="1"/>
              <a:t>Buterin</a:t>
            </a:r>
            <a:r>
              <a:rPr lang="en-US" altLang="ko-KR" dirty="0"/>
              <a:t> (</a:t>
            </a:r>
            <a:r>
              <a:rPr lang="ko-KR" altLang="en-US" dirty="0"/>
              <a:t>백서</a:t>
            </a:r>
            <a:r>
              <a:rPr lang="en-US" altLang="ko-KR" dirty="0"/>
              <a:t>, </a:t>
            </a:r>
            <a:r>
              <a:rPr lang="ko-KR" altLang="en-US" dirty="0" err="1"/>
              <a:t>비탈릭</a:t>
            </a:r>
            <a:r>
              <a:rPr lang="ko-KR" altLang="en-US" dirty="0"/>
              <a:t> </a:t>
            </a:r>
            <a:r>
              <a:rPr lang="ko-KR" altLang="en-US" dirty="0" err="1"/>
              <a:t>부테린</a:t>
            </a:r>
            <a:r>
              <a:rPr lang="en-US" altLang="ko-KR" dirty="0"/>
              <a:t>)]</a:t>
            </a:r>
            <a:endParaRPr lang="ko-KR" altLang="en-US" dirty="0"/>
          </a:p>
        </p:txBody>
      </p:sp>
    </p:spTree>
    <p:extLst>
      <p:ext uri="{BB962C8B-B14F-4D97-AF65-F5344CB8AC3E}">
        <p14:creationId xmlns:p14="http://schemas.microsoft.com/office/powerpoint/2010/main" val="174899846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A4F10B6B-69DA-4B33-9ED7-933F869A5BF4}"/>
              </a:ext>
            </a:extLst>
          </p:cNvPr>
          <p:cNvSpPr>
            <a:spLocks noGrp="1"/>
          </p:cNvSpPr>
          <p:nvPr>
            <p:ph type="title"/>
          </p:nvPr>
        </p:nvSpPr>
        <p:spPr/>
        <p:txBody>
          <a:bodyPr/>
          <a:lstStyle/>
          <a:p>
            <a:endParaRPr lang="ko-KR" altLang="en-US"/>
          </a:p>
        </p:txBody>
      </p:sp>
      <p:sp>
        <p:nvSpPr>
          <p:cNvPr id="5" name="Rectangle 2">
            <a:extLst>
              <a:ext uri="{FF2B5EF4-FFF2-40B4-BE49-F238E27FC236}">
                <a16:creationId xmlns:a16="http://schemas.microsoft.com/office/drawing/2014/main" id="{4153131B-2210-4AD7-9EE3-9ABA92FA0FA0}"/>
              </a:ext>
            </a:extLst>
          </p:cNvPr>
          <p:cNvSpPr>
            <a:spLocks noChangeArrowheads="1"/>
          </p:cNvSpPr>
          <p:nvPr/>
        </p:nvSpPr>
        <p:spPr bwMode="auto">
          <a:xfrm>
            <a:off x="7474116" y="1017884"/>
            <a:ext cx="4842454" cy="2031325"/>
          </a:xfrm>
          <a:prstGeom prst="rect">
            <a:avLst/>
          </a:prstGeom>
          <a:solidFill>
            <a:srgbClr val="161C2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int64_t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GetMedianTimePast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const</a:t>
            </a:r>
            <a:b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int64_t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pmedian</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nMedianTimeSpan</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int64_t*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pbegin</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 &amp;</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pmedian</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nMedianTimeSpan</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int64_t*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pend</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 &amp;</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pmedian</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nMedianTimeSpan</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const</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CBlockIndex</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pindex</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 </a:t>
            </a:r>
            <a:r>
              <a:rPr kumimoji="0" lang="ko-KR" altLang="ko-KR" sz="900" b="0" i="0" u="none" strike="noStrike" cap="none" normalizeH="0" baseline="0" dirty="0" err="1">
                <a:ln>
                  <a:noFill/>
                </a:ln>
                <a:solidFill>
                  <a:srgbClr val="AB51BA"/>
                </a:solidFill>
                <a:effectLst/>
                <a:latin typeface="Bitstream Vera Sans Mono" panose="020B0609030804020204" pitchFamily="49" charset="-127"/>
                <a:ea typeface="Bitstream Vera Sans Mono" panose="020B0609030804020204" pitchFamily="49" charset="-127"/>
              </a:rPr>
              <a:t>this</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for</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int</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i</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 </a:t>
            </a:r>
            <a:r>
              <a:rPr kumimoji="0" lang="ko-KR" altLang="ko-KR" sz="900" b="0" i="0" u="none" strike="noStrike" cap="none" normalizeH="0" baseline="0" dirty="0">
                <a:ln>
                  <a:noFill/>
                </a:ln>
                <a:solidFill>
                  <a:srgbClr val="6897BB"/>
                </a:solidFill>
                <a:effectLst/>
                <a:latin typeface="Bitstream Vera Sans Mono" panose="020B0609030804020204" pitchFamily="49" charset="-127"/>
                <a:ea typeface="Bitstream Vera Sans Mono" panose="020B0609030804020204" pitchFamily="49" charset="-127"/>
              </a:rPr>
              <a:t>0</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i</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&lt;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nMedianTimeSpan</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&amp;&amp;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pindex</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i</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pindex</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pindex</a:t>
            </a:r>
            <a:r>
              <a:rPr kumimoji="0" lang="ko-KR" altLang="ko-KR" sz="900" b="0" i="0" u="none" strike="noStrike" cap="none" normalizeH="0" baseline="0" dirty="0">
                <a:ln>
                  <a:noFill/>
                </a:ln>
                <a:solidFill>
                  <a:srgbClr val="0F9795"/>
                </a:solidFill>
                <a:effectLst/>
                <a:latin typeface="Bitstream Vera Sans Mono" panose="020B0609030804020204" pitchFamily="49" charset="-127"/>
                <a:ea typeface="Bitstream Vera Sans Mono" panose="020B0609030804020204" pitchFamily="49" charset="-127"/>
              </a:rPr>
              <a:t>-&gt;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pprev</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pbegin</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pindex</a:t>
            </a:r>
            <a:r>
              <a:rPr kumimoji="0" lang="ko-KR" altLang="ko-KR" sz="900" b="0" i="0" u="none" strike="noStrike" cap="none" normalizeH="0" baseline="0" dirty="0">
                <a:ln>
                  <a:noFill/>
                </a:ln>
                <a:solidFill>
                  <a:srgbClr val="0F9795"/>
                </a:solidFill>
                <a:effectLst/>
                <a:latin typeface="Bitstream Vera Sans Mono" panose="020B0609030804020204" pitchFamily="49" charset="-127"/>
                <a:ea typeface="Bitstream Vera Sans Mono" panose="020B0609030804020204" pitchFamily="49" charset="-127"/>
              </a:rPr>
              <a:t>-&gt;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GetBlockTime</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std</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sort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pbegin</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pend</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return</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pbegin</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pend</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pbegin</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 </a:t>
            </a:r>
            <a:r>
              <a:rPr kumimoji="0" lang="ko-KR" altLang="ko-KR" sz="900" b="0" i="0" u="none" strike="noStrike" cap="none" normalizeH="0" baseline="0" dirty="0">
                <a:ln>
                  <a:noFill/>
                </a:ln>
                <a:solidFill>
                  <a:srgbClr val="6897BB"/>
                </a:solidFill>
                <a:effectLst/>
                <a:latin typeface="Bitstream Vera Sans Mono" panose="020B0609030804020204" pitchFamily="49" charset="-127"/>
                <a:ea typeface="Bitstream Vera Sans Mono" panose="020B0609030804020204" pitchFamily="49" charset="-127"/>
              </a:rPr>
              <a:t>2</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endParaRPr kumimoji="0" lang="ko-KR" altLang="ko-KR" sz="1800" b="0" i="0" u="none" strike="noStrike" cap="none" normalizeH="0" baseline="0" dirty="0">
              <a:ln>
                <a:noFill/>
              </a:ln>
              <a:solidFill>
                <a:schemeClr val="tx1"/>
              </a:solidFill>
              <a:effectLst/>
              <a:latin typeface="Arial" panose="020B0604020202020204" pitchFamily="34" charset="0"/>
            </a:endParaRPr>
          </a:p>
        </p:txBody>
      </p:sp>
      <p:sp>
        <p:nvSpPr>
          <p:cNvPr id="6" name="Rectangle 3">
            <a:extLst>
              <a:ext uri="{FF2B5EF4-FFF2-40B4-BE49-F238E27FC236}">
                <a16:creationId xmlns:a16="http://schemas.microsoft.com/office/drawing/2014/main" id="{EEEA7D97-D5C4-4DAB-9803-E6104A6EAC28}"/>
              </a:ext>
            </a:extLst>
          </p:cNvPr>
          <p:cNvSpPr>
            <a:spLocks noChangeArrowheads="1"/>
          </p:cNvSpPr>
          <p:nvPr/>
        </p:nvSpPr>
        <p:spPr bwMode="auto">
          <a:xfrm>
            <a:off x="0" y="-1611011"/>
            <a:ext cx="7474116" cy="8402300"/>
          </a:xfrm>
          <a:prstGeom prst="rect">
            <a:avLst/>
          </a:prstGeom>
          <a:solidFill>
            <a:srgbClr val="161C2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Context-dependent</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validity</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checks</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By</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context</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we</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mean</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only</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the</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previous</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block</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headers</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but</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not</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the</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UTXO</a:t>
            </a:r>
            <a:b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set</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UTXO-</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related</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validity</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checks</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are</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done</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in</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ConnectBlock</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  NOTE: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This</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function</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is</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not</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currently</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invoked</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by</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ConnectBlock</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so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we</a:t>
            </a:r>
            <a:b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should</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consider</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upgrade</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issues</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if</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we</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change</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which</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consensus</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rules</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are</a:t>
            </a:r>
            <a:b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enforced</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in</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this</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function</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eg</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by</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adding</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a</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new</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consensus</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rule</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See</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comment</a:t>
            </a:r>
            <a:b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in</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ConnectBlock</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Note</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that</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reindex-chainstate</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skips</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the</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validation</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that</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happens</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here</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b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static</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bool</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ContextualCheckBlockHeader</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const</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CBlockHeader</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&amp;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block</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BlockValidationState</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&amp;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state</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BlockManager</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&amp;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blockman</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const</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CChainParams</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&amp;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params</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const</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CBlockIndex</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pindexPrev</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int64_t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nAdjustedTime</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EXCLUSIVE_LOCKS_REQUIRED(::</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cs_main</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AssertLockHeld</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cs_main</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assert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pindexPrev</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nullptr</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const</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int</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nHeight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pindexPrev</a:t>
            </a:r>
            <a:r>
              <a:rPr kumimoji="0" lang="ko-KR" altLang="ko-KR" sz="900" b="0" i="0" u="none" strike="noStrike" cap="none" normalizeH="0" baseline="0" dirty="0">
                <a:ln>
                  <a:noFill/>
                </a:ln>
                <a:solidFill>
                  <a:srgbClr val="0F9795"/>
                </a:solidFill>
                <a:effectLst/>
                <a:latin typeface="Bitstream Vera Sans Mono" panose="020B0609030804020204" pitchFamily="49" charset="-127"/>
                <a:ea typeface="Bitstream Vera Sans Mono" panose="020B0609030804020204" pitchFamily="49" charset="-127"/>
              </a:rPr>
              <a:t>-&gt;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nHeight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 </a:t>
            </a:r>
            <a:r>
              <a:rPr kumimoji="0" lang="ko-KR" altLang="ko-KR" sz="900" b="0" i="0" u="none" strike="noStrike" cap="none" normalizeH="0" baseline="0" dirty="0">
                <a:ln>
                  <a:noFill/>
                </a:ln>
                <a:solidFill>
                  <a:srgbClr val="6897BB"/>
                </a:solidFill>
                <a:effectLst/>
                <a:latin typeface="Bitstream Vera Sans Mono" panose="020B0609030804020204" pitchFamily="49" charset="-127"/>
                <a:ea typeface="Bitstream Vera Sans Mono" panose="020B0609030804020204" pitchFamily="49" charset="-127"/>
              </a:rPr>
              <a:t>1</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Check</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proof</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of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work</a:t>
            </a:r>
            <a:b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const</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Consensus</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Params</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&amp;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consensusParams</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params.GetConsensus</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if</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block.nBits</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GetNextWorkRequired</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pindexPrev</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&amp;</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block</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consensusParams</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return</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state.Invalid</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BlockValidationResult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::BLOCK_INVALID_HEADER, </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6A8759"/>
                </a:solidFill>
                <a:effectLst/>
                <a:latin typeface="Bitstream Vera Sans Mono" panose="020B0609030804020204" pitchFamily="49" charset="-127"/>
                <a:ea typeface="Bitstream Vera Sans Mono" panose="020B0609030804020204" pitchFamily="49" charset="-127"/>
              </a:rPr>
              <a:t>bad-diffbits</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6A8759"/>
                </a:solidFill>
                <a:effectLst/>
                <a:latin typeface="Bitstream Vera Sans Mono" panose="020B0609030804020204" pitchFamily="49" charset="-127"/>
                <a:ea typeface="Bitstream Vera Sans Mono" panose="020B0609030804020204" pitchFamily="49" charset="-127"/>
              </a:rPr>
              <a:t>incorrect</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A8759"/>
                </a:solidFill>
                <a:effectLst/>
                <a:latin typeface="Bitstream Vera Sans Mono" panose="020B0609030804020204" pitchFamily="49" charset="-127"/>
                <a:ea typeface="Bitstream Vera Sans Mono" panose="020B0609030804020204" pitchFamily="49" charset="-127"/>
              </a:rPr>
              <a:t>proof</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 of </a:t>
            </a:r>
            <a:r>
              <a:rPr kumimoji="0" lang="ko-KR" altLang="ko-KR" sz="900" b="0" i="0" u="none" strike="noStrike" cap="none" normalizeH="0" baseline="0" dirty="0" err="1">
                <a:ln>
                  <a:noFill/>
                </a:ln>
                <a:solidFill>
                  <a:srgbClr val="6A8759"/>
                </a:solidFill>
                <a:effectLst/>
                <a:latin typeface="Bitstream Vera Sans Mono" panose="020B0609030804020204" pitchFamily="49" charset="-127"/>
                <a:ea typeface="Bitstream Vera Sans Mono" panose="020B0609030804020204" pitchFamily="49" charset="-127"/>
              </a:rPr>
              <a:t>work</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Check</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against</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checkpoints</a:t>
            </a:r>
            <a:b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if</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fCheckpointsEnabled</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Don't</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accept</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any</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forks</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from</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the</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main</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chain</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prior</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to</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last</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checkpoint</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GetLastCheckpoint</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finds</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the</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last</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checkpoint</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in</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MapCheckpoints</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that's</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in</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our</a:t>
            </a:r>
            <a:b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BlockIndex</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const</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CBlockIndex</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pcheckpoint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blockman.GetLastCheckpoint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params.Checkpoints</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if</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pcheckpoint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&amp;&amp;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nHeight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&lt;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pcheckpoint</a:t>
            </a:r>
            <a:r>
              <a:rPr kumimoji="0" lang="ko-KR" altLang="ko-KR" sz="900" b="0" i="0" u="none" strike="noStrike" cap="none" normalizeH="0" baseline="0" dirty="0">
                <a:ln>
                  <a:noFill/>
                </a:ln>
                <a:solidFill>
                  <a:srgbClr val="0F9795"/>
                </a:solidFill>
                <a:effectLst/>
                <a:latin typeface="Bitstream Vera Sans Mono" panose="020B0609030804020204" pitchFamily="49" charset="-127"/>
                <a:ea typeface="Bitstream Vera Sans Mono" panose="020B0609030804020204" pitchFamily="49" charset="-127"/>
              </a:rPr>
              <a:t>-&gt;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nHeight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LogPrintf</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"ERROR: %</a:t>
            </a:r>
            <a:r>
              <a:rPr kumimoji="0" lang="ko-KR" altLang="ko-KR" sz="900" b="0" i="0" u="none" strike="noStrike" cap="none" normalizeH="0" baseline="0" dirty="0" err="1">
                <a:ln>
                  <a:noFill/>
                </a:ln>
                <a:solidFill>
                  <a:srgbClr val="6A8759"/>
                </a:solidFill>
                <a:effectLst/>
                <a:latin typeface="Bitstream Vera Sans Mono" panose="020B0609030804020204" pitchFamily="49" charset="-127"/>
                <a:ea typeface="Bitstream Vera Sans Mono" panose="020B0609030804020204" pitchFamily="49" charset="-127"/>
              </a:rPr>
              <a:t>s</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A8759"/>
                </a:solidFill>
                <a:effectLst/>
                <a:latin typeface="Bitstream Vera Sans Mono" panose="020B0609030804020204" pitchFamily="49" charset="-127"/>
                <a:ea typeface="Bitstream Vera Sans Mono" panose="020B0609030804020204" pitchFamily="49" charset="-127"/>
              </a:rPr>
              <a:t>forked</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A8759"/>
                </a:solidFill>
                <a:effectLst/>
                <a:latin typeface="Bitstream Vera Sans Mono" panose="020B0609030804020204" pitchFamily="49" charset="-127"/>
                <a:ea typeface="Bitstream Vera Sans Mono" panose="020B0609030804020204" pitchFamily="49" charset="-127"/>
              </a:rPr>
              <a:t>chain</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A8759"/>
                </a:solidFill>
                <a:effectLst/>
                <a:latin typeface="Bitstream Vera Sans Mono" panose="020B0609030804020204" pitchFamily="49" charset="-127"/>
                <a:ea typeface="Bitstream Vera Sans Mono" panose="020B0609030804020204" pitchFamily="49" charset="-127"/>
              </a:rPr>
              <a:t>older</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A8759"/>
                </a:solidFill>
                <a:effectLst/>
                <a:latin typeface="Bitstream Vera Sans Mono" panose="020B0609030804020204" pitchFamily="49" charset="-127"/>
                <a:ea typeface="Bitstream Vera Sans Mono" panose="020B0609030804020204" pitchFamily="49" charset="-127"/>
              </a:rPr>
              <a:t>than</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A8759"/>
                </a:solidFill>
                <a:effectLst/>
                <a:latin typeface="Bitstream Vera Sans Mono" panose="020B0609030804020204" pitchFamily="49" charset="-127"/>
                <a:ea typeface="Bitstream Vera Sans Mono" panose="020B0609030804020204" pitchFamily="49" charset="-127"/>
              </a:rPr>
              <a:t>last</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A8759"/>
                </a:solidFill>
                <a:effectLst/>
                <a:latin typeface="Bitstream Vera Sans Mono" panose="020B0609030804020204" pitchFamily="49" charset="-127"/>
                <a:ea typeface="Bitstream Vera Sans Mono" panose="020B0609030804020204" pitchFamily="49" charset="-127"/>
              </a:rPr>
              <a:t>checkpoint</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A8759"/>
                </a:solidFill>
                <a:effectLst/>
                <a:latin typeface="Bitstream Vera Sans Mono" panose="020B0609030804020204" pitchFamily="49" charset="-127"/>
                <a:ea typeface="Bitstream Vera Sans Mono" panose="020B0609030804020204" pitchFamily="49" charset="-127"/>
              </a:rPr>
              <a:t>height</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A8759"/>
                </a:solidFill>
                <a:effectLst/>
                <a:latin typeface="Bitstream Vera Sans Mono" panose="020B0609030804020204" pitchFamily="49" charset="-127"/>
                <a:ea typeface="Bitstream Vera Sans Mono" panose="020B0609030804020204" pitchFamily="49" charset="-127"/>
              </a:rPr>
              <a:t>d</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a:ln>
                  <a:noFill/>
                </a:ln>
                <a:solidFill>
                  <a:srgbClr val="4646F1"/>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4646F1"/>
                </a:solidFill>
                <a:effectLst/>
                <a:latin typeface="Bitstream Vera Sans Mono" panose="020B0609030804020204" pitchFamily="49" charset="-127"/>
                <a:ea typeface="Bitstream Vera Sans Mono" panose="020B0609030804020204" pitchFamily="49" charset="-127"/>
              </a:rPr>
              <a:t>n</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__</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func</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__,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nHeight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return</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state.Invalid</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BlockValidationResult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::BLOCK_CHECKPOINT, </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6A8759"/>
                </a:solidFill>
                <a:effectLst/>
                <a:latin typeface="Bitstream Vera Sans Mono" panose="020B0609030804020204" pitchFamily="49" charset="-127"/>
                <a:ea typeface="Bitstream Vera Sans Mono" panose="020B0609030804020204" pitchFamily="49" charset="-127"/>
              </a:rPr>
              <a:t>bad-fork-prior-to-checkpoint</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Check</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timestamp</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against</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prev</a:t>
            </a:r>
            <a:b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if</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block.GetBlockTime</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&lt;=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pindexPrev</a:t>
            </a:r>
            <a:r>
              <a:rPr kumimoji="0" lang="ko-KR" altLang="ko-KR" sz="900" b="0" i="0" u="none" strike="noStrike" cap="none" normalizeH="0" baseline="0" dirty="0">
                <a:ln>
                  <a:noFill/>
                </a:ln>
                <a:solidFill>
                  <a:srgbClr val="0F9795"/>
                </a:solidFill>
                <a:effectLst/>
                <a:latin typeface="Bitstream Vera Sans Mono" panose="020B0609030804020204" pitchFamily="49" charset="-127"/>
                <a:ea typeface="Bitstream Vera Sans Mono" panose="020B0609030804020204" pitchFamily="49" charset="-127"/>
              </a:rPr>
              <a:t>-&gt;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GetMedianTimePast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return</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state.Invalid</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BlockValidationResult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::BLOCK_INVALID_HEADER, </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6A8759"/>
                </a:solidFill>
                <a:effectLst/>
                <a:latin typeface="Bitstream Vera Sans Mono" panose="020B0609030804020204" pitchFamily="49" charset="-127"/>
                <a:ea typeface="Bitstream Vera Sans Mono" panose="020B0609030804020204" pitchFamily="49" charset="-127"/>
              </a:rPr>
              <a:t>time-too-old</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6A8759"/>
                </a:solidFill>
                <a:effectLst/>
                <a:latin typeface="Bitstream Vera Sans Mono" panose="020B0609030804020204" pitchFamily="49" charset="-127"/>
                <a:ea typeface="Bitstream Vera Sans Mono" panose="020B0609030804020204" pitchFamily="49" charset="-127"/>
              </a:rPr>
              <a:t>block's</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A8759"/>
                </a:solidFill>
                <a:effectLst/>
                <a:latin typeface="Bitstream Vera Sans Mono" panose="020B0609030804020204" pitchFamily="49" charset="-127"/>
                <a:ea typeface="Bitstream Vera Sans Mono" panose="020B0609030804020204" pitchFamily="49" charset="-127"/>
              </a:rPr>
              <a:t>timestamp</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A8759"/>
                </a:solidFill>
                <a:effectLst/>
                <a:latin typeface="Bitstream Vera Sans Mono" panose="020B0609030804020204" pitchFamily="49" charset="-127"/>
                <a:ea typeface="Bitstream Vera Sans Mono" panose="020B0609030804020204" pitchFamily="49" charset="-127"/>
              </a:rPr>
              <a:t>is</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A8759"/>
                </a:solidFill>
                <a:effectLst/>
                <a:latin typeface="Bitstream Vera Sans Mono" panose="020B0609030804020204" pitchFamily="49" charset="-127"/>
                <a:ea typeface="Bitstream Vera Sans Mono" panose="020B0609030804020204" pitchFamily="49" charset="-127"/>
              </a:rPr>
              <a:t>too</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A8759"/>
                </a:solidFill>
                <a:effectLst/>
                <a:latin typeface="Bitstream Vera Sans Mono" panose="020B0609030804020204" pitchFamily="49" charset="-127"/>
                <a:ea typeface="Bitstream Vera Sans Mono" panose="020B0609030804020204" pitchFamily="49" charset="-127"/>
              </a:rPr>
              <a:t>early</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Check</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timestamp</a:t>
            </a:r>
            <a:b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if</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block.GetBlockTime</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&gt;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nAdjustedTime</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 MAX_FUTURE_BLOCK_TIME)</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return</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state.Invalid</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BlockValidationResult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::BLOCK_TIME_FUTURE, </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6A8759"/>
                </a:solidFill>
                <a:effectLst/>
                <a:latin typeface="Bitstream Vera Sans Mono" panose="020B0609030804020204" pitchFamily="49" charset="-127"/>
                <a:ea typeface="Bitstream Vera Sans Mono" panose="020B0609030804020204" pitchFamily="49" charset="-127"/>
              </a:rPr>
              <a:t>time-too-new</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6A8759"/>
                </a:solidFill>
                <a:effectLst/>
                <a:latin typeface="Bitstream Vera Sans Mono" panose="020B0609030804020204" pitchFamily="49" charset="-127"/>
                <a:ea typeface="Bitstream Vera Sans Mono" panose="020B0609030804020204" pitchFamily="49" charset="-127"/>
              </a:rPr>
              <a:t>block</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A8759"/>
                </a:solidFill>
                <a:effectLst/>
                <a:latin typeface="Bitstream Vera Sans Mono" panose="020B0609030804020204" pitchFamily="49" charset="-127"/>
                <a:ea typeface="Bitstream Vera Sans Mono" panose="020B0609030804020204" pitchFamily="49" charset="-127"/>
              </a:rPr>
              <a:t>timestamp</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A8759"/>
                </a:solidFill>
                <a:effectLst/>
                <a:latin typeface="Bitstream Vera Sans Mono" panose="020B0609030804020204" pitchFamily="49" charset="-127"/>
                <a:ea typeface="Bitstream Vera Sans Mono" panose="020B0609030804020204" pitchFamily="49" charset="-127"/>
              </a:rPr>
              <a:t>too</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A8759"/>
                </a:solidFill>
                <a:effectLst/>
                <a:latin typeface="Bitstream Vera Sans Mono" panose="020B0609030804020204" pitchFamily="49" charset="-127"/>
                <a:ea typeface="Bitstream Vera Sans Mono" panose="020B0609030804020204" pitchFamily="49" charset="-127"/>
              </a:rPr>
              <a:t>far</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A8759"/>
                </a:solidFill>
                <a:effectLst/>
                <a:latin typeface="Bitstream Vera Sans Mono" panose="020B0609030804020204" pitchFamily="49" charset="-127"/>
                <a:ea typeface="Bitstream Vera Sans Mono" panose="020B0609030804020204" pitchFamily="49" charset="-127"/>
              </a:rPr>
              <a:t>in</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A8759"/>
                </a:solidFill>
                <a:effectLst/>
                <a:latin typeface="Bitstream Vera Sans Mono" panose="020B0609030804020204" pitchFamily="49" charset="-127"/>
                <a:ea typeface="Bitstream Vera Sans Mono" panose="020B0609030804020204" pitchFamily="49" charset="-127"/>
              </a:rPr>
              <a:t>the</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A8759"/>
                </a:solidFill>
                <a:effectLst/>
                <a:latin typeface="Bitstream Vera Sans Mono" panose="020B0609030804020204" pitchFamily="49" charset="-127"/>
                <a:ea typeface="Bitstream Vera Sans Mono" panose="020B0609030804020204" pitchFamily="49" charset="-127"/>
              </a:rPr>
              <a:t>future</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Reject</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blocks</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with</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outdated</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version</a:t>
            </a:r>
            <a:b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if</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block.nVersion</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&lt; </a:t>
            </a:r>
            <a:r>
              <a:rPr kumimoji="0" lang="ko-KR" altLang="ko-KR" sz="900" b="0" i="0" u="none" strike="noStrike" cap="none" normalizeH="0" baseline="0" dirty="0">
                <a:ln>
                  <a:noFill/>
                </a:ln>
                <a:solidFill>
                  <a:srgbClr val="6897BB"/>
                </a:solidFill>
                <a:effectLst/>
                <a:latin typeface="Bitstream Vera Sans Mono" panose="020B0609030804020204" pitchFamily="49" charset="-127"/>
                <a:ea typeface="Bitstream Vera Sans Mono" panose="020B0609030804020204" pitchFamily="49" charset="-127"/>
              </a:rPr>
              <a:t>2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&amp;&amp;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DeploymentActiveAfter</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pindexPrev</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consensusParams</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Consensus</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::DEPLOYMENT_HEIGHTINCB)) ||</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block.nVersion</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&lt; </a:t>
            </a:r>
            <a:r>
              <a:rPr kumimoji="0" lang="ko-KR" altLang="ko-KR" sz="900" b="0" i="0" u="none" strike="noStrike" cap="none" normalizeH="0" baseline="0" dirty="0">
                <a:ln>
                  <a:noFill/>
                </a:ln>
                <a:solidFill>
                  <a:srgbClr val="6897BB"/>
                </a:solidFill>
                <a:effectLst/>
                <a:latin typeface="Bitstream Vera Sans Mono" panose="020B0609030804020204" pitchFamily="49" charset="-127"/>
                <a:ea typeface="Bitstream Vera Sans Mono" panose="020B0609030804020204" pitchFamily="49" charset="-127"/>
              </a:rPr>
              <a:t>3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&amp;&amp;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DeploymentActiveAfter</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pindexPrev</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consensusParams</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Consensus</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::DEPLOYMENT_DERSIG)) ||</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block.nVersion</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&lt; </a:t>
            </a:r>
            <a:r>
              <a:rPr kumimoji="0" lang="ko-KR" altLang="ko-KR" sz="900" b="0" i="0" u="none" strike="noStrike" cap="none" normalizeH="0" baseline="0" dirty="0">
                <a:ln>
                  <a:noFill/>
                </a:ln>
                <a:solidFill>
                  <a:srgbClr val="6897BB"/>
                </a:solidFill>
                <a:effectLst/>
                <a:latin typeface="Bitstream Vera Sans Mono" panose="020B0609030804020204" pitchFamily="49" charset="-127"/>
                <a:ea typeface="Bitstream Vera Sans Mono" panose="020B0609030804020204" pitchFamily="49" charset="-127"/>
              </a:rPr>
              <a:t>4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&amp;&amp;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DeploymentActiveAfter</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pindexPrev</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consensusParams</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Consensus</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::DEPLOYMENT_CLTV))) {</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return</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state.Invalid</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BlockValidationResult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::BLOCK_INVALID_HEADER,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strprintf</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6A8759"/>
                </a:solidFill>
                <a:effectLst/>
                <a:latin typeface="Bitstream Vera Sans Mono" panose="020B0609030804020204" pitchFamily="49" charset="-127"/>
                <a:ea typeface="Bitstream Vera Sans Mono" panose="020B0609030804020204" pitchFamily="49" charset="-127"/>
              </a:rPr>
              <a:t>bad-version</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(0x%08x)"</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block.nVersion</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strprintf</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6A8759"/>
                </a:solidFill>
                <a:effectLst/>
                <a:latin typeface="Bitstream Vera Sans Mono" panose="020B0609030804020204" pitchFamily="49" charset="-127"/>
                <a:ea typeface="Bitstream Vera Sans Mono" panose="020B0609030804020204" pitchFamily="49" charset="-127"/>
              </a:rPr>
              <a:t>rejected</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A8759"/>
                </a:solidFill>
                <a:effectLst/>
                <a:latin typeface="Bitstream Vera Sans Mono" panose="020B0609030804020204" pitchFamily="49" charset="-127"/>
                <a:ea typeface="Bitstream Vera Sans Mono" panose="020B0609030804020204" pitchFamily="49" charset="-127"/>
              </a:rPr>
              <a:t>nVersion</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=0x%08x </a:t>
            </a:r>
            <a:r>
              <a:rPr kumimoji="0" lang="ko-KR" altLang="ko-KR" sz="900" b="0" i="0" u="none" strike="noStrike" cap="none" normalizeH="0" baseline="0" dirty="0" err="1">
                <a:ln>
                  <a:noFill/>
                </a:ln>
                <a:solidFill>
                  <a:srgbClr val="6A8759"/>
                </a:solidFill>
                <a:effectLst/>
                <a:latin typeface="Bitstream Vera Sans Mono" panose="020B0609030804020204" pitchFamily="49" charset="-127"/>
                <a:ea typeface="Bitstream Vera Sans Mono" panose="020B0609030804020204" pitchFamily="49" charset="-127"/>
              </a:rPr>
              <a:t>block</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block.nVersion</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return</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B51BA"/>
                </a:solidFill>
                <a:effectLst/>
                <a:latin typeface="Bitstream Vera Sans Mono" panose="020B0609030804020204" pitchFamily="49" charset="-127"/>
                <a:ea typeface="Bitstream Vera Sans Mono" panose="020B0609030804020204" pitchFamily="49" charset="-127"/>
              </a:rPr>
              <a:t>true</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endParaRPr kumimoji="0" lang="ko-KR" altLang="ko-K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51193682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0E981B8D-69CF-4382-9674-9FC4468E3BA9}"/>
              </a:ext>
            </a:extLst>
          </p:cNvPr>
          <p:cNvSpPr>
            <a:spLocks noGrp="1"/>
          </p:cNvSpPr>
          <p:nvPr>
            <p:ph type="title"/>
          </p:nvPr>
        </p:nvSpPr>
        <p:spPr/>
        <p:txBody>
          <a:bodyPr/>
          <a:lstStyle/>
          <a:p>
            <a:r>
              <a:rPr lang="en-US" altLang="ko-KR" dirty="0" err="1"/>
              <a:t>PoW</a:t>
            </a:r>
            <a:r>
              <a:rPr lang="en-US" altLang="ko-KR" dirty="0"/>
              <a:t> [ </a:t>
            </a:r>
            <a:r>
              <a:rPr lang="ko-KR" altLang="en-US" dirty="0"/>
              <a:t>분기</a:t>
            </a:r>
            <a:r>
              <a:rPr lang="en-US" altLang="ko-KR" dirty="0"/>
              <a:t>(Fork) ]</a:t>
            </a:r>
            <a:endParaRPr lang="ko-KR" altLang="en-US" dirty="0"/>
          </a:p>
        </p:txBody>
      </p:sp>
      <p:sp>
        <p:nvSpPr>
          <p:cNvPr id="4" name="타원 3">
            <a:extLst>
              <a:ext uri="{FF2B5EF4-FFF2-40B4-BE49-F238E27FC236}">
                <a16:creationId xmlns:a16="http://schemas.microsoft.com/office/drawing/2014/main" id="{34A70033-6F07-4499-B03D-C253B5BFBDEF}"/>
              </a:ext>
            </a:extLst>
          </p:cNvPr>
          <p:cNvSpPr>
            <a:spLocks noChangeAspect="1"/>
          </p:cNvSpPr>
          <p:nvPr/>
        </p:nvSpPr>
        <p:spPr>
          <a:xfrm>
            <a:off x="2062213" y="3474932"/>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A</a:t>
            </a:r>
            <a:endParaRPr lang="ko-KR" altLang="en-US" sz="200" dirty="0"/>
          </a:p>
        </p:txBody>
      </p:sp>
      <p:sp>
        <p:nvSpPr>
          <p:cNvPr id="13" name="타원 12">
            <a:extLst>
              <a:ext uri="{FF2B5EF4-FFF2-40B4-BE49-F238E27FC236}">
                <a16:creationId xmlns:a16="http://schemas.microsoft.com/office/drawing/2014/main" id="{E634A7A5-0C66-4F1C-B442-E3636388600E}"/>
              </a:ext>
            </a:extLst>
          </p:cNvPr>
          <p:cNvSpPr>
            <a:spLocks noChangeAspect="1"/>
          </p:cNvSpPr>
          <p:nvPr/>
        </p:nvSpPr>
        <p:spPr>
          <a:xfrm>
            <a:off x="10362728" y="1470988"/>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I</a:t>
            </a:r>
            <a:endParaRPr lang="ko-KR" altLang="en-US" sz="200" dirty="0"/>
          </a:p>
        </p:txBody>
      </p:sp>
      <p:sp>
        <p:nvSpPr>
          <p:cNvPr id="14" name="타원 13">
            <a:extLst>
              <a:ext uri="{FF2B5EF4-FFF2-40B4-BE49-F238E27FC236}">
                <a16:creationId xmlns:a16="http://schemas.microsoft.com/office/drawing/2014/main" id="{14F277DB-9785-4EA5-A709-CF5B232AC505}"/>
              </a:ext>
            </a:extLst>
          </p:cNvPr>
          <p:cNvSpPr>
            <a:spLocks noChangeAspect="1"/>
          </p:cNvSpPr>
          <p:nvPr/>
        </p:nvSpPr>
        <p:spPr>
          <a:xfrm>
            <a:off x="9141816" y="4243454"/>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H</a:t>
            </a:r>
            <a:endParaRPr lang="ko-KR" altLang="en-US" sz="200" dirty="0"/>
          </a:p>
        </p:txBody>
      </p:sp>
      <p:sp>
        <p:nvSpPr>
          <p:cNvPr id="15" name="타원 14">
            <a:extLst>
              <a:ext uri="{FF2B5EF4-FFF2-40B4-BE49-F238E27FC236}">
                <a16:creationId xmlns:a16="http://schemas.microsoft.com/office/drawing/2014/main" id="{D6856C23-D42B-403E-9B7E-673AE7643CEB}"/>
              </a:ext>
            </a:extLst>
          </p:cNvPr>
          <p:cNvSpPr>
            <a:spLocks noChangeAspect="1"/>
          </p:cNvSpPr>
          <p:nvPr/>
        </p:nvSpPr>
        <p:spPr>
          <a:xfrm>
            <a:off x="7849301" y="1761114"/>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G</a:t>
            </a:r>
            <a:endParaRPr lang="ko-KR" altLang="en-US" sz="200" dirty="0"/>
          </a:p>
        </p:txBody>
      </p:sp>
      <p:sp>
        <p:nvSpPr>
          <p:cNvPr id="16" name="타원 15">
            <a:extLst>
              <a:ext uri="{FF2B5EF4-FFF2-40B4-BE49-F238E27FC236}">
                <a16:creationId xmlns:a16="http://schemas.microsoft.com/office/drawing/2014/main" id="{F7CB6966-F440-45E5-9374-581BA785F7AD}"/>
              </a:ext>
            </a:extLst>
          </p:cNvPr>
          <p:cNvSpPr>
            <a:spLocks noChangeAspect="1"/>
          </p:cNvSpPr>
          <p:nvPr/>
        </p:nvSpPr>
        <p:spPr>
          <a:xfrm>
            <a:off x="7070988" y="5467121"/>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F</a:t>
            </a:r>
            <a:endParaRPr lang="ko-KR" altLang="en-US" sz="200" dirty="0"/>
          </a:p>
        </p:txBody>
      </p:sp>
      <p:sp>
        <p:nvSpPr>
          <p:cNvPr id="17" name="타원 16">
            <a:extLst>
              <a:ext uri="{FF2B5EF4-FFF2-40B4-BE49-F238E27FC236}">
                <a16:creationId xmlns:a16="http://schemas.microsoft.com/office/drawing/2014/main" id="{3512327A-BFB2-4808-8FFD-DC6DF5E25454}"/>
              </a:ext>
            </a:extLst>
          </p:cNvPr>
          <p:cNvSpPr>
            <a:spLocks noChangeAspect="1"/>
          </p:cNvSpPr>
          <p:nvPr/>
        </p:nvSpPr>
        <p:spPr>
          <a:xfrm>
            <a:off x="5286667" y="1030878"/>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E</a:t>
            </a:r>
            <a:endParaRPr lang="ko-KR" altLang="en-US" sz="200" dirty="0"/>
          </a:p>
        </p:txBody>
      </p:sp>
      <p:sp>
        <p:nvSpPr>
          <p:cNvPr id="18" name="타원 17">
            <a:extLst>
              <a:ext uri="{FF2B5EF4-FFF2-40B4-BE49-F238E27FC236}">
                <a16:creationId xmlns:a16="http://schemas.microsoft.com/office/drawing/2014/main" id="{8E2FE97A-CF72-494D-B732-45D797C47193}"/>
              </a:ext>
            </a:extLst>
          </p:cNvPr>
          <p:cNvSpPr>
            <a:spLocks noChangeAspect="1"/>
          </p:cNvSpPr>
          <p:nvPr/>
        </p:nvSpPr>
        <p:spPr>
          <a:xfrm>
            <a:off x="5514842" y="3608999"/>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D</a:t>
            </a:r>
            <a:endParaRPr lang="ko-KR" altLang="en-US" sz="200" dirty="0"/>
          </a:p>
        </p:txBody>
      </p:sp>
      <p:sp>
        <p:nvSpPr>
          <p:cNvPr id="19" name="타원 18">
            <a:extLst>
              <a:ext uri="{FF2B5EF4-FFF2-40B4-BE49-F238E27FC236}">
                <a16:creationId xmlns:a16="http://schemas.microsoft.com/office/drawing/2014/main" id="{F6E24EDA-DD97-4DB4-A409-C86BBCA27AED}"/>
              </a:ext>
            </a:extLst>
          </p:cNvPr>
          <p:cNvSpPr>
            <a:spLocks noChangeAspect="1"/>
          </p:cNvSpPr>
          <p:nvPr/>
        </p:nvSpPr>
        <p:spPr>
          <a:xfrm>
            <a:off x="3674953" y="5560701"/>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C</a:t>
            </a:r>
            <a:endParaRPr lang="ko-KR" altLang="en-US" sz="200" dirty="0"/>
          </a:p>
        </p:txBody>
      </p:sp>
      <p:sp>
        <p:nvSpPr>
          <p:cNvPr id="20" name="타원 19">
            <a:extLst>
              <a:ext uri="{FF2B5EF4-FFF2-40B4-BE49-F238E27FC236}">
                <a16:creationId xmlns:a16="http://schemas.microsoft.com/office/drawing/2014/main" id="{EDC5F176-2267-40BE-8AFA-72ED487EB0D6}"/>
              </a:ext>
            </a:extLst>
          </p:cNvPr>
          <p:cNvSpPr>
            <a:spLocks noChangeAspect="1"/>
          </p:cNvSpPr>
          <p:nvPr/>
        </p:nvSpPr>
        <p:spPr>
          <a:xfrm>
            <a:off x="3126699" y="1747466"/>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B</a:t>
            </a:r>
            <a:endParaRPr lang="ko-KR" altLang="en-US" sz="200" dirty="0"/>
          </a:p>
        </p:txBody>
      </p:sp>
      <p:cxnSp>
        <p:nvCxnSpPr>
          <p:cNvPr id="24" name="직선 연결선 23">
            <a:extLst>
              <a:ext uri="{FF2B5EF4-FFF2-40B4-BE49-F238E27FC236}">
                <a16:creationId xmlns:a16="http://schemas.microsoft.com/office/drawing/2014/main" id="{59042284-2452-45C2-8635-36B27EA1B610}"/>
              </a:ext>
            </a:extLst>
          </p:cNvPr>
          <p:cNvCxnSpPr>
            <a:cxnSpLocks/>
            <a:stCxn id="4" idx="0"/>
            <a:endCxn id="20" idx="3"/>
          </p:cNvCxnSpPr>
          <p:nvPr/>
        </p:nvCxnSpPr>
        <p:spPr>
          <a:xfrm flipV="1">
            <a:off x="2422213" y="2362024"/>
            <a:ext cx="809928" cy="1112908"/>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직선 연결선 24">
            <a:extLst>
              <a:ext uri="{FF2B5EF4-FFF2-40B4-BE49-F238E27FC236}">
                <a16:creationId xmlns:a16="http://schemas.microsoft.com/office/drawing/2014/main" id="{F969694D-781D-4449-851B-B11D5C2906E2}"/>
              </a:ext>
            </a:extLst>
          </p:cNvPr>
          <p:cNvCxnSpPr>
            <a:cxnSpLocks/>
            <a:stCxn id="17" idx="2"/>
            <a:endCxn id="20" idx="7"/>
          </p:cNvCxnSpPr>
          <p:nvPr/>
        </p:nvCxnSpPr>
        <p:spPr>
          <a:xfrm flipH="1">
            <a:off x="3741257" y="1390878"/>
            <a:ext cx="1545410" cy="46203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직선 연결선 27">
            <a:extLst>
              <a:ext uri="{FF2B5EF4-FFF2-40B4-BE49-F238E27FC236}">
                <a16:creationId xmlns:a16="http://schemas.microsoft.com/office/drawing/2014/main" id="{53E6BACF-D5B6-4ACB-9603-EF209F46CE9E}"/>
              </a:ext>
            </a:extLst>
          </p:cNvPr>
          <p:cNvCxnSpPr>
            <a:cxnSpLocks/>
            <a:stCxn id="17" idx="4"/>
            <a:endCxn id="18" idx="0"/>
          </p:cNvCxnSpPr>
          <p:nvPr/>
        </p:nvCxnSpPr>
        <p:spPr>
          <a:xfrm>
            <a:off x="5646667" y="1750878"/>
            <a:ext cx="228175" cy="1858121"/>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 name="직선 연결선 30">
            <a:extLst>
              <a:ext uri="{FF2B5EF4-FFF2-40B4-BE49-F238E27FC236}">
                <a16:creationId xmlns:a16="http://schemas.microsoft.com/office/drawing/2014/main" id="{893046C8-F1F7-4620-8D10-11D0E8345D0E}"/>
              </a:ext>
            </a:extLst>
          </p:cNvPr>
          <p:cNvCxnSpPr>
            <a:cxnSpLocks/>
            <a:stCxn id="4" idx="5"/>
            <a:endCxn id="19" idx="1"/>
          </p:cNvCxnSpPr>
          <p:nvPr/>
        </p:nvCxnSpPr>
        <p:spPr>
          <a:xfrm>
            <a:off x="2676771" y="4089490"/>
            <a:ext cx="1103624" cy="1576653"/>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4" name="직선 연결선 33">
            <a:extLst>
              <a:ext uri="{FF2B5EF4-FFF2-40B4-BE49-F238E27FC236}">
                <a16:creationId xmlns:a16="http://schemas.microsoft.com/office/drawing/2014/main" id="{C819E480-E2C1-47F5-A3F6-8705028296A3}"/>
              </a:ext>
            </a:extLst>
          </p:cNvPr>
          <p:cNvCxnSpPr>
            <a:cxnSpLocks/>
            <a:stCxn id="19" idx="6"/>
            <a:endCxn id="16" idx="2"/>
          </p:cNvCxnSpPr>
          <p:nvPr/>
        </p:nvCxnSpPr>
        <p:spPr>
          <a:xfrm flipV="1">
            <a:off x="4394953" y="5827121"/>
            <a:ext cx="2676035" cy="9358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7" name="직선 연결선 36">
            <a:extLst>
              <a:ext uri="{FF2B5EF4-FFF2-40B4-BE49-F238E27FC236}">
                <a16:creationId xmlns:a16="http://schemas.microsoft.com/office/drawing/2014/main" id="{BB78954C-EE7F-4177-8E45-11064F46DCB9}"/>
              </a:ext>
            </a:extLst>
          </p:cNvPr>
          <p:cNvCxnSpPr>
            <a:cxnSpLocks/>
            <a:stCxn id="16" idx="6"/>
            <a:endCxn id="14" idx="3"/>
          </p:cNvCxnSpPr>
          <p:nvPr/>
        </p:nvCxnSpPr>
        <p:spPr>
          <a:xfrm flipV="1">
            <a:off x="7790988" y="4858012"/>
            <a:ext cx="1456270" cy="969109"/>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0" name="직선 연결선 39">
            <a:extLst>
              <a:ext uri="{FF2B5EF4-FFF2-40B4-BE49-F238E27FC236}">
                <a16:creationId xmlns:a16="http://schemas.microsoft.com/office/drawing/2014/main" id="{4321EA6B-DC23-46D5-820F-87D43F328BB8}"/>
              </a:ext>
            </a:extLst>
          </p:cNvPr>
          <p:cNvCxnSpPr>
            <a:cxnSpLocks/>
            <a:stCxn id="18" idx="7"/>
            <a:endCxn id="15" idx="3"/>
          </p:cNvCxnSpPr>
          <p:nvPr/>
        </p:nvCxnSpPr>
        <p:spPr>
          <a:xfrm flipV="1">
            <a:off x="6129400" y="2375672"/>
            <a:ext cx="1825343" cy="1338769"/>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3" name="직선 연결선 42">
            <a:extLst>
              <a:ext uri="{FF2B5EF4-FFF2-40B4-BE49-F238E27FC236}">
                <a16:creationId xmlns:a16="http://schemas.microsoft.com/office/drawing/2014/main" id="{177623A9-0E70-4897-9478-0D45AB94C467}"/>
              </a:ext>
            </a:extLst>
          </p:cNvPr>
          <p:cNvCxnSpPr>
            <a:cxnSpLocks/>
            <a:stCxn id="15" idx="6"/>
            <a:endCxn id="13" idx="2"/>
          </p:cNvCxnSpPr>
          <p:nvPr/>
        </p:nvCxnSpPr>
        <p:spPr>
          <a:xfrm flipV="1">
            <a:off x="8569301" y="1830988"/>
            <a:ext cx="1793427" cy="290126"/>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8" name="직선 연결선 47">
            <a:extLst>
              <a:ext uri="{FF2B5EF4-FFF2-40B4-BE49-F238E27FC236}">
                <a16:creationId xmlns:a16="http://schemas.microsoft.com/office/drawing/2014/main" id="{60413763-CCC4-4CF3-9F5B-5D44338B8606}"/>
              </a:ext>
            </a:extLst>
          </p:cNvPr>
          <p:cNvCxnSpPr>
            <a:cxnSpLocks/>
            <a:stCxn id="15" idx="2"/>
            <a:endCxn id="17" idx="6"/>
          </p:cNvCxnSpPr>
          <p:nvPr/>
        </p:nvCxnSpPr>
        <p:spPr>
          <a:xfrm flipH="1" flipV="1">
            <a:off x="6006667" y="1390878"/>
            <a:ext cx="1842634" cy="730236"/>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97" name="화살표: 오른쪽 96">
            <a:extLst>
              <a:ext uri="{FF2B5EF4-FFF2-40B4-BE49-F238E27FC236}">
                <a16:creationId xmlns:a16="http://schemas.microsoft.com/office/drawing/2014/main" id="{DEC406D3-6EF0-4EE9-9CCC-AFB6BEA17045}"/>
              </a:ext>
            </a:extLst>
          </p:cNvPr>
          <p:cNvSpPr/>
          <p:nvPr/>
        </p:nvSpPr>
        <p:spPr>
          <a:xfrm rot="18369864">
            <a:off x="2136157" y="2802954"/>
            <a:ext cx="1051409" cy="144000"/>
          </a:xfrm>
          <a:prstGeom prst="rightArrow">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9" name="화살표: 오른쪽 98">
            <a:extLst>
              <a:ext uri="{FF2B5EF4-FFF2-40B4-BE49-F238E27FC236}">
                <a16:creationId xmlns:a16="http://schemas.microsoft.com/office/drawing/2014/main" id="{8D33A564-4959-4D75-BC64-309690B4AB4F}"/>
              </a:ext>
            </a:extLst>
          </p:cNvPr>
          <p:cNvSpPr/>
          <p:nvPr/>
        </p:nvSpPr>
        <p:spPr>
          <a:xfrm rot="3303274">
            <a:off x="2372382" y="4806855"/>
            <a:ext cx="1343024" cy="144000"/>
          </a:xfrm>
          <a:prstGeom prst="rightArrow">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9" name="화살표: 오른쪽 108">
            <a:extLst>
              <a:ext uri="{FF2B5EF4-FFF2-40B4-BE49-F238E27FC236}">
                <a16:creationId xmlns:a16="http://schemas.microsoft.com/office/drawing/2014/main" id="{1B99005A-45C0-4314-A1E0-EF96AD36E08C}"/>
              </a:ext>
            </a:extLst>
          </p:cNvPr>
          <p:cNvSpPr/>
          <p:nvPr/>
        </p:nvSpPr>
        <p:spPr>
          <a:xfrm rot="8760000">
            <a:off x="7989485" y="5358254"/>
            <a:ext cx="1260509" cy="144000"/>
          </a:xfrm>
          <a:prstGeom prst="rightArrow">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25" name="직선 연결선 124">
            <a:extLst>
              <a:ext uri="{FF2B5EF4-FFF2-40B4-BE49-F238E27FC236}">
                <a16:creationId xmlns:a16="http://schemas.microsoft.com/office/drawing/2014/main" id="{F32A363D-3CC2-426C-B794-9C9B8A95C539}"/>
              </a:ext>
            </a:extLst>
          </p:cNvPr>
          <p:cNvCxnSpPr>
            <a:cxnSpLocks/>
            <a:stCxn id="15" idx="5"/>
            <a:endCxn id="14" idx="1"/>
          </p:cNvCxnSpPr>
          <p:nvPr/>
        </p:nvCxnSpPr>
        <p:spPr>
          <a:xfrm>
            <a:off x="8463859" y="2375672"/>
            <a:ext cx="783399" cy="1973224"/>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29" name="화살표: 오른쪽 128">
            <a:extLst>
              <a:ext uri="{FF2B5EF4-FFF2-40B4-BE49-F238E27FC236}">
                <a16:creationId xmlns:a16="http://schemas.microsoft.com/office/drawing/2014/main" id="{19F24CC8-A5CA-4DC2-9D4C-C5D7B9C58CD4}"/>
              </a:ext>
            </a:extLst>
          </p:cNvPr>
          <p:cNvSpPr/>
          <p:nvPr/>
        </p:nvSpPr>
        <p:spPr>
          <a:xfrm rot="14880000">
            <a:off x="8289400" y="3411744"/>
            <a:ext cx="1528714" cy="144000"/>
          </a:xfrm>
          <a:prstGeom prst="rightArrow">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6" name="TextBox 55">
            <a:extLst>
              <a:ext uri="{FF2B5EF4-FFF2-40B4-BE49-F238E27FC236}">
                <a16:creationId xmlns:a16="http://schemas.microsoft.com/office/drawing/2014/main" id="{5B7263BD-AF8E-4B72-9934-FD82F107848F}"/>
              </a:ext>
            </a:extLst>
          </p:cNvPr>
          <p:cNvSpPr txBox="1"/>
          <p:nvPr/>
        </p:nvSpPr>
        <p:spPr>
          <a:xfrm>
            <a:off x="241301" y="660029"/>
            <a:ext cx="3198311" cy="369332"/>
          </a:xfrm>
          <a:prstGeom prst="rect">
            <a:avLst/>
          </a:prstGeom>
          <a:noFill/>
        </p:spPr>
        <p:txBody>
          <a:bodyPr wrap="none" rtlCol="0">
            <a:spAutoFit/>
          </a:bodyPr>
          <a:lstStyle/>
          <a:p>
            <a:r>
              <a:rPr lang="en-US" altLang="ko-KR" dirty="0">
                <a:solidFill>
                  <a:schemeClr val="bg1">
                    <a:lumMod val="85000"/>
                  </a:schemeClr>
                </a:solidFill>
                <a:latin typeface="Arial" panose="020B0604020202020204" pitchFamily="34" charset="0"/>
              </a:rPr>
              <a:t>A, H</a:t>
            </a:r>
            <a:r>
              <a:rPr lang="ko-KR" altLang="en-US" dirty="0">
                <a:solidFill>
                  <a:schemeClr val="bg1">
                    <a:lumMod val="85000"/>
                  </a:schemeClr>
                </a:solidFill>
                <a:latin typeface="Arial" panose="020B0604020202020204" pitchFamily="34" charset="0"/>
              </a:rPr>
              <a:t>가 동시에 블록 생성 성공</a:t>
            </a:r>
          </a:p>
        </p:txBody>
      </p:sp>
      <p:sp>
        <p:nvSpPr>
          <p:cNvPr id="53" name="정육면체 52">
            <a:extLst>
              <a:ext uri="{FF2B5EF4-FFF2-40B4-BE49-F238E27FC236}">
                <a16:creationId xmlns:a16="http://schemas.microsoft.com/office/drawing/2014/main" id="{1AD2BECB-5B70-4C0A-B0D1-D8F913403C9C}"/>
              </a:ext>
            </a:extLst>
          </p:cNvPr>
          <p:cNvSpPr/>
          <p:nvPr/>
        </p:nvSpPr>
        <p:spPr>
          <a:xfrm>
            <a:off x="9733258" y="4887687"/>
            <a:ext cx="468000" cy="507600"/>
          </a:xfrm>
          <a:prstGeom prst="cube">
            <a:avLst/>
          </a:prstGeom>
          <a:solidFill>
            <a:srgbClr val="B99F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l-GR" altLang="ko-KR" dirty="0">
                <a:solidFill>
                  <a:schemeClr val="tx1"/>
                </a:solidFill>
              </a:rPr>
              <a:t>α</a:t>
            </a:r>
            <a:endParaRPr lang="ko-KR" altLang="en-US" dirty="0">
              <a:solidFill>
                <a:schemeClr val="tx1"/>
              </a:solidFill>
            </a:endParaRPr>
          </a:p>
        </p:txBody>
      </p:sp>
      <p:sp>
        <p:nvSpPr>
          <p:cNvPr id="54" name="정육면체 53">
            <a:extLst>
              <a:ext uri="{FF2B5EF4-FFF2-40B4-BE49-F238E27FC236}">
                <a16:creationId xmlns:a16="http://schemas.microsoft.com/office/drawing/2014/main" id="{D4B6A0D2-3164-49B1-BAB5-F6FCF5D4FAFA}"/>
              </a:ext>
            </a:extLst>
          </p:cNvPr>
          <p:cNvSpPr/>
          <p:nvPr/>
        </p:nvSpPr>
        <p:spPr>
          <a:xfrm>
            <a:off x="1602054" y="4095854"/>
            <a:ext cx="468000" cy="507600"/>
          </a:xfrm>
          <a:prstGeom prst="cube">
            <a:avLst/>
          </a:prstGeom>
          <a:solidFill>
            <a:srgbClr val="0071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ko-KR" dirty="0">
                <a:solidFill>
                  <a:schemeClr val="tx1"/>
                </a:solidFill>
              </a:rPr>
              <a:t>1</a:t>
            </a:r>
            <a:endParaRPr lang="ko-KR" altLang="en-US" dirty="0">
              <a:solidFill>
                <a:schemeClr val="tx1"/>
              </a:solidFill>
            </a:endParaRPr>
          </a:p>
        </p:txBody>
      </p:sp>
      <p:sp>
        <p:nvSpPr>
          <p:cNvPr id="55" name="정육면체 54">
            <a:extLst>
              <a:ext uri="{FF2B5EF4-FFF2-40B4-BE49-F238E27FC236}">
                <a16:creationId xmlns:a16="http://schemas.microsoft.com/office/drawing/2014/main" id="{63699C32-AFAD-4D65-959A-8359801B1B9C}"/>
              </a:ext>
            </a:extLst>
          </p:cNvPr>
          <p:cNvSpPr/>
          <p:nvPr/>
        </p:nvSpPr>
        <p:spPr>
          <a:xfrm>
            <a:off x="7790988" y="5946975"/>
            <a:ext cx="468000" cy="507600"/>
          </a:xfrm>
          <a:prstGeom prst="cube">
            <a:avLst/>
          </a:prstGeom>
          <a:solidFill>
            <a:srgbClr val="B99F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l-GR" altLang="ko-KR" dirty="0">
                <a:solidFill>
                  <a:schemeClr val="tx1"/>
                </a:solidFill>
              </a:rPr>
              <a:t>α</a:t>
            </a:r>
            <a:endParaRPr lang="ko-KR" altLang="en-US" dirty="0">
              <a:solidFill>
                <a:schemeClr val="tx1"/>
              </a:solidFill>
            </a:endParaRPr>
          </a:p>
        </p:txBody>
      </p:sp>
      <p:sp>
        <p:nvSpPr>
          <p:cNvPr id="57" name="정육면체 56">
            <a:extLst>
              <a:ext uri="{FF2B5EF4-FFF2-40B4-BE49-F238E27FC236}">
                <a16:creationId xmlns:a16="http://schemas.microsoft.com/office/drawing/2014/main" id="{AD16F078-9E9D-4ED4-870A-55E1832C4F8A}"/>
              </a:ext>
            </a:extLst>
          </p:cNvPr>
          <p:cNvSpPr/>
          <p:nvPr/>
        </p:nvSpPr>
        <p:spPr>
          <a:xfrm>
            <a:off x="7975301" y="2600968"/>
            <a:ext cx="468000" cy="507600"/>
          </a:xfrm>
          <a:prstGeom prst="cube">
            <a:avLst/>
          </a:prstGeom>
          <a:solidFill>
            <a:srgbClr val="B99F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l-GR" altLang="ko-KR" dirty="0">
                <a:solidFill>
                  <a:schemeClr val="tx1"/>
                </a:solidFill>
              </a:rPr>
              <a:t>α</a:t>
            </a:r>
            <a:endParaRPr lang="ko-KR" altLang="en-US" dirty="0">
              <a:solidFill>
                <a:schemeClr val="tx1"/>
              </a:solidFill>
            </a:endParaRPr>
          </a:p>
        </p:txBody>
      </p:sp>
      <p:sp>
        <p:nvSpPr>
          <p:cNvPr id="62" name="정육면체 61">
            <a:extLst>
              <a:ext uri="{FF2B5EF4-FFF2-40B4-BE49-F238E27FC236}">
                <a16:creationId xmlns:a16="http://schemas.microsoft.com/office/drawing/2014/main" id="{90EDA82D-89C6-4C1C-AA34-D949FD257809}"/>
              </a:ext>
            </a:extLst>
          </p:cNvPr>
          <p:cNvSpPr/>
          <p:nvPr/>
        </p:nvSpPr>
        <p:spPr>
          <a:xfrm>
            <a:off x="9861816" y="2087727"/>
            <a:ext cx="468000" cy="507600"/>
          </a:xfrm>
          <a:prstGeom prst="cube">
            <a:avLst/>
          </a:prstGeom>
          <a:solidFill>
            <a:srgbClr val="B99F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l-GR" altLang="ko-KR" dirty="0">
                <a:solidFill>
                  <a:schemeClr val="tx1"/>
                </a:solidFill>
              </a:rPr>
              <a:t>α</a:t>
            </a:r>
            <a:endParaRPr lang="ko-KR" altLang="en-US" dirty="0">
              <a:solidFill>
                <a:schemeClr val="tx1"/>
              </a:solidFill>
            </a:endParaRPr>
          </a:p>
        </p:txBody>
      </p:sp>
      <p:sp>
        <p:nvSpPr>
          <p:cNvPr id="63" name="정육면체 62">
            <a:extLst>
              <a:ext uri="{FF2B5EF4-FFF2-40B4-BE49-F238E27FC236}">
                <a16:creationId xmlns:a16="http://schemas.microsoft.com/office/drawing/2014/main" id="{CE82EACA-AE2B-4E60-8B06-7B8AD7A41FFF}"/>
              </a:ext>
            </a:extLst>
          </p:cNvPr>
          <p:cNvSpPr/>
          <p:nvPr/>
        </p:nvSpPr>
        <p:spPr>
          <a:xfrm>
            <a:off x="6309371" y="4194932"/>
            <a:ext cx="468000" cy="507600"/>
          </a:xfrm>
          <a:prstGeom prst="cube">
            <a:avLst/>
          </a:prstGeom>
          <a:solidFill>
            <a:srgbClr val="B99F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l-GR" altLang="ko-KR" dirty="0">
                <a:solidFill>
                  <a:schemeClr val="tx1"/>
                </a:solidFill>
              </a:rPr>
              <a:t>α</a:t>
            </a:r>
            <a:endParaRPr lang="ko-KR" altLang="en-US" dirty="0">
              <a:solidFill>
                <a:schemeClr val="tx1"/>
              </a:solidFill>
            </a:endParaRPr>
          </a:p>
        </p:txBody>
      </p:sp>
      <p:sp>
        <p:nvSpPr>
          <p:cNvPr id="64" name="정육면체 63">
            <a:extLst>
              <a:ext uri="{FF2B5EF4-FFF2-40B4-BE49-F238E27FC236}">
                <a16:creationId xmlns:a16="http://schemas.microsoft.com/office/drawing/2014/main" id="{7D2BFF3B-044F-40AE-A802-60C9E7C2C8F3}"/>
              </a:ext>
            </a:extLst>
          </p:cNvPr>
          <p:cNvSpPr/>
          <p:nvPr/>
        </p:nvSpPr>
        <p:spPr>
          <a:xfrm>
            <a:off x="3042759" y="5952155"/>
            <a:ext cx="468000" cy="507600"/>
          </a:xfrm>
          <a:prstGeom prst="cube">
            <a:avLst/>
          </a:prstGeom>
          <a:solidFill>
            <a:srgbClr val="0071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ko-KR" dirty="0">
                <a:solidFill>
                  <a:schemeClr val="tx1"/>
                </a:solidFill>
              </a:rPr>
              <a:t>1</a:t>
            </a:r>
            <a:endParaRPr lang="ko-KR" altLang="en-US" dirty="0">
              <a:solidFill>
                <a:schemeClr val="tx1"/>
              </a:solidFill>
            </a:endParaRPr>
          </a:p>
        </p:txBody>
      </p:sp>
      <p:sp>
        <p:nvSpPr>
          <p:cNvPr id="65" name="정육면체 64">
            <a:extLst>
              <a:ext uri="{FF2B5EF4-FFF2-40B4-BE49-F238E27FC236}">
                <a16:creationId xmlns:a16="http://schemas.microsoft.com/office/drawing/2014/main" id="{CFC22D34-F168-4ADD-88F1-E8BD8A69E45C}"/>
              </a:ext>
            </a:extLst>
          </p:cNvPr>
          <p:cNvSpPr/>
          <p:nvPr/>
        </p:nvSpPr>
        <p:spPr>
          <a:xfrm>
            <a:off x="3400881" y="2524473"/>
            <a:ext cx="468000" cy="507600"/>
          </a:xfrm>
          <a:prstGeom prst="cube">
            <a:avLst/>
          </a:prstGeom>
          <a:solidFill>
            <a:srgbClr val="0071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ko-KR" dirty="0">
                <a:solidFill>
                  <a:schemeClr val="tx1"/>
                </a:solidFill>
              </a:rPr>
              <a:t>1</a:t>
            </a:r>
            <a:endParaRPr lang="ko-KR" altLang="en-US" dirty="0">
              <a:solidFill>
                <a:schemeClr val="tx1"/>
              </a:solidFill>
            </a:endParaRPr>
          </a:p>
        </p:txBody>
      </p:sp>
      <p:sp>
        <p:nvSpPr>
          <p:cNvPr id="66" name="정육면체 65">
            <a:extLst>
              <a:ext uri="{FF2B5EF4-FFF2-40B4-BE49-F238E27FC236}">
                <a16:creationId xmlns:a16="http://schemas.microsoft.com/office/drawing/2014/main" id="{A0BEA91B-12C1-4B95-9AC9-61BA83126BC9}"/>
              </a:ext>
            </a:extLst>
          </p:cNvPr>
          <p:cNvSpPr/>
          <p:nvPr/>
        </p:nvSpPr>
        <p:spPr>
          <a:xfrm>
            <a:off x="4968710" y="1779108"/>
            <a:ext cx="468000" cy="507600"/>
          </a:xfrm>
          <a:prstGeom prst="cube">
            <a:avLst/>
          </a:prstGeom>
          <a:solidFill>
            <a:srgbClr val="0071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ko-KR" dirty="0">
                <a:solidFill>
                  <a:schemeClr val="tx1"/>
                </a:solidFill>
              </a:rPr>
              <a:t>1</a:t>
            </a:r>
            <a:endParaRPr lang="ko-KR" altLang="en-US" dirty="0">
              <a:solidFill>
                <a:schemeClr val="tx1"/>
              </a:solidFill>
            </a:endParaRPr>
          </a:p>
        </p:txBody>
      </p:sp>
    </p:spTree>
    <p:extLst>
      <p:ext uri="{BB962C8B-B14F-4D97-AF65-F5344CB8AC3E}">
        <p14:creationId xmlns:p14="http://schemas.microsoft.com/office/powerpoint/2010/main" val="101182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 grpId="0" animBg="1"/>
      <p:bldP spid="99" grpId="0" animBg="1"/>
      <p:bldP spid="109" grpId="0" animBg="1"/>
      <p:bldP spid="129" grpId="0" animBg="1"/>
      <p:bldP spid="55" grpId="0" animBg="1"/>
      <p:bldP spid="57" grpId="0" animBg="1"/>
      <p:bldP spid="62" grpId="0" animBg="1"/>
      <p:bldP spid="63" grpId="0" animBg="1"/>
      <p:bldP spid="64" grpId="0" animBg="1"/>
      <p:bldP spid="65" grpId="0" animBg="1"/>
      <p:bldP spid="66" grpId="0" animBg="1"/>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0E981B8D-69CF-4382-9674-9FC4468E3BA9}"/>
              </a:ext>
            </a:extLst>
          </p:cNvPr>
          <p:cNvSpPr>
            <a:spLocks noGrp="1"/>
          </p:cNvSpPr>
          <p:nvPr>
            <p:ph type="title"/>
          </p:nvPr>
        </p:nvSpPr>
        <p:spPr/>
        <p:txBody>
          <a:bodyPr/>
          <a:lstStyle/>
          <a:p>
            <a:r>
              <a:rPr lang="en-US" altLang="ko-KR" dirty="0" err="1"/>
              <a:t>PoW</a:t>
            </a:r>
            <a:r>
              <a:rPr lang="en-US" altLang="ko-KR" dirty="0"/>
              <a:t> [ </a:t>
            </a:r>
            <a:r>
              <a:rPr lang="ko-KR" altLang="en-US" dirty="0"/>
              <a:t>분기</a:t>
            </a:r>
            <a:r>
              <a:rPr lang="en-US" altLang="ko-KR" dirty="0"/>
              <a:t>(Fork) ]</a:t>
            </a:r>
            <a:endParaRPr lang="ko-KR" altLang="en-US" dirty="0"/>
          </a:p>
        </p:txBody>
      </p:sp>
      <p:sp>
        <p:nvSpPr>
          <p:cNvPr id="4" name="타원 3">
            <a:extLst>
              <a:ext uri="{FF2B5EF4-FFF2-40B4-BE49-F238E27FC236}">
                <a16:creationId xmlns:a16="http://schemas.microsoft.com/office/drawing/2014/main" id="{34A70033-6F07-4499-B03D-C253B5BFBDEF}"/>
              </a:ext>
            </a:extLst>
          </p:cNvPr>
          <p:cNvSpPr>
            <a:spLocks noChangeAspect="1"/>
          </p:cNvSpPr>
          <p:nvPr/>
        </p:nvSpPr>
        <p:spPr>
          <a:xfrm>
            <a:off x="2062213" y="3474932"/>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A</a:t>
            </a:r>
            <a:endParaRPr lang="ko-KR" altLang="en-US" sz="200" dirty="0"/>
          </a:p>
        </p:txBody>
      </p:sp>
      <p:sp>
        <p:nvSpPr>
          <p:cNvPr id="13" name="타원 12">
            <a:extLst>
              <a:ext uri="{FF2B5EF4-FFF2-40B4-BE49-F238E27FC236}">
                <a16:creationId xmlns:a16="http://schemas.microsoft.com/office/drawing/2014/main" id="{E634A7A5-0C66-4F1C-B442-E3636388600E}"/>
              </a:ext>
            </a:extLst>
          </p:cNvPr>
          <p:cNvSpPr>
            <a:spLocks noChangeAspect="1"/>
          </p:cNvSpPr>
          <p:nvPr/>
        </p:nvSpPr>
        <p:spPr>
          <a:xfrm>
            <a:off x="10362728" y="1470988"/>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I</a:t>
            </a:r>
            <a:endParaRPr lang="ko-KR" altLang="en-US" sz="200" dirty="0"/>
          </a:p>
        </p:txBody>
      </p:sp>
      <p:sp>
        <p:nvSpPr>
          <p:cNvPr id="14" name="타원 13">
            <a:extLst>
              <a:ext uri="{FF2B5EF4-FFF2-40B4-BE49-F238E27FC236}">
                <a16:creationId xmlns:a16="http://schemas.microsoft.com/office/drawing/2014/main" id="{14F277DB-9785-4EA5-A709-CF5B232AC505}"/>
              </a:ext>
            </a:extLst>
          </p:cNvPr>
          <p:cNvSpPr>
            <a:spLocks noChangeAspect="1"/>
          </p:cNvSpPr>
          <p:nvPr/>
        </p:nvSpPr>
        <p:spPr>
          <a:xfrm>
            <a:off x="9141816" y="4243454"/>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H</a:t>
            </a:r>
            <a:endParaRPr lang="ko-KR" altLang="en-US" sz="200" dirty="0"/>
          </a:p>
        </p:txBody>
      </p:sp>
      <p:sp>
        <p:nvSpPr>
          <p:cNvPr id="15" name="타원 14">
            <a:extLst>
              <a:ext uri="{FF2B5EF4-FFF2-40B4-BE49-F238E27FC236}">
                <a16:creationId xmlns:a16="http://schemas.microsoft.com/office/drawing/2014/main" id="{D6856C23-D42B-403E-9B7E-673AE7643CEB}"/>
              </a:ext>
            </a:extLst>
          </p:cNvPr>
          <p:cNvSpPr>
            <a:spLocks noChangeAspect="1"/>
          </p:cNvSpPr>
          <p:nvPr/>
        </p:nvSpPr>
        <p:spPr>
          <a:xfrm>
            <a:off x="7849301" y="1761114"/>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G</a:t>
            </a:r>
            <a:endParaRPr lang="ko-KR" altLang="en-US" sz="200" dirty="0"/>
          </a:p>
        </p:txBody>
      </p:sp>
      <p:sp>
        <p:nvSpPr>
          <p:cNvPr id="16" name="타원 15">
            <a:extLst>
              <a:ext uri="{FF2B5EF4-FFF2-40B4-BE49-F238E27FC236}">
                <a16:creationId xmlns:a16="http://schemas.microsoft.com/office/drawing/2014/main" id="{F7CB6966-F440-45E5-9374-581BA785F7AD}"/>
              </a:ext>
            </a:extLst>
          </p:cNvPr>
          <p:cNvSpPr>
            <a:spLocks noChangeAspect="1"/>
          </p:cNvSpPr>
          <p:nvPr/>
        </p:nvSpPr>
        <p:spPr>
          <a:xfrm>
            <a:off x="7070988" y="5467121"/>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F</a:t>
            </a:r>
            <a:endParaRPr lang="ko-KR" altLang="en-US" sz="200" dirty="0"/>
          </a:p>
        </p:txBody>
      </p:sp>
      <p:sp>
        <p:nvSpPr>
          <p:cNvPr id="17" name="타원 16">
            <a:extLst>
              <a:ext uri="{FF2B5EF4-FFF2-40B4-BE49-F238E27FC236}">
                <a16:creationId xmlns:a16="http://schemas.microsoft.com/office/drawing/2014/main" id="{3512327A-BFB2-4808-8FFD-DC6DF5E25454}"/>
              </a:ext>
            </a:extLst>
          </p:cNvPr>
          <p:cNvSpPr>
            <a:spLocks noChangeAspect="1"/>
          </p:cNvSpPr>
          <p:nvPr/>
        </p:nvSpPr>
        <p:spPr>
          <a:xfrm>
            <a:off x="5286667" y="1030878"/>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E</a:t>
            </a:r>
            <a:endParaRPr lang="ko-KR" altLang="en-US" sz="200" dirty="0"/>
          </a:p>
        </p:txBody>
      </p:sp>
      <p:sp>
        <p:nvSpPr>
          <p:cNvPr id="18" name="타원 17">
            <a:extLst>
              <a:ext uri="{FF2B5EF4-FFF2-40B4-BE49-F238E27FC236}">
                <a16:creationId xmlns:a16="http://schemas.microsoft.com/office/drawing/2014/main" id="{8E2FE97A-CF72-494D-B732-45D797C47193}"/>
              </a:ext>
            </a:extLst>
          </p:cNvPr>
          <p:cNvSpPr>
            <a:spLocks noChangeAspect="1"/>
          </p:cNvSpPr>
          <p:nvPr/>
        </p:nvSpPr>
        <p:spPr>
          <a:xfrm>
            <a:off x="5514842" y="3608999"/>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D</a:t>
            </a:r>
            <a:endParaRPr lang="ko-KR" altLang="en-US" sz="200" dirty="0"/>
          </a:p>
        </p:txBody>
      </p:sp>
      <p:sp>
        <p:nvSpPr>
          <p:cNvPr id="19" name="타원 18">
            <a:extLst>
              <a:ext uri="{FF2B5EF4-FFF2-40B4-BE49-F238E27FC236}">
                <a16:creationId xmlns:a16="http://schemas.microsoft.com/office/drawing/2014/main" id="{F6E24EDA-DD97-4DB4-A409-C86BBCA27AED}"/>
              </a:ext>
            </a:extLst>
          </p:cNvPr>
          <p:cNvSpPr>
            <a:spLocks noChangeAspect="1"/>
          </p:cNvSpPr>
          <p:nvPr/>
        </p:nvSpPr>
        <p:spPr>
          <a:xfrm>
            <a:off x="3674953" y="5560701"/>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C</a:t>
            </a:r>
            <a:endParaRPr lang="ko-KR" altLang="en-US" sz="200" dirty="0"/>
          </a:p>
        </p:txBody>
      </p:sp>
      <p:sp>
        <p:nvSpPr>
          <p:cNvPr id="20" name="타원 19">
            <a:extLst>
              <a:ext uri="{FF2B5EF4-FFF2-40B4-BE49-F238E27FC236}">
                <a16:creationId xmlns:a16="http://schemas.microsoft.com/office/drawing/2014/main" id="{EDC5F176-2267-40BE-8AFA-72ED487EB0D6}"/>
              </a:ext>
            </a:extLst>
          </p:cNvPr>
          <p:cNvSpPr>
            <a:spLocks noChangeAspect="1"/>
          </p:cNvSpPr>
          <p:nvPr/>
        </p:nvSpPr>
        <p:spPr>
          <a:xfrm>
            <a:off x="3126699" y="1747466"/>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B</a:t>
            </a:r>
            <a:endParaRPr lang="ko-KR" altLang="en-US" sz="200" dirty="0"/>
          </a:p>
        </p:txBody>
      </p:sp>
      <p:cxnSp>
        <p:nvCxnSpPr>
          <p:cNvPr id="24" name="직선 연결선 23">
            <a:extLst>
              <a:ext uri="{FF2B5EF4-FFF2-40B4-BE49-F238E27FC236}">
                <a16:creationId xmlns:a16="http://schemas.microsoft.com/office/drawing/2014/main" id="{59042284-2452-45C2-8635-36B27EA1B610}"/>
              </a:ext>
            </a:extLst>
          </p:cNvPr>
          <p:cNvCxnSpPr>
            <a:cxnSpLocks/>
            <a:stCxn id="4" idx="0"/>
            <a:endCxn id="20" idx="3"/>
          </p:cNvCxnSpPr>
          <p:nvPr/>
        </p:nvCxnSpPr>
        <p:spPr>
          <a:xfrm flipV="1">
            <a:off x="2422213" y="2362024"/>
            <a:ext cx="809928" cy="1112908"/>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직선 연결선 24">
            <a:extLst>
              <a:ext uri="{FF2B5EF4-FFF2-40B4-BE49-F238E27FC236}">
                <a16:creationId xmlns:a16="http://schemas.microsoft.com/office/drawing/2014/main" id="{F969694D-781D-4449-851B-B11D5C2906E2}"/>
              </a:ext>
            </a:extLst>
          </p:cNvPr>
          <p:cNvCxnSpPr>
            <a:cxnSpLocks/>
            <a:stCxn id="17" idx="2"/>
            <a:endCxn id="20" idx="7"/>
          </p:cNvCxnSpPr>
          <p:nvPr/>
        </p:nvCxnSpPr>
        <p:spPr>
          <a:xfrm flipH="1">
            <a:off x="3741257" y="1390878"/>
            <a:ext cx="1545410" cy="46203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직선 연결선 27">
            <a:extLst>
              <a:ext uri="{FF2B5EF4-FFF2-40B4-BE49-F238E27FC236}">
                <a16:creationId xmlns:a16="http://schemas.microsoft.com/office/drawing/2014/main" id="{53E6BACF-D5B6-4ACB-9603-EF209F46CE9E}"/>
              </a:ext>
            </a:extLst>
          </p:cNvPr>
          <p:cNvCxnSpPr>
            <a:cxnSpLocks/>
            <a:stCxn id="17" idx="4"/>
            <a:endCxn id="18" idx="0"/>
          </p:cNvCxnSpPr>
          <p:nvPr/>
        </p:nvCxnSpPr>
        <p:spPr>
          <a:xfrm>
            <a:off x="5646667" y="1750878"/>
            <a:ext cx="228175" cy="1858121"/>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 name="직선 연결선 30">
            <a:extLst>
              <a:ext uri="{FF2B5EF4-FFF2-40B4-BE49-F238E27FC236}">
                <a16:creationId xmlns:a16="http://schemas.microsoft.com/office/drawing/2014/main" id="{893046C8-F1F7-4620-8D10-11D0E8345D0E}"/>
              </a:ext>
            </a:extLst>
          </p:cNvPr>
          <p:cNvCxnSpPr>
            <a:cxnSpLocks/>
            <a:stCxn id="4" idx="5"/>
            <a:endCxn id="19" idx="1"/>
          </p:cNvCxnSpPr>
          <p:nvPr/>
        </p:nvCxnSpPr>
        <p:spPr>
          <a:xfrm>
            <a:off x="2676771" y="4089490"/>
            <a:ext cx="1103624" cy="1576653"/>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4" name="직선 연결선 33">
            <a:extLst>
              <a:ext uri="{FF2B5EF4-FFF2-40B4-BE49-F238E27FC236}">
                <a16:creationId xmlns:a16="http://schemas.microsoft.com/office/drawing/2014/main" id="{C819E480-E2C1-47F5-A3F6-8705028296A3}"/>
              </a:ext>
            </a:extLst>
          </p:cNvPr>
          <p:cNvCxnSpPr>
            <a:cxnSpLocks/>
            <a:stCxn id="19" idx="6"/>
            <a:endCxn id="16" idx="2"/>
          </p:cNvCxnSpPr>
          <p:nvPr/>
        </p:nvCxnSpPr>
        <p:spPr>
          <a:xfrm flipV="1">
            <a:off x="4394953" y="5827121"/>
            <a:ext cx="2676035" cy="9358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7" name="직선 연결선 36">
            <a:extLst>
              <a:ext uri="{FF2B5EF4-FFF2-40B4-BE49-F238E27FC236}">
                <a16:creationId xmlns:a16="http://schemas.microsoft.com/office/drawing/2014/main" id="{BB78954C-EE7F-4177-8E45-11064F46DCB9}"/>
              </a:ext>
            </a:extLst>
          </p:cNvPr>
          <p:cNvCxnSpPr>
            <a:cxnSpLocks/>
            <a:stCxn id="16" idx="6"/>
            <a:endCxn id="14" idx="3"/>
          </p:cNvCxnSpPr>
          <p:nvPr/>
        </p:nvCxnSpPr>
        <p:spPr>
          <a:xfrm flipV="1">
            <a:off x="7790988" y="4858012"/>
            <a:ext cx="1456270" cy="969109"/>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0" name="직선 연결선 39">
            <a:extLst>
              <a:ext uri="{FF2B5EF4-FFF2-40B4-BE49-F238E27FC236}">
                <a16:creationId xmlns:a16="http://schemas.microsoft.com/office/drawing/2014/main" id="{4321EA6B-DC23-46D5-820F-87D43F328BB8}"/>
              </a:ext>
            </a:extLst>
          </p:cNvPr>
          <p:cNvCxnSpPr>
            <a:cxnSpLocks/>
            <a:stCxn id="18" idx="7"/>
            <a:endCxn id="15" idx="3"/>
          </p:cNvCxnSpPr>
          <p:nvPr/>
        </p:nvCxnSpPr>
        <p:spPr>
          <a:xfrm flipV="1">
            <a:off x="6129400" y="2375672"/>
            <a:ext cx="1825343" cy="1338769"/>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3" name="직선 연결선 42">
            <a:extLst>
              <a:ext uri="{FF2B5EF4-FFF2-40B4-BE49-F238E27FC236}">
                <a16:creationId xmlns:a16="http://schemas.microsoft.com/office/drawing/2014/main" id="{177623A9-0E70-4897-9478-0D45AB94C467}"/>
              </a:ext>
            </a:extLst>
          </p:cNvPr>
          <p:cNvCxnSpPr>
            <a:cxnSpLocks/>
            <a:stCxn id="15" idx="6"/>
            <a:endCxn id="13" idx="2"/>
          </p:cNvCxnSpPr>
          <p:nvPr/>
        </p:nvCxnSpPr>
        <p:spPr>
          <a:xfrm flipV="1">
            <a:off x="8569301" y="1830988"/>
            <a:ext cx="1793427" cy="290126"/>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8" name="직선 연결선 47">
            <a:extLst>
              <a:ext uri="{FF2B5EF4-FFF2-40B4-BE49-F238E27FC236}">
                <a16:creationId xmlns:a16="http://schemas.microsoft.com/office/drawing/2014/main" id="{60413763-CCC4-4CF3-9F5B-5D44338B8606}"/>
              </a:ext>
            </a:extLst>
          </p:cNvPr>
          <p:cNvCxnSpPr>
            <a:cxnSpLocks/>
            <a:stCxn id="15" idx="2"/>
            <a:endCxn id="17" idx="6"/>
          </p:cNvCxnSpPr>
          <p:nvPr/>
        </p:nvCxnSpPr>
        <p:spPr>
          <a:xfrm flipH="1" flipV="1">
            <a:off x="6006667" y="1390878"/>
            <a:ext cx="1842634" cy="730236"/>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25" name="직선 연결선 124">
            <a:extLst>
              <a:ext uri="{FF2B5EF4-FFF2-40B4-BE49-F238E27FC236}">
                <a16:creationId xmlns:a16="http://schemas.microsoft.com/office/drawing/2014/main" id="{F32A363D-3CC2-426C-B794-9C9B8A95C539}"/>
              </a:ext>
            </a:extLst>
          </p:cNvPr>
          <p:cNvCxnSpPr>
            <a:cxnSpLocks/>
            <a:stCxn id="15" idx="5"/>
            <a:endCxn id="14" idx="1"/>
          </p:cNvCxnSpPr>
          <p:nvPr/>
        </p:nvCxnSpPr>
        <p:spPr>
          <a:xfrm>
            <a:off x="8463859" y="2375672"/>
            <a:ext cx="783399" cy="1973224"/>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5B7263BD-AF8E-4B72-9934-FD82F107848F}"/>
              </a:ext>
            </a:extLst>
          </p:cNvPr>
          <p:cNvSpPr txBox="1"/>
          <p:nvPr/>
        </p:nvSpPr>
        <p:spPr>
          <a:xfrm>
            <a:off x="241301" y="660029"/>
            <a:ext cx="3570208" cy="369332"/>
          </a:xfrm>
          <a:prstGeom prst="rect">
            <a:avLst/>
          </a:prstGeom>
          <a:noFill/>
        </p:spPr>
        <p:txBody>
          <a:bodyPr wrap="none" rtlCol="0">
            <a:spAutoFit/>
          </a:bodyPr>
          <a:lstStyle/>
          <a:p>
            <a:r>
              <a:rPr lang="ko-KR" altLang="en-US" dirty="0">
                <a:solidFill>
                  <a:schemeClr val="bg1">
                    <a:lumMod val="85000"/>
                  </a:schemeClr>
                </a:solidFill>
                <a:latin typeface="Arial" panose="020B0604020202020204" pitchFamily="34" charset="0"/>
              </a:rPr>
              <a:t>서로 다른 </a:t>
            </a:r>
            <a:r>
              <a:rPr lang="en-US" altLang="ko-KR" dirty="0">
                <a:solidFill>
                  <a:schemeClr val="bg1">
                    <a:lumMod val="85000"/>
                  </a:schemeClr>
                </a:solidFill>
                <a:latin typeface="Arial" panose="020B0604020202020204" pitchFamily="34" charset="0"/>
              </a:rPr>
              <a:t>2</a:t>
            </a:r>
            <a:r>
              <a:rPr lang="ko-KR" altLang="en-US" dirty="0">
                <a:solidFill>
                  <a:schemeClr val="bg1">
                    <a:lumMod val="85000"/>
                  </a:schemeClr>
                </a:solidFill>
                <a:latin typeface="Arial" panose="020B0604020202020204" pitchFamily="34" charset="0"/>
              </a:rPr>
              <a:t>개의 블록체인이 존재</a:t>
            </a:r>
            <a:endParaRPr lang="en-US" altLang="ko-KR" dirty="0">
              <a:solidFill>
                <a:schemeClr val="bg1">
                  <a:lumMod val="85000"/>
                </a:schemeClr>
              </a:solidFill>
              <a:latin typeface="Arial" panose="020B0604020202020204" pitchFamily="34" charset="0"/>
            </a:endParaRPr>
          </a:p>
        </p:txBody>
      </p:sp>
      <p:sp>
        <p:nvSpPr>
          <p:cNvPr id="10" name="자유형: 도형 9">
            <a:extLst>
              <a:ext uri="{FF2B5EF4-FFF2-40B4-BE49-F238E27FC236}">
                <a16:creationId xmlns:a16="http://schemas.microsoft.com/office/drawing/2014/main" id="{148935A7-81F5-4A0D-97FC-3AC24C09FDE6}"/>
              </a:ext>
            </a:extLst>
          </p:cNvPr>
          <p:cNvSpPr/>
          <p:nvPr/>
        </p:nvSpPr>
        <p:spPr>
          <a:xfrm>
            <a:off x="4529428" y="1270725"/>
            <a:ext cx="7161828" cy="5472850"/>
          </a:xfrm>
          <a:custGeom>
            <a:avLst/>
            <a:gdLst>
              <a:gd name="connsiteX0" fmla="*/ 1910792 w 7161828"/>
              <a:gd name="connsiteY0" fmla="*/ 1456291 h 5472850"/>
              <a:gd name="connsiteX1" fmla="*/ 1071 w 7161828"/>
              <a:gd name="connsiteY1" fmla="*/ 3293183 h 5472850"/>
              <a:gd name="connsiteX2" fmla="*/ 1659939 w 7161828"/>
              <a:gd name="connsiteY2" fmla="*/ 5194811 h 5472850"/>
              <a:gd name="connsiteX3" fmla="*/ 3051769 w 7161828"/>
              <a:gd name="connsiteY3" fmla="*/ 5429480 h 5472850"/>
              <a:gd name="connsiteX4" fmla="*/ 6248123 w 7161828"/>
              <a:gd name="connsiteY4" fmla="*/ 4871130 h 5472850"/>
              <a:gd name="connsiteX5" fmla="*/ 7024958 w 7161828"/>
              <a:gd name="connsiteY5" fmla="*/ 388142 h 5472850"/>
              <a:gd name="connsiteX6" fmla="*/ 3901432 w 7161828"/>
              <a:gd name="connsiteY6" fmla="*/ 355774 h 5472850"/>
              <a:gd name="connsiteX7" fmla="*/ 1910792 w 7161828"/>
              <a:gd name="connsiteY7" fmla="*/ 1456291 h 5472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161828" h="5472850">
                <a:moveTo>
                  <a:pt x="1910792" y="1456291"/>
                </a:moveTo>
                <a:cubicBezTo>
                  <a:pt x="1260732" y="1945859"/>
                  <a:pt x="42880" y="2670096"/>
                  <a:pt x="1071" y="3293183"/>
                </a:cubicBezTo>
                <a:cubicBezTo>
                  <a:pt x="-40738" y="3916270"/>
                  <a:pt x="1151489" y="4838762"/>
                  <a:pt x="1659939" y="5194811"/>
                </a:cubicBezTo>
                <a:cubicBezTo>
                  <a:pt x="2168389" y="5550860"/>
                  <a:pt x="2287072" y="5483427"/>
                  <a:pt x="3051769" y="5429480"/>
                </a:cubicBezTo>
                <a:cubicBezTo>
                  <a:pt x="3816466" y="5375533"/>
                  <a:pt x="5585925" y="5711353"/>
                  <a:pt x="6248123" y="4871130"/>
                </a:cubicBezTo>
                <a:cubicBezTo>
                  <a:pt x="6910321" y="4030907"/>
                  <a:pt x="7416073" y="1140701"/>
                  <a:pt x="7024958" y="388142"/>
                </a:cubicBezTo>
                <a:cubicBezTo>
                  <a:pt x="6633843" y="-364417"/>
                  <a:pt x="4749747" y="177749"/>
                  <a:pt x="3901432" y="355774"/>
                </a:cubicBezTo>
                <a:cubicBezTo>
                  <a:pt x="3053117" y="533799"/>
                  <a:pt x="2560852" y="966723"/>
                  <a:pt x="1910792" y="1456291"/>
                </a:cubicBezTo>
                <a:close/>
              </a:path>
            </a:pathLst>
          </a:custGeom>
          <a:noFill/>
          <a:ln w="19050">
            <a:solidFill>
              <a:srgbClr val="B99FF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2" name="그룹 11">
            <a:extLst>
              <a:ext uri="{FF2B5EF4-FFF2-40B4-BE49-F238E27FC236}">
                <a16:creationId xmlns:a16="http://schemas.microsoft.com/office/drawing/2014/main" id="{C8C2196A-BAAC-422E-9046-B49DCB547B6E}"/>
              </a:ext>
            </a:extLst>
          </p:cNvPr>
          <p:cNvGrpSpPr/>
          <p:nvPr/>
        </p:nvGrpSpPr>
        <p:grpSpPr>
          <a:xfrm>
            <a:off x="2523492" y="2616555"/>
            <a:ext cx="1890911" cy="313952"/>
            <a:chOff x="2921042" y="2616555"/>
            <a:chExt cx="1890911" cy="313952"/>
          </a:xfrm>
        </p:grpSpPr>
        <p:sp>
          <p:nvSpPr>
            <p:cNvPr id="69" name="정육면체 68">
              <a:extLst>
                <a:ext uri="{FF2B5EF4-FFF2-40B4-BE49-F238E27FC236}">
                  <a16:creationId xmlns:a16="http://schemas.microsoft.com/office/drawing/2014/main" id="{302BE8AF-BB2D-4FF9-ABBC-88B5E7B8B455}"/>
                </a:ext>
              </a:extLst>
            </p:cNvPr>
            <p:cNvSpPr/>
            <p:nvPr/>
          </p:nvSpPr>
          <p:spPr>
            <a:xfrm>
              <a:off x="4525132" y="2616555"/>
              <a:ext cx="286821" cy="311091"/>
            </a:xfrm>
            <a:prstGeom prst="cube">
              <a:avLst/>
            </a:prstGeom>
            <a:solidFill>
              <a:srgbClr val="0071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latin typeface="Arial" panose="020B0604020202020204" pitchFamily="34" charset="0"/>
                </a:rPr>
                <a:t>1</a:t>
              </a:r>
              <a:endParaRPr lang="ko-KR" altLang="en-US" dirty="0">
                <a:solidFill>
                  <a:schemeClr val="tx1"/>
                </a:solidFill>
                <a:latin typeface="Arial" panose="020B0604020202020204" pitchFamily="34" charset="0"/>
              </a:endParaRPr>
            </a:p>
          </p:txBody>
        </p:sp>
        <p:sp>
          <p:nvSpPr>
            <p:cNvPr id="70" name="정육면체 69">
              <a:extLst>
                <a:ext uri="{FF2B5EF4-FFF2-40B4-BE49-F238E27FC236}">
                  <a16:creationId xmlns:a16="http://schemas.microsoft.com/office/drawing/2014/main" id="{74C056CC-8A8D-4EFC-812D-DFCD78BA0873}"/>
                </a:ext>
              </a:extLst>
            </p:cNvPr>
            <p:cNvSpPr/>
            <p:nvPr/>
          </p:nvSpPr>
          <p:spPr>
            <a:xfrm>
              <a:off x="2921042"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71" name="정육면체 70">
              <a:extLst>
                <a:ext uri="{FF2B5EF4-FFF2-40B4-BE49-F238E27FC236}">
                  <a16:creationId xmlns:a16="http://schemas.microsoft.com/office/drawing/2014/main" id="{8CE788D6-1492-40FB-9466-853E06CE7CD8}"/>
                </a:ext>
              </a:extLst>
            </p:cNvPr>
            <p:cNvSpPr/>
            <p:nvPr/>
          </p:nvSpPr>
          <p:spPr>
            <a:xfrm>
              <a:off x="3327269"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72" name="정육면체 71">
              <a:extLst>
                <a:ext uri="{FF2B5EF4-FFF2-40B4-BE49-F238E27FC236}">
                  <a16:creationId xmlns:a16="http://schemas.microsoft.com/office/drawing/2014/main" id="{6A6F19E4-3D40-44A6-8E1C-FABB512A53F8}"/>
                </a:ext>
              </a:extLst>
            </p:cNvPr>
            <p:cNvSpPr/>
            <p:nvPr/>
          </p:nvSpPr>
          <p:spPr>
            <a:xfrm>
              <a:off x="4139724"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cxnSp>
          <p:nvCxnSpPr>
            <p:cNvPr id="73" name="직선 연결선 72">
              <a:extLst>
                <a:ext uri="{FF2B5EF4-FFF2-40B4-BE49-F238E27FC236}">
                  <a16:creationId xmlns:a16="http://schemas.microsoft.com/office/drawing/2014/main" id="{E8607096-09BA-4324-926C-D472BF312031}"/>
                </a:ext>
              </a:extLst>
            </p:cNvPr>
            <p:cNvCxnSpPr>
              <a:cxnSpLocks/>
            </p:cNvCxnSpPr>
            <p:nvPr/>
          </p:nvCxnSpPr>
          <p:spPr>
            <a:xfrm>
              <a:off x="3162478" y="2786719"/>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4" name="직선 연결선 73">
              <a:extLst>
                <a:ext uri="{FF2B5EF4-FFF2-40B4-BE49-F238E27FC236}">
                  <a16:creationId xmlns:a16="http://schemas.microsoft.com/office/drawing/2014/main" id="{C2067BEC-240B-42EB-BC42-03002BF80CE5}"/>
                </a:ext>
              </a:extLst>
            </p:cNvPr>
            <p:cNvCxnSpPr>
              <a:cxnSpLocks/>
            </p:cNvCxnSpPr>
            <p:nvPr/>
          </p:nvCxnSpPr>
          <p:spPr>
            <a:xfrm>
              <a:off x="3572631" y="2787531"/>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5" name="직선 연결선 74">
              <a:extLst>
                <a:ext uri="{FF2B5EF4-FFF2-40B4-BE49-F238E27FC236}">
                  <a16:creationId xmlns:a16="http://schemas.microsoft.com/office/drawing/2014/main" id="{48AFC707-8744-4CBC-B367-ABA213B9EE2F}"/>
                </a:ext>
              </a:extLst>
            </p:cNvPr>
            <p:cNvCxnSpPr>
              <a:cxnSpLocks/>
            </p:cNvCxnSpPr>
            <p:nvPr/>
          </p:nvCxnSpPr>
          <p:spPr>
            <a:xfrm>
              <a:off x="4055878" y="2788344"/>
              <a:ext cx="88253"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AFE46611-3B76-434B-B9A2-E13C0897ED4B}"/>
                </a:ext>
              </a:extLst>
            </p:cNvPr>
            <p:cNvSpPr txBox="1"/>
            <p:nvPr/>
          </p:nvSpPr>
          <p:spPr>
            <a:xfrm>
              <a:off x="3748834" y="2668820"/>
              <a:ext cx="260539" cy="246221"/>
            </a:xfrm>
            <a:prstGeom prst="rect">
              <a:avLst/>
            </a:prstGeom>
            <a:noFill/>
          </p:spPr>
          <p:txBody>
            <a:bodyPr wrap="square" lIns="0" rIns="0" rtlCol="0" anchor="ctr" anchorCtr="1">
              <a:spAutoFit/>
            </a:bodyPr>
            <a:lstStyle/>
            <a:p>
              <a:r>
                <a:rPr lang="en-US" altLang="ko-KR" sz="1000" dirty="0">
                  <a:solidFill>
                    <a:schemeClr val="bg1">
                      <a:lumMod val="85000"/>
                    </a:schemeClr>
                  </a:solidFill>
                  <a:latin typeface="Arial" panose="020B0604020202020204" pitchFamily="34" charset="0"/>
                </a:rPr>
                <a:t>•••</a:t>
              </a:r>
              <a:endParaRPr lang="ko-KR" altLang="en-US" sz="1000" dirty="0">
                <a:solidFill>
                  <a:schemeClr val="bg1">
                    <a:lumMod val="85000"/>
                  </a:schemeClr>
                </a:solidFill>
                <a:latin typeface="Arial" panose="020B0604020202020204" pitchFamily="34" charset="0"/>
              </a:endParaRPr>
            </a:p>
          </p:txBody>
        </p:sp>
        <p:cxnSp>
          <p:nvCxnSpPr>
            <p:cNvPr id="137" name="직선 연결선 136">
              <a:extLst>
                <a:ext uri="{FF2B5EF4-FFF2-40B4-BE49-F238E27FC236}">
                  <a16:creationId xmlns:a16="http://schemas.microsoft.com/office/drawing/2014/main" id="{E58627BF-7F5B-4A92-82A2-B0AEE16D3817}"/>
                </a:ext>
              </a:extLst>
            </p:cNvPr>
            <p:cNvCxnSpPr>
              <a:cxnSpLocks/>
            </p:cNvCxnSpPr>
            <p:nvPr/>
          </p:nvCxnSpPr>
          <p:spPr>
            <a:xfrm>
              <a:off x="4394432" y="2786719"/>
              <a:ext cx="136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138" name="그룹 137">
            <a:extLst>
              <a:ext uri="{FF2B5EF4-FFF2-40B4-BE49-F238E27FC236}">
                <a16:creationId xmlns:a16="http://schemas.microsoft.com/office/drawing/2014/main" id="{9D4C8A6F-6346-4A52-B966-80D98F03EDB2}"/>
              </a:ext>
            </a:extLst>
          </p:cNvPr>
          <p:cNvGrpSpPr/>
          <p:nvPr/>
        </p:nvGrpSpPr>
        <p:grpSpPr>
          <a:xfrm>
            <a:off x="4664172" y="1830988"/>
            <a:ext cx="1890911" cy="313952"/>
            <a:chOff x="2921042" y="2616555"/>
            <a:chExt cx="1890911" cy="313952"/>
          </a:xfrm>
        </p:grpSpPr>
        <p:sp>
          <p:nvSpPr>
            <p:cNvPr id="139" name="정육면체 138">
              <a:extLst>
                <a:ext uri="{FF2B5EF4-FFF2-40B4-BE49-F238E27FC236}">
                  <a16:creationId xmlns:a16="http://schemas.microsoft.com/office/drawing/2014/main" id="{4C60CC5D-6A60-4DD8-BFF6-345F1E38AF2C}"/>
                </a:ext>
              </a:extLst>
            </p:cNvPr>
            <p:cNvSpPr/>
            <p:nvPr/>
          </p:nvSpPr>
          <p:spPr>
            <a:xfrm>
              <a:off x="4525132" y="2616555"/>
              <a:ext cx="286821" cy="311091"/>
            </a:xfrm>
            <a:prstGeom prst="cube">
              <a:avLst/>
            </a:prstGeom>
            <a:solidFill>
              <a:srgbClr val="0071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latin typeface="Arial" panose="020B0604020202020204" pitchFamily="34" charset="0"/>
                </a:rPr>
                <a:t>1</a:t>
              </a:r>
              <a:endParaRPr lang="ko-KR" altLang="en-US" dirty="0">
                <a:solidFill>
                  <a:schemeClr val="tx1"/>
                </a:solidFill>
                <a:latin typeface="Arial" panose="020B0604020202020204" pitchFamily="34" charset="0"/>
              </a:endParaRPr>
            </a:p>
          </p:txBody>
        </p:sp>
        <p:sp>
          <p:nvSpPr>
            <p:cNvPr id="140" name="정육면체 139">
              <a:extLst>
                <a:ext uri="{FF2B5EF4-FFF2-40B4-BE49-F238E27FC236}">
                  <a16:creationId xmlns:a16="http://schemas.microsoft.com/office/drawing/2014/main" id="{F311A9A3-85BF-4F20-9F06-343F70E51240}"/>
                </a:ext>
              </a:extLst>
            </p:cNvPr>
            <p:cNvSpPr/>
            <p:nvPr/>
          </p:nvSpPr>
          <p:spPr>
            <a:xfrm>
              <a:off x="2921042"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141" name="정육면체 140">
              <a:extLst>
                <a:ext uri="{FF2B5EF4-FFF2-40B4-BE49-F238E27FC236}">
                  <a16:creationId xmlns:a16="http://schemas.microsoft.com/office/drawing/2014/main" id="{C5C2A95D-AC9D-4E29-9D77-34A11C16D3E2}"/>
                </a:ext>
              </a:extLst>
            </p:cNvPr>
            <p:cNvSpPr/>
            <p:nvPr/>
          </p:nvSpPr>
          <p:spPr>
            <a:xfrm>
              <a:off x="3327269"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142" name="정육면체 141">
              <a:extLst>
                <a:ext uri="{FF2B5EF4-FFF2-40B4-BE49-F238E27FC236}">
                  <a16:creationId xmlns:a16="http://schemas.microsoft.com/office/drawing/2014/main" id="{51D0CA6E-EB93-42E6-AD00-EABEEA15A576}"/>
                </a:ext>
              </a:extLst>
            </p:cNvPr>
            <p:cNvSpPr/>
            <p:nvPr/>
          </p:nvSpPr>
          <p:spPr>
            <a:xfrm>
              <a:off x="4139724"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cxnSp>
          <p:nvCxnSpPr>
            <p:cNvPr id="143" name="직선 연결선 142">
              <a:extLst>
                <a:ext uri="{FF2B5EF4-FFF2-40B4-BE49-F238E27FC236}">
                  <a16:creationId xmlns:a16="http://schemas.microsoft.com/office/drawing/2014/main" id="{78D758EC-B0DF-433C-B2E7-CDC921515C88}"/>
                </a:ext>
              </a:extLst>
            </p:cNvPr>
            <p:cNvCxnSpPr>
              <a:cxnSpLocks/>
            </p:cNvCxnSpPr>
            <p:nvPr/>
          </p:nvCxnSpPr>
          <p:spPr>
            <a:xfrm>
              <a:off x="3162478" y="2786719"/>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4" name="직선 연결선 143">
              <a:extLst>
                <a:ext uri="{FF2B5EF4-FFF2-40B4-BE49-F238E27FC236}">
                  <a16:creationId xmlns:a16="http://schemas.microsoft.com/office/drawing/2014/main" id="{ABDDB89B-6DC1-4126-9C24-D27722B35980}"/>
                </a:ext>
              </a:extLst>
            </p:cNvPr>
            <p:cNvCxnSpPr>
              <a:cxnSpLocks/>
            </p:cNvCxnSpPr>
            <p:nvPr/>
          </p:nvCxnSpPr>
          <p:spPr>
            <a:xfrm>
              <a:off x="3572631" y="2787531"/>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5" name="직선 연결선 144">
              <a:extLst>
                <a:ext uri="{FF2B5EF4-FFF2-40B4-BE49-F238E27FC236}">
                  <a16:creationId xmlns:a16="http://schemas.microsoft.com/office/drawing/2014/main" id="{FFD78BC1-1F69-4084-85E2-B4F6745BBC9A}"/>
                </a:ext>
              </a:extLst>
            </p:cNvPr>
            <p:cNvCxnSpPr>
              <a:cxnSpLocks/>
            </p:cNvCxnSpPr>
            <p:nvPr/>
          </p:nvCxnSpPr>
          <p:spPr>
            <a:xfrm>
              <a:off x="4055878" y="2788344"/>
              <a:ext cx="88253"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6" name="TextBox 145">
              <a:extLst>
                <a:ext uri="{FF2B5EF4-FFF2-40B4-BE49-F238E27FC236}">
                  <a16:creationId xmlns:a16="http://schemas.microsoft.com/office/drawing/2014/main" id="{3ACAE81B-8C0A-4911-8C7A-2DBD26B56DD5}"/>
                </a:ext>
              </a:extLst>
            </p:cNvPr>
            <p:cNvSpPr txBox="1"/>
            <p:nvPr/>
          </p:nvSpPr>
          <p:spPr>
            <a:xfrm>
              <a:off x="3748834" y="2668820"/>
              <a:ext cx="260539" cy="246221"/>
            </a:xfrm>
            <a:prstGeom prst="rect">
              <a:avLst/>
            </a:prstGeom>
            <a:noFill/>
          </p:spPr>
          <p:txBody>
            <a:bodyPr wrap="square" lIns="0" rIns="0" rtlCol="0" anchor="ctr" anchorCtr="1">
              <a:spAutoFit/>
            </a:bodyPr>
            <a:lstStyle/>
            <a:p>
              <a:r>
                <a:rPr lang="en-US" altLang="ko-KR" sz="1000" dirty="0">
                  <a:solidFill>
                    <a:schemeClr val="bg1">
                      <a:lumMod val="85000"/>
                    </a:schemeClr>
                  </a:solidFill>
                  <a:latin typeface="Arial" panose="020B0604020202020204" pitchFamily="34" charset="0"/>
                </a:rPr>
                <a:t>•••</a:t>
              </a:r>
              <a:endParaRPr lang="ko-KR" altLang="en-US" sz="1000" dirty="0">
                <a:solidFill>
                  <a:schemeClr val="bg1">
                    <a:lumMod val="85000"/>
                  </a:schemeClr>
                </a:solidFill>
                <a:latin typeface="Arial" panose="020B0604020202020204" pitchFamily="34" charset="0"/>
              </a:endParaRPr>
            </a:p>
          </p:txBody>
        </p:sp>
        <p:cxnSp>
          <p:nvCxnSpPr>
            <p:cNvPr id="147" name="직선 연결선 146">
              <a:extLst>
                <a:ext uri="{FF2B5EF4-FFF2-40B4-BE49-F238E27FC236}">
                  <a16:creationId xmlns:a16="http://schemas.microsoft.com/office/drawing/2014/main" id="{4DEA532A-EF21-48BF-9037-EEFA51EE04FE}"/>
                </a:ext>
              </a:extLst>
            </p:cNvPr>
            <p:cNvCxnSpPr>
              <a:cxnSpLocks/>
            </p:cNvCxnSpPr>
            <p:nvPr/>
          </p:nvCxnSpPr>
          <p:spPr>
            <a:xfrm>
              <a:off x="4394432" y="2786719"/>
              <a:ext cx="136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148" name="그룹 147">
            <a:extLst>
              <a:ext uri="{FF2B5EF4-FFF2-40B4-BE49-F238E27FC236}">
                <a16:creationId xmlns:a16="http://schemas.microsoft.com/office/drawing/2014/main" id="{03EFAE77-4D6A-4EE6-89E3-3774680EFDF8}"/>
              </a:ext>
            </a:extLst>
          </p:cNvPr>
          <p:cNvGrpSpPr/>
          <p:nvPr/>
        </p:nvGrpSpPr>
        <p:grpSpPr>
          <a:xfrm>
            <a:off x="3074411" y="6320055"/>
            <a:ext cx="1890911" cy="313952"/>
            <a:chOff x="2921042" y="2616555"/>
            <a:chExt cx="1890911" cy="313952"/>
          </a:xfrm>
        </p:grpSpPr>
        <p:sp>
          <p:nvSpPr>
            <p:cNvPr id="149" name="정육면체 148">
              <a:extLst>
                <a:ext uri="{FF2B5EF4-FFF2-40B4-BE49-F238E27FC236}">
                  <a16:creationId xmlns:a16="http://schemas.microsoft.com/office/drawing/2014/main" id="{30252162-5344-4672-9CA9-06A0BBC5FB94}"/>
                </a:ext>
              </a:extLst>
            </p:cNvPr>
            <p:cNvSpPr/>
            <p:nvPr/>
          </p:nvSpPr>
          <p:spPr>
            <a:xfrm>
              <a:off x="4525132" y="2616555"/>
              <a:ext cx="286821" cy="311091"/>
            </a:xfrm>
            <a:prstGeom prst="cube">
              <a:avLst/>
            </a:prstGeom>
            <a:solidFill>
              <a:srgbClr val="0071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latin typeface="Arial" panose="020B0604020202020204" pitchFamily="34" charset="0"/>
                </a:rPr>
                <a:t>1</a:t>
              </a:r>
              <a:endParaRPr lang="ko-KR" altLang="en-US" dirty="0">
                <a:solidFill>
                  <a:schemeClr val="tx1"/>
                </a:solidFill>
                <a:latin typeface="Arial" panose="020B0604020202020204" pitchFamily="34" charset="0"/>
              </a:endParaRPr>
            </a:p>
          </p:txBody>
        </p:sp>
        <p:sp>
          <p:nvSpPr>
            <p:cNvPr id="150" name="정육면체 149">
              <a:extLst>
                <a:ext uri="{FF2B5EF4-FFF2-40B4-BE49-F238E27FC236}">
                  <a16:creationId xmlns:a16="http://schemas.microsoft.com/office/drawing/2014/main" id="{7E7A2816-A1AD-4F7D-B98E-57CEC8EA81D8}"/>
                </a:ext>
              </a:extLst>
            </p:cNvPr>
            <p:cNvSpPr/>
            <p:nvPr/>
          </p:nvSpPr>
          <p:spPr>
            <a:xfrm>
              <a:off x="2921042"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151" name="정육면체 150">
              <a:extLst>
                <a:ext uri="{FF2B5EF4-FFF2-40B4-BE49-F238E27FC236}">
                  <a16:creationId xmlns:a16="http://schemas.microsoft.com/office/drawing/2014/main" id="{E69CF1F9-1CE6-46D3-98EB-C5E284AFEDDC}"/>
                </a:ext>
              </a:extLst>
            </p:cNvPr>
            <p:cNvSpPr/>
            <p:nvPr/>
          </p:nvSpPr>
          <p:spPr>
            <a:xfrm>
              <a:off x="3327269"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152" name="정육면체 151">
              <a:extLst>
                <a:ext uri="{FF2B5EF4-FFF2-40B4-BE49-F238E27FC236}">
                  <a16:creationId xmlns:a16="http://schemas.microsoft.com/office/drawing/2014/main" id="{DE06906A-44C7-4E64-94BF-047E5E5A55CC}"/>
                </a:ext>
              </a:extLst>
            </p:cNvPr>
            <p:cNvSpPr/>
            <p:nvPr/>
          </p:nvSpPr>
          <p:spPr>
            <a:xfrm>
              <a:off x="4139724"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cxnSp>
          <p:nvCxnSpPr>
            <p:cNvPr id="153" name="직선 연결선 152">
              <a:extLst>
                <a:ext uri="{FF2B5EF4-FFF2-40B4-BE49-F238E27FC236}">
                  <a16:creationId xmlns:a16="http://schemas.microsoft.com/office/drawing/2014/main" id="{9BC79BFB-DC9C-480D-A419-18F97BB71B28}"/>
                </a:ext>
              </a:extLst>
            </p:cNvPr>
            <p:cNvCxnSpPr>
              <a:cxnSpLocks/>
            </p:cNvCxnSpPr>
            <p:nvPr/>
          </p:nvCxnSpPr>
          <p:spPr>
            <a:xfrm>
              <a:off x="3162478" y="2786719"/>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4" name="직선 연결선 153">
              <a:extLst>
                <a:ext uri="{FF2B5EF4-FFF2-40B4-BE49-F238E27FC236}">
                  <a16:creationId xmlns:a16="http://schemas.microsoft.com/office/drawing/2014/main" id="{46519C62-D633-47E7-93D6-79A4A0E9A92E}"/>
                </a:ext>
              </a:extLst>
            </p:cNvPr>
            <p:cNvCxnSpPr>
              <a:cxnSpLocks/>
            </p:cNvCxnSpPr>
            <p:nvPr/>
          </p:nvCxnSpPr>
          <p:spPr>
            <a:xfrm>
              <a:off x="3572631" y="2787531"/>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5" name="직선 연결선 154">
              <a:extLst>
                <a:ext uri="{FF2B5EF4-FFF2-40B4-BE49-F238E27FC236}">
                  <a16:creationId xmlns:a16="http://schemas.microsoft.com/office/drawing/2014/main" id="{9106EAD7-21FF-4215-AE7B-E4563270B995}"/>
                </a:ext>
              </a:extLst>
            </p:cNvPr>
            <p:cNvCxnSpPr>
              <a:cxnSpLocks/>
            </p:cNvCxnSpPr>
            <p:nvPr/>
          </p:nvCxnSpPr>
          <p:spPr>
            <a:xfrm>
              <a:off x="4055878" y="2788344"/>
              <a:ext cx="88253"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56" name="TextBox 155">
              <a:extLst>
                <a:ext uri="{FF2B5EF4-FFF2-40B4-BE49-F238E27FC236}">
                  <a16:creationId xmlns:a16="http://schemas.microsoft.com/office/drawing/2014/main" id="{66D16164-6FA3-4FA3-8C95-D8CF46A091A9}"/>
                </a:ext>
              </a:extLst>
            </p:cNvPr>
            <p:cNvSpPr txBox="1"/>
            <p:nvPr/>
          </p:nvSpPr>
          <p:spPr>
            <a:xfrm>
              <a:off x="3748834" y="2668820"/>
              <a:ext cx="260539" cy="246221"/>
            </a:xfrm>
            <a:prstGeom prst="rect">
              <a:avLst/>
            </a:prstGeom>
            <a:noFill/>
          </p:spPr>
          <p:txBody>
            <a:bodyPr wrap="square" lIns="0" rIns="0" rtlCol="0" anchor="ctr" anchorCtr="1">
              <a:spAutoFit/>
            </a:bodyPr>
            <a:lstStyle/>
            <a:p>
              <a:r>
                <a:rPr lang="en-US" altLang="ko-KR" sz="1000" dirty="0">
                  <a:solidFill>
                    <a:schemeClr val="bg1">
                      <a:lumMod val="85000"/>
                    </a:schemeClr>
                  </a:solidFill>
                  <a:latin typeface="Arial" panose="020B0604020202020204" pitchFamily="34" charset="0"/>
                </a:rPr>
                <a:t>•••</a:t>
              </a:r>
              <a:endParaRPr lang="ko-KR" altLang="en-US" sz="1000" dirty="0">
                <a:solidFill>
                  <a:schemeClr val="bg1">
                    <a:lumMod val="85000"/>
                  </a:schemeClr>
                </a:solidFill>
                <a:latin typeface="Arial" panose="020B0604020202020204" pitchFamily="34" charset="0"/>
              </a:endParaRPr>
            </a:p>
          </p:txBody>
        </p:sp>
        <p:cxnSp>
          <p:nvCxnSpPr>
            <p:cNvPr id="157" name="직선 연결선 156">
              <a:extLst>
                <a:ext uri="{FF2B5EF4-FFF2-40B4-BE49-F238E27FC236}">
                  <a16:creationId xmlns:a16="http://schemas.microsoft.com/office/drawing/2014/main" id="{F5375989-AE25-4B11-91EC-B07D6DBC0780}"/>
                </a:ext>
              </a:extLst>
            </p:cNvPr>
            <p:cNvCxnSpPr>
              <a:cxnSpLocks/>
            </p:cNvCxnSpPr>
            <p:nvPr/>
          </p:nvCxnSpPr>
          <p:spPr>
            <a:xfrm>
              <a:off x="4394432" y="2786719"/>
              <a:ext cx="136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158" name="그룹 157">
            <a:extLst>
              <a:ext uri="{FF2B5EF4-FFF2-40B4-BE49-F238E27FC236}">
                <a16:creationId xmlns:a16="http://schemas.microsoft.com/office/drawing/2014/main" id="{86421C2F-A061-4271-89C8-4FED7E4185FF}"/>
              </a:ext>
            </a:extLst>
          </p:cNvPr>
          <p:cNvGrpSpPr/>
          <p:nvPr/>
        </p:nvGrpSpPr>
        <p:grpSpPr>
          <a:xfrm>
            <a:off x="1620899" y="4453170"/>
            <a:ext cx="1890911" cy="313952"/>
            <a:chOff x="2921042" y="2616555"/>
            <a:chExt cx="1890911" cy="313952"/>
          </a:xfrm>
        </p:grpSpPr>
        <p:sp>
          <p:nvSpPr>
            <p:cNvPr id="159" name="정육면체 158">
              <a:extLst>
                <a:ext uri="{FF2B5EF4-FFF2-40B4-BE49-F238E27FC236}">
                  <a16:creationId xmlns:a16="http://schemas.microsoft.com/office/drawing/2014/main" id="{E6744F61-2CFA-4D99-819D-794CDEABDED9}"/>
                </a:ext>
              </a:extLst>
            </p:cNvPr>
            <p:cNvSpPr/>
            <p:nvPr/>
          </p:nvSpPr>
          <p:spPr>
            <a:xfrm>
              <a:off x="4525132" y="2616555"/>
              <a:ext cx="286821" cy="311091"/>
            </a:xfrm>
            <a:prstGeom prst="cube">
              <a:avLst/>
            </a:prstGeom>
            <a:solidFill>
              <a:srgbClr val="0071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latin typeface="Arial" panose="020B0604020202020204" pitchFamily="34" charset="0"/>
                </a:rPr>
                <a:t>1</a:t>
              </a:r>
              <a:endParaRPr lang="ko-KR" altLang="en-US" dirty="0">
                <a:solidFill>
                  <a:schemeClr val="tx1"/>
                </a:solidFill>
                <a:latin typeface="Arial" panose="020B0604020202020204" pitchFamily="34" charset="0"/>
              </a:endParaRPr>
            </a:p>
          </p:txBody>
        </p:sp>
        <p:sp>
          <p:nvSpPr>
            <p:cNvPr id="160" name="정육면체 159">
              <a:extLst>
                <a:ext uri="{FF2B5EF4-FFF2-40B4-BE49-F238E27FC236}">
                  <a16:creationId xmlns:a16="http://schemas.microsoft.com/office/drawing/2014/main" id="{A6D77EE9-142E-4E55-A569-2BEA4134DE02}"/>
                </a:ext>
              </a:extLst>
            </p:cNvPr>
            <p:cNvSpPr/>
            <p:nvPr/>
          </p:nvSpPr>
          <p:spPr>
            <a:xfrm>
              <a:off x="2921042"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161" name="정육면체 160">
              <a:extLst>
                <a:ext uri="{FF2B5EF4-FFF2-40B4-BE49-F238E27FC236}">
                  <a16:creationId xmlns:a16="http://schemas.microsoft.com/office/drawing/2014/main" id="{5D904AA4-2A3D-48FF-BF69-81B1838514F6}"/>
                </a:ext>
              </a:extLst>
            </p:cNvPr>
            <p:cNvSpPr/>
            <p:nvPr/>
          </p:nvSpPr>
          <p:spPr>
            <a:xfrm>
              <a:off x="3327269"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162" name="정육면체 161">
              <a:extLst>
                <a:ext uri="{FF2B5EF4-FFF2-40B4-BE49-F238E27FC236}">
                  <a16:creationId xmlns:a16="http://schemas.microsoft.com/office/drawing/2014/main" id="{0636CA47-F1DC-4AAB-861B-D44252EFE858}"/>
                </a:ext>
              </a:extLst>
            </p:cNvPr>
            <p:cNvSpPr/>
            <p:nvPr/>
          </p:nvSpPr>
          <p:spPr>
            <a:xfrm>
              <a:off x="4139724"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cxnSp>
          <p:nvCxnSpPr>
            <p:cNvPr id="163" name="직선 연결선 162">
              <a:extLst>
                <a:ext uri="{FF2B5EF4-FFF2-40B4-BE49-F238E27FC236}">
                  <a16:creationId xmlns:a16="http://schemas.microsoft.com/office/drawing/2014/main" id="{0E74D6A0-4732-4BFF-B91D-B24445BAC8ED}"/>
                </a:ext>
              </a:extLst>
            </p:cNvPr>
            <p:cNvCxnSpPr>
              <a:cxnSpLocks/>
            </p:cNvCxnSpPr>
            <p:nvPr/>
          </p:nvCxnSpPr>
          <p:spPr>
            <a:xfrm>
              <a:off x="3162478" y="2786719"/>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4" name="직선 연결선 163">
              <a:extLst>
                <a:ext uri="{FF2B5EF4-FFF2-40B4-BE49-F238E27FC236}">
                  <a16:creationId xmlns:a16="http://schemas.microsoft.com/office/drawing/2014/main" id="{3A7FC71D-1BB7-4985-96AB-58520D8BDDC8}"/>
                </a:ext>
              </a:extLst>
            </p:cNvPr>
            <p:cNvCxnSpPr>
              <a:cxnSpLocks/>
            </p:cNvCxnSpPr>
            <p:nvPr/>
          </p:nvCxnSpPr>
          <p:spPr>
            <a:xfrm>
              <a:off x="3572631" y="2787531"/>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5" name="직선 연결선 164">
              <a:extLst>
                <a:ext uri="{FF2B5EF4-FFF2-40B4-BE49-F238E27FC236}">
                  <a16:creationId xmlns:a16="http://schemas.microsoft.com/office/drawing/2014/main" id="{5E032FB7-0ED7-408E-916C-5FE2F25075BD}"/>
                </a:ext>
              </a:extLst>
            </p:cNvPr>
            <p:cNvCxnSpPr>
              <a:cxnSpLocks/>
            </p:cNvCxnSpPr>
            <p:nvPr/>
          </p:nvCxnSpPr>
          <p:spPr>
            <a:xfrm>
              <a:off x="4055878" y="2788344"/>
              <a:ext cx="88253"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66" name="TextBox 165">
              <a:extLst>
                <a:ext uri="{FF2B5EF4-FFF2-40B4-BE49-F238E27FC236}">
                  <a16:creationId xmlns:a16="http://schemas.microsoft.com/office/drawing/2014/main" id="{C0E1C8F7-1BE4-47A1-BD0E-04E42DE6EB33}"/>
                </a:ext>
              </a:extLst>
            </p:cNvPr>
            <p:cNvSpPr txBox="1"/>
            <p:nvPr/>
          </p:nvSpPr>
          <p:spPr>
            <a:xfrm>
              <a:off x="3748834" y="2668820"/>
              <a:ext cx="260539" cy="246221"/>
            </a:xfrm>
            <a:prstGeom prst="rect">
              <a:avLst/>
            </a:prstGeom>
            <a:noFill/>
          </p:spPr>
          <p:txBody>
            <a:bodyPr wrap="square" lIns="0" rIns="0" rtlCol="0" anchor="ctr" anchorCtr="1">
              <a:spAutoFit/>
            </a:bodyPr>
            <a:lstStyle/>
            <a:p>
              <a:r>
                <a:rPr lang="en-US" altLang="ko-KR" sz="1000" dirty="0">
                  <a:solidFill>
                    <a:schemeClr val="bg1">
                      <a:lumMod val="85000"/>
                    </a:schemeClr>
                  </a:solidFill>
                  <a:latin typeface="Arial" panose="020B0604020202020204" pitchFamily="34" charset="0"/>
                </a:rPr>
                <a:t>•••</a:t>
              </a:r>
              <a:endParaRPr lang="ko-KR" altLang="en-US" sz="1000" dirty="0">
                <a:solidFill>
                  <a:schemeClr val="bg1">
                    <a:lumMod val="85000"/>
                  </a:schemeClr>
                </a:solidFill>
                <a:latin typeface="Arial" panose="020B0604020202020204" pitchFamily="34" charset="0"/>
              </a:endParaRPr>
            </a:p>
          </p:txBody>
        </p:sp>
        <p:cxnSp>
          <p:nvCxnSpPr>
            <p:cNvPr id="167" name="직선 연결선 166">
              <a:extLst>
                <a:ext uri="{FF2B5EF4-FFF2-40B4-BE49-F238E27FC236}">
                  <a16:creationId xmlns:a16="http://schemas.microsoft.com/office/drawing/2014/main" id="{208EC6E5-79A5-416A-ADDD-DD4F7EDCD0A7}"/>
                </a:ext>
              </a:extLst>
            </p:cNvPr>
            <p:cNvCxnSpPr>
              <a:cxnSpLocks/>
            </p:cNvCxnSpPr>
            <p:nvPr/>
          </p:nvCxnSpPr>
          <p:spPr>
            <a:xfrm>
              <a:off x="4394432" y="2786719"/>
              <a:ext cx="136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168" name="그룹 167">
            <a:extLst>
              <a:ext uri="{FF2B5EF4-FFF2-40B4-BE49-F238E27FC236}">
                <a16:creationId xmlns:a16="http://schemas.microsoft.com/office/drawing/2014/main" id="{5B8B7C1D-D70E-4E69-BAAE-3FFDD77158A9}"/>
              </a:ext>
            </a:extLst>
          </p:cNvPr>
          <p:cNvGrpSpPr/>
          <p:nvPr/>
        </p:nvGrpSpPr>
        <p:grpSpPr>
          <a:xfrm>
            <a:off x="4929386" y="4426502"/>
            <a:ext cx="1890911" cy="313952"/>
            <a:chOff x="2921042" y="2616555"/>
            <a:chExt cx="1890911" cy="313952"/>
          </a:xfrm>
        </p:grpSpPr>
        <p:sp>
          <p:nvSpPr>
            <p:cNvPr id="169" name="정육면체 168">
              <a:extLst>
                <a:ext uri="{FF2B5EF4-FFF2-40B4-BE49-F238E27FC236}">
                  <a16:creationId xmlns:a16="http://schemas.microsoft.com/office/drawing/2014/main" id="{DE343098-7376-4D62-A17B-2E15ACD55FD1}"/>
                </a:ext>
              </a:extLst>
            </p:cNvPr>
            <p:cNvSpPr/>
            <p:nvPr/>
          </p:nvSpPr>
          <p:spPr>
            <a:xfrm>
              <a:off x="4525132" y="2616555"/>
              <a:ext cx="286821" cy="311091"/>
            </a:xfrm>
            <a:prstGeom prst="cube">
              <a:avLst/>
            </a:prstGeom>
            <a:solidFill>
              <a:srgbClr val="B99F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altLang="ko-KR" dirty="0">
                  <a:solidFill>
                    <a:schemeClr val="tx1"/>
                  </a:solidFill>
                  <a:latin typeface="Arial" panose="020B0604020202020204" pitchFamily="34" charset="0"/>
                </a:rPr>
                <a:t>α</a:t>
              </a:r>
              <a:endParaRPr lang="ko-KR" altLang="en-US" dirty="0">
                <a:solidFill>
                  <a:schemeClr val="tx1"/>
                </a:solidFill>
                <a:latin typeface="Arial" panose="020B0604020202020204" pitchFamily="34" charset="0"/>
              </a:endParaRPr>
            </a:p>
          </p:txBody>
        </p:sp>
        <p:sp>
          <p:nvSpPr>
            <p:cNvPr id="170" name="정육면체 169">
              <a:extLst>
                <a:ext uri="{FF2B5EF4-FFF2-40B4-BE49-F238E27FC236}">
                  <a16:creationId xmlns:a16="http://schemas.microsoft.com/office/drawing/2014/main" id="{AF7D96CC-DD6E-4284-8B3E-000FCA677817}"/>
                </a:ext>
              </a:extLst>
            </p:cNvPr>
            <p:cNvSpPr/>
            <p:nvPr/>
          </p:nvSpPr>
          <p:spPr>
            <a:xfrm>
              <a:off x="2921042"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171" name="정육면체 170">
              <a:extLst>
                <a:ext uri="{FF2B5EF4-FFF2-40B4-BE49-F238E27FC236}">
                  <a16:creationId xmlns:a16="http://schemas.microsoft.com/office/drawing/2014/main" id="{A93B9CDF-B68F-4BB9-8C08-3DD831A692CC}"/>
                </a:ext>
              </a:extLst>
            </p:cNvPr>
            <p:cNvSpPr/>
            <p:nvPr/>
          </p:nvSpPr>
          <p:spPr>
            <a:xfrm>
              <a:off x="3327269"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172" name="정육면체 171">
              <a:extLst>
                <a:ext uri="{FF2B5EF4-FFF2-40B4-BE49-F238E27FC236}">
                  <a16:creationId xmlns:a16="http://schemas.microsoft.com/office/drawing/2014/main" id="{A0507634-DFDE-474A-9673-E6292F7DA287}"/>
                </a:ext>
              </a:extLst>
            </p:cNvPr>
            <p:cNvSpPr/>
            <p:nvPr/>
          </p:nvSpPr>
          <p:spPr>
            <a:xfrm>
              <a:off x="4139724"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cxnSp>
          <p:nvCxnSpPr>
            <p:cNvPr id="173" name="직선 연결선 172">
              <a:extLst>
                <a:ext uri="{FF2B5EF4-FFF2-40B4-BE49-F238E27FC236}">
                  <a16:creationId xmlns:a16="http://schemas.microsoft.com/office/drawing/2014/main" id="{4E52CC85-B795-42BF-AE53-11B31FF3EC0C}"/>
                </a:ext>
              </a:extLst>
            </p:cNvPr>
            <p:cNvCxnSpPr>
              <a:cxnSpLocks/>
            </p:cNvCxnSpPr>
            <p:nvPr/>
          </p:nvCxnSpPr>
          <p:spPr>
            <a:xfrm>
              <a:off x="3162478" y="2786719"/>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4" name="직선 연결선 173">
              <a:extLst>
                <a:ext uri="{FF2B5EF4-FFF2-40B4-BE49-F238E27FC236}">
                  <a16:creationId xmlns:a16="http://schemas.microsoft.com/office/drawing/2014/main" id="{B982A497-B815-4EF2-A029-0898815F1D82}"/>
                </a:ext>
              </a:extLst>
            </p:cNvPr>
            <p:cNvCxnSpPr>
              <a:cxnSpLocks/>
            </p:cNvCxnSpPr>
            <p:nvPr/>
          </p:nvCxnSpPr>
          <p:spPr>
            <a:xfrm>
              <a:off x="3572631" y="2787531"/>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5" name="직선 연결선 174">
              <a:extLst>
                <a:ext uri="{FF2B5EF4-FFF2-40B4-BE49-F238E27FC236}">
                  <a16:creationId xmlns:a16="http://schemas.microsoft.com/office/drawing/2014/main" id="{3F91141E-6E26-4322-834D-4377A48E7441}"/>
                </a:ext>
              </a:extLst>
            </p:cNvPr>
            <p:cNvCxnSpPr>
              <a:cxnSpLocks/>
            </p:cNvCxnSpPr>
            <p:nvPr/>
          </p:nvCxnSpPr>
          <p:spPr>
            <a:xfrm>
              <a:off x="4055878" y="2788344"/>
              <a:ext cx="88253"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76" name="TextBox 175">
              <a:extLst>
                <a:ext uri="{FF2B5EF4-FFF2-40B4-BE49-F238E27FC236}">
                  <a16:creationId xmlns:a16="http://schemas.microsoft.com/office/drawing/2014/main" id="{8CB3624F-DD84-4850-AE95-063254B9AF35}"/>
                </a:ext>
              </a:extLst>
            </p:cNvPr>
            <p:cNvSpPr txBox="1"/>
            <p:nvPr/>
          </p:nvSpPr>
          <p:spPr>
            <a:xfrm>
              <a:off x="3748834" y="2668820"/>
              <a:ext cx="260539" cy="246221"/>
            </a:xfrm>
            <a:prstGeom prst="rect">
              <a:avLst/>
            </a:prstGeom>
            <a:noFill/>
          </p:spPr>
          <p:txBody>
            <a:bodyPr wrap="square" lIns="0" rIns="0" rtlCol="0" anchor="ctr" anchorCtr="1">
              <a:spAutoFit/>
            </a:bodyPr>
            <a:lstStyle/>
            <a:p>
              <a:r>
                <a:rPr lang="en-US" altLang="ko-KR" sz="1000" dirty="0">
                  <a:solidFill>
                    <a:schemeClr val="bg1">
                      <a:lumMod val="85000"/>
                    </a:schemeClr>
                  </a:solidFill>
                  <a:latin typeface="Arial" panose="020B0604020202020204" pitchFamily="34" charset="0"/>
                </a:rPr>
                <a:t>•••</a:t>
              </a:r>
              <a:endParaRPr lang="ko-KR" altLang="en-US" sz="1000" dirty="0">
                <a:solidFill>
                  <a:schemeClr val="bg1">
                    <a:lumMod val="85000"/>
                  </a:schemeClr>
                </a:solidFill>
                <a:latin typeface="Arial" panose="020B0604020202020204" pitchFamily="34" charset="0"/>
              </a:endParaRPr>
            </a:p>
          </p:txBody>
        </p:sp>
        <p:cxnSp>
          <p:nvCxnSpPr>
            <p:cNvPr id="177" name="직선 연결선 176">
              <a:extLst>
                <a:ext uri="{FF2B5EF4-FFF2-40B4-BE49-F238E27FC236}">
                  <a16:creationId xmlns:a16="http://schemas.microsoft.com/office/drawing/2014/main" id="{11F62595-D73A-4E11-973B-7721C118943E}"/>
                </a:ext>
              </a:extLst>
            </p:cNvPr>
            <p:cNvCxnSpPr>
              <a:cxnSpLocks/>
            </p:cNvCxnSpPr>
            <p:nvPr/>
          </p:nvCxnSpPr>
          <p:spPr>
            <a:xfrm>
              <a:off x="4394432" y="2786719"/>
              <a:ext cx="136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179" name="그룹 178">
            <a:extLst>
              <a:ext uri="{FF2B5EF4-FFF2-40B4-BE49-F238E27FC236}">
                <a16:creationId xmlns:a16="http://schemas.microsoft.com/office/drawing/2014/main" id="{E7092B8D-2751-465E-808D-E5BC5F4BEBC7}"/>
              </a:ext>
            </a:extLst>
          </p:cNvPr>
          <p:cNvGrpSpPr/>
          <p:nvPr/>
        </p:nvGrpSpPr>
        <p:grpSpPr>
          <a:xfrm>
            <a:off x="6519882" y="6215344"/>
            <a:ext cx="1890911" cy="313952"/>
            <a:chOff x="2921042" y="2616555"/>
            <a:chExt cx="1890911" cy="313952"/>
          </a:xfrm>
        </p:grpSpPr>
        <p:sp>
          <p:nvSpPr>
            <p:cNvPr id="180" name="정육면체 179">
              <a:extLst>
                <a:ext uri="{FF2B5EF4-FFF2-40B4-BE49-F238E27FC236}">
                  <a16:creationId xmlns:a16="http://schemas.microsoft.com/office/drawing/2014/main" id="{F3A744D6-B95B-49C0-8CA1-9E81C6743F80}"/>
                </a:ext>
              </a:extLst>
            </p:cNvPr>
            <p:cNvSpPr/>
            <p:nvPr/>
          </p:nvSpPr>
          <p:spPr>
            <a:xfrm>
              <a:off x="4525132" y="2616555"/>
              <a:ext cx="286821" cy="311091"/>
            </a:xfrm>
            <a:prstGeom prst="cube">
              <a:avLst/>
            </a:prstGeom>
            <a:solidFill>
              <a:srgbClr val="B99F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altLang="ko-KR" dirty="0">
                  <a:solidFill>
                    <a:schemeClr val="tx1"/>
                  </a:solidFill>
                  <a:latin typeface="Arial" panose="020B0604020202020204" pitchFamily="34" charset="0"/>
                </a:rPr>
                <a:t>α</a:t>
              </a:r>
              <a:endParaRPr lang="ko-KR" altLang="en-US" dirty="0">
                <a:solidFill>
                  <a:schemeClr val="tx1"/>
                </a:solidFill>
                <a:latin typeface="Arial" panose="020B0604020202020204" pitchFamily="34" charset="0"/>
              </a:endParaRPr>
            </a:p>
          </p:txBody>
        </p:sp>
        <p:sp>
          <p:nvSpPr>
            <p:cNvPr id="181" name="정육면체 180">
              <a:extLst>
                <a:ext uri="{FF2B5EF4-FFF2-40B4-BE49-F238E27FC236}">
                  <a16:creationId xmlns:a16="http://schemas.microsoft.com/office/drawing/2014/main" id="{AD36621E-21D5-4C0F-BDD0-E74948E759EA}"/>
                </a:ext>
              </a:extLst>
            </p:cNvPr>
            <p:cNvSpPr/>
            <p:nvPr/>
          </p:nvSpPr>
          <p:spPr>
            <a:xfrm>
              <a:off x="2921042"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182" name="정육면체 181">
              <a:extLst>
                <a:ext uri="{FF2B5EF4-FFF2-40B4-BE49-F238E27FC236}">
                  <a16:creationId xmlns:a16="http://schemas.microsoft.com/office/drawing/2014/main" id="{5CB018DD-D4E1-4320-8AFD-90582DE11B3D}"/>
                </a:ext>
              </a:extLst>
            </p:cNvPr>
            <p:cNvSpPr/>
            <p:nvPr/>
          </p:nvSpPr>
          <p:spPr>
            <a:xfrm>
              <a:off x="3327269"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183" name="정육면체 182">
              <a:extLst>
                <a:ext uri="{FF2B5EF4-FFF2-40B4-BE49-F238E27FC236}">
                  <a16:creationId xmlns:a16="http://schemas.microsoft.com/office/drawing/2014/main" id="{5903E276-09A7-4451-BE20-EB6E2DE9976E}"/>
                </a:ext>
              </a:extLst>
            </p:cNvPr>
            <p:cNvSpPr/>
            <p:nvPr/>
          </p:nvSpPr>
          <p:spPr>
            <a:xfrm>
              <a:off x="4139724"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cxnSp>
          <p:nvCxnSpPr>
            <p:cNvPr id="184" name="직선 연결선 183">
              <a:extLst>
                <a:ext uri="{FF2B5EF4-FFF2-40B4-BE49-F238E27FC236}">
                  <a16:creationId xmlns:a16="http://schemas.microsoft.com/office/drawing/2014/main" id="{94DCF3F8-9153-499C-BE3A-A48AEFD19512}"/>
                </a:ext>
              </a:extLst>
            </p:cNvPr>
            <p:cNvCxnSpPr>
              <a:cxnSpLocks/>
            </p:cNvCxnSpPr>
            <p:nvPr/>
          </p:nvCxnSpPr>
          <p:spPr>
            <a:xfrm>
              <a:off x="3162478" y="2786719"/>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5" name="직선 연결선 184">
              <a:extLst>
                <a:ext uri="{FF2B5EF4-FFF2-40B4-BE49-F238E27FC236}">
                  <a16:creationId xmlns:a16="http://schemas.microsoft.com/office/drawing/2014/main" id="{D06F6072-C2D0-4954-A29E-7EEDF5E010A9}"/>
                </a:ext>
              </a:extLst>
            </p:cNvPr>
            <p:cNvCxnSpPr>
              <a:cxnSpLocks/>
            </p:cNvCxnSpPr>
            <p:nvPr/>
          </p:nvCxnSpPr>
          <p:spPr>
            <a:xfrm>
              <a:off x="3572631" y="2787531"/>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6" name="직선 연결선 185">
              <a:extLst>
                <a:ext uri="{FF2B5EF4-FFF2-40B4-BE49-F238E27FC236}">
                  <a16:creationId xmlns:a16="http://schemas.microsoft.com/office/drawing/2014/main" id="{F17507E1-0C98-4AB1-801F-747A6B1E5D6E}"/>
                </a:ext>
              </a:extLst>
            </p:cNvPr>
            <p:cNvCxnSpPr>
              <a:cxnSpLocks/>
            </p:cNvCxnSpPr>
            <p:nvPr/>
          </p:nvCxnSpPr>
          <p:spPr>
            <a:xfrm>
              <a:off x="4055878" y="2788344"/>
              <a:ext cx="88253"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87" name="TextBox 186">
              <a:extLst>
                <a:ext uri="{FF2B5EF4-FFF2-40B4-BE49-F238E27FC236}">
                  <a16:creationId xmlns:a16="http://schemas.microsoft.com/office/drawing/2014/main" id="{477E2ECC-67E9-4EFE-AA4C-F0BCD4E25ED6}"/>
                </a:ext>
              </a:extLst>
            </p:cNvPr>
            <p:cNvSpPr txBox="1"/>
            <p:nvPr/>
          </p:nvSpPr>
          <p:spPr>
            <a:xfrm>
              <a:off x="3748834" y="2668820"/>
              <a:ext cx="260539" cy="246221"/>
            </a:xfrm>
            <a:prstGeom prst="rect">
              <a:avLst/>
            </a:prstGeom>
            <a:noFill/>
          </p:spPr>
          <p:txBody>
            <a:bodyPr wrap="square" lIns="0" rIns="0" rtlCol="0" anchor="ctr" anchorCtr="1">
              <a:spAutoFit/>
            </a:bodyPr>
            <a:lstStyle/>
            <a:p>
              <a:r>
                <a:rPr lang="en-US" altLang="ko-KR" sz="1000" dirty="0">
                  <a:solidFill>
                    <a:schemeClr val="bg1">
                      <a:lumMod val="85000"/>
                    </a:schemeClr>
                  </a:solidFill>
                  <a:latin typeface="Arial" panose="020B0604020202020204" pitchFamily="34" charset="0"/>
                </a:rPr>
                <a:t>•••</a:t>
              </a:r>
              <a:endParaRPr lang="ko-KR" altLang="en-US" sz="1000" dirty="0">
                <a:solidFill>
                  <a:schemeClr val="bg1">
                    <a:lumMod val="85000"/>
                  </a:schemeClr>
                </a:solidFill>
                <a:latin typeface="Arial" panose="020B0604020202020204" pitchFamily="34" charset="0"/>
              </a:endParaRPr>
            </a:p>
          </p:txBody>
        </p:sp>
        <p:cxnSp>
          <p:nvCxnSpPr>
            <p:cNvPr id="188" name="직선 연결선 187">
              <a:extLst>
                <a:ext uri="{FF2B5EF4-FFF2-40B4-BE49-F238E27FC236}">
                  <a16:creationId xmlns:a16="http://schemas.microsoft.com/office/drawing/2014/main" id="{88C54AC7-11AF-4080-B6BA-77814ECA176E}"/>
                </a:ext>
              </a:extLst>
            </p:cNvPr>
            <p:cNvCxnSpPr>
              <a:cxnSpLocks/>
            </p:cNvCxnSpPr>
            <p:nvPr/>
          </p:nvCxnSpPr>
          <p:spPr>
            <a:xfrm>
              <a:off x="4394432" y="2786719"/>
              <a:ext cx="136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189" name="그룹 188">
            <a:extLst>
              <a:ext uri="{FF2B5EF4-FFF2-40B4-BE49-F238E27FC236}">
                <a16:creationId xmlns:a16="http://schemas.microsoft.com/office/drawing/2014/main" id="{3B3283B4-A92D-4D19-93F7-3CD8028D0823}"/>
              </a:ext>
            </a:extLst>
          </p:cNvPr>
          <p:cNvGrpSpPr/>
          <p:nvPr/>
        </p:nvGrpSpPr>
        <p:grpSpPr>
          <a:xfrm>
            <a:off x="7133692" y="2734045"/>
            <a:ext cx="1890911" cy="313952"/>
            <a:chOff x="2921042" y="2616555"/>
            <a:chExt cx="1890911" cy="313952"/>
          </a:xfrm>
        </p:grpSpPr>
        <p:sp>
          <p:nvSpPr>
            <p:cNvPr id="190" name="정육면체 189">
              <a:extLst>
                <a:ext uri="{FF2B5EF4-FFF2-40B4-BE49-F238E27FC236}">
                  <a16:creationId xmlns:a16="http://schemas.microsoft.com/office/drawing/2014/main" id="{09974CC4-F78F-48BB-82D2-E43CECB8321D}"/>
                </a:ext>
              </a:extLst>
            </p:cNvPr>
            <p:cNvSpPr/>
            <p:nvPr/>
          </p:nvSpPr>
          <p:spPr>
            <a:xfrm>
              <a:off x="4525132" y="2616555"/>
              <a:ext cx="286821" cy="311091"/>
            </a:xfrm>
            <a:prstGeom prst="cube">
              <a:avLst/>
            </a:prstGeom>
            <a:solidFill>
              <a:srgbClr val="B99F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altLang="ko-KR" dirty="0">
                  <a:solidFill>
                    <a:schemeClr val="tx1"/>
                  </a:solidFill>
                  <a:latin typeface="Arial" panose="020B0604020202020204" pitchFamily="34" charset="0"/>
                </a:rPr>
                <a:t>α</a:t>
              </a:r>
              <a:endParaRPr lang="ko-KR" altLang="en-US" dirty="0">
                <a:solidFill>
                  <a:schemeClr val="tx1"/>
                </a:solidFill>
                <a:latin typeface="Arial" panose="020B0604020202020204" pitchFamily="34" charset="0"/>
              </a:endParaRPr>
            </a:p>
          </p:txBody>
        </p:sp>
        <p:sp>
          <p:nvSpPr>
            <p:cNvPr id="191" name="정육면체 190">
              <a:extLst>
                <a:ext uri="{FF2B5EF4-FFF2-40B4-BE49-F238E27FC236}">
                  <a16:creationId xmlns:a16="http://schemas.microsoft.com/office/drawing/2014/main" id="{3BC2086B-8C94-4CDE-886E-7633FFAE1E6B}"/>
                </a:ext>
              </a:extLst>
            </p:cNvPr>
            <p:cNvSpPr/>
            <p:nvPr/>
          </p:nvSpPr>
          <p:spPr>
            <a:xfrm>
              <a:off x="2921042"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192" name="정육면체 191">
              <a:extLst>
                <a:ext uri="{FF2B5EF4-FFF2-40B4-BE49-F238E27FC236}">
                  <a16:creationId xmlns:a16="http://schemas.microsoft.com/office/drawing/2014/main" id="{92C1A754-C0D0-45D5-A197-9B8747FBEF1A}"/>
                </a:ext>
              </a:extLst>
            </p:cNvPr>
            <p:cNvSpPr/>
            <p:nvPr/>
          </p:nvSpPr>
          <p:spPr>
            <a:xfrm>
              <a:off x="3327269"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193" name="정육면체 192">
              <a:extLst>
                <a:ext uri="{FF2B5EF4-FFF2-40B4-BE49-F238E27FC236}">
                  <a16:creationId xmlns:a16="http://schemas.microsoft.com/office/drawing/2014/main" id="{DF6531BD-0C76-4F79-90E6-1B33695B88AE}"/>
                </a:ext>
              </a:extLst>
            </p:cNvPr>
            <p:cNvSpPr/>
            <p:nvPr/>
          </p:nvSpPr>
          <p:spPr>
            <a:xfrm>
              <a:off x="4139724"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cxnSp>
          <p:nvCxnSpPr>
            <p:cNvPr id="194" name="직선 연결선 193">
              <a:extLst>
                <a:ext uri="{FF2B5EF4-FFF2-40B4-BE49-F238E27FC236}">
                  <a16:creationId xmlns:a16="http://schemas.microsoft.com/office/drawing/2014/main" id="{98CFE8A2-AF08-4B88-BA4A-7BCFB9E70D80}"/>
                </a:ext>
              </a:extLst>
            </p:cNvPr>
            <p:cNvCxnSpPr>
              <a:cxnSpLocks/>
            </p:cNvCxnSpPr>
            <p:nvPr/>
          </p:nvCxnSpPr>
          <p:spPr>
            <a:xfrm>
              <a:off x="3162478" y="2786719"/>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5" name="직선 연결선 194">
              <a:extLst>
                <a:ext uri="{FF2B5EF4-FFF2-40B4-BE49-F238E27FC236}">
                  <a16:creationId xmlns:a16="http://schemas.microsoft.com/office/drawing/2014/main" id="{BEBFFF9C-6308-4E05-9D2D-4DE21A523B54}"/>
                </a:ext>
              </a:extLst>
            </p:cNvPr>
            <p:cNvCxnSpPr>
              <a:cxnSpLocks/>
            </p:cNvCxnSpPr>
            <p:nvPr/>
          </p:nvCxnSpPr>
          <p:spPr>
            <a:xfrm>
              <a:off x="3572631" y="2787531"/>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6" name="직선 연결선 195">
              <a:extLst>
                <a:ext uri="{FF2B5EF4-FFF2-40B4-BE49-F238E27FC236}">
                  <a16:creationId xmlns:a16="http://schemas.microsoft.com/office/drawing/2014/main" id="{D28C89A7-5493-4B3A-8038-0EB8BEF9573F}"/>
                </a:ext>
              </a:extLst>
            </p:cNvPr>
            <p:cNvCxnSpPr>
              <a:cxnSpLocks/>
            </p:cNvCxnSpPr>
            <p:nvPr/>
          </p:nvCxnSpPr>
          <p:spPr>
            <a:xfrm>
              <a:off x="4055878" y="2788344"/>
              <a:ext cx="88253"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97" name="TextBox 196">
              <a:extLst>
                <a:ext uri="{FF2B5EF4-FFF2-40B4-BE49-F238E27FC236}">
                  <a16:creationId xmlns:a16="http://schemas.microsoft.com/office/drawing/2014/main" id="{477C927A-F445-4557-9051-A12A0F4C3121}"/>
                </a:ext>
              </a:extLst>
            </p:cNvPr>
            <p:cNvSpPr txBox="1"/>
            <p:nvPr/>
          </p:nvSpPr>
          <p:spPr>
            <a:xfrm>
              <a:off x="3748834" y="2668820"/>
              <a:ext cx="260539" cy="246221"/>
            </a:xfrm>
            <a:prstGeom prst="rect">
              <a:avLst/>
            </a:prstGeom>
            <a:noFill/>
          </p:spPr>
          <p:txBody>
            <a:bodyPr wrap="square" lIns="0" rIns="0" rtlCol="0" anchor="ctr" anchorCtr="1">
              <a:spAutoFit/>
            </a:bodyPr>
            <a:lstStyle/>
            <a:p>
              <a:r>
                <a:rPr lang="en-US" altLang="ko-KR" sz="1000" dirty="0">
                  <a:solidFill>
                    <a:schemeClr val="bg1">
                      <a:lumMod val="85000"/>
                    </a:schemeClr>
                  </a:solidFill>
                  <a:latin typeface="Arial" panose="020B0604020202020204" pitchFamily="34" charset="0"/>
                </a:rPr>
                <a:t>•••</a:t>
              </a:r>
              <a:endParaRPr lang="ko-KR" altLang="en-US" sz="1000" dirty="0">
                <a:solidFill>
                  <a:schemeClr val="bg1">
                    <a:lumMod val="85000"/>
                  </a:schemeClr>
                </a:solidFill>
                <a:latin typeface="Arial" panose="020B0604020202020204" pitchFamily="34" charset="0"/>
              </a:endParaRPr>
            </a:p>
          </p:txBody>
        </p:sp>
        <p:cxnSp>
          <p:nvCxnSpPr>
            <p:cNvPr id="198" name="직선 연결선 197">
              <a:extLst>
                <a:ext uri="{FF2B5EF4-FFF2-40B4-BE49-F238E27FC236}">
                  <a16:creationId xmlns:a16="http://schemas.microsoft.com/office/drawing/2014/main" id="{5046EAF5-75AF-4E1D-9470-03DA6149B5E9}"/>
                </a:ext>
              </a:extLst>
            </p:cNvPr>
            <p:cNvCxnSpPr>
              <a:cxnSpLocks/>
            </p:cNvCxnSpPr>
            <p:nvPr/>
          </p:nvCxnSpPr>
          <p:spPr>
            <a:xfrm>
              <a:off x="4394432" y="2786719"/>
              <a:ext cx="136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199" name="그룹 198">
            <a:extLst>
              <a:ext uri="{FF2B5EF4-FFF2-40B4-BE49-F238E27FC236}">
                <a16:creationId xmlns:a16="http://schemas.microsoft.com/office/drawing/2014/main" id="{3AF0B17F-21BE-4BD9-967F-340337D5FA13}"/>
              </a:ext>
            </a:extLst>
          </p:cNvPr>
          <p:cNvGrpSpPr/>
          <p:nvPr/>
        </p:nvGrpSpPr>
        <p:grpSpPr>
          <a:xfrm>
            <a:off x="9358743" y="2306357"/>
            <a:ext cx="1890911" cy="313952"/>
            <a:chOff x="2921042" y="2616555"/>
            <a:chExt cx="1890911" cy="313952"/>
          </a:xfrm>
        </p:grpSpPr>
        <p:sp>
          <p:nvSpPr>
            <p:cNvPr id="200" name="정육면체 199">
              <a:extLst>
                <a:ext uri="{FF2B5EF4-FFF2-40B4-BE49-F238E27FC236}">
                  <a16:creationId xmlns:a16="http://schemas.microsoft.com/office/drawing/2014/main" id="{2254BE47-76B3-4F7C-998F-EA428EB2EA04}"/>
                </a:ext>
              </a:extLst>
            </p:cNvPr>
            <p:cNvSpPr/>
            <p:nvPr/>
          </p:nvSpPr>
          <p:spPr>
            <a:xfrm>
              <a:off x="4525132" y="2616555"/>
              <a:ext cx="286821" cy="311091"/>
            </a:xfrm>
            <a:prstGeom prst="cube">
              <a:avLst/>
            </a:prstGeom>
            <a:solidFill>
              <a:srgbClr val="B99F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altLang="ko-KR" dirty="0">
                  <a:solidFill>
                    <a:schemeClr val="tx1"/>
                  </a:solidFill>
                  <a:latin typeface="Arial" panose="020B0604020202020204" pitchFamily="34" charset="0"/>
                </a:rPr>
                <a:t>α</a:t>
              </a:r>
              <a:endParaRPr lang="ko-KR" altLang="en-US" dirty="0">
                <a:solidFill>
                  <a:schemeClr val="tx1"/>
                </a:solidFill>
                <a:latin typeface="Arial" panose="020B0604020202020204" pitchFamily="34" charset="0"/>
              </a:endParaRPr>
            </a:p>
          </p:txBody>
        </p:sp>
        <p:sp>
          <p:nvSpPr>
            <p:cNvPr id="201" name="정육면체 200">
              <a:extLst>
                <a:ext uri="{FF2B5EF4-FFF2-40B4-BE49-F238E27FC236}">
                  <a16:creationId xmlns:a16="http://schemas.microsoft.com/office/drawing/2014/main" id="{4A717F67-7CCA-4282-8135-E3CAB127DD58}"/>
                </a:ext>
              </a:extLst>
            </p:cNvPr>
            <p:cNvSpPr/>
            <p:nvPr/>
          </p:nvSpPr>
          <p:spPr>
            <a:xfrm>
              <a:off x="2921042"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202" name="정육면체 201">
              <a:extLst>
                <a:ext uri="{FF2B5EF4-FFF2-40B4-BE49-F238E27FC236}">
                  <a16:creationId xmlns:a16="http://schemas.microsoft.com/office/drawing/2014/main" id="{C5CEDF31-BC21-4522-8E32-63CC628381A8}"/>
                </a:ext>
              </a:extLst>
            </p:cNvPr>
            <p:cNvSpPr/>
            <p:nvPr/>
          </p:nvSpPr>
          <p:spPr>
            <a:xfrm>
              <a:off x="3327269"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203" name="정육면체 202">
              <a:extLst>
                <a:ext uri="{FF2B5EF4-FFF2-40B4-BE49-F238E27FC236}">
                  <a16:creationId xmlns:a16="http://schemas.microsoft.com/office/drawing/2014/main" id="{BAE0F76E-3A9A-447F-8D95-B01015EFEFE8}"/>
                </a:ext>
              </a:extLst>
            </p:cNvPr>
            <p:cNvSpPr/>
            <p:nvPr/>
          </p:nvSpPr>
          <p:spPr>
            <a:xfrm>
              <a:off x="4139724"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cxnSp>
          <p:nvCxnSpPr>
            <p:cNvPr id="204" name="직선 연결선 203">
              <a:extLst>
                <a:ext uri="{FF2B5EF4-FFF2-40B4-BE49-F238E27FC236}">
                  <a16:creationId xmlns:a16="http://schemas.microsoft.com/office/drawing/2014/main" id="{9FE457F6-8882-49BE-BCE5-262477B44536}"/>
                </a:ext>
              </a:extLst>
            </p:cNvPr>
            <p:cNvCxnSpPr>
              <a:cxnSpLocks/>
            </p:cNvCxnSpPr>
            <p:nvPr/>
          </p:nvCxnSpPr>
          <p:spPr>
            <a:xfrm>
              <a:off x="3162478" y="2786719"/>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5" name="직선 연결선 204">
              <a:extLst>
                <a:ext uri="{FF2B5EF4-FFF2-40B4-BE49-F238E27FC236}">
                  <a16:creationId xmlns:a16="http://schemas.microsoft.com/office/drawing/2014/main" id="{2E80055F-D84F-4496-B747-DBD5DB80FDFE}"/>
                </a:ext>
              </a:extLst>
            </p:cNvPr>
            <p:cNvCxnSpPr>
              <a:cxnSpLocks/>
            </p:cNvCxnSpPr>
            <p:nvPr/>
          </p:nvCxnSpPr>
          <p:spPr>
            <a:xfrm>
              <a:off x="3572631" y="2787531"/>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6" name="직선 연결선 205">
              <a:extLst>
                <a:ext uri="{FF2B5EF4-FFF2-40B4-BE49-F238E27FC236}">
                  <a16:creationId xmlns:a16="http://schemas.microsoft.com/office/drawing/2014/main" id="{B53FB5DD-D725-41FB-8F44-4C55B618CF73}"/>
                </a:ext>
              </a:extLst>
            </p:cNvPr>
            <p:cNvCxnSpPr>
              <a:cxnSpLocks/>
            </p:cNvCxnSpPr>
            <p:nvPr/>
          </p:nvCxnSpPr>
          <p:spPr>
            <a:xfrm>
              <a:off x="4055878" y="2788344"/>
              <a:ext cx="88253"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07" name="TextBox 206">
              <a:extLst>
                <a:ext uri="{FF2B5EF4-FFF2-40B4-BE49-F238E27FC236}">
                  <a16:creationId xmlns:a16="http://schemas.microsoft.com/office/drawing/2014/main" id="{484D4720-6F24-4DF8-97AF-1E390FC60D0F}"/>
                </a:ext>
              </a:extLst>
            </p:cNvPr>
            <p:cNvSpPr txBox="1"/>
            <p:nvPr/>
          </p:nvSpPr>
          <p:spPr>
            <a:xfrm>
              <a:off x="3748834" y="2668820"/>
              <a:ext cx="260539" cy="246221"/>
            </a:xfrm>
            <a:prstGeom prst="rect">
              <a:avLst/>
            </a:prstGeom>
            <a:noFill/>
          </p:spPr>
          <p:txBody>
            <a:bodyPr wrap="square" lIns="0" rIns="0" rtlCol="0" anchor="ctr" anchorCtr="1">
              <a:spAutoFit/>
            </a:bodyPr>
            <a:lstStyle/>
            <a:p>
              <a:r>
                <a:rPr lang="en-US" altLang="ko-KR" sz="1000" dirty="0">
                  <a:solidFill>
                    <a:schemeClr val="bg1">
                      <a:lumMod val="85000"/>
                    </a:schemeClr>
                  </a:solidFill>
                  <a:latin typeface="Arial" panose="020B0604020202020204" pitchFamily="34" charset="0"/>
                </a:rPr>
                <a:t>•••</a:t>
              </a:r>
              <a:endParaRPr lang="ko-KR" altLang="en-US" sz="1000" dirty="0">
                <a:solidFill>
                  <a:schemeClr val="bg1">
                    <a:lumMod val="85000"/>
                  </a:schemeClr>
                </a:solidFill>
                <a:latin typeface="Arial" panose="020B0604020202020204" pitchFamily="34" charset="0"/>
              </a:endParaRPr>
            </a:p>
          </p:txBody>
        </p:sp>
        <p:cxnSp>
          <p:nvCxnSpPr>
            <p:cNvPr id="208" name="직선 연결선 207">
              <a:extLst>
                <a:ext uri="{FF2B5EF4-FFF2-40B4-BE49-F238E27FC236}">
                  <a16:creationId xmlns:a16="http://schemas.microsoft.com/office/drawing/2014/main" id="{34E0D835-6691-4BC6-B315-EC272D16EEB4}"/>
                </a:ext>
              </a:extLst>
            </p:cNvPr>
            <p:cNvCxnSpPr>
              <a:cxnSpLocks/>
            </p:cNvCxnSpPr>
            <p:nvPr/>
          </p:nvCxnSpPr>
          <p:spPr>
            <a:xfrm>
              <a:off x="4394432" y="2786719"/>
              <a:ext cx="136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209" name="그룹 208">
            <a:extLst>
              <a:ext uri="{FF2B5EF4-FFF2-40B4-BE49-F238E27FC236}">
                <a16:creationId xmlns:a16="http://schemas.microsoft.com/office/drawing/2014/main" id="{94B2F09B-0F88-4856-9441-CF6412055C58}"/>
              </a:ext>
            </a:extLst>
          </p:cNvPr>
          <p:cNvGrpSpPr/>
          <p:nvPr/>
        </p:nvGrpSpPr>
        <p:grpSpPr>
          <a:xfrm>
            <a:off x="8545164" y="5028614"/>
            <a:ext cx="1890911" cy="313952"/>
            <a:chOff x="2921042" y="2616555"/>
            <a:chExt cx="1890911" cy="313952"/>
          </a:xfrm>
        </p:grpSpPr>
        <p:sp>
          <p:nvSpPr>
            <p:cNvPr id="210" name="정육면체 209">
              <a:extLst>
                <a:ext uri="{FF2B5EF4-FFF2-40B4-BE49-F238E27FC236}">
                  <a16:creationId xmlns:a16="http://schemas.microsoft.com/office/drawing/2014/main" id="{88F8C6D6-5330-4D9C-98FB-F32B582703B1}"/>
                </a:ext>
              </a:extLst>
            </p:cNvPr>
            <p:cNvSpPr/>
            <p:nvPr/>
          </p:nvSpPr>
          <p:spPr>
            <a:xfrm>
              <a:off x="4525132" y="2616555"/>
              <a:ext cx="286821" cy="311091"/>
            </a:xfrm>
            <a:prstGeom prst="cube">
              <a:avLst/>
            </a:prstGeom>
            <a:solidFill>
              <a:srgbClr val="B99F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altLang="ko-KR" dirty="0">
                  <a:solidFill>
                    <a:schemeClr val="tx1"/>
                  </a:solidFill>
                  <a:latin typeface="Arial" panose="020B0604020202020204" pitchFamily="34" charset="0"/>
                </a:rPr>
                <a:t>α</a:t>
              </a:r>
              <a:endParaRPr lang="ko-KR" altLang="en-US" dirty="0">
                <a:solidFill>
                  <a:schemeClr val="tx1"/>
                </a:solidFill>
                <a:latin typeface="Arial" panose="020B0604020202020204" pitchFamily="34" charset="0"/>
              </a:endParaRPr>
            </a:p>
          </p:txBody>
        </p:sp>
        <p:sp>
          <p:nvSpPr>
            <p:cNvPr id="211" name="정육면체 210">
              <a:extLst>
                <a:ext uri="{FF2B5EF4-FFF2-40B4-BE49-F238E27FC236}">
                  <a16:creationId xmlns:a16="http://schemas.microsoft.com/office/drawing/2014/main" id="{CD0E93EC-3DA4-4427-8D0F-4AB5E921B958}"/>
                </a:ext>
              </a:extLst>
            </p:cNvPr>
            <p:cNvSpPr/>
            <p:nvPr/>
          </p:nvSpPr>
          <p:spPr>
            <a:xfrm>
              <a:off x="2921042"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212" name="정육면체 211">
              <a:extLst>
                <a:ext uri="{FF2B5EF4-FFF2-40B4-BE49-F238E27FC236}">
                  <a16:creationId xmlns:a16="http://schemas.microsoft.com/office/drawing/2014/main" id="{3A9DB8AC-02FE-45CE-B7DD-339DD3E1069B}"/>
                </a:ext>
              </a:extLst>
            </p:cNvPr>
            <p:cNvSpPr/>
            <p:nvPr/>
          </p:nvSpPr>
          <p:spPr>
            <a:xfrm>
              <a:off x="3327269"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213" name="정육면체 212">
              <a:extLst>
                <a:ext uri="{FF2B5EF4-FFF2-40B4-BE49-F238E27FC236}">
                  <a16:creationId xmlns:a16="http://schemas.microsoft.com/office/drawing/2014/main" id="{D0048B5F-9195-4DF2-A42C-12C9E21027E4}"/>
                </a:ext>
              </a:extLst>
            </p:cNvPr>
            <p:cNvSpPr/>
            <p:nvPr/>
          </p:nvSpPr>
          <p:spPr>
            <a:xfrm>
              <a:off x="4139724"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cxnSp>
          <p:nvCxnSpPr>
            <p:cNvPr id="214" name="직선 연결선 213">
              <a:extLst>
                <a:ext uri="{FF2B5EF4-FFF2-40B4-BE49-F238E27FC236}">
                  <a16:creationId xmlns:a16="http://schemas.microsoft.com/office/drawing/2014/main" id="{D8615B31-D83F-469B-9CB8-28FD1E2C49E5}"/>
                </a:ext>
              </a:extLst>
            </p:cNvPr>
            <p:cNvCxnSpPr>
              <a:cxnSpLocks/>
            </p:cNvCxnSpPr>
            <p:nvPr/>
          </p:nvCxnSpPr>
          <p:spPr>
            <a:xfrm>
              <a:off x="3162478" y="2786719"/>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5" name="직선 연결선 214">
              <a:extLst>
                <a:ext uri="{FF2B5EF4-FFF2-40B4-BE49-F238E27FC236}">
                  <a16:creationId xmlns:a16="http://schemas.microsoft.com/office/drawing/2014/main" id="{B9FE7384-16B6-478D-B30C-CA6D4D95BC08}"/>
                </a:ext>
              </a:extLst>
            </p:cNvPr>
            <p:cNvCxnSpPr>
              <a:cxnSpLocks/>
            </p:cNvCxnSpPr>
            <p:nvPr/>
          </p:nvCxnSpPr>
          <p:spPr>
            <a:xfrm>
              <a:off x="3572631" y="2787531"/>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6" name="직선 연결선 215">
              <a:extLst>
                <a:ext uri="{FF2B5EF4-FFF2-40B4-BE49-F238E27FC236}">
                  <a16:creationId xmlns:a16="http://schemas.microsoft.com/office/drawing/2014/main" id="{D4D2C76F-C2A8-4C37-BBA0-C9CC494EB5C4}"/>
                </a:ext>
              </a:extLst>
            </p:cNvPr>
            <p:cNvCxnSpPr>
              <a:cxnSpLocks/>
            </p:cNvCxnSpPr>
            <p:nvPr/>
          </p:nvCxnSpPr>
          <p:spPr>
            <a:xfrm>
              <a:off x="4055878" y="2788344"/>
              <a:ext cx="88253"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17" name="TextBox 216">
              <a:extLst>
                <a:ext uri="{FF2B5EF4-FFF2-40B4-BE49-F238E27FC236}">
                  <a16:creationId xmlns:a16="http://schemas.microsoft.com/office/drawing/2014/main" id="{9C30BAF4-EF9D-4C37-9716-C5D978506F5D}"/>
                </a:ext>
              </a:extLst>
            </p:cNvPr>
            <p:cNvSpPr txBox="1"/>
            <p:nvPr/>
          </p:nvSpPr>
          <p:spPr>
            <a:xfrm>
              <a:off x="3748834" y="2668820"/>
              <a:ext cx="260539" cy="246221"/>
            </a:xfrm>
            <a:prstGeom prst="rect">
              <a:avLst/>
            </a:prstGeom>
            <a:noFill/>
          </p:spPr>
          <p:txBody>
            <a:bodyPr wrap="square" lIns="0" rIns="0" rtlCol="0" anchor="ctr" anchorCtr="1">
              <a:spAutoFit/>
            </a:bodyPr>
            <a:lstStyle/>
            <a:p>
              <a:r>
                <a:rPr lang="en-US" altLang="ko-KR" sz="1000" dirty="0">
                  <a:solidFill>
                    <a:schemeClr val="bg1">
                      <a:lumMod val="85000"/>
                    </a:schemeClr>
                  </a:solidFill>
                  <a:latin typeface="Arial" panose="020B0604020202020204" pitchFamily="34" charset="0"/>
                </a:rPr>
                <a:t>•••</a:t>
              </a:r>
              <a:endParaRPr lang="ko-KR" altLang="en-US" sz="1000" dirty="0">
                <a:solidFill>
                  <a:schemeClr val="bg1">
                    <a:lumMod val="85000"/>
                  </a:schemeClr>
                </a:solidFill>
                <a:latin typeface="Arial" panose="020B0604020202020204" pitchFamily="34" charset="0"/>
              </a:endParaRPr>
            </a:p>
          </p:txBody>
        </p:sp>
        <p:cxnSp>
          <p:nvCxnSpPr>
            <p:cNvPr id="218" name="직선 연결선 217">
              <a:extLst>
                <a:ext uri="{FF2B5EF4-FFF2-40B4-BE49-F238E27FC236}">
                  <a16:creationId xmlns:a16="http://schemas.microsoft.com/office/drawing/2014/main" id="{ED6CC3BA-833C-4F0B-9787-09433AFCFE22}"/>
                </a:ext>
              </a:extLst>
            </p:cNvPr>
            <p:cNvCxnSpPr>
              <a:cxnSpLocks/>
            </p:cNvCxnSpPr>
            <p:nvPr/>
          </p:nvCxnSpPr>
          <p:spPr>
            <a:xfrm>
              <a:off x="4394432" y="2786719"/>
              <a:ext cx="136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221" name="자유형: 도형 220">
            <a:extLst>
              <a:ext uri="{FF2B5EF4-FFF2-40B4-BE49-F238E27FC236}">
                <a16:creationId xmlns:a16="http://schemas.microsoft.com/office/drawing/2014/main" id="{F8F8D520-2C30-4099-A770-CD0E008B17A2}"/>
              </a:ext>
            </a:extLst>
          </p:cNvPr>
          <p:cNvSpPr/>
          <p:nvPr/>
        </p:nvSpPr>
        <p:spPr>
          <a:xfrm>
            <a:off x="719057" y="690847"/>
            <a:ext cx="6805628" cy="6110116"/>
          </a:xfrm>
          <a:custGeom>
            <a:avLst/>
            <a:gdLst>
              <a:gd name="connsiteX0" fmla="*/ 129566 w 6805628"/>
              <a:gd name="connsiteY0" fmla="*/ 3147130 h 6152927"/>
              <a:gd name="connsiteX1" fmla="*/ 898310 w 6805628"/>
              <a:gd name="connsiteY1" fmla="*/ 5437176 h 6152927"/>
              <a:gd name="connsiteX2" fmla="*/ 3115528 w 6805628"/>
              <a:gd name="connsiteY2" fmla="*/ 6124999 h 6152927"/>
              <a:gd name="connsiteX3" fmla="*/ 4855315 w 6805628"/>
              <a:gd name="connsiteY3" fmla="*/ 5793225 h 6152927"/>
              <a:gd name="connsiteX4" fmla="*/ 3293552 w 6805628"/>
              <a:gd name="connsiteY4" fmla="*/ 3802584 h 6152927"/>
              <a:gd name="connsiteX5" fmla="*/ 6805496 w 6805628"/>
              <a:gd name="connsiteY5" fmla="*/ 978464 h 6152927"/>
              <a:gd name="connsiteX6" fmla="*/ 3414933 w 6805628"/>
              <a:gd name="connsiteY6" fmla="*/ 104524 h 6152927"/>
              <a:gd name="connsiteX7" fmla="*/ 129566 w 6805628"/>
              <a:gd name="connsiteY7" fmla="*/ 3147130 h 6152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05628" h="6152927">
                <a:moveTo>
                  <a:pt x="129566" y="3147130"/>
                </a:moveTo>
                <a:cubicBezTo>
                  <a:pt x="-289871" y="4035905"/>
                  <a:pt x="400650" y="4940865"/>
                  <a:pt x="898310" y="5437176"/>
                </a:cubicBezTo>
                <a:cubicBezTo>
                  <a:pt x="1395970" y="5933487"/>
                  <a:pt x="2456027" y="6065658"/>
                  <a:pt x="3115528" y="6124999"/>
                </a:cubicBezTo>
                <a:cubicBezTo>
                  <a:pt x="3775029" y="6184341"/>
                  <a:pt x="4825644" y="6180294"/>
                  <a:pt x="4855315" y="5793225"/>
                </a:cubicBezTo>
                <a:cubicBezTo>
                  <a:pt x="4884986" y="5406156"/>
                  <a:pt x="2968522" y="4605044"/>
                  <a:pt x="3293552" y="3802584"/>
                </a:cubicBezTo>
                <a:cubicBezTo>
                  <a:pt x="3618582" y="3000124"/>
                  <a:pt x="6785266" y="1594807"/>
                  <a:pt x="6805496" y="978464"/>
                </a:cubicBezTo>
                <a:cubicBezTo>
                  <a:pt x="6825726" y="362121"/>
                  <a:pt x="4531634" y="-250177"/>
                  <a:pt x="3414933" y="104524"/>
                </a:cubicBezTo>
                <a:cubicBezTo>
                  <a:pt x="2298232" y="459225"/>
                  <a:pt x="549003" y="2258355"/>
                  <a:pt x="129566" y="3147130"/>
                </a:cubicBezTo>
                <a:close/>
              </a:path>
            </a:pathLst>
          </a:custGeom>
          <a:noFill/>
          <a:ln w="19050">
            <a:solidFill>
              <a:srgbClr val="0071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846652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221" grpId="0" animBg="1"/>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A643F9FB-41A1-428B-B2BF-3B0A125620AE}"/>
              </a:ext>
            </a:extLst>
          </p:cNvPr>
          <p:cNvSpPr>
            <a:spLocks noGrp="1"/>
          </p:cNvSpPr>
          <p:nvPr>
            <p:ph type="title"/>
          </p:nvPr>
        </p:nvSpPr>
        <p:spPr/>
        <p:txBody>
          <a:bodyPr/>
          <a:lstStyle/>
          <a:p>
            <a:r>
              <a:rPr lang="en-US" altLang="ko-KR" dirty="0" err="1"/>
              <a:t>PoW</a:t>
            </a:r>
            <a:r>
              <a:rPr lang="en-US" altLang="ko-KR" dirty="0"/>
              <a:t> [ </a:t>
            </a:r>
            <a:r>
              <a:rPr lang="ko-KR" altLang="en-US" dirty="0"/>
              <a:t>분기</a:t>
            </a:r>
            <a:r>
              <a:rPr lang="en-US" altLang="ko-KR" dirty="0"/>
              <a:t>(Fork) ]</a:t>
            </a:r>
            <a:endParaRPr lang="ko-KR" altLang="en-US" dirty="0"/>
          </a:p>
        </p:txBody>
      </p:sp>
      <p:sp>
        <p:nvSpPr>
          <p:cNvPr id="5" name="정육면체 4">
            <a:extLst>
              <a:ext uri="{FF2B5EF4-FFF2-40B4-BE49-F238E27FC236}">
                <a16:creationId xmlns:a16="http://schemas.microsoft.com/office/drawing/2014/main" id="{A8AC2A7A-EC21-42B3-AFE5-A25E21FC0857}"/>
              </a:ext>
            </a:extLst>
          </p:cNvPr>
          <p:cNvSpPr/>
          <p:nvPr/>
        </p:nvSpPr>
        <p:spPr>
          <a:xfrm>
            <a:off x="9031058" y="1639647"/>
            <a:ext cx="1151114" cy="1248516"/>
          </a:xfrm>
          <a:prstGeom prst="cube">
            <a:avLst/>
          </a:prstGeom>
          <a:solidFill>
            <a:srgbClr val="0071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4000" dirty="0">
                <a:solidFill>
                  <a:schemeClr val="tx1"/>
                </a:solidFill>
                <a:latin typeface="Arial" panose="020B0604020202020204" pitchFamily="34" charset="0"/>
              </a:rPr>
              <a:t>1</a:t>
            </a:r>
            <a:endParaRPr lang="ko-KR" altLang="en-US" sz="4000" dirty="0">
              <a:solidFill>
                <a:schemeClr val="tx1"/>
              </a:solidFill>
              <a:latin typeface="Arial" panose="020B0604020202020204" pitchFamily="34" charset="0"/>
            </a:endParaRPr>
          </a:p>
        </p:txBody>
      </p:sp>
      <p:sp>
        <p:nvSpPr>
          <p:cNvPr id="6" name="정육면체 5">
            <a:extLst>
              <a:ext uri="{FF2B5EF4-FFF2-40B4-BE49-F238E27FC236}">
                <a16:creationId xmlns:a16="http://schemas.microsoft.com/office/drawing/2014/main" id="{B49407D6-48F6-4439-BCD4-36D415F5EBBE}"/>
              </a:ext>
            </a:extLst>
          </p:cNvPr>
          <p:cNvSpPr/>
          <p:nvPr/>
        </p:nvSpPr>
        <p:spPr>
          <a:xfrm>
            <a:off x="2203411" y="3155677"/>
            <a:ext cx="1151114" cy="1248516"/>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7" name="정육면체 6">
            <a:extLst>
              <a:ext uri="{FF2B5EF4-FFF2-40B4-BE49-F238E27FC236}">
                <a16:creationId xmlns:a16="http://schemas.microsoft.com/office/drawing/2014/main" id="{86A91B2E-8160-4883-AFA5-AD7B5FBA1D60}"/>
              </a:ext>
            </a:extLst>
          </p:cNvPr>
          <p:cNvSpPr/>
          <p:nvPr/>
        </p:nvSpPr>
        <p:spPr>
          <a:xfrm>
            <a:off x="3833745" y="3155677"/>
            <a:ext cx="1151114" cy="1248516"/>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8" name="정육면체 7">
            <a:extLst>
              <a:ext uri="{FF2B5EF4-FFF2-40B4-BE49-F238E27FC236}">
                <a16:creationId xmlns:a16="http://schemas.microsoft.com/office/drawing/2014/main" id="{EADF85F9-0238-4BC2-B8D4-7C15FD6223DA}"/>
              </a:ext>
            </a:extLst>
          </p:cNvPr>
          <p:cNvSpPr/>
          <p:nvPr/>
        </p:nvSpPr>
        <p:spPr>
          <a:xfrm>
            <a:off x="7094412" y="3155677"/>
            <a:ext cx="1151114" cy="1248516"/>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cxnSp>
        <p:nvCxnSpPr>
          <p:cNvPr id="9" name="직선 연결선 8">
            <a:extLst>
              <a:ext uri="{FF2B5EF4-FFF2-40B4-BE49-F238E27FC236}">
                <a16:creationId xmlns:a16="http://schemas.microsoft.com/office/drawing/2014/main" id="{98F72FB1-AD77-4422-9DB9-E495446665AF}"/>
              </a:ext>
            </a:extLst>
          </p:cNvPr>
          <p:cNvCxnSpPr>
            <a:cxnSpLocks/>
          </p:cNvCxnSpPr>
          <p:nvPr/>
        </p:nvCxnSpPr>
        <p:spPr>
          <a:xfrm>
            <a:off x="3172381" y="3827121"/>
            <a:ext cx="641807"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직선 연결선 9">
            <a:extLst>
              <a:ext uri="{FF2B5EF4-FFF2-40B4-BE49-F238E27FC236}">
                <a16:creationId xmlns:a16="http://schemas.microsoft.com/office/drawing/2014/main" id="{CEC417CE-885B-4805-9DFC-2D6D4EDEBD50}"/>
              </a:ext>
            </a:extLst>
          </p:cNvPr>
          <p:cNvCxnSpPr>
            <a:cxnSpLocks/>
          </p:cNvCxnSpPr>
          <p:nvPr/>
        </p:nvCxnSpPr>
        <p:spPr>
          <a:xfrm>
            <a:off x="4818468" y="3830380"/>
            <a:ext cx="641807"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직선 연결선 10">
            <a:extLst>
              <a:ext uri="{FF2B5EF4-FFF2-40B4-BE49-F238E27FC236}">
                <a16:creationId xmlns:a16="http://schemas.microsoft.com/office/drawing/2014/main" id="{2D769F5E-080E-41C6-A8AE-316145F0CD58}"/>
              </a:ext>
            </a:extLst>
          </p:cNvPr>
          <p:cNvCxnSpPr>
            <a:cxnSpLocks/>
          </p:cNvCxnSpPr>
          <p:nvPr/>
        </p:nvCxnSpPr>
        <p:spPr>
          <a:xfrm>
            <a:off x="6757906" y="3833641"/>
            <a:ext cx="354189"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17EC62B8-CF35-422E-A034-E93E08449A04}"/>
              </a:ext>
            </a:extLst>
          </p:cNvPr>
          <p:cNvSpPr txBox="1"/>
          <p:nvPr/>
        </p:nvSpPr>
        <p:spPr>
          <a:xfrm>
            <a:off x="5525631" y="3647982"/>
            <a:ext cx="1045634" cy="400110"/>
          </a:xfrm>
          <a:prstGeom prst="rect">
            <a:avLst/>
          </a:prstGeom>
          <a:noFill/>
        </p:spPr>
        <p:txBody>
          <a:bodyPr wrap="square" lIns="0" rIns="0" rtlCol="0" anchor="ctr" anchorCtr="1">
            <a:spAutoFit/>
          </a:bodyPr>
          <a:lstStyle/>
          <a:p>
            <a:r>
              <a:rPr lang="en-US" altLang="ko-KR" sz="2000" dirty="0">
                <a:solidFill>
                  <a:schemeClr val="bg1">
                    <a:lumMod val="85000"/>
                  </a:schemeClr>
                </a:solidFill>
                <a:latin typeface="Arial" panose="020B0604020202020204" pitchFamily="34" charset="0"/>
              </a:rPr>
              <a:t>•••</a:t>
            </a:r>
            <a:endParaRPr lang="ko-KR" altLang="en-US" sz="2000" dirty="0">
              <a:solidFill>
                <a:schemeClr val="bg1">
                  <a:lumMod val="85000"/>
                </a:schemeClr>
              </a:solidFill>
              <a:latin typeface="Arial" panose="020B0604020202020204" pitchFamily="34" charset="0"/>
            </a:endParaRPr>
          </a:p>
        </p:txBody>
      </p:sp>
      <p:sp>
        <p:nvSpPr>
          <p:cNvPr id="14" name="정육면체 13">
            <a:extLst>
              <a:ext uri="{FF2B5EF4-FFF2-40B4-BE49-F238E27FC236}">
                <a16:creationId xmlns:a16="http://schemas.microsoft.com/office/drawing/2014/main" id="{409728A6-E5C6-4E47-83E8-CB9E72D660E8}"/>
              </a:ext>
            </a:extLst>
          </p:cNvPr>
          <p:cNvSpPr/>
          <p:nvPr/>
        </p:nvSpPr>
        <p:spPr>
          <a:xfrm>
            <a:off x="9110571" y="4283945"/>
            <a:ext cx="1151114" cy="1248516"/>
          </a:xfrm>
          <a:prstGeom prst="cube">
            <a:avLst/>
          </a:prstGeom>
          <a:solidFill>
            <a:srgbClr val="B99F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altLang="ko-KR" sz="4000" dirty="0">
                <a:solidFill>
                  <a:schemeClr val="tx1"/>
                </a:solidFill>
                <a:latin typeface="Arial" panose="020B0604020202020204" pitchFamily="34" charset="0"/>
              </a:rPr>
              <a:t>α</a:t>
            </a:r>
            <a:endParaRPr lang="ko-KR" altLang="en-US" sz="4000" dirty="0">
              <a:solidFill>
                <a:schemeClr val="tx1"/>
              </a:solidFill>
              <a:latin typeface="Arial" panose="020B0604020202020204" pitchFamily="34" charset="0"/>
            </a:endParaRPr>
          </a:p>
        </p:txBody>
      </p:sp>
      <p:cxnSp>
        <p:nvCxnSpPr>
          <p:cNvPr id="22" name="직선 연결선 21">
            <a:extLst>
              <a:ext uri="{FF2B5EF4-FFF2-40B4-BE49-F238E27FC236}">
                <a16:creationId xmlns:a16="http://schemas.microsoft.com/office/drawing/2014/main" id="{DC128D72-68E7-4304-B8C1-40976DCFCFAB}"/>
              </a:ext>
            </a:extLst>
          </p:cNvPr>
          <p:cNvCxnSpPr>
            <a:cxnSpLocks/>
            <a:endCxn id="5" idx="2"/>
          </p:cNvCxnSpPr>
          <p:nvPr/>
        </p:nvCxnSpPr>
        <p:spPr>
          <a:xfrm flipV="1">
            <a:off x="8119185" y="2407794"/>
            <a:ext cx="911873" cy="136112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직선 연결선 24">
            <a:extLst>
              <a:ext uri="{FF2B5EF4-FFF2-40B4-BE49-F238E27FC236}">
                <a16:creationId xmlns:a16="http://schemas.microsoft.com/office/drawing/2014/main" id="{1F766C1F-34D3-4FF1-8F32-3AB616051351}"/>
              </a:ext>
            </a:extLst>
          </p:cNvPr>
          <p:cNvCxnSpPr>
            <a:cxnSpLocks/>
            <a:endCxn id="14" idx="2"/>
          </p:cNvCxnSpPr>
          <p:nvPr/>
        </p:nvCxnSpPr>
        <p:spPr>
          <a:xfrm>
            <a:off x="8119185" y="3768918"/>
            <a:ext cx="991386" cy="128317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267462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0E981B8D-69CF-4382-9674-9FC4468E3BA9}"/>
              </a:ext>
            </a:extLst>
          </p:cNvPr>
          <p:cNvSpPr>
            <a:spLocks noGrp="1"/>
          </p:cNvSpPr>
          <p:nvPr>
            <p:ph type="title"/>
          </p:nvPr>
        </p:nvSpPr>
        <p:spPr/>
        <p:txBody>
          <a:bodyPr/>
          <a:lstStyle/>
          <a:p>
            <a:r>
              <a:rPr lang="en-US" altLang="ko-KR" dirty="0" err="1"/>
              <a:t>PoW</a:t>
            </a:r>
            <a:r>
              <a:rPr lang="en-US" altLang="ko-KR" dirty="0"/>
              <a:t> [ </a:t>
            </a:r>
            <a:r>
              <a:rPr lang="ko-KR" altLang="en-US" dirty="0"/>
              <a:t>고아 블록 </a:t>
            </a:r>
            <a:r>
              <a:rPr lang="en-US" altLang="ko-KR" dirty="0"/>
              <a:t>(orphan block) ]</a:t>
            </a:r>
            <a:endParaRPr lang="ko-KR" altLang="en-US" dirty="0"/>
          </a:p>
        </p:txBody>
      </p:sp>
      <p:sp>
        <p:nvSpPr>
          <p:cNvPr id="4" name="타원 3">
            <a:extLst>
              <a:ext uri="{FF2B5EF4-FFF2-40B4-BE49-F238E27FC236}">
                <a16:creationId xmlns:a16="http://schemas.microsoft.com/office/drawing/2014/main" id="{34A70033-6F07-4499-B03D-C253B5BFBDEF}"/>
              </a:ext>
            </a:extLst>
          </p:cNvPr>
          <p:cNvSpPr>
            <a:spLocks noChangeAspect="1"/>
          </p:cNvSpPr>
          <p:nvPr/>
        </p:nvSpPr>
        <p:spPr>
          <a:xfrm>
            <a:off x="2062213" y="3474932"/>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A</a:t>
            </a:r>
            <a:endParaRPr lang="ko-KR" altLang="en-US" sz="200" dirty="0"/>
          </a:p>
        </p:txBody>
      </p:sp>
      <p:sp>
        <p:nvSpPr>
          <p:cNvPr id="13" name="타원 12">
            <a:extLst>
              <a:ext uri="{FF2B5EF4-FFF2-40B4-BE49-F238E27FC236}">
                <a16:creationId xmlns:a16="http://schemas.microsoft.com/office/drawing/2014/main" id="{E634A7A5-0C66-4F1C-B442-E3636388600E}"/>
              </a:ext>
            </a:extLst>
          </p:cNvPr>
          <p:cNvSpPr>
            <a:spLocks noChangeAspect="1"/>
          </p:cNvSpPr>
          <p:nvPr/>
        </p:nvSpPr>
        <p:spPr>
          <a:xfrm>
            <a:off x="10362728" y="1470988"/>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I</a:t>
            </a:r>
            <a:endParaRPr lang="ko-KR" altLang="en-US" sz="200" dirty="0"/>
          </a:p>
        </p:txBody>
      </p:sp>
      <p:sp>
        <p:nvSpPr>
          <p:cNvPr id="14" name="타원 13">
            <a:extLst>
              <a:ext uri="{FF2B5EF4-FFF2-40B4-BE49-F238E27FC236}">
                <a16:creationId xmlns:a16="http://schemas.microsoft.com/office/drawing/2014/main" id="{14F277DB-9785-4EA5-A709-CF5B232AC505}"/>
              </a:ext>
            </a:extLst>
          </p:cNvPr>
          <p:cNvSpPr>
            <a:spLocks noChangeAspect="1"/>
          </p:cNvSpPr>
          <p:nvPr/>
        </p:nvSpPr>
        <p:spPr>
          <a:xfrm>
            <a:off x="9141816" y="4243454"/>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H</a:t>
            </a:r>
            <a:endParaRPr lang="ko-KR" altLang="en-US" sz="200" dirty="0"/>
          </a:p>
        </p:txBody>
      </p:sp>
      <p:sp>
        <p:nvSpPr>
          <p:cNvPr id="15" name="타원 14">
            <a:extLst>
              <a:ext uri="{FF2B5EF4-FFF2-40B4-BE49-F238E27FC236}">
                <a16:creationId xmlns:a16="http://schemas.microsoft.com/office/drawing/2014/main" id="{D6856C23-D42B-403E-9B7E-673AE7643CEB}"/>
              </a:ext>
            </a:extLst>
          </p:cNvPr>
          <p:cNvSpPr>
            <a:spLocks noChangeAspect="1"/>
          </p:cNvSpPr>
          <p:nvPr/>
        </p:nvSpPr>
        <p:spPr>
          <a:xfrm>
            <a:off x="7849301" y="1761114"/>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G</a:t>
            </a:r>
            <a:endParaRPr lang="ko-KR" altLang="en-US" sz="200" dirty="0"/>
          </a:p>
        </p:txBody>
      </p:sp>
      <p:sp>
        <p:nvSpPr>
          <p:cNvPr id="16" name="타원 15">
            <a:extLst>
              <a:ext uri="{FF2B5EF4-FFF2-40B4-BE49-F238E27FC236}">
                <a16:creationId xmlns:a16="http://schemas.microsoft.com/office/drawing/2014/main" id="{F7CB6966-F440-45E5-9374-581BA785F7AD}"/>
              </a:ext>
            </a:extLst>
          </p:cNvPr>
          <p:cNvSpPr>
            <a:spLocks noChangeAspect="1"/>
          </p:cNvSpPr>
          <p:nvPr/>
        </p:nvSpPr>
        <p:spPr>
          <a:xfrm>
            <a:off x="7070988" y="5467121"/>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F</a:t>
            </a:r>
            <a:endParaRPr lang="ko-KR" altLang="en-US" sz="200" dirty="0"/>
          </a:p>
        </p:txBody>
      </p:sp>
      <p:sp>
        <p:nvSpPr>
          <p:cNvPr id="17" name="타원 16">
            <a:extLst>
              <a:ext uri="{FF2B5EF4-FFF2-40B4-BE49-F238E27FC236}">
                <a16:creationId xmlns:a16="http://schemas.microsoft.com/office/drawing/2014/main" id="{3512327A-BFB2-4808-8FFD-DC6DF5E25454}"/>
              </a:ext>
            </a:extLst>
          </p:cNvPr>
          <p:cNvSpPr>
            <a:spLocks noChangeAspect="1"/>
          </p:cNvSpPr>
          <p:nvPr/>
        </p:nvSpPr>
        <p:spPr>
          <a:xfrm>
            <a:off x="5286667" y="1030878"/>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E</a:t>
            </a:r>
            <a:endParaRPr lang="ko-KR" altLang="en-US" sz="200" dirty="0"/>
          </a:p>
        </p:txBody>
      </p:sp>
      <p:sp>
        <p:nvSpPr>
          <p:cNvPr id="18" name="타원 17">
            <a:extLst>
              <a:ext uri="{FF2B5EF4-FFF2-40B4-BE49-F238E27FC236}">
                <a16:creationId xmlns:a16="http://schemas.microsoft.com/office/drawing/2014/main" id="{8E2FE97A-CF72-494D-B732-45D797C47193}"/>
              </a:ext>
            </a:extLst>
          </p:cNvPr>
          <p:cNvSpPr>
            <a:spLocks noChangeAspect="1"/>
          </p:cNvSpPr>
          <p:nvPr/>
        </p:nvSpPr>
        <p:spPr>
          <a:xfrm>
            <a:off x="5514842" y="3608999"/>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D</a:t>
            </a:r>
            <a:endParaRPr lang="ko-KR" altLang="en-US" sz="200" dirty="0"/>
          </a:p>
        </p:txBody>
      </p:sp>
      <p:sp>
        <p:nvSpPr>
          <p:cNvPr id="19" name="타원 18">
            <a:extLst>
              <a:ext uri="{FF2B5EF4-FFF2-40B4-BE49-F238E27FC236}">
                <a16:creationId xmlns:a16="http://schemas.microsoft.com/office/drawing/2014/main" id="{F6E24EDA-DD97-4DB4-A409-C86BBCA27AED}"/>
              </a:ext>
            </a:extLst>
          </p:cNvPr>
          <p:cNvSpPr>
            <a:spLocks noChangeAspect="1"/>
          </p:cNvSpPr>
          <p:nvPr/>
        </p:nvSpPr>
        <p:spPr>
          <a:xfrm>
            <a:off x="3674953" y="5560701"/>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C</a:t>
            </a:r>
            <a:endParaRPr lang="ko-KR" altLang="en-US" sz="200" dirty="0"/>
          </a:p>
        </p:txBody>
      </p:sp>
      <p:sp>
        <p:nvSpPr>
          <p:cNvPr id="20" name="타원 19">
            <a:extLst>
              <a:ext uri="{FF2B5EF4-FFF2-40B4-BE49-F238E27FC236}">
                <a16:creationId xmlns:a16="http://schemas.microsoft.com/office/drawing/2014/main" id="{EDC5F176-2267-40BE-8AFA-72ED487EB0D6}"/>
              </a:ext>
            </a:extLst>
          </p:cNvPr>
          <p:cNvSpPr>
            <a:spLocks noChangeAspect="1"/>
          </p:cNvSpPr>
          <p:nvPr/>
        </p:nvSpPr>
        <p:spPr>
          <a:xfrm>
            <a:off x="3126699" y="1747466"/>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B</a:t>
            </a:r>
            <a:endParaRPr lang="ko-KR" altLang="en-US" sz="200" dirty="0"/>
          </a:p>
        </p:txBody>
      </p:sp>
      <p:cxnSp>
        <p:nvCxnSpPr>
          <p:cNvPr id="24" name="직선 연결선 23">
            <a:extLst>
              <a:ext uri="{FF2B5EF4-FFF2-40B4-BE49-F238E27FC236}">
                <a16:creationId xmlns:a16="http://schemas.microsoft.com/office/drawing/2014/main" id="{59042284-2452-45C2-8635-36B27EA1B610}"/>
              </a:ext>
            </a:extLst>
          </p:cNvPr>
          <p:cNvCxnSpPr>
            <a:cxnSpLocks/>
            <a:stCxn id="4" idx="0"/>
            <a:endCxn id="20" idx="3"/>
          </p:cNvCxnSpPr>
          <p:nvPr/>
        </p:nvCxnSpPr>
        <p:spPr>
          <a:xfrm flipV="1">
            <a:off x="2422213" y="2362024"/>
            <a:ext cx="809928" cy="1112908"/>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직선 연결선 24">
            <a:extLst>
              <a:ext uri="{FF2B5EF4-FFF2-40B4-BE49-F238E27FC236}">
                <a16:creationId xmlns:a16="http://schemas.microsoft.com/office/drawing/2014/main" id="{F969694D-781D-4449-851B-B11D5C2906E2}"/>
              </a:ext>
            </a:extLst>
          </p:cNvPr>
          <p:cNvCxnSpPr>
            <a:cxnSpLocks/>
            <a:stCxn id="17" idx="2"/>
            <a:endCxn id="20" idx="7"/>
          </p:cNvCxnSpPr>
          <p:nvPr/>
        </p:nvCxnSpPr>
        <p:spPr>
          <a:xfrm flipH="1">
            <a:off x="3741257" y="1390878"/>
            <a:ext cx="1545410" cy="46203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직선 연결선 27">
            <a:extLst>
              <a:ext uri="{FF2B5EF4-FFF2-40B4-BE49-F238E27FC236}">
                <a16:creationId xmlns:a16="http://schemas.microsoft.com/office/drawing/2014/main" id="{53E6BACF-D5B6-4ACB-9603-EF209F46CE9E}"/>
              </a:ext>
            </a:extLst>
          </p:cNvPr>
          <p:cNvCxnSpPr>
            <a:cxnSpLocks/>
            <a:stCxn id="17" idx="4"/>
            <a:endCxn id="18" idx="0"/>
          </p:cNvCxnSpPr>
          <p:nvPr/>
        </p:nvCxnSpPr>
        <p:spPr>
          <a:xfrm>
            <a:off x="5646667" y="1750878"/>
            <a:ext cx="228175" cy="1858121"/>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 name="직선 연결선 30">
            <a:extLst>
              <a:ext uri="{FF2B5EF4-FFF2-40B4-BE49-F238E27FC236}">
                <a16:creationId xmlns:a16="http://schemas.microsoft.com/office/drawing/2014/main" id="{893046C8-F1F7-4620-8D10-11D0E8345D0E}"/>
              </a:ext>
            </a:extLst>
          </p:cNvPr>
          <p:cNvCxnSpPr>
            <a:cxnSpLocks/>
            <a:stCxn id="4" idx="5"/>
            <a:endCxn id="19" idx="1"/>
          </p:cNvCxnSpPr>
          <p:nvPr/>
        </p:nvCxnSpPr>
        <p:spPr>
          <a:xfrm>
            <a:off x="2676771" y="4089490"/>
            <a:ext cx="1103624" cy="1576653"/>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4" name="직선 연결선 33">
            <a:extLst>
              <a:ext uri="{FF2B5EF4-FFF2-40B4-BE49-F238E27FC236}">
                <a16:creationId xmlns:a16="http://schemas.microsoft.com/office/drawing/2014/main" id="{C819E480-E2C1-47F5-A3F6-8705028296A3}"/>
              </a:ext>
            </a:extLst>
          </p:cNvPr>
          <p:cNvCxnSpPr>
            <a:cxnSpLocks/>
            <a:stCxn id="19" idx="6"/>
            <a:endCxn id="16" idx="2"/>
          </p:cNvCxnSpPr>
          <p:nvPr/>
        </p:nvCxnSpPr>
        <p:spPr>
          <a:xfrm flipV="1">
            <a:off x="4394953" y="5827121"/>
            <a:ext cx="2676035" cy="9358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7" name="직선 연결선 36">
            <a:extLst>
              <a:ext uri="{FF2B5EF4-FFF2-40B4-BE49-F238E27FC236}">
                <a16:creationId xmlns:a16="http://schemas.microsoft.com/office/drawing/2014/main" id="{BB78954C-EE7F-4177-8E45-11064F46DCB9}"/>
              </a:ext>
            </a:extLst>
          </p:cNvPr>
          <p:cNvCxnSpPr>
            <a:cxnSpLocks/>
            <a:stCxn id="16" idx="6"/>
            <a:endCxn id="14" idx="3"/>
          </p:cNvCxnSpPr>
          <p:nvPr/>
        </p:nvCxnSpPr>
        <p:spPr>
          <a:xfrm flipV="1">
            <a:off x="7790988" y="4858012"/>
            <a:ext cx="1456270" cy="969109"/>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0" name="직선 연결선 39">
            <a:extLst>
              <a:ext uri="{FF2B5EF4-FFF2-40B4-BE49-F238E27FC236}">
                <a16:creationId xmlns:a16="http://schemas.microsoft.com/office/drawing/2014/main" id="{4321EA6B-DC23-46D5-820F-87D43F328BB8}"/>
              </a:ext>
            </a:extLst>
          </p:cNvPr>
          <p:cNvCxnSpPr>
            <a:cxnSpLocks/>
            <a:stCxn id="18" idx="7"/>
            <a:endCxn id="15" idx="3"/>
          </p:cNvCxnSpPr>
          <p:nvPr/>
        </p:nvCxnSpPr>
        <p:spPr>
          <a:xfrm flipV="1">
            <a:off x="6129400" y="2375672"/>
            <a:ext cx="1825343" cy="1338769"/>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3" name="직선 연결선 42">
            <a:extLst>
              <a:ext uri="{FF2B5EF4-FFF2-40B4-BE49-F238E27FC236}">
                <a16:creationId xmlns:a16="http://schemas.microsoft.com/office/drawing/2014/main" id="{177623A9-0E70-4897-9478-0D45AB94C467}"/>
              </a:ext>
            </a:extLst>
          </p:cNvPr>
          <p:cNvCxnSpPr>
            <a:cxnSpLocks/>
            <a:stCxn id="15" idx="6"/>
            <a:endCxn id="13" idx="2"/>
          </p:cNvCxnSpPr>
          <p:nvPr/>
        </p:nvCxnSpPr>
        <p:spPr>
          <a:xfrm flipV="1">
            <a:off x="8569301" y="1830988"/>
            <a:ext cx="1793427" cy="290126"/>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8" name="직선 연결선 47">
            <a:extLst>
              <a:ext uri="{FF2B5EF4-FFF2-40B4-BE49-F238E27FC236}">
                <a16:creationId xmlns:a16="http://schemas.microsoft.com/office/drawing/2014/main" id="{60413763-CCC4-4CF3-9F5B-5D44338B8606}"/>
              </a:ext>
            </a:extLst>
          </p:cNvPr>
          <p:cNvCxnSpPr>
            <a:cxnSpLocks/>
            <a:stCxn id="15" idx="2"/>
            <a:endCxn id="17" idx="6"/>
          </p:cNvCxnSpPr>
          <p:nvPr/>
        </p:nvCxnSpPr>
        <p:spPr>
          <a:xfrm flipH="1" flipV="1">
            <a:off x="6006667" y="1390878"/>
            <a:ext cx="1842634" cy="730236"/>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25" name="직선 연결선 124">
            <a:extLst>
              <a:ext uri="{FF2B5EF4-FFF2-40B4-BE49-F238E27FC236}">
                <a16:creationId xmlns:a16="http://schemas.microsoft.com/office/drawing/2014/main" id="{F32A363D-3CC2-426C-B794-9C9B8A95C539}"/>
              </a:ext>
            </a:extLst>
          </p:cNvPr>
          <p:cNvCxnSpPr>
            <a:cxnSpLocks/>
            <a:stCxn id="15" idx="5"/>
            <a:endCxn id="14" idx="1"/>
          </p:cNvCxnSpPr>
          <p:nvPr/>
        </p:nvCxnSpPr>
        <p:spPr>
          <a:xfrm>
            <a:off x="8463859" y="2375672"/>
            <a:ext cx="783399" cy="1973224"/>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5B7263BD-AF8E-4B72-9934-FD82F107848F}"/>
              </a:ext>
            </a:extLst>
          </p:cNvPr>
          <p:cNvSpPr txBox="1"/>
          <p:nvPr/>
        </p:nvSpPr>
        <p:spPr>
          <a:xfrm>
            <a:off x="241301" y="660029"/>
            <a:ext cx="2852063" cy="646331"/>
          </a:xfrm>
          <a:prstGeom prst="rect">
            <a:avLst/>
          </a:prstGeom>
          <a:noFill/>
        </p:spPr>
        <p:txBody>
          <a:bodyPr wrap="none" rtlCol="0">
            <a:spAutoFit/>
          </a:bodyPr>
          <a:lstStyle/>
          <a:p>
            <a:r>
              <a:rPr lang="ko-KR" altLang="en-US" dirty="0">
                <a:solidFill>
                  <a:schemeClr val="bg1">
                    <a:lumMod val="85000"/>
                  </a:schemeClr>
                </a:solidFill>
                <a:latin typeface="Arial" panose="020B0604020202020204" pitchFamily="34" charset="0"/>
              </a:rPr>
              <a:t>메인체인에 포함되지 못한</a:t>
            </a:r>
            <a:endParaRPr lang="en-US" altLang="ko-KR" dirty="0">
              <a:solidFill>
                <a:schemeClr val="bg1">
                  <a:lumMod val="85000"/>
                </a:schemeClr>
              </a:solidFill>
              <a:latin typeface="Arial" panose="020B0604020202020204" pitchFamily="34" charset="0"/>
            </a:endParaRPr>
          </a:p>
          <a:p>
            <a:r>
              <a:rPr lang="ko-KR" altLang="en-US" dirty="0">
                <a:solidFill>
                  <a:schemeClr val="bg1">
                    <a:lumMod val="85000"/>
                  </a:schemeClr>
                </a:solidFill>
                <a:latin typeface="Arial" panose="020B0604020202020204" pitchFamily="34" charset="0"/>
              </a:rPr>
              <a:t>유효한 블록</a:t>
            </a:r>
          </a:p>
        </p:txBody>
      </p:sp>
      <p:sp>
        <p:nvSpPr>
          <p:cNvPr id="6" name="자유형: 도형 5">
            <a:extLst>
              <a:ext uri="{FF2B5EF4-FFF2-40B4-BE49-F238E27FC236}">
                <a16:creationId xmlns:a16="http://schemas.microsoft.com/office/drawing/2014/main" id="{71CF6512-E17F-47C7-AEBA-177A019548B1}"/>
              </a:ext>
            </a:extLst>
          </p:cNvPr>
          <p:cNvSpPr/>
          <p:nvPr/>
        </p:nvSpPr>
        <p:spPr>
          <a:xfrm>
            <a:off x="719057" y="690847"/>
            <a:ext cx="6805628" cy="6110116"/>
          </a:xfrm>
          <a:custGeom>
            <a:avLst/>
            <a:gdLst>
              <a:gd name="connsiteX0" fmla="*/ 129566 w 6805628"/>
              <a:gd name="connsiteY0" fmla="*/ 3147130 h 6152927"/>
              <a:gd name="connsiteX1" fmla="*/ 898310 w 6805628"/>
              <a:gd name="connsiteY1" fmla="*/ 5437176 h 6152927"/>
              <a:gd name="connsiteX2" fmla="*/ 3115528 w 6805628"/>
              <a:gd name="connsiteY2" fmla="*/ 6124999 h 6152927"/>
              <a:gd name="connsiteX3" fmla="*/ 4855315 w 6805628"/>
              <a:gd name="connsiteY3" fmla="*/ 5793225 h 6152927"/>
              <a:gd name="connsiteX4" fmla="*/ 3293552 w 6805628"/>
              <a:gd name="connsiteY4" fmla="*/ 3802584 h 6152927"/>
              <a:gd name="connsiteX5" fmla="*/ 6805496 w 6805628"/>
              <a:gd name="connsiteY5" fmla="*/ 978464 h 6152927"/>
              <a:gd name="connsiteX6" fmla="*/ 3414933 w 6805628"/>
              <a:gd name="connsiteY6" fmla="*/ 104524 h 6152927"/>
              <a:gd name="connsiteX7" fmla="*/ 129566 w 6805628"/>
              <a:gd name="connsiteY7" fmla="*/ 3147130 h 6152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05628" h="6152927">
                <a:moveTo>
                  <a:pt x="129566" y="3147130"/>
                </a:moveTo>
                <a:cubicBezTo>
                  <a:pt x="-289871" y="4035905"/>
                  <a:pt x="400650" y="4940865"/>
                  <a:pt x="898310" y="5437176"/>
                </a:cubicBezTo>
                <a:cubicBezTo>
                  <a:pt x="1395970" y="5933487"/>
                  <a:pt x="2456027" y="6065658"/>
                  <a:pt x="3115528" y="6124999"/>
                </a:cubicBezTo>
                <a:cubicBezTo>
                  <a:pt x="3775029" y="6184341"/>
                  <a:pt x="4825644" y="6180294"/>
                  <a:pt x="4855315" y="5793225"/>
                </a:cubicBezTo>
                <a:cubicBezTo>
                  <a:pt x="4884986" y="5406156"/>
                  <a:pt x="2968522" y="4605044"/>
                  <a:pt x="3293552" y="3802584"/>
                </a:cubicBezTo>
                <a:cubicBezTo>
                  <a:pt x="3618582" y="3000124"/>
                  <a:pt x="6785266" y="1594807"/>
                  <a:pt x="6805496" y="978464"/>
                </a:cubicBezTo>
                <a:cubicBezTo>
                  <a:pt x="6825726" y="362121"/>
                  <a:pt x="4531634" y="-250177"/>
                  <a:pt x="3414933" y="104524"/>
                </a:cubicBezTo>
                <a:cubicBezTo>
                  <a:pt x="2298232" y="459225"/>
                  <a:pt x="549003" y="2258355"/>
                  <a:pt x="129566" y="3147130"/>
                </a:cubicBezTo>
                <a:close/>
              </a:path>
            </a:pathLst>
          </a:custGeom>
          <a:noFill/>
          <a:ln w="19050">
            <a:solidFill>
              <a:srgbClr val="0071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자유형: 도형 9">
            <a:extLst>
              <a:ext uri="{FF2B5EF4-FFF2-40B4-BE49-F238E27FC236}">
                <a16:creationId xmlns:a16="http://schemas.microsoft.com/office/drawing/2014/main" id="{148935A7-81F5-4A0D-97FC-3AC24C09FDE6}"/>
              </a:ext>
            </a:extLst>
          </p:cNvPr>
          <p:cNvSpPr/>
          <p:nvPr/>
        </p:nvSpPr>
        <p:spPr>
          <a:xfrm>
            <a:off x="4529428" y="1270725"/>
            <a:ext cx="7161828" cy="5472850"/>
          </a:xfrm>
          <a:custGeom>
            <a:avLst/>
            <a:gdLst>
              <a:gd name="connsiteX0" fmla="*/ 1910792 w 7161828"/>
              <a:gd name="connsiteY0" fmla="*/ 1456291 h 5472850"/>
              <a:gd name="connsiteX1" fmla="*/ 1071 w 7161828"/>
              <a:gd name="connsiteY1" fmla="*/ 3293183 h 5472850"/>
              <a:gd name="connsiteX2" fmla="*/ 1659939 w 7161828"/>
              <a:gd name="connsiteY2" fmla="*/ 5194811 h 5472850"/>
              <a:gd name="connsiteX3" fmla="*/ 3051769 w 7161828"/>
              <a:gd name="connsiteY3" fmla="*/ 5429480 h 5472850"/>
              <a:gd name="connsiteX4" fmla="*/ 6248123 w 7161828"/>
              <a:gd name="connsiteY4" fmla="*/ 4871130 h 5472850"/>
              <a:gd name="connsiteX5" fmla="*/ 7024958 w 7161828"/>
              <a:gd name="connsiteY5" fmla="*/ 388142 h 5472850"/>
              <a:gd name="connsiteX6" fmla="*/ 3901432 w 7161828"/>
              <a:gd name="connsiteY6" fmla="*/ 355774 h 5472850"/>
              <a:gd name="connsiteX7" fmla="*/ 1910792 w 7161828"/>
              <a:gd name="connsiteY7" fmla="*/ 1456291 h 5472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161828" h="5472850">
                <a:moveTo>
                  <a:pt x="1910792" y="1456291"/>
                </a:moveTo>
                <a:cubicBezTo>
                  <a:pt x="1260732" y="1945859"/>
                  <a:pt x="42880" y="2670096"/>
                  <a:pt x="1071" y="3293183"/>
                </a:cubicBezTo>
                <a:cubicBezTo>
                  <a:pt x="-40738" y="3916270"/>
                  <a:pt x="1151489" y="4838762"/>
                  <a:pt x="1659939" y="5194811"/>
                </a:cubicBezTo>
                <a:cubicBezTo>
                  <a:pt x="2168389" y="5550860"/>
                  <a:pt x="2287072" y="5483427"/>
                  <a:pt x="3051769" y="5429480"/>
                </a:cubicBezTo>
                <a:cubicBezTo>
                  <a:pt x="3816466" y="5375533"/>
                  <a:pt x="5585925" y="5711353"/>
                  <a:pt x="6248123" y="4871130"/>
                </a:cubicBezTo>
                <a:cubicBezTo>
                  <a:pt x="6910321" y="4030907"/>
                  <a:pt x="7416073" y="1140701"/>
                  <a:pt x="7024958" y="388142"/>
                </a:cubicBezTo>
                <a:cubicBezTo>
                  <a:pt x="6633843" y="-364417"/>
                  <a:pt x="4749747" y="177749"/>
                  <a:pt x="3901432" y="355774"/>
                </a:cubicBezTo>
                <a:cubicBezTo>
                  <a:pt x="3053117" y="533799"/>
                  <a:pt x="2560852" y="966723"/>
                  <a:pt x="1910792" y="1456291"/>
                </a:cubicBezTo>
                <a:close/>
              </a:path>
            </a:pathLst>
          </a:custGeom>
          <a:noFill/>
          <a:ln w="19050">
            <a:solidFill>
              <a:srgbClr val="B99FF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2" name="그룹 11">
            <a:extLst>
              <a:ext uri="{FF2B5EF4-FFF2-40B4-BE49-F238E27FC236}">
                <a16:creationId xmlns:a16="http://schemas.microsoft.com/office/drawing/2014/main" id="{C8C2196A-BAAC-422E-9046-B49DCB547B6E}"/>
              </a:ext>
            </a:extLst>
          </p:cNvPr>
          <p:cNvGrpSpPr/>
          <p:nvPr/>
        </p:nvGrpSpPr>
        <p:grpSpPr>
          <a:xfrm>
            <a:off x="2523492" y="2616555"/>
            <a:ext cx="1890911" cy="313952"/>
            <a:chOff x="2921042" y="2616555"/>
            <a:chExt cx="1890911" cy="313952"/>
          </a:xfrm>
        </p:grpSpPr>
        <p:sp>
          <p:nvSpPr>
            <p:cNvPr id="69" name="정육면체 68">
              <a:extLst>
                <a:ext uri="{FF2B5EF4-FFF2-40B4-BE49-F238E27FC236}">
                  <a16:creationId xmlns:a16="http://schemas.microsoft.com/office/drawing/2014/main" id="{302BE8AF-BB2D-4FF9-ABBC-88B5E7B8B455}"/>
                </a:ext>
              </a:extLst>
            </p:cNvPr>
            <p:cNvSpPr/>
            <p:nvPr/>
          </p:nvSpPr>
          <p:spPr>
            <a:xfrm>
              <a:off x="4525132" y="2616555"/>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bg1">
                      <a:lumMod val="85000"/>
                    </a:schemeClr>
                  </a:solidFill>
                  <a:latin typeface="Arial" panose="020B0604020202020204" pitchFamily="34" charset="0"/>
                </a:rPr>
                <a:t>1</a:t>
              </a:r>
              <a:endParaRPr lang="ko-KR" altLang="en-US" dirty="0">
                <a:solidFill>
                  <a:schemeClr val="bg1">
                    <a:lumMod val="85000"/>
                  </a:schemeClr>
                </a:solidFill>
                <a:latin typeface="Arial" panose="020B0604020202020204" pitchFamily="34" charset="0"/>
              </a:endParaRPr>
            </a:p>
          </p:txBody>
        </p:sp>
        <p:sp>
          <p:nvSpPr>
            <p:cNvPr id="70" name="정육면체 69">
              <a:extLst>
                <a:ext uri="{FF2B5EF4-FFF2-40B4-BE49-F238E27FC236}">
                  <a16:creationId xmlns:a16="http://schemas.microsoft.com/office/drawing/2014/main" id="{74C056CC-8A8D-4EFC-812D-DFCD78BA0873}"/>
                </a:ext>
              </a:extLst>
            </p:cNvPr>
            <p:cNvSpPr/>
            <p:nvPr/>
          </p:nvSpPr>
          <p:spPr>
            <a:xfrm>
              <a:off x="2921042"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71" name="정육면체 70">
              <a:extLst>
                <a:ext uri="{FF2B5EF4-FFF2-40B4-BE49-F238E27FC236}">
                  <a16:creationId xmlns:a16="http://schemas.microsoft.com/office/drawing/2014/main" id="{8CE788D6-1492-40FB-9466-853E06CE7CD8}"/>
                </a:ext>
              </a:extLst>
            </p:cNvPr>
            <p:cNvSpPr/>
            <p:nvPr/>
          </p:nvSpPr>
          <p:spPr>
            <a:xfrm>
              <a:off x="3327269"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72" name="정육면체 71">
              <a:extLst>
                <a:ext uri="{FF2B5EF4-FFF2-40B4-BE49-F238E27FC236}">
                  <a16:creationId xmlns:a16="http://schemas.microsoft.com/office/drawing/2014/main" id="{6A6F19E4-3D40-44A6-8E1C-FABB512A53F8}"/>
                </a:ext>
              </a:extLst>
            </p:cNvPr>
            <p:cNvSpPr/>
            <p:nvPr/>
          </p:nvSpPr>
          <p:spPr>
            <a:xfrm>
              <a:off x="4139724"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cxnSp>
          <p:nvCxnSpPr>
            <p:cNvPr id="73" name="직선 연결선 72">
              <a:extLst>
                <a:ext uri="{FF2B5EF4-FFF2-40B4-BE49-F238E27FC236}">
                  <a16:creationId xmlns:a16="http://schemas.microsoft.com/office/drawing/2014/main" id="{E8607096-09BA-4324-926C-D472BF312031}"/>
                </a:ext>
              </a:extLst>
            </p:cNvPr>
            <p:cNvCxnSpPr>
              <a:cxnSpLocks/>
            </p:cNvCxnSpPr>
            <p:nvPr/>
          </p:nvCxnSpPr>
          <p:spPr>
            <a:xfrm>
              <a:off x="3162478" y="2786719"/>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4" name="직선 연결선 73">
              <a:extLst>
                <a:ext uri="{FF2B5EF4-FFF2-40B4-BE49-F238E27FC236}">
                  <a16:creationId xmlns:a16="http://schemas.microsoft.com/office/drawing/2014/main" id="{C2067BEC-240B-42EB-BC42-03002BF80CE5}"/>
                </a:ext>
              </a:extLst>
            </p:cNvPr>
            <p:cNvCxnSpPr>
              <a:cxnSpLocks/>
            </p:cNvCxnSpPr>
            <p:nvPr/>
          </p:nvCxnSpPr>
          <p:spPr>
            <a:xfrm>
              <a:off x="3572631" y="2787531"/>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5" name="직선 연결선 74">
              <a:extLst>
                <a:ext uri="{FF2B5EF4-FFF2-40B4-BE49-F238E27FC236}">
                  <a16:creationId xmlns:a16="http://schemas.microsoft.com/office/drawing/2014/main" id="{48AFC707-8744-4CBC-B367-ABA213B9EE2F}"/>
                </a:ext>
              </a:extLst>
            </p:cNvPr>
            <p:cNvCxnSpPr>
              <a:cxnSpLocks/>
            </p:cNvCxnSpPr>
            <p:nvPr/>
          </p:nvCxnSpPr>
          <p:spPr>
            <a:xfrm>
              <a:off x="4055878" y="2788344"/>
              <a:ext cx="88253"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AFE46611-3B76-434B-B9A2-E13C0897ED4B}"/>
                </a:ext>
              </a:extLst>
            </p:cNvPr>
            <p:cNvSpPr txBox="1"/>
            <p:nvPr/>
          </p:nvSpPr>
          <p:spPr>
            <a:xfrm>
              <a:off x="3748834" y="2668820"/>
              <a:ext cx="260539" cy="246221"/>
            </a:xfrm>
            <a:prstGeom prst="rect">
              <a:avLst/>
            </a:prstGeom>
            <a:noFill/>
          </p:spPr>
          <p:txBody>
            <a:bodyPr wrap="square" lIns="0" rIns="0" rtlCol="0" anchor="ctr" anchorCtr="1">
              <a:spAutoFit/>
            </a:bodyPr>
            <a:lstStyle/>
            <a:p>
              <a:r>
                <a:rPr lang="en-US" altLang="ko-KR" sz="1000" dirty="0">
                  <a:solidFill>
                    <a:schemeClr val="bg1">
                      <a:lumMod val="85000"/>
                    </a:schemeClr>
                  </a:solidFill>
                  <a:latin typeface="Arial" panose="020B0604020202020204" pitchFamily="34" charset="0"/>
                </a:rPr>
                <a:t>•••</a:t>
              </a:r>
              <a:endParaRPr lang="ko-KR" altLang="en-US" sz="1000" dirty="0">
                <a:solidFill>
                  <a:schemeClr val="bg1">
                    <a:lumMod val="85000"/>
                  </a:schemeClr>
                </a:solidFill>
                <a:latin typeface="Arial" panose="020B0604020202020204" pitchFamily="34" charset="0"/>
              </a:endParaRPr>
            </a:p>
          </p:txBody>
        </p:sp>
        <p:cxnSp>
          <p:nvCxnSpPr>
            <p:cNvPr id="137" name="직선 연결선 136">
              <a:extLst>
                <a:ext uri="{FF2B5EF4-FFF2-40B4-BE49-F238E27FC236}">
                  <a16:creationId xmlns:a16="http://schemas.microsoft.com/office/drawing/2014/main" id="{E58627BF-7F5B-4A92-82A2-B0AEE16D3817}"/>
                </a:ext>
              </a:extLst>
            </p:cNvPr>
            <p:cNvCxnSpPr>
              <a:cxnSpLocks/>
            </p:cNvCxnSpPr>
            <p:nvPr/>
          </p:nvCxnSpPr>
          <p:spPr>
            <a:xfrm>
              <a:off x="4394432" y="2786719"/>
              <a:ext cx="136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138" name="그룹 137">
            <a:extLst>
              <a:ext uri="{FF2B5EF4-FFF2-40B4-BE49-F238E27FC236}">
                <a16:creationId xmlns:a16="http://schemas.microsoft.com/office/drawing/2014/main" id="{9D4C8A6F-6346-4A52-B966-80D98F03EDB2}"/>
              </a:ext>
            </a:extLst>
          </p:cNvPr>
          <p:cNvGrpSpPr/>
          <p:nvPr/>
        </p:nvGrpSpPr>
        <p:grpSpPr>
          <a:xfrm>
            <a:off x="4664172" y="1830988"/>
            <a:ext cx="1890911" cy="313952"/>
            <a:chOff x="2921042" y="2616555"/>
            <a:chExt cx="1890911" cy="313952"/>
          </a:xfrm>
        </p:grpSpPr>
        <p:sp>
          <p:nvSpPr>
            <p:cNvPr id="139" name="정육면체 138">
              <a:extLst>
                <a:ext uri="{FF2B5EF4-FFF2-40B4-BE49-F238E27FC236}">
                  <a16:creationId xmlns:a16="http://schemas.microsoft.com/office/drawing/2014/main" id="{4C60CC5D-6A60-4DD8-BFF6-345F1E38AF2C}"/>
                </a:ext>
              </a:extLst>
            </p:cNvPr>
            <p:cNvSpPr/>
            <p:nvPr/>
          </p:nvSpPr>
          <p:spPr>
            <a:xfrm>
              <a:off x="4525132" y="2616555"/>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bg1">
                      <a:lumMod val="85000"/>
                    </a:schemeClr>
                  </a:solidFill>
                  <a:latin typeface="Arial" panose="020B0604020202020204" pitchFamily="34" charset="0"/>
                </a:rPr>
                <a:t>1</a:t>
              </a:r>
              <a:endParaRPr lang="ko-KR" altLang="en-US" dirty="0">
                <a:solidFill>
                  <a:schemeClr val="bg1">
                    <a:lumMod val="85000"/>
                  </a:schemeClr>
                </a:solidFill>
                <a:latin typeface="Arial" panose="020B0604020202020204" pitchFamily="34" charset="0"/>
              </a:endParaRPr>
            </a:p>
          </p:txBody>
        </p:sp>
        <p:sp>
          <p:nvSpPr>
            <p:cNvPr id="140" name="정육면체 139">
              <a:extLst>
                <a:ext uri="{FF2B5EF4-FFF2-40B4-BE49-F238E27FC236}">
                  <a16:creationId xmlns:a16="http://schemas.microsoft.com/office/drawing/2014/main" id="{F311A9A3-85BF-4F20-9F06-343F70E51240}"/>
                </a:ext>
              </a:extLst>
            </p:cNvPr>
            <p:cNvSpPr/>
            <p:nvPr/>
          </p:nvSpPr>
          <p:spPr>
            <a:xfrm>
              <a:off x="2921042"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141" name="정육면체 140">
              <a:extLst>
                <a:ext uri="{FF2B5EF4-FFF2-40B4-BE49-F238E27FC236}">
                  <a16:creationId xmlns:a16="http://schemas.microsoft.com/office/drawing/2014/main" id="{C5C2A95D-AC9D-4E29-9D77-34A11C16D3E2}"/>
                </a:ext>
              </a:extLst>
            </p:cNvPr>
            <p:cNvSpPr/>
            <p:nvPr/>
          </p:nvSpPr>
          <p:spPr>
            <a:xfrm>
              <a:off x="3327269"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142" name="정육면체 141">
              <a:extLst>
                <a:ext uri="{FF2B5EF4-FFF2-40B4-BE49-F238E27FC236}">
                  <a16:creationId xmlns:a16="http://schemas.microsoft.com/office/drawing/2014/main" id="{51D0CA6E-EB93-42E6-AD00-EABEEA15A576}"/>
                </a:ext>
              </a:extLst>
            </p:cNvPr>
            <p:cNvSpPr/>
            <p:nvPr/>
          </p:nvSpPr>
          <p:spPr>
            <a:xfrm>
              <a:off x="4139724"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cxnSp>
          <p:nvCxnSpPr>
            <p:cNvPr id="143" name="직선 연결선 142">
              <a:extLst>
                <a:ext uri="{FF2B5EF4-FFF2-40B4-BE49-F238E27FC236}">
                  <a16:creationId xmlns:a16="http://schemas.microsoft.com/office/drawing/2014/main" id="{78D758EC-B0DF-433C-B2E7-CDC921515C88}"/>
                </a:ext>
              </a:extLst>
            </p:cNvPr>
            <p:cNvCxnSpPr>
              <a:cxnSpLocks/>
            </p:cNvCxnSpPr>
            <p:nvPr/>
          </p:nvCxnSpPr>
          <p:spPr>
            <a:xfrm>
              <a:off x="3162478" y="2786719"/>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4" name="직선 연결선 143">
              <a:extLst>
                <a:ext uri="{FF2B5EF4-FFF2-40B4-BE49-F238E27FC236}">
                  <a16:creationId xmlns:a16="http://schemas.microsoft.com/office/drawing/2014/main" id="{ABDDB89B-6DC1-4126-9C24-D27722B35980}"/>
                </a:ext>
              </a:extLst>
            </p:cNvPr>
            <p:cNvCxnSpPr>
              <a:cxnSpLocks/>
            </p:cNvCxnSpPr>
            <p:nvPr/>
          </p:nvCxnSpPr>
          <p:spPr>
            <a:xfrm>
              <a:off x="3572631" y="2787531"/>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5" name="직선 연결선 144">
              <a:extLst>
                <a:ext uri="{FF2B5EF4-FFF2-40B4-BE49-F238E27FC236}">
                  <a16:creationId xmlns:a16="http://schemas.microsoft.com/office/drawing/2014/main" id="{FFD78BC1-1F69-4084-85E2-B4F6745BBC9A}"/>
                </a:ext>
              </a:extLst>
            </p:cNvPr>
            <p:cNvCxnSpPr>
              <a:cxnSpLocks/>
            </p:cNvCxnSpPr>
            <p:nvPr/>
          </p:nvCxnSpPr>
          <p:spPr>
            <a:xfrm>
              <a:off x="4055878" y="2788344"/>
              <a:ext cx="88253"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6" name="TextBox 145">
              <a:extLst>
                <a:ext uri="{FF2B5EF4-FFF2-40B4-BE49-F238E27FC236}">
                  <a16:creationId xmlns:a16="http://schemas.microsoft.com/office/drawing/2014/main" id="{3ACAE81B-8C0A-4911-8C7A-2DBD26B56DD5}"/>
                </a:ext>
              </a:extLst>
            </p:cNvPr>
            <p:cNvSpPr txBox="1"/>
            <p:nvPr/>
          </p:nvSpPr>
          <p:spPr>
            <a:xfrm>
              <a:off x="3748834" y="2668820"/>
              <a:ext cx="260539" cy="246221"/>
            </a:xfrm>
            <a:prstGeom prst="rect">
              <a:avLst/>
            </a:prstGeom>
            <a:noFill/>
          </p:spPr>
          <p:txBody>
            <a:bodyPr wrap="square" lIns="0" rIns="0" rtlCol="0" anchor="ctr" anchorCtr="1">
              <a:spAutoFit/>
            </a:bodyPr>
            <a:lstStyle/>
            <a:p>
              <a:r>
                <a:rPr lang="en-US" altLang="ko-KR" sz="1000" dirty="0">
                  <a:solidFill>
                    <a:schemeClr val="bg1">
                      <a:lumMod val="85000"/>
                    </a:schemeClr>
                  </a:solidFill>
                  <a:latin typeface="Arial" panose="020B0604020202020204" pitchFamily="34" charset="0"/>
                </a:rPr>
                <a:t>•••</a:t>
              </a:r>
              <a:endParaRPr lang="ko-KR" altLang="en-US" sz="1000" dirty="0">
                <a:solidFill>
                  <a:schemeClr val="bg1">
                    <a:lumMod val="85000"/>
                  </a:schemeClr>
                </a:solidFill>
                <a:latin typeface="Arial" panose="020B0604020202020204" pitchFamily="34" charset="0"/>
              </a:endParaRPr>
            </a:p>
          </p:txBody>
        </p:sp>
        <p:cxnSp>
          <p:nvCxnSpPr>
            <p:cNvPr id="147" name="직선 연결선 146">
              <a:extLst>
                <a:ext uri="{FF2B5EF4-FFF2-40B4-BE49-F238E27FC236}">
                  <a16:creationId xmlns:a16="http://schemas.microsoft.com/office/drawing/2014/main" id="{4DEA532A-EF21-48BF-9037-EEFA51EE04FE}"/>
                </a:ext>
              </a:extLst>
            </p:cNvPr>
            <p:cNvCxnSpPr>
              <a:cxnSpLocks/>
            </p:cNvCxnSpPr>
            <p:nvPr/>
          </p:nvCxnSpPr>
          <p:spPr>
            <a:xfrm>
              <a:off x="4394432" y="2786719"/>
              <a:ext cx="136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148" name="그룹 147">
            <a:extLst>
              <a:ext uri="{FF2B5EF4-FFF2-40B4-BE49-F238E27FC236}">
                <a16:creationId xmlns:a16="http://schemas.microsoft.com/office/drawing/2014/main" id="{03EFAE77-4D6A-4EE6-89E3-3774680EFDF8}"/>
              </a:ext>
            </a:extLst>
          </p:cNvPr>
          <p:cNvGrpSpPr/>
          <p:nvPr/>
        </p:nvGrpSpPr>
        <p:grpSpPr>
          <a:xfrm>
            <a:off x="3074411" y="6320055"/>
            <a:ext cx="1890911" cy="313952"/>
            <a:chOff x="2921042" y="2616555"/>
            <a:chExt cx="1890911" cy="313952"/>
          </a:xfrm>
        </p:grpSpPr>
        <p:sp>
          <p:nvSpPr>
            <p:cNvPr id="149" name="정육면체 148">
              <a:extLst>
                <a:ext uri="{FF2B5EF4-FFF2-40B4-BE49-F238E27FC236}">
                  <a16:creationId xmlns:a16="http://schemas.microsoft.com/office/drawing/2014/main" id="{30252162-5344-4672-9CA9-06A0BBC5FB94}"/>
                </a:ext>
              </a:extLst>
            </p:cNvPr>
            <p:cNvSpPr/>
            <p:nvPr/>
          </p:nvSpPr>
          <p:spPr>
            <a:xfrm>
              <a:off x="4525132" y="2616555"/>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bg1">
                      <a:lumMod val="85000"/>
                    </a:schemeClr>
                  </a:solidFill>
                  <a:latin typeface="Arial" panose="020B0604020202020204" pitchFamily="34" charset="0"/>
                </a:rPr>
                <a:t>1</a:t>
              </a:r>
              <a:endParaRPr lang="ko-KR" altLang="en-US" dirty="0">
                <a:solidFill>
                  <a:schemeClr val="bg1">
                    <a:lumMod val="85000"/>
                  </a:schemeClr>
                </a:solidFill>
                <a:latin typeface="Arial" panose="020B0604020202020204" pitchFamily="34" charset="0"/>
              </a:endParaRPr>
            </a:p>
          </p:txBody>
        </p:sp>
        <p:sp>
          <p:nvSpPr>
            <p:cNvPr id="150" name="정육면체 149">
              <a:extLst>
                <a:ext uri="{FF2B5EF4-FFF2-40B4-BE49-F238E27FC236}">
                  <a16:creationId xmlns:a16="http://schemas.microsoft.com/office/drawing/2014/main" id="{7E7A2816-A1AD-4F7D-B98E-57CEC8EA81D8}"/>
                </a:ext>
              </a:extLst>
            </p:cNvPr>
            <p:cNvSpPr/>
            <p:nvPr/>
          </p:nvSpPr>
          <p:spPr>
            <a:xfrm>
              <a:off x="2921042"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151" name="정육면체 150">
              <a:extLst>
                <a:ext uri="{FF2B5EF4-FFF2-40B4-BE49-F238E27FC236}">
                  <a16:creationId xmlns:a16="http://schemas.microsoft.com/office/drawing/2014/main" id="{E69CF1F9-1CE6-46D3-98EB-C5E284AFEDDC}"/>
                </a:ext>
              </a:extLst>
            </p:cNvPr>
            <p:cNvSpPr/>
            <p:nvPr/>
          </p:nvSpPr>
          <p:spPr>
            <a:xfrm>
              <a:off x="3327269"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152" name="정육면체 151">
              <a:extLst>
                <a:ext uri="{FF2B5EF4-FFF2-40B4-BE49-F238E27FC236}">
                  <a16:creationId xmlns:a16="http://schemas.microsoft.com/office/drawing/2014/main" id="{DE06906A-44C7-4E64-94BF-047E5E5A55CC}"/>
                </a:ext>
              </a:extLst>
            </p:cNvPr>
            <p:cNvSpPr/>
            <p:nvPr/>
          </p:nvSpPr>
          <p:spPr>
            <a:xfrm>
              <a:off x="4139724"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cxnSp>
          <p:nvCxnSpPr>
            <p:cNvPr id="153" name="직선 연결선 152">
              <a:extLst>
                <a:ext uri="{FF2B5EF4-FFF2-40B4-BE49-F238E27FC236}">
                  <a16:creationId xmlns:a16="http://schemas.microsoft.com/office/drawing/2014/main" id="{9BC79BFB-DC9C-480D-A419-18F97BB71B28}"/>
                </a:ext>
              </a:extLst>
            </p:cNvPr>
            <p:cNvCxnSpPr>
              <a:cxnSpLocks/>
            </p:cNvCxnSpPr>
            <p:nvPr/>
          </p:nvCxnSpPr>
          <p:spPr>
            <a:xfrm>
              <a:off x="3162478" y="2786719"/>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4" name="직선 연결선 153">
              <a:extLst>
                <a:ext uri="{FF2B5EF4-FFF2-40B4-BE49-F238E27FC236}">
                  <a16:creationId xmlns:a16="http://schemas.microsoft.com/office/drawing/2014/main" id="{46519C62-D633-47E7-93D6-79A4A0E9A92E}"/>
                </a:ext>
              </a:extLst>
            </p:cNvPr>
            <p:cNvCxnSpPr>
              <a:cxnSpLocks/>
            </p:cNvCxnSpPr>
            <p:nvPr/>
          </p:nvCxnSpPr>
          <p:spPr>
            <a:xfrm>
              <a:off x="3572631" y="2787531"/>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5" name="직선 연결선 154">
              <a:extLst>
                <a:ext uri="{FF2B5EF4-FFF2-40B4-BE49-F238E27FC236}">
                  <a16:creationId xmlns:a16="http://schemas.microsoft.com/office/drawing/2014/main" id="{9106EAD7-21FF-4215-AE7B-E4563270B995}"/>
                </a:ext>
              </a:extLst>
            </p:cNvPr>
            <p:cNvCxnSpPr>
              <a:cxnSpLocks/>
            </p:cNvCxnSpPr>
            <p:nvPr/>
          </p:nvCxnSpPr>
          <p:spPr>
            <a:xfrm>
              <a:off x="4055878" y="2788344"/>
              <a:ext cx="88253"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56" name="TextBox 155">
              <a:extLst>
                <a:ext uri="{FF2B5EF4-FFF2-40B4-BE49-F238E27FC236}">
                  <a16:creationId xmlns:a16="http://schemas.microsoft.com/office/drawing/2014/main" id="{66D16164-6FA3-4FA3-8C95-D8CF46A091A9}"/>
                </a:ext>
              </a:extLst>
            </p:cNvPr>
            <p:cNvSpPr txBox="1"/>
            <p:nvPr/>
          </p:nvSpPr>
          <p:spPr>
            <a:xfrm>
              <a:off x="3748834" y="2668820"/>
              <a:ext cx="260539" cy="246221"/>
            </a:xfrm>
            <a:prstGeom prst="rect">
              <a:avLst/>
            </a:prstGeom>
            <a:noFill/>
          </p:spPr>
          <p:txBody>
            <a:bodyPr wrap="square" lIns="0" rIns="0" rtlCol="0" anchor="ctr" anchorCtr="1">
              <a:spAutoFit/>
            </a:bodyPr>
            <a:lstStyle/>
            <a:p>
              <a:r>
                <a:rPr lang="en-US" altLang="ko-KR" sz="1000" dirty="0">
                  <a:solidFill>
                    <a:schemeClr val="bg1">
                      <a:lumMod val="85000"/>
                    </a:schemeClr>
                  </a:solidFill>
                  <a:latin typeface="Arial" panose="020B0604020202020204" pitchFamily="34" charset="0"/>
                </a:rPr>
                <a:t>•••</a:t>
              </a:r>
              <a:endParaRPr lang="ko-KR" altLang="en-US" sz="1000" dirty="0">
                <a:solidFill>
                  <a:schemeClr val="bg1">
                    <a:lumMod val="85000"/>
                  </a:schemeClr>
                </a:solidFill>
                <a:latin typeface="Arial" panose="020B0604020202020204" pitchFamily="34" charset="0"/>
              </a:endParaRPr>
            </a:p>
          </p:txBody>
        </p:sp>
        <p:cxnSp>
          <p:nvCxnSpPr>
            <p:cNvPr id="157" name="직선 연결선 156">
              <a:extLst>
                <a:ext uri="{FF2B5EF4-FFF2-40B4-BE49-F238E27FC236}">
                  <a16:creationId xmlns:a16="http://schemas.microsoft.com/office/drawing/2014/main" id="{F5375989-AE25-4B11-91EC-B07D6DBC0780}"/>
                </a:ext>
              </a:extLst>
            </p:cNvPr>
            <p:cNvCxnSpPr>
              <a:cxnSpLocks/>
            </p:cNvCxnSpPr>
            <p:nvPr/>
          </p:nvCxnSpPr>
          <p:spPr>
            <a:xfrm>
              <a:off x="4394432" y="2786719"/>
              <a:ext cx="136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158" name="그룹 157">
            <a:extLst>
              <a:ext uri="{FF2B5EF4-FFF2-40B4-BE49-F238E27FC236}">
                <a16:creationId xmlns:a16="http://schemas.microsoft.com/office/drawing/2014/main" id="{86421C2F-A061-4271-89C8-4FED7E4185FF}"/>
              </a:ext>
            </a:extLst>
          </p:cNvPr>
          <p:cNvGrpSpPr/>
          <p:nvPr/>
        </p:nvGrpSpPr>
        <p:grpSpPr>
          <a:xfrm>
            <a:off x="1620899" y="4453170"/>
            <a:ext cx="1890911" cy="313952"/>
            <a:chOff x="2921042" y="2616555"/>
            <a:chExt cx="1890911" cy="313952"/>
          </a:xfrm>
        </p:grpSpPr>
        <p:sp>
          <p:nvSpPr>
            <p:cNvPr id="159" name="정육면체 158">
              <a:extLst>
                <a:ext uri="{FF2B5EF4-FFF2-40B4-BE49-F238E27FC236}">
                  <a16:creationId xmlns:a16="http://schemas.microsoft.com/office/drawing/2014/main" id="{E6744F61-2CFA-4D99-819D-794CDEABDED9}"/>
                </a:ext>
              </a:extLst>
            </p:cNvPr>
            <p:cNvSpPr/>
            <p:nvPr/>
          </p:nvSpPr>
          <p:spPr>
            <a:xfrm>
              <a:off x="4525132" y="2616555"/>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bg1">
                      <a:lumMod val="85000"/>
                    </a:schemeClr>
                  </a:solidFill>
                  <a:latin typeface="Arial" panose="020B0604020202020204" pitchFamily="34" charset="0"/>
                </a:rPr>
                <a:t>1</a:t>
              </a:r>
              <a:endParaRPr lang="ko-KR" altLang="en-US" dirty="0">
                <a:solidFill>
                  <a:schemeClr val="bg1">
                    <a:lumMod val="85000"/>
                  </a:schemeClr>
                </a:solidFill>
                <a:latin typeface="Arial" panose="020B0604020202020204" pitchFamily="34" charset="0"/>
              </a:endParaRPr>
            </a:p>
          </p:txBody>
        </p:sp>
        <p:sp>
          <p:nvSpPr>
            <p:cNvPr id="160" name="정육면체 159">
              <a:extLst>
                <a:ext uri="{FF2B5EF4-FFF2-40B4-BE49-F238E27FC236}">
                  <a16:creationId xmlns:a16="http://schemas.microsoft.com/office/drawing/2014/main" id="{A6D77EE9-142E-4E55-A569-2BEA4134DE02}"/>
                </a:ext>
              </a:extLst>
            </p:cNvPr>
            <p:cNvSpPr/>
            <p:nvPr/>
          </p:nvSpPr>
          <p:spPr>
            <a:xfrm>
              <a:off x="2921042"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161" name="정육면체 160">
              <a:extLst>
                <a:ext uri="{FF2B5EF4-FFF2-40B4-BE49-F238E27FC236}">
                  <a16:creationId xmlns:a16="http://schemas.microsoft.com/office/drawing/2014/main" id="{5D904AA4-2A3D-48FF-BF69-81B1838514F6}"/>
                </a:ext>
              </a:extLst>
            </p:cNvPr>
            <p:cNvSpPr/>
            <p:nvPr/>
          </p:nvSpPr>
          <p:spPr>
            <a:xfrm>
              <a:off x="3327269"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162" name="정육면체 161">
              <a:extLst>
                <a:ext uri="{FF2B5EF4-FFF2-40B4-BE49-F238E27FC236}">
                  <a16:creationId xmlns:a16="http://schemas.microsoft.com/office/drawing/2014/main" id="{0636CA47-F1DC-4AAB-861B-D44252EFE858}"/>
                </a:ext>
              </a:extLst>
            </p:cNvPr>
            <p:cNvSpPr/>
            <p:nvPr/>
          </p:nvSpPr>
          <p:spPr>
            <a:xfrm>
              <a:off x="4139724"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cxnSp>
          <p:nvCxnSpPr>
            <p:cNvPr id="163" name="직선 연결선 162">
              <a:extLst>
                <a:ext uri="{FF2B5EF4-FFF2-40B4-BE49-F238E27FC236}">
                  <a16:creationId xmlns:a16="http://schemas.microsoft.com/office/drawing/2014/main" id="{0E74D6A0-4732-4BFF-B91D-B24445BAC8ED}"/>
                </a:ext>
              </a:extLst>
            </p:cNvPr>
            <p:cNvCxnSpPr>
              <a:cxnSpLocks/>
            </p:cNvCxnSpPr>
            <p:nvPr/>
          </p:nvCxnSpPr>
          <p:spPr>
            <a:xfrm>
              <a:off x="3162478" y="2786719"/>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4" name="직선 연결선 163">
              <a:extLst>
                <a:ext uri="{FF2B5EF4-FFF2-40B4-BE49-F238E27FC236}">
                  <a16:creationId xmlns:a16="http://schemas.microsoft.com/office/drawing/2014/main" id="{3A7FC71D-1BB7-4985-96AB-58520D8BDDC8}"/>
                </a:ext>
              </a:extLst>
            </p:cNvPr>
            <p:cNvCxnSpPr>
              <a:cxnSpLocks/>
            </p:cNvCxnSpPr>
            <p:nvPr/>
          </p:nvCxnSpPr>
          <p:spPr>
            <a:xfrm>
              <a:off x="3572631" y="2787531"/>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5" name="직선 연결선 164">
              <a:extLst>
                <a:ext uri="{FF2B5EF4-FFF2-40B4-BE49-F238E27FC236}">
                  <a16:creationId xmlns:a16="http://schemas.microsoft.com/office/drawing/2014/main" id="{5E032FB7-0ED7-408E-916C-5FE2F25075BD}"/>
                </a:ext>
              </a:extLst>
            </p:cNvPr>
            <p:cNvCxnSpPr>
              <a:cxnSpLocks/>
            </p:cNvCxnSpPr>
            <p:nvPr/>
          </p:nvCxnSpPr>
          <p:spPr>
            <a:xfrm>
              <a:off x="4055878" y="2788344"/>
              <a:ext cx="88253"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66" name="TextBox 165">
              <a:extLst>
                <a:ext uri="{FF2B5EF4-FFF2-40B4-BE49-F238E27FC236}">
                  <a16:creationId xmlns:a16="http://schemas.microsoft.com/office/drawing/2014/main" id="{C0E1C8F7-1BE4-47A1-BD0E-04E42DE6EB33}"/>
                </a:ext>
              </a:extLst>
            </p:cNvPr>
            <p:cNvSpPr txBox="1"/>
            <p:nvPr/>
          </p:nvSpPr>
          <p:spPr>
            <a:xfrm>
              <a:off x="3748834" y="2668820"/>
              <a:ext cx="260539" cy="246221"/>
            </a:xfrm>
            <a:prstGeom prst="rect">
              <a:avLst/>
            </a:prstGeom>
            <a:noFill/>
          </p:spPr>
          <p:txBody>
            <a:bodyPr wrap="square" lIns="0" rIns="0" rtlCol="0" anchor="ctr" anchorCtr="1">
              <a:spAutoFit/>
            </a:bodyPr>
            <a:lstStyle/>
            <a:p>
              <a:r>
                <a:rPr lang="en-US" altLang="ko-KR" sz="1000" dirty="0">
                  <a:solidFill>
                    <a:schemeClr val="bg1">
                      <a:lumMod val="85000"/>
                    </a:schemeClr>
                  </a:solidFill>
                  <a:latin typeface="Arial" panose="020B0604020202020204" pitchFamily="34" charset="0"/>
                </a:rPr>
                <a:t>•••</a:t>
              </a:r>
              <a:endParaRPr lang="ko-KR" altLang="en-US" sz="1000" dirty="0">
                <a:solidFill>
                  <a:schemeClr val="bg1">
                    <a:lumMod val="85000"/>
                  </a:schemeClr>
                </a:solidFill>
                <a:latin typeface="Arial" panose="020B0604020202020204" pitchFamily="34" charset="0"/>
              </a:endParaRPr>
            </a:p>
          </p:txBody>
        </p:sp>
        <p:cxnSp>
          <p:nvCxnSpPr>
            <p:cNvPr id="167" name="직선 연결선 166">
              <a:extLst>
                <a:ext uri="{FF2B5EF4-FFF2-40B4-BE49-F238E27FC236}">
                  <a16:creationId xmlns:a16="http://schemas.microsoft.com/office/drawing/2014/main" id="{208EC6E5-79A5-416A-ADDD-DD4F7EDCD0A7}"/>
                </a:ext>
              </a:extLst>
            </p:cNvPr>
            <p:cNvCxnSpPr>
              <a:cxnSpLocks/>
            </p:cNvCxnSpPr>
            <p:nvPr/>
          </p:nvCxnSpPr>
          <p:spPr>
            <a:xfrm>
              <a:off x="4394432" y="2786719"/>
              <a:ext cx="136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168" name="그룹 167">
            <a:extLst>
              <a:ext uri="{FF2B5EF4-FFF2-40B4-BE49-F238E27FC236}">
                <a16:creationId xmlns:a16="http://schemas.microsoft.com/office/drawing/2014/main" id="{5B8B7C1D-D70E-4E69-BAAE-3FFDD77158A9}"/>
              </a:ext>
            </a:extLst>
          </p:cNvPr>
          <p:cNvGrpSpPr/>
          <p:nvPr/>
        </p:nvGrpSpPr>
        <p:grpSpPr>
          <a:xfrm>
            <a:off x="4929386" y="4426502"/>
            <a:ext cx="1890911" cy="313952"/>
            <a:chOff x="2921042" y="2616555"/>
            <a:chExt cx="1890911" cy="313952"/>
          </a:xfrm>
        </p:grpSpPr>
        <p:sp>
          <p:nvSpPr>
            <p:cNvPr id="169" name="정육면체 168">
              <a:extLst>
                <a:ext uri="{FF2B5EF4-FFF2-40B4-BE49-F238E27FC236}">
                  <a16:creationId xmlns:a16="http://schemas.microsoft.com/office/drawing/2014/main" id="{DE343098-7376-4D62-A17B-2E15ACD55FD1}"/>
                </a:ext>
              </a:extLst>
            </p:cNvPr>
            <p:cNvSpPr/>
            <p:nvPr/>
          </p:nvSpPr>
          <p:spPr>
            <a:xfrm>
              <a:off x="4525132" y="2616555"/>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altLang="ko-KR" dirty="0">
                  <a:solidFill>
                    <a:schemeClr val="bg1">
                      <a:lumMod val="85000"/>
                    </a:schemeClr>
                  </a:solidFill>
                  <a:latin typeface="Arial" panose="020B0604020202020204" pitchFamily="34" charset="0"/>
                </a:rPr>
                <a:t>α</a:t>
              </a:r>
              <a:endParaRPr lang="ko-KR" altLang="en-US" dirty="0">
                <a:solidFill>
                  <a:schemeClr val="bg1">
                    <a:lumMod val="85000"/>
                  </a:schemeClr>
                </a:solidFill>
                <a:latin typeface="Arial" panose="020B0604020202020204" pitchFamily="34" charset="0"/>
              </a:endParaRPr>
            </a:p>
          </p:txBody>
        </p:sp>
        <p:sp>
          <p:nvSpPr>
            <p:cNvPr id="170" name="정육면체 169">
              <a:extLst>
                <a:ext uri="{FF2B5EF4-FFF2-40B4-BE49-F238E27FC236}">
                  <a16:creationId xmlns:a16="http://schemas.microsoft.com/office/drawing/2014/main" id="{AF7D96CC-DD6E-4284-8B3E-000FCA677817}"/>
                </a:ext>
              </a:extLst>
            </p:cNvPr>
            <p:cNvSpPr/>
            <p:nvPr/>
          </p:nvSpPr>
          <p:spPr>
            <a:xfrm>
              <a:off x="2921042"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171" name="정육면체 170">
              <a:extLst>
                <a:ext uri="{FF2B5EF4-FFF2-40B4-BE49-F238E27FC236}">
                  <a16:creationId xmlns:a16="http://schemas.microsoft.com/office/drawing/2014/main" id="{A93B9CDF-B68F-4BB9-8C08-3DD831A692CC}"/>
                </a:ext>
              </a:extLst>
            </p:cNvPr>
            <p:cNvSpPr/>
            <p:nvPr/>
          </p:nvSpPr>
          <p:spPr>
            <a:xfrm>
              <a:off x="3327269"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172" name="정육면체 171">
              <a:extLst>
                <a:ext uri="{FF2B5EF4-FFF2-40B4-BE49-F238E27FC236}">
                  <a16:creationId xmlns:a16="http://schemas.microsoft.com/office/drawing/2014/main" id="{A0507634-DFDE-474A-9673-E6292F7DA287}"/>
                </a:ext>
              </a:extLst>
            </p:cNvPr>
            <p:cNvSpPr/>
            <p:nvPr/>
          </p:nvSpPr>
          <p:spPr>
            <a:xfrm>
              <a:off x="4139724"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cxnSp>
          <p:nvCxnSpPr>
            <p:cNvPr id="173" name="직선 연결선 172">
              <a:extLst>
                <a:ext uri="{FF2B5EF4-FFF2-40B4-BE49-F238E27FC236}">
                  <a16:creationId xmlns:a16="http://schemas.microsoft.com/office/drawing/2014/main" id="{4E52CC85-B795-42BF-AE53-11B31FF3EC0C}"/>
                </a:ext>
              </a:extLst>
            </p:cNvPr>
            <p:cNvCxnSpPr>
              <a:cxnSpLocks/>
            </p:cNvCxnSpPr>
            <p:nvPr/>
          </p:nvCxnSpPr>
          <p:spPr>
            <a:xfrm>
              <a:off x="3162478" y="2786719"/>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4" name="직선 연결선 173">
              <a:extLst>
                <a:ext uri="{FF2B5EF4-FFF2-40B4-BE49-F238E27FC236}">
                  <a16:creationId xmlns:a16="http://schemas.microsoft.com/office/drawing/2014/main" id="{B982A497-B815-4EF2-A029-0898815F1D82}"/>
                </a:ext>
              </a:extLst>
            </p:cNvPr>
            <p:cNvCxnSpPr>
              <a:cxnSpLocks/>
            </p:cNvCxnSpPr>
            <p:nvPr/>
          </p:nvCxnSpPr>
          <p:spPr>
            <a:xfrm>
              <a:off x="3572631" y="2787531"/>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5" name="직선 연결선 174">
              <a:extLst>
                <a:ext uri="{FF2B5EF4-FFF2-40B4-BE49-F238E27FC236}">
                  <a16:creationId xmlns:a16="http://schemas.microsoft.com/office/drawing/2014/main" id="{3F91141E-6E26-4322-834D-4377A48E7441}"/>
                </a:ext>
              </a:extLst>
            </p:cNvPr>
            <p:cNvCxnSpPr>
              <a:cxnSpLocks/>
            </p:cNvCxnSpPr>
            <p:nvPr/>
          </p:nvCxnSpPr>
          <p:spPr>
            <a:xfrm>
              <a:off x="4055878" y="2788344"/>
              <a:ext cx="88253"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76" name="TextBox 175">
              <a:extLst>
                <a:ext uri="{FF2B5EF4-FFF2-40B4-BE49-F238E27FC236}">
                  <a16:creationId xmlns:a16="http://schemas.microsoft.com/office/drawing/2014/main" id="{8CB3624F-DD84-4850-AE95-063254B9AF35}"/>
                </a:ext>
              </a:extLst>
            </p:cNvPr>
            <p:cNvSpPr txBox="1"/>
            <p:nvPr/>
          </p:nvSpPr>
          <p:spPr>
            <a:xfrm>
              <a:off x="3748834" y="2668820"/>
              <a:ext cx="260539" cy="246221"/>
            </a:xfrm>
            <a:prstGeom prst="rect">
              <a:avLst/>
            </a:prstGeom>
            <a:noFill/>
          </p:spPr>
          <p:txBody>
            <a:bodyPr wrap="square" lIns="0" rIns="0" rtlCol="0" anchor="ctr" anchorCtr="1">
              <a:spAutoFit/>
            </a:bodyPr>
            <a:lstStyle/>
            <a:p>
              <a:r>
                <a:rPr lang="en-US" altLang="ko-KR" sz="1000" dirty="0">
                  <a:solidFill>
                    <a:schemeClr val="bg1">
                      <a:lumMod val="85000"/>
                    </a:schemeClr>
                  </a:solidFill>
                  <a:latin typeface="Arial" panose="020B0604020202020204" pitchFamily="34" charset="0"/>
                </a:rPr>
                <a:t>•••</a:t>
              </a:r>
              <a:endParaRPr lang="ko-KR" altLang="en-US" sz="1000" dirty="0">
                <a:solidFill>
                  <a:schemeClr val="bg1">
                    <a:lumMod val="85000"/>
                  </a:schemeClr>
                </a:solidFill>
                <a:latin typeface="Arial" panose="020B0604020202020204" pitchFamily="34" charset="0"/>
              </a:endParaRPr>
            </a:p>
          </p:txBody>
        </p:sp>
        <p:cxnSp>
          <p:nvCxnSpPr>
            <p:cNvPr id="177" name="직선 연결선 176">
              <a:extLst>
                <a:ext uri="{FF2B5EF4-FFF2-40B4-BE49-F238E27FC236}">
                  <a16:creationId xmlns:a16="http://schemas.microsoft.com/office/drawing/2014/main" id="{11F62595-D73A-4E11-973B-7721C118943E}"/>
                </a:ext>
              </a:extLst>
            </p:cNvPr>
            <p:cNvCxnSpPr>
              <a:cxnSpLocks/>
            </p:cNvCxnSpPr>
            <p:nvPr/>
          </p:nvCxnSpPr>
          <p:spPr>
            <a:xfrm>
              <a:off x="4394432" y="2786719"/>
              <a:ext cx="136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179" name="그룹 178">
            <a:extLst>
              <a:ext uri="{FF2B5EF4-FFF2-40B4-BE49-F238E27FC236}">
                <a16:creationId xmlns:a16="http://schemas.microsoft.com/office/drawing/2014/main" id="{E7092B8D-2751-465E-808D-E5BC5F4BEBC7}"/>
              </a:ext>
            </a:extLst>
          </p:cNvPr>
          <p:cNvGrpSpPr/>
          <p:nvPr/>
        </p:nvGrpSpPr>
        <p:grpSpPr>
          <a:xfrm>
            <a:off x="6519882" y="6215344"/>
            <a:ext cx="1890911" cy="313952"/>
            <a:chOff x="2921042" y="2616555"/>
            <a:chExt cx="1890911" cy="313952"/>
          </a:xfrm>
        </p:grpSpPr>
        <p:sp>
          <p:nvSpPr>
            <p:cNvPr id="180" name="정육면체 179">
              <a:extLst>
                <a:ext uri="{FF2B5EF4-FFF2-40B4-BE49-F238E27FC236}">
                  <a16:creationId xmlns:a16="http://schemas.microsoft.com/office/drawing/2014/main" id="{F3A744D6-B95B-49C0-8CA1-9E81C6743F80}"/>
                </a:ext>
              </a:extLst>
            </p:cNvPr>
            <p:cNvSpPr/>
            <p:nvPr/>
          </p:nvSpPr>
          <p:spPr>
            <a:xfrm>
              <a:off x="4525132" y="2616555"/>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altLang="ko-KR" dirty="0">
                  <a:solidFill>
                    <a:schemeClr val="bg1">
                      <a:lumMod val="85000"/>
                    </a:schemeClr>
                  </a:solidFill>
                  <a:latin typeface="Arial" panose="020B0604020202020204" pitchFamily="34" charset="0"/>
                </a:rPr>
                <a:t>α</a:t>
              </a:r>
              <a:endParaRPr lang="ko-KR" altLang="en-US" dirty="0">
                <a:solidFill>
                  <a:schemeClr val="bg1">
                    <a:lumMod val="85000"/>
                  </a:schemeClr>
                </a:solidFill>
                <a:latin typeface="Arial" panose="020B0604020202020204" pitchFamily="34" charset="0"/>
              </a:endParaRPr>
            </a:p>
          </p:txBody>
        </p:sp>
        <p:sp>
          <p:nvSpPr>
            <p:cNvPr id="181" name="정육면체 180">
              <a:extLst>
                <a:ext uri="{FF2B5EF4-FFF2-40B4-BE49-F238E27FC236}">
                  <a16:creationId xmlns:a16="http://schemas.microsoft.com/office/drawing/2014/main" id="{AD36621E-21D5-4C0F-BDD0-E74948E759EA}"/>
                </a:ext>
              </a:extLst>
            </p:cNvPr>
            <p:cNvSpPr/>
            <p:nvPr/>
          </p:nvSpPr>
          <p:spPr>
            <a:xfrm>
              <a:off x="2921042"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182" name="정육면체 181">
              <a:extLst>
                <a:ext uri="{FF2B5EF4-FFF2-40B4-BE49-F238E27FC236}">
                  <a16:creationId xmlns:a16="http://schemas.microsoft.com/office/drawing/2014/main" id="{5CB018DD-D4E1-4320-8AFD-90582DE11B3D}"/>
                </a:ext>
              </a:extLst>
            </p:cNvPr>
            <p:cNvSpPr/>
            <p:nvPr/>
          </p:nvSpPr>
          <p:spPr>
            <a:xfrm>
              <a:off x="3327269"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183" name="정육면체 182">
              <a:extLst>
                <a:ext uri="{FF2B5EF4-FFF2-40B4-BE49-F238E27FC236}">
                  <a16:creationId xmlns:a16="http://schemas.microsoft.com/office/drawing/2014/main" id="{5903E276-09A7-4451-BE20-EB6E2DE9976E}"/>
                </a:ext>
              </a:extLst>
            </p:cNvPr>
            <p:cNvSpPr/>
            <p:nvPr/>
          </p:nvSpPr>
          <p:spPr>
            <a:xfrm>
              <a:off x="4139724"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cxnSp>
          <p:nvCxnSpPr>
            <p:cNvPr id="184" name="직선 연결선 183">
              <a:extLst>
                <a:ext uri="{FF2B5EF4-FFF2-40B4-BE49-F238E27FC236}">
                  <a16:creationId xmlns:a16="http://schemas.microsoft.com/office/drawing/2014/main" id="{94DCF3F8-9153-499C-BE3A-A48AEFD19512}"/>
                </a:ext>
              </a:extLst>
            </p:cNvPr>
            <p:cNvCxnSpPr>
              <a:cxnSpLocks/>
            </p:cNvCxnSpPr>
            <p:nvPr/>
          </p:nvCxnSpPr>
          <p:spPr>
            <a:xfrm>
              <a:off x="3162478" y="2786719"/>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5" name="직선 연결선 184">
              <a:extLst>
                <a:ext uri="{FF2B5EF4-FFF2-40B4-BE49-F238E27FC236}">
                  <a16:creationId xmlns:a16="http://schemas.microsoft.com/office/drawing/2014/main" id="{D06F6072-C2D0-4954-A29E-7EEDF5E010A9}"/>
                </a:ext>
              </a:extLst>
            </p:cNvPr>
            <p:cNvCxnSpPr>
              <a:cxnSpLocks/>
            </p:cNvCxnSpPr>
            <p:nvPr/>
          </p:nvCxnSpPr>
          <p:spPr>
            <a:xfrm>
              <a:off x="3572631" y="2787531"/>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6" name="직선 연결선 185">
              <a:extLst>
                <a:ext uri="{FF2B5EF4-FFF2-40B4-BE49-F238E27FC236}">
                  <a16:creationId xmlns:a16="http://schemas.microsoft.com/office/drawing/2014/main" id="{F17507E1-0C98-4AB1-801F-747A6B1E5D6E}"/>
                </a:ext>
              </a:extLst>
            </p:cNvPr>
            <p:cNvCxnSpPr>
              <a:cxnSpLocks/>
            </p:cNvCxnSpPr>
            <p:nvPr/>
          </p:nvCxnSpPr>
          <p:spPr>
            <a:xfrm>
              <a:off x="4055878" y="2788344"/>
              <a:ext cx="88253"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87" name="TextBox 186">
              <a:extLst>
                <a:ext uri="{FF2B5EF4-FFF2-40B4-BE49-F238E27FC236}">
                  <a16:creationId xmlns:a16="http://schemas.microsoft.com/office/drawing/2014/main" id="{477E2ECC-67E9-4EFE-AA4C-F0BCD4E25ED6}"/>
                </a:ext>
              </a:extLst>
            </p:cNvPr>
            <p:cNvSpPr txBox="1"/>
            <p:nvPr/>
          </p:nvSpPr>
          <p:spPr>
            <a:xfrm>
              <a:off x="3748834" y="2668820"/>
              <a:ext cx="260539" cy="246221"/>
            </a:xfrm>
            <a:prstGeom prst="rect">
              <a:avLst/>
            </a:prstGeom>
            <a:noFill/>
          </p:spPr>
          <p:txBody>
            <a:bodyPr wrap="square" lIns="0" rIns="0" rtlCol="0" anchor="ctr" anchorCtr="1">
              <a:spAutoFit/>
            </a:bodyPr>
            <a:lstStyle/>
            <a:p>
              <a:r>
                <a:rPr lang="en-US" altLang="ko-KR" sz="1000" dirty="0">
                  <a:solidFill>
                    <a:schemeClr val="bg1">
                      <a:lumMod val="85000"/>
                    </a:schemeClr>
                  </a:solidFill>
                  <a:latin typeface="Arial" panose="020B0604020202020204" pitchFamily="34" charset="0"/>
                </a:rPr>
                <a:t>•••</a:t>
              </a:r>
              <a:endParaRPr lang="ko-KR" altLang="en-US" sz="1000" dirty="0">
                <a:solidFill>
                  <a:schemeClr val="bg1">
                    <a:lumMod val="85000"/>
                  </a:schemeClr>
                </a:solidFill>
                <a:latin typeface="Arial" panose="020B0604020202020204" pitchFamily="34" charset="0"/>
              </a:endParaRPr>
            </a:p>
          </p:txBody>
        </p:sp>
        <p:cxnSp>
          <p:nvCxnSpPr>
            <p:cNvPr id="188" name="직선 연결선 187">
              <a:extLst>
                <a:ext uri="{FF2B5EF4-FFF2-40B4-BE49-F238E27FC236}">
                  <a16:creationId xmlns:a16="http://schemas.microsoft.com/office/drawing/2014/main" id="{88C54AC7-11AF-4080-B6BA-77814ECA176E}"/>
                </a:ext>
              </a:extLst>
            </p:cNvPr>
            <p:cNvCxnSpPr>
              <a:cxnSpLocks/>
            </p:cNvCxnSpPr>
            <p:nvPr/>
          </p:nvCxnSpPr>
          <p:spPr>
            <a:xfrm>
              <a:off x="4394432" y="2786719"/>
              <a:ext cx="136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199" name="그룹 198">
            <a:extLst>
              <a:ext uri="{FF2B5EF4-FFF2-40B4-BE49-F238E27FC236}">
                <a16:creationId xmlns:a16="http://schemas.microsoft.com/office/drawing/2014/main" id="{3AF0B17F-21BE-4BD9-967F-340337D5FA13}"/>
              </a:ext>
            </a:extLst>
          </p:cNvPr>
          <p:cNvGrpSpPr/>
          <p:nvPr/>
        </p:nvGrpSpPr>
        <p:grpSpPr>
          <a:xfrm>
            <a:off x="9478014" y="2306357"/>
            <a:ext cx="1890911" cy="313952"/>
            <a:chOff x="2921042" y="2616555"/>
            <a:chExt cx="1890911" cy="313952"/>
          </a:xfrm>
        </p:grpSpPr>
        <p:sp>
          <p:nvSpPr>
            <p:cNvPr id="200" name="정육면체 199">
              <a:extLst>
                <a:ext uri="{FF2B5EF4-FFF2-40B4-BE49-F238E27FC236}">
                  <a16:creationId xmlns:a16="http://schemas.microsoft.com/office/drawing/2014/main" id="{2254BE47-76B3-4F7C-998F-EA428EB2EA04}"/>
                </a:ext>
              </a:extLst>
            </p:cNvPr>
            <p:cNvSpPr/>
            <p:nvPr/>
          </p:nvSpPr>
          <p:spPr>
            <a:xfrm>
              <a:off x="4525132" y="2616555"/>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altLang="ko-KR" dirty="0">
                  <a:solidFill>
                    <a:schemeClr val="bg1">
                      <a:lumMod val="85000"/>
                    </a:schemeClr>
                  </a:solidFill>
                  <a:latin typeface="Arial" panose="020B0604020202020204" pitchFamily="34" charset="0"/>
                </a:rPr>
                <a:t>α</a:t>
              </a:r>
              <a:endParaRPr lang="ko-KR" altLang="en-US" dirty="0">
                <a:solidFill>
                  <a:schemeClr val="bg1">
                    <a:lumMod val="85000"/>
                  </a:schemeClr>
                </a:solidFill>
                <a:latin typeface="Arial" panose="020B0604020202020204" pitchFamily="34" charset="0"/>
              </a:endParaRPr>
            </a:p>
          </p:txBody>
        </p:sp>
        <p:sp>
          <p:nvSpPr>
            <p:cNvPr id="201" name="정육면체 200">
              <a:extLst>
                <a:ext uri="{FF2B5EF4-FFF2-40B4-BE49-F238E27FC236}">
                  <a16:creationId xmlns:a16="http://schemas.microsoft.com/office/drawing/2014/main" id="{4A717F67-7CCA-4282-8135-E3CAB127DD58}"/>
                </a:ext>
              </a:extLst>
            </p:cNvPr>
            <p:cNvSpPr/>
            <p:nvPr/>
          </p:nvSpPr>
          <p:spPr>
            <a:xfrm>
              <a:off x="2921042"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202" name="정육면체 201">
              <a:extLst>
                <a:ext uri="{FF2B5EF4-FFF2-40B4-BE49-F238E27FC236}">
                  <a16:creationId xmlns:a16="http://schemas.microsoft.com/office/drawing/2014/main" id="{C5CEDF31-BC21-4522-8E32-63CC628381A8}"/>
                </a:ext>
              </a:extLst>
            </p:cNvPr>
            <p:cNvSpPr/>
            <p:nvPr/>
          </p:nvSpPr>
          <p:spPr>
            <a:xfrm>
              <a:off x="3327269"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203" name="정육면체 202">
              <a:extLst>
                <a:ext uri="{FF2B5EF4-FFF2-40B4-BE49-F238E27FC236}">
                  <a16:creationId xmlns:a16="http://schemas.microsoft.com/office/drawing/2014/main" id="{BAE0F76E-3A9A-447F-8D95-B01015EFEFE8}"/>
                </a:ext>
              </a:extLst>
            </p:cNvPr>
            <p:cNvSpPr/>
            <p:nvPr/>
          </p:nvSpPr>
          <p:spPr>
            <a:xfrm>
              <a:off x="4139724"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cxnSp>
          <p:nvCxnSpPr>
            <p:cNvPr id="204" name="직선 연결선 203">
              <a:extLst>
                <a:ext uri="{FF2B5EF4-FFF2-40B4-BE49-F238E27FC236}">
                  <a16:creationId xmlns:a16="http://schemas.microsoft.com/office/drawing/2014/main" id="{9FE457F6-8882-49BE-BCE5-262477B44536}"/>
                </a:ext>
              </a:extLst>
            </p:cNvPr>
            <p:cNvCxnSpPr>
              <a:cxnSpLocks/>
            </p:cNvCxnSpPr>
            <p:nvPr/>
          </p:nvCxnSpPr>
          <p:spPr>
            <a:xfrm>
              <a:off x="3162478" y="2786719"/>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5" name="직선 연결선 204">
              <a:extLst>
                <a:ext uri="{FF2B5EF4-FFF2-40B4-BE49-F238E27FC236}">
                  <a16:creationId xmlns:a16="http://schemas.microsoft.com/office/drawing/2014/main" id="{2E80055F-D84F-4496-B747-DBD5DB80FDFE}"/>
                </a:ext>
              </a:extLst>
            </p:cNvPr>
            <p:cNvCxnSpPr>
              <a:cxnSpLocks/>
            </p:cNvCxnSpPr>
            <p:nvPr/>
          </p:nvCxnSpPr>
          <p:spPr>
            <a:xfrm>
              <a:off x="3572631" y="2787531"/>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6" name="직선 연결선 205">
              <a:extLst>
                <a:ext uri="{FF2B5EF4-FFF2-40B4-BE49-F238E27FC236}">
                  <a16:creationId xmlns:a16="http://schemas.microsoft.com/office/drawing/2014/main" id="{B53FB5DD-D725-41FB-8F44-4C55B618CF73}"/>
                </a:ext>
              </a:extLst>
            </p:cNvPr>
            <p:cNvCxnSpPr>
              <a:cxnSpLocks/>
            </p:cNvCxnSpPr>
            <p:nvPr/>
          </p:nvCxnSpPr>
          <p:spPr>
            <a:xfrm>
              <a:off x="4055878" y="2788344"/>
              <a:ext cx="88253"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07" name="TextBox 206">
              <a:extLst>
                <a:ext uri="{FF2B5EF4-FFF2-40B4-BE49-F238E27FC236}">
                  <a16:creationId xmlns:a16="http://schemas.microsoft.com/office/drawing/2014/main" id="{484D4720-6F24-4DF8-97AF-1E390FC60D0F}"/>
                </a:ext>
              </a:extLst>
            </p:cNvPr>
            <p:cNvSpPr txBox="1"/>
            <p:nvPr/>
          </p:nvSpPr>
          <p:spPr>
            <a:xfrm>
              <a:off x="3748834" y="2668820"/>
              <a:ext cx="260539" cy="246221"/>
            </a:xfrm>
            <a:prstGeom prst="rect">
              <a:avLst/>
            </a:prstGeom>
            <a:noFill/>
          </p:spPr>
          <p:txBody>
            <a:bodyPr wrap="square" lIns="0" rIns="0" rtlCol="0" anchor="ctr" anchorCtr="1">
              <a:spAutoFit/>
            </a:bodyPr>
            <a:lstStyle/>
            <a:p>
              <a:r>
                <a:rPr lang="en-US" altLang="ko-KR" sz="1000" dirty="0">
                  <a:solidFill>
                    <a:schemeClr val="bg1">
                      <a:lumMod val="85000"/>
                    </a:schemeClr>
                  </a:solidFill>
                  <a:latin typeface="Arial" panose="020B0604020202020204" pitchFamily="34" charset="0"/>
                </a:rPr>
                <a:t>•••</a:t>
              </a:r>
              <a:endParaRPr lang="ko-KR" altLang="en-US" sz="1000" dirty="0">
                <a:solidFill>
                  <a:schemeClr val="bg1">
                    <a:lumMod val="85000"/>
                  </a:schemeClr>
                </a:solidFill>
                <a:latin typeface="Arial" panose="020B0604020202020204" pitchFamily="34" charset="0"/>
              </a:endParaRPr>
            </a:p>
          </p:txBody>
        </p:sp>
        <p:cxnSp>
          <p:nvCxnSpPr>
            <p:cNvPr id="208" name="직선 연결선 207">
              <a:extLst>
                <a:ext uri="{FF2B5EF4-FFF2-40B4-BE49-F238E27FC236}">
                  <a16:creationId xmlns:a16="http://schemas.microsoft.com/office/drawing/2014/main" id="{34E0D835-6691-4BC6-B315-EC272D16EEB4}"/>
                </a:ext>
              </a:extLst>
            </p:cNvPr>
            <p:cNvCxnSpPr>
              <a:cxnSpLocks/>
            </p:cNvCxnSpPr>
            <p:nvPr/>
          </p:nvCxnSpPr>
          <p:spPr>
            <a:xfrm>
              <a:off x="4394432" y="2786719"/>
              <a:ext cx="136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209" name="그룹 208">
            <a:extLst>
              <a:ext uri="{FF2B5EF4-FFF2-40B4-BE49-F238E27FC236}">
                <a16:creationId xmlns:a16="http://schemas.microsoft.com/office/drawing/2014/main" id="{94B2F09B-0F88-4856-9441-CF6412055C58}"/>
              </a:ext>
            </a:extLst>
          </p:cNvPr>
          <p:cNvGrpSpPr/>
          <p:nvPr/>
        </p:nvGrpSpPr>
        <p:grpSpPr>
          <a:xfrm>
            <a:off x="8545164" y="5028614"/>
            <a:ext cx="1890911" cy="313952"/>
            <a:chOff x="2921042" y="2616555"/>
            <a:chExt cx="1890911" cy="313952"/>
          </a:xfrm>
        </p:grpSpPr>
        <p:sp>
          <p:nvSpPr>
            <p:cNvPr id="210" name="정육면체 209">
              <a:extLst>
                <a:ext uri="{FF2B5EF4-FFF2-40B4-BE49-F238E27FC236}">
                  <a16:creationId xmlns:a16="http://schemas.microsoft.com/office/drawing/2014/main" id="{88F8C6D6-5330-4D9C-98FB-F32B582703B1}"/>
                </a:ext>
              </a:extLst>
            </p:cNvPr>
            <p:cNvSpPr/>
            <p:nvPr/>
          </p:nvSpPr>
          <p:spPr>
            <a:xfrm>
              <a:off x="4525132" y="2616555"/>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altLang="ko-KR" dirty="0">
                  <a:solidFill>
                    <a:schemeClr val="bg1">
                      <a:lumMod val="85000"/>
                    </a:schemeClr>
                  </a:solidFill>
                  <a:latin typeface="Arial" panose="020B0604020202020204" pitchFamily="34" charset="0"/>
                </a:rPr>
                <a:t>α</a:t>
              </a:r>
              <a:endParaRPr lang="ko-KR" altLang="en-US" dirty="0">
                <a:solidFill>
                  <a:schemeClr val="bg1">
                    <a:lumMod val="85000"/>
                  </a:schemeClr>
                </a:solidFill>
                <a:latin typeface="Arial" panose="020B0604020202020204" pitchFamily="34" charset="0"/>
              </a:endParaRPr>
            </a:p>
          </p:txBody>
        </p:sp>
        <p:sp>
          <p:nvSpPr>
            <p:cNvPr id="211" name="정육면체 210">
              <a:extLst>
                <a:ext uri="{FF2B5EF4-FFF2-40B4-BE49-F238E27FC236}">
                  <a16:creationId xmlns:a16="http://schemas.microsoft.com/office/drawing/2014/main" id="{CD0E93EC-3DA4-4427-8D0F-4AB5E921B958}"/>
                </a:ext>
              </a:extLst>
            </p:cNvPr>
            <p:cNvSpPr/>
            <p:nvPr/>
          </p:nvSpPr>
          <p:spPr>
            <a:xfrm>
              <a:off x="2921042"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212" name="정육면체 211">
              <a:extLst>
                <a:ext uri="{FF2B5EF4-FFF2-40B4-BE49-F238E27FC236}">
                  <a16:creationId xmlns:a16="http://schemas.microsoft.com/office/drawing/2014/main" id="{3A9DB8AC-02FE-45CE-B7DD-339DD3E1069B}"/>
                </a:ext>
              </a:extLst>
            </p:cNvPr>
            <p:cNvSpPr/>
            <p:nvPr/>
          </p:nvSpPr>
          <p:spPr>
            <a:xfrm>
              <a:off x="3327269"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213" name="정육면체 212">
              <a:extLst>
                <a:ext uri="{FF2B5EF4-FFF2-40B4-BE49-F238E27FC236}">
                  <a16:creationId xmlns:a16="http://schemas.microsoft.com/office/drawing/2014/main" id="{D0048B5F-9195-4DF2-A42C-12C9E21027E4}"/>
                </a:ext>
              </a:extLst>
            </p:cNvPr>
            <p:cNvSpPr/>
            <p:nvPr/>
          </p:nvSpPr>
          <p:spPr>
            <a:xfrm>
              <a:off x="4139724"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cxnSp>
          <p:nvCxnSpPr>
            <p:cNvPr id="214" name="직선 연결선 213">
              <a:extLst>
                <a:ext uri="{FF2B5EF4-FFF2-40B4-BE49-F238E27FC236}">
                  <a16:creationId xmlns:a16="http://schemas.microsoft.com/office/drawing/2014/main" id="{D8615B31-D83F-469B-9CB8-28FD1E2C49E5}"/>
                </a:ext>
              </a:extLst>
            </p:cNvPr>
            <p:cNvCxnSpPr>
              <a:cxnSpLocks/>
            </p:cNvCxnSpPr>
            <p:nvPr/>
          </p:nvCxnSpPr>
          <p:spPr>
            <a:xfrm>
              <a:off x="3162478" y="2786719"/>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5" name="직선 연결선 214">
              <a:extLst>
                <a:ext uri="{FF2B5EF4-FFF2-40B4-BE49-F238E27FC236}">
                  <a16:creationId xmlns:a16="http://schemas.microsoft.com/office/drawing/2014/main" id="{B9FE7384-16B6-478D-B30C-CA6D4D95BC08}"/>
                </a:ext>
              </a:extLst>
            </p:cNvPr>
            <p:cNvCxnSpPr>
              <a:cxnSpLocks/>
            </p:cNvCxnSpPr>
            <p:nvPr/>
          </p:nvCxnSpPr>
          <p:spPr>
            <a:xfrm>
              <a:off x="3572631" y="2787531"/>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6" name="직선 연결선 215">
              <a:extLst>
                <a:ext uri="{FF2B5EF4-FFF2-40B4-BE49-F238E27FC236}">
                  <a16:creationId xmlns:a16="http://schemas.microsoft.com/office/drawing/2014/main" id="{D4D2C76F-C2A8-4C37-BBA0-C9CC494EB5C4}"/>
                </a:ext>
              </a:extLst>
            </p:cNvPr>
            <p:cNvCxnSpPr>
              <a:cxnSpLocks/>
            </p:cNvCxnSpPr>
            <p:nvPr/>
          </p:nvCxnSpPr>
          <p:spPr>
            <a:xfrm>
              <a:off x="4055878" y="2788344"/>
              <a:ext cx="88253"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17" name="TextBox 216">
              <a:extLst>
                <a:ext uri="{FF2B5EF4-FFF2-40B4-BE49-F238E27FC236}">
                  <a16:creationId xmlns:a16="http://schemas.microsoft.com/office/drawing/2014/main" id="{9C30BAF4-EF9D-4C37-9716-C5D978506F5D}"/>
                </a:ext>
              </a:extLst>
            </p:cNvPr>
            <p:cNvSpPr txBox="1"/>
            <p:nvPr/>
          </p:nvSpPr>
          <p:spPr>
            <a:xfrm>
              <a:off x="3748834" y="2668820"/>
              <a:ext cx="260539" cy="246221"/>
            </a:xfrm>
            <a:prstGeom prst="rect">
              <a:avLst/>
            </a:prstGeom>
            <a:noFill/>
          </p:spPr>
          <p:txBody>
            <a:bodyPr wrap="square" lIns="0" rIns="0" rtlCol="0" anchor="ctr" anchorCtr="1">
              <a:spAutoFit/>
            </a:bodyPr>
            <a:lstStyle/>
            <a:p>
              <a:r>
                <a:rPr lang="en-US" altLang="ko-KR" sz="1000" dirty="0">
                  <a:solidFill>
                    <a:schemeClr val="bg1">
                      <a:lumMod val="85000"/>
                    </a:schemeClr>
                  </a:solidFill>
                  <a:latin typeface="Arial" panose="020B0604020202020204" pitchFamily="34" charset="0"/>
                </a:rPr>
                <a:t>•••</a:t>
              </a:r>
              <a:endParaRPr lang="ko-KR" altLang="en-US" sz="1000" dirty="0">
                <a:solidFill>
                  <a:schemeClr val="bg1">
                    <a:lumMod val="85000"/>
                  </a:schemeClr>
                </a:solidFill>
                <a:latin typeface="Arial" panose="020B0604020202020204" pitchFamily="34" charset="0"/>
              </a:endParaRPr>
            </a:p>
          </p:txBody>
        </p:sp>
        <p:cxnSp>
          <p:nvCxnSpPr>
            <p:cNvPr id="218" name="직선 연결선 217">
              <a:extLst>
                <a:ext uri="{FF2B5EF4-FFF2-40B4-BE49-F238E27FC236}">
                  <a16:creationId xmlns:a16="http://schemas.microsoft.com/office/drawing/2014/main" id="{ED6CC3BA-833C-4F0B-9787-09433AFCFE22}"/>
                </a:ext>
              </a:extLst>
            </p:cNvPr>
            <p:cNvCxnSpPr>
              <a:cxnSpLocks/>
            </p:cNvCxnSpPr>
            <p:nvPr/>
          </p:nvCxnSpPr>
          <p:spPr>
            <a:xfrm>
              <a:off x="4394432" y="2786719"/>
              <a:ext cx="136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115" name="정육면체 114">
            <a:extLst>
              <a:ext uri="{FF2B5EF4-FFF2-40B4-BE49-F238E27FC236}">
                <a16:creationId xmlns:a16="http://schemas.microsoft.com/office/drawing/2014/main" id="{EFDC08F2-3A83-42CA-8073-62E86EE6F44D}"/>
              </a:ext>
            </a:extLst>
          </p:cNvPr>
          <p:cNvSpPr/>
          <p:nvPr/>
        </p:nvSpPr>
        <p:spPr>
          <a:xfrm>
            <a:off x="3279071" y="4058427"/>
            <a:ext cx="286821" cy="311091"/>
          </a:xfrm>
          <a:prstGeom prst="cube">
            <a:avLst/>
          </a:prstGeom>
          <a:solidFill>
            <a:srgbClr val="B99F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altLang="ko-KR" dirty="0">
                <a:solidFill>
                  <a:schemeClr val="tx1"/>
                </a:solidFill>
                <a:latin typeface="Arial" panose="020B0604020202020204" pitchFamily="34" charset="0"/>
              </a:rPr>
              <a:t>α</a:t>
            </a:r>
            <a:endParaRPr lang="ko-KR" altLang="en-US" dirty="0">
              <a:solidFill>
                <a:schemeClr val="tx1"/>
              </a:solidFill>
              <a:latin typeface="Arial" panose="020B0604020202020204" pitchFamily="34" charset="0"/>
            </a:endParaRPr>
          </a:p>
        </p:txBody>
      </p:sp>
      <p:sp>
        <p:nvSpPr>
          <p:cNvPr id="116" name="정육면체 115">
            <a:extLst>
              <a:ext uri="{FF2B5EF4-FFF2-40B4-BE49-F238E27FC236}">
                <a16:creationId xmlns:a16="http://schemas.microsoft.com/office/drawing/2014/main" id="{F9434B01-33D4-4B1C-BAB3-EC96E087A346}"/>
              </a:ext>
            </a:extLst>
          </p:cNvPr>
          <p:cNvSpPr/>
          <p:nvPr/>
        </p:nvSpPr>
        <p:spPr>
          <a:xfrm>
            <a:off x="4127957" y="2266457"/>
            <a:ext cx="286821" cy="311091"/>
          </a:xfrm>
          <a:prstGeom prst="cube">
            <a:avLst/>
          </a:prstGeom>
          <a:solidFill>
            <a:srgbClr val="B99F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altLang="ko-KR" dirty="0">
                <a:solidFill>
                  <a:schemeClr val="tx1"/>
                </a:solidFill>
                <a:latin typeface="Arial" panose="020B0604020202020204" pitchFamily="34" charset="0"/>
              </a:rPr>
              <a:t>α</a:t>
            </a:r>
            <a:endParaRPr lang="ko-KR" altLang="en-US" dirty="0">
              <a:solidFill>
                <a:schemeClr val="tx1"/>
              </a:solidFill>
              <a:latin typeface="Arial" panose="020B0604020202020204" pitchFamily="34" charset="0"/>
            </a:endParaRPr>
          </a:p>
        </p:txBody>
      </p:sp>
      <p:sp>
        <p:nvSpPr>
          <p:cNvPr id="117" name="정육면체 116">
            <a:extLst>
              <a:ext uri="{FF2B5EF4-FFF2-40B4-BE49-F238E27FC236}">
                <a16:creationId xmlns:a16="http://schemas.microsoft.com/office/drawing/2014/main" id="{D9683CD7-EAE7-4DFD-B4EE-ED42BDF01EA3}"/>
              </a:ext>
            </a:extLst>
          </p:cNvPr>
          <p:cNvSpPr/>
          <p:nvPr/>
        </p:nvSpPr>
        <p:spPr>
          <a:xfrm>
            <a:off x="6268262" y="1473613"/>
            <a:ext cx="286821" cy="311091"/>
          </a:xfrm>
          <a:prstGeom prst="cube">
            <a:avLst/>
          </a:prstGeom>
          <a:solidFill>
            <a:srgbClr val="B99F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altLang="ko-KR" dirty="0">
                <a:solidFill>
                  <a:schemeClr val="tx1"/>
                </a:solidFill>
                <a:latin typeface="Arial" panose="020B0604020202020204" pitchFamily="34" charset="0"/>
              </a:rPr>
              <a:t>α</a:t>
            </a:r>
            <a:endParaRPr lang="ko-KR" altLang="en-US" dirty="0">
              <a:solidFill>
                <a:schemeClr val="tx1"/>
              </a:solidFill>
              <a:latin typeface="Arial" panose="020B0604020202020204" pitchFamily="34" charset="0"/>
            </a:endParaRPr>
          </a:p>
        </p:txBody>
      </p:sp>
      <p:sp>
        <p:nvSpPr>
          <p:cNvPr id="118" name="정육면체 117">
            <a:extLst>
              <a:ext uri="{FF2B5EF4-FFF2-40B4-BE49-F238E27FC236}">
                <a16:creationId xmlns:a16="http://schemas.microsoft.com/office/drawing/2014/main" id="{D8F6434B-6FE0-44BE-B39A-57ABDC5BE84B}"/>
              </a:ext>
            </a:extLst>
          </p:cNvPr>
          <p:cNvSpPr/>
          <p:nvPr/>
        </p:nvSpPr>
        <p:spPr>
          <a:xfrm>
            <a:off x="4692458" y="5951519"/>
            <a:ext cx="286821" cy="311091"/>
          </a:xfrm>
          <a:prstGeom prst="cube">
            <a:avLst/>
          </a:prstGeom>
          <a:solidFill>
            <a:srgbClr val="B99F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altLang="ko-KR" dirty="0">
                <a:solidFill>
                  <a:schemeClr val="tx1"/>
                </a:solidFill>
                <a:latin typeface="Arial" panose="020B0604020202020204" pitchFamily="34" charset="0"/>
              </a:rPr>
              <a:t>α</a:t>
            </a:r>
            <a:endParaRPr lang="ko-KR" altLang="en-US" dirty="0">
              <a:solidFill>
                <a:schemeClr val="tx1"/>
              </a:solidFill>
              <a:latin typeface="Arial" panose="020B0604020202020204" pitchFamily="34" charset="0"/>
            </a:endParaRPr>
          </a:p>
        </p:txBody>
      </p:sp>
      <p:sp>
        <p:nvSpPr>
          <p:cNvPr id="119" name="정육면체 118">
            <a:extLst>
              <a:ext uri="{FF2B5EF4-FFF2-40B4-BE49-F238E27FC236}">
                <a16:creationId xmlns:a16="http://schemas.microsoft.com/office/drawing/2014/main" id="{A8E21637-CAAA-4CF8-9A01-054613FA7FD4}"/>
              </a:ext>
            </a:extLst>
          </p:cNvPr>
          <p:cNvSpPr/>
          <p:nvPr/>
        </p:nvSpPr>
        <p:spPr>
          <a:xfrm>
            <a:off x="6555083" y="4066292"/>
            <a:ext cx="286821" cy="311091"/>
          </a:xfrm>
          <a:prstGeom prst="cube">
            <a:avLst/>
          </a:prstGeom>
          <a:solidFill>
            <a:srgbClr val="0071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latin typeface="Arial" panose="020B0604020202020204" pitchFamily="34" charset="0"/>
              </a:rPr>
              <a:t>1</a:t>
            </a:r>
            <a:endParaRPr lang="ko-KR" altLang="en-US" dirty="0">
              <a:solidFill>
                <a:schemeClr val="tx1"/>
              </a:solidFill>
              <a:latin typeface="Arial" panose="020B0604020202020204" pitchFamily="34" charset="0"/>
            </a:endParaRPr>
          </a:p>
        </p:txBody>
      </p:sp>
      <p:sp>
        <p:nvSpPr>
          <p:cNvPr id="120" name="정육면체 119">
            <a:extLst>
              <a:ext uri="{FF2B5EF4-FFF2-40B4-BE49-F238E27FC236}">
                <a16:creationId xmlns:a16="http://schemas.microsoft.com/office/drawing/2014/main" id="{EE6551D3-9F68-4A5C-87B7-FBC23867463D}"/>
              </a:ext>
            </a:extLst>
          </p:cNvPr>
          <p:cNvSpPr/>
          <p:nvPr/>
        </p:nvSpPr>
        <p:spPr>
          <a:xfrm>
            <a:off x="8109409" y="5857278"/>
            <a:ext cx="286821" cy="311091"/>
          </a:xfrm>
          <a:prstGeom prst="cube">
            <a:avLst/>
          </a:prstGeom>
          <a:solidFill>
            <a:srgbClr val="0071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latin typeface="Arial" panose="020B0604020202020204" pitchFamily="34" charset="0"/>
              </a:rPr>
              <a:t>1</a:t>
            </a:r>
            <a:endParaRPr lang="ko-KR" altLang="en-US" dirty="0">
              <a:solidFill>
                <a:schemeClr val="tx1"/>
              </a:solidFill>
              <a:latin typeface="Arial" panose="020B0604020202020204" pitchFamily="34" charset="0"/>
            </a:endParaRPr>
          </a:p>
        </p:txBody>
      </p:sp>
      <p:sp>
        <p:nvSpPr>
          <p:cNvPr id="121" name="정육면체 120">
            <a:extLst>
              <a:ext uri="{FF2B5EF4-FFF2-40B4-BE49-F238E27FC236}">
                <a16:creationId xmlns:a16="http://schemas.microsoft.com/office/drawing/2014/main" id="{3806CCF1-7525-4CEA-8219-E83984792353}"/>
              </a:ext>
            </a:extLst>
          </p:cNvPr>
          <p:cNvSpPr/>
          <p:nvPr/>
        </p:nvSpPr>
        <p:spPr>
          <a:xfrm>
            <a:off x="10128633" y="4663324"/>
            <a:ext cx="286821" cy="311091"/>
          </a:xfrm>
          <a:prstGeom prst="cube">
            <a:avLst/>
          </a:prstGeom>
          <a:solidFill>
            <a:srgbClr val="0071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latin typeface="Arial" panose="020B0604020202020204" pitchFamily="34" charset="0"/>
              </a:rPr>
              <a:t>1</a:t>
            </a:r>
            <a:endParaRPr lang="ko-KR" altLang="en-US" dirty="0">
              <a:solidFill>
                <a:schemeClr val="tx1"/>
              </a:solidFill>
              <a:latin typeface="Arial" panose="020B0604020202020204" pitchFamily="34" charset="0"/>
            </a:endParaRPr>
          </a:p>
        </p:txBody>
      </p:sp>
      <p:sp>
        <p:nvSpPr>
          <p:cNvPr id="122" name="정육면체 121">
            <a:extLst>
              <a:ext uri="{FF2B5EF4-FFF2-40B4-BE49-F238E27FC236}">
                <a16:creationId xmlns:a16="http://schemas.microsoft.com/office/drawing/2014/main" id="{87CEECE1-90B1-4D02-85DE-D168B509703E}"/>
              </a:ext>
            </a:extLst>
          </p:cNvPr>
          <p:cNvSpPr/>
          <p:nvPr/>
        </p:nvSpPr>
        <p:spPr>
          <a:xfrm>
            <a:off x="8720045" y="2375528"/>
            <a:ext cx="286821" cy="311091"/>
          </a:xfrm>
          <a:prstGeom prst="cube">
            <a:avLst/>
          </a:prstGeom>
          <a:solidFill>
            <a:srgbClr val="0071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latin typeface="Arial" panose="020B0604020202020204" pitchFamily="34" charset="0"/>
              </a:rPr>
              <a:t>1</a:t>
            </a:r>
            <a:endParaRPr lang="ko-KR" altLang="en-US" dirty="0">
              <a:solidFill>
                <a:schemeClr val="tx1"/>
              </a:solidFill>
              <a:latin typeface="Arial" panose="020B0604020202020204" pitchFamily="34" charset="0"/>
            </a:endParaRPr>
          </a:p>
        </p:txBody>
      </p:sp>
      <p:sp>
        <p:nvSpPr>
          <p:cNvPr id="123" name="정육면체 122">
            <a:extLst>
              <a:ext uri="{FF2B5EF4-FFF2-40B4-BE49-F238E27FC236}">
                <a16:creationId xmlns:a16="http://schemas.microsoft.com/office/drawing/2014/main" id="{1C51B46B-BF66-449C-8151-E28002FF4732}"/>
              </a:ext>
            </a:extLst>
          </p:cNvPr>
          <p:cNvSpPr/>
          <p:nvPr/>
        </p:nvSpPr>
        <p:spPr>
          <a:xfrm>
            <a:off x="11111761" y="1957554"/>
            <a:ext cx="286821" cy="311091"/>
          </a:xfrm>
          <a:prstGeom prst="cube">
            <a:avLst/>
          </a:prstGeom>
          <a:solidFill>
            <a:srgbClr val="0071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latin typeface="Arial" panose="020B0604020202020204" pitchFamily="34" charset="0"/>
              </a:rPr>
              <a:t>1</a:t>
            </a:r>
            <a:endParaRPr lang="ko-KR" altLang="en-US" dirty="0">
              <a:solidFill>
                <a:schemeClr val="tx1"/>
              </a:solidFill>
              <a:latin typeface="Arial" panose="020B0604020202020204" pitchFamily="34" charset="0"/>
            </a:endParaRPr>
          </a:p>
        </p:txBody>
      </p:sp>
      <p:grpSp>
        <p:nvGrpSpPr>
          <p:cNvPr id="124" name="그룹 123">
            <a:extLst>
              <a:ext uri="{FF2B5EF4-FFF2-40B4-BE49-F238E27FC236}">
                <a16:creationId xmlns:a16="http://schemas.microsoft.com/office/drawing/2014/main" id="{2E43A18D-F584-465D-8996-13939FD313C0}"/>
              </a:ext>
            </a:extLst>
          </p:cNvPr>
          <p:cNvGrpSpPr/>
          <p:nvPr/>
        </p:nvGrpSpPr>
        <p:grpSpPr>
          <a:xfrm>
            <a:off x="7133692" y="2734045"/>
            <a:ext cx="1890911" cy="313952"/>
            <a:chOff x="2921042" y="2616555"/>
            <a:chExt cx="1890911" cy="313952"/>
          </a:xfrm>
        </p:grpSpPr>
        <p:sp>
          <p:nvSpPr>
            <p:cNvPr id="126" name="정육면체 125">
              <a:extLst>
                <a:ext uri="{FF2B5EF4-FFF2-40B4-BE49-F238E27FC236}">
                  <a16:creationId xmlns:a16="http://schemas.microsoft.com/office/drawing/2014/main" id="{AFC22427-80DE-40D7-83D9-CB5C6CA87E9A}"/>
                </a:ext>
              </a:extLst>
            </p:cNvPr>
            <p:cNvSpPr/>
            <p:nvPr/>
          </p:nvSpPr>
          <p:spPr>
            <a:xfrm>
              <a:off x="4525132" y="2616555"/>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altLang="ko-KR" dirty="0">
                  <a:solidFill>
                    <a:schemeClr val="bg1">
                      <a:lumMod val="85000"/>
                    </a:schemeClr>
                  </a:solidFill>
                  <a:latin typeface="Arial" panose="020B0604020202020204" pitchFamily="34" charset="0"/>
                </a:rPr>
                <a:t>α</a:t>
              </a:r>
              <a:endParaRPr lang="ko-KR" altLang="en-US" dirty="0">
                <a:solidFill>
                  <a:schemeClr val="bg1">
                    <a:lumMod val="85000"/>
                  </a:schemeClr>
                </a:solidFill>
                <a:latin typeface="Arial" panose="020B0604020202020204" pitchFamily="34" charset="0"/>
              </a:endParaRPr>
            </a:p>
          </p:txBody>
        </p:sp>
        <p:sp>
          <p:nvSpPr>
            <p:cNvPr id="127" name="정육면체 126">
              <a:extLst>
                <a:ext uri="{FF2B5EF4-FFF2-40B4-BE49-F238E27FC236}">
                  <a16:creationId xmlns:a16="http://schemas.microsoft.com/office/drawing/2014/main" id="{238C5B18-1CE1-4ED8-97FD-A6C56DAFA6FD}"/>
                </a:ext>
              </a:extLst>
            </p:cNvPr>
            <p:cNvSpPr/>
            <p:nvPr/>
          </p:nvSpPr>
          <p:spPr>
            <a:xfrm>
              <a:off x="2921042"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128" name="정육면체 127">
              <a:extLst>
                <a:ext uri="{FF2B5EF4-FFF2-40B4-BE49-F238E27FC236}">
                  <a16:creationId xmlns:a16="http://schemas.microsoft.com/office/drawing/2014/main" id="{166C769B-E541-4DF3-AD30-01CDE9949756}"/>
                </a:ext>
              </a:extLst>
            </p:cNvPr>
            <p:cNvSpPr/>
            <p:nvPr/>
          </p:nvSpPr>
          <p:spPr>
            <a:xfrm>
              <a:off x="3327269"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129" name="정육면체 128">
              <a:extLst>
                <a:ext uri="{FF2B5EF4-FFF2-40B4-BE49-F238E27FC236}">
                  <a16:creationId xmlns:a16="http://schemas.microsoft.com/office/drawing/2014/main" id="{F5FD368B-DD01-41CC-B541-E86201DAEF34}"/>
                </a:ext>
              </a:extLst>
            </p:cNvPr>
            <p:cNvSpPr/>
            <p:nvPr/>
          </p:nvSpPr>
          <p:spPr>
            <a:xfrm>
              <a:off x="4139724"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cxnSp>
          <p:nvCxnSpPr>
            <p:cNvPr id="130" name="직선 연결선 129">
              <a:extLst>
                <a:ext uri="{FF2B5EF4-FFF2-40B4-BE49-F238E27FC236}">
                  <a16:creationId xmlns:a16="http://schemas.microsoft.com/office/drawing/2014/main" id="{9DC6ED75-5774-4BDE-B2B9-3CF5373BCC6F}"/>
                </a:ext>
              </a:extLst>
            </p:cNvPr>
            <p:cNvCxnSpPr>
              <a:cxnSpLocks/>
            </p:cNvCxnSpPr>
            <p:nvPr/>
          </p:nvCxnSpPr>
          <p:spPr>
            <a:xfrm>
              <a:off x="3162478" y="2786719"/>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31" name="직선 연결선 130">
              <a:extLst>
                <a:ext uri="{FF2B5EF4-FFF2-40B4-BE49-F238E27FC236}">
                  <a16:creationId xmlns:a16="http://schemas.microsoft.com/office/drawing/2014/main" id="{2B4583C1-9F82-4C0A-A8D4-8511860559E1}"/>
                </a:ext>
              </a:extLst>
            </p:cNvPr>
            <p:cNvCxnSpPr>
              <a:cxnSpLocks/>
            </p:cNvCxnSpPr>
            <p:nvPr/>
          </p:nvCxnSpPr>
          <p:spPr>
            <a:xfrm>
              <a:off x="3572631" y="2787531"/>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32" name="직선 연결선 131">
              <a:extLst>
                <a:ext uri="{FF2B5EF4-FFF2-40B4-BE49-F238E27FC236}">
                  <a16:creationId xmlns:a16="http://schemas.microsoft.com/office/drawing/2014/main" id="{4C7E11C1-09D3-4EFD-978B-13DA768467A5}"/>
                </a:ext>
              </a:extLst>
            </p:cNvPr>
            <p:cNvCxnSpPr>
              <a:cxnSpLocks/>
            </p:cNvCxnSpPr>
            <p:nvPr/>
          </p:nvCxnSpPr>
          <p:spPr>
            <a:xfrm>
              <a:off x="4055878" y="2788344"/>
              <a:ext cx="88253"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33" name="TextBox 132">
              <a:extLst>
                <a:ext uri="{FF2B5EF4-FFF2-40B4-BE49-F238E27FC236}">
                  <a16:creationId xmlns:a16="http://schemas.microsoft.com/office/drawing/2014/main" id="{C8F98BC7-2299-45A9-8358-3C883389C3CF}"/>
                </a:ext>
              </a:extLst>
            </p:cNvPr>
            <p:cNvSpPr txBox="1"/>
            <p:nvPr/>
          </p:nvSpPr>
          <p:spPr>
            <a:xfrm>
              <a:off x="3748834" y="2668820"/>
              <a:ext cx="260539" cy="246221"/>
            </a:xfrm>
            <a:prstGeom prst="rect">
              <a:avLst/>
            </a:prstGeom>
            <a:noFill/>
          </p:spPr>
          <p:txBody>
            <a:bodyPr wrap="square" lIns="0" rIns="0" rtlCol="0" anchor="ctr" anchorCtr="1">
              <a:spAutoFit/>
            </a:bodyPr>
            <a:lstStyle/>
            <a:p>
              <a:r>
                <a:rPr lang="en-US" altLang="ko-KR" sz="1000" dirty="0">
                  <a:solidFill>
                    <a:schemeClr val="bg1">
                      <a:lumMod val="85000"/>
                    </a:schemeClr>
                  </a:solidFill>
                  <a:latin typeface="Arial" panose="020B0604020202020204" pitchFamily="34" charset="0"/>
                </a:rPr>
                <a:t>•••</a:t>
              </a:r>
              <a:endParaRPr lang="ko-KR" altLang="en-US" sz="1000" dirty="0">
                <a:solidFill>
                  <a:schemeClr val="bg1">
                    <a:lumMod val="85000"/>
                  </a:schemeClr>
                </a:solidFill>
                <a:latin typeface="Arial" panose="020B0604020202020204" pitchFamily="34" charset="0"/>
              </a:endParaRPr>
            </a:p>
          </p:txBody>
        </p:sp>
        <p:cxnSp>
          <p:nvCxnSpPr>
            <p:cNvPr id="134" name="직선 연결선 133">
              <a:extLst>
                <a:ext uri="{FF2B5EF4-FFF2-40B4-BE49-F238E27FC236}">
                  <a16:creationId xmlns:a16="http://schemas.microsoft.com/office/drawing/2014/main" id="{6020946A-0EAA-486C-8FAF-7B6C7573453A}"/>
                </a:ext>
              </a:extLst>
            </p:cNvPr>
            <p:cNvCxnSpPr>
              <a:cxnSpLocks/>
            </p:cNvCxnSpPr>
            <p:nvPr/>
          </p:nvCxnSpPr>
          <p:spPr>
            <a:xfrm>
              <a:off x="4394432" y="2786719"/>
              <a:ext cx="136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82587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0" grpId="0" animBg="1"/>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C28E21BD-9DBE-4514-A148-B60C5810D091}"/>
              </a:ext>
            </a:extLst>
          </p:cNvPr>
          <p:cNvSpPr>
            <a:spLocks noGrp="1"/>
          </p:cNvSpPr>
          <p:nvPr>
            <p:ph idx="1"/>
          </p:nvPr>
        </p:nvSpPr>
        <p:spPr/>
        <p:txBody>
          <a:bodyPr>
            <a:normAutofit/>
          </a:bodyPr>
          <a:lstStyle/>
          <a:p>
            <a:pPr indent="0" algn="ctr">
              <a:buNone/>
            </a:pPr>
            <a:endParaRPr lang="en-US" altLang="ko-KR" sz="5000" dirty="0"/>
          </a:p>
          <a:p>
            <a:pPr indent="0" algn="ctr">
              <a:buNone/>
            </a:pPr>
            <a:r>
              <a:rPr lang="ko-KR" altLang="en-US" sz="5000" dirty="0"/>
              <a:t>어떤 블록을 선택할 것인가</a:t>
            </a:r>
            <a:r>
              <a:rPr lang="en-US" altLang="ko-KR" sz="5000" dirty="0"/>
              <a:t>?</a:t>
            </a:r>
            <a:endParaRPr lang="ko-KR" altLang="en-US" sz="5000" dirty="0"/>
          </a:p>
        </p:txBody>
      </p:sp>
      <p:sp>
        <p:nvSpPr>
          <p:cNvPr id="3" name="제목 2">
            <a:extLst>
              <a:ext uri="{FF2B5EF4-FFF2-40B4-BE49-F238E27FC236}">
                <a16:creationId xmlns:a16="http://schemas.microsoft.com/office/drawing/2014/main" id="{9F9DB366-7D66-4FBF-97E4-E80AD189DFA1}"/>
              </a:ext>
            </a:extLst>
          </p:cNvPr>
          <p:cNvSpPr>
            <a:spLocks noGrp="1"/>
          </p:cNvSpPr>
          <p:nvPr>
            <p:ph type="title"/>
          </p:nvPr>
        </p:nvSpPr>
        <p:spPr/>
        <p:txBody>
          <a:bodyPr/>
          <a:lstStyle/>
          <a:p>
            <a:r>
              <a:rPr lang="en-US" altLang="ko-KR" dirty="0"/>
              <a:t>Bitcoin </a:t>
            </a:r>
            <a:r>
              <a:rPr lang="en-US" altLang="ko-KR" dirty="0" err="1"/>
              <a:t>PoW</a:t>
            </a:r>
            <a:r>
              <a:rPr lang="en-US" altLang="ko-KR" dirty="0"/>
              <a:t> [ </a:t>
            </a:r>
            <a:r>
              <a:rPr lang="ko-KR" altLang="en-US" dirty="0"/>
              <a:t>어떤 블록을 선택할 것인가</a:t>
            </a:r>
            <a:r>
              <a:rPr lang="en-US" altLang="ko-KR" dirty="0"/>
              <a:t>? ]</a:t>
            </a:r>
            <a:endParaRPr lang="ko-KR" altLang="en-US" dirty="0"/>
          </a:p>
        </p:txBody>
      </p:sp>
      <p:sp>
        <p:nvSpPr>
          <p:cNvPr id="4" name="내용 개체 틀 1">
            <a:extLst>
              <a:ext uri="{FF2B5EF4-FFF2-40B4-BE49-F238E27FC236}">
                <a16:creationId xmlns:a16="http://schemas.microsoft.com/office/drawing/2014/main" id="{0D6B300C-6AE2-41E9-A030-2C0254D34FA5}"/>
              </a:ext>
            </a:extLst>
          </p:cNvPr>
          <p:cNvSpPr txBox="1">
            <a:spLocks/>
          </p:cNvSpPr>
          <p:nvPr/>
        </p:nvSpPr>
        <p:spPr>
          <a:xfrm>
            <a:off x="242625" y="2171031"/>
            <a:ext cx="11683999" cy="4351338"/>
          </a:xfrm>
          <a:prstGeom prst="rect">
            <a:avLst/>
          </a:prstGeom>
        </p:spPr>
        <p:txBody>
          <a:bodyPr vert="horz" lIns="91440" tIns="45720" rIns="91440" bIns="45720" rtlCol="0">
            <a:normAutofit/>
          </a:bodyPr>
          <a:lstStyle>
            <a:lvl1pPr marL="0" indent="-144000" algn="l" defTabSz="914400" rtl="0" eaLnBrk="1" latinLnBrk="1" hangingPunct="1">
              <a:lnSpc>
                <a:spcPct val="105000"/>
              </a:lnSpc>
              <a:spcBef>
                <a:spcPts val="1000"/>
              </a:spcBef>
              <a:buFont typeface="Arial" panose="020B0604020202020204" pitchFamily="34" charset="0"/>
              <a:buChar char="•"/>
              <a:defRPr sz="1800" kern="1200" spc="-90" baseline="0">
                <a:solidFill>
                  <a:schemeClr val="bg1">
                    <a:lumMod val="85000"/>
                  </a:schemeClr>
                </a:solidFill>
                <a:latin typeface="Arial" panose="020B0604020202020204" pitchFamily="34" charset="0"/>
                <a:ea typeface="맑은 고딕" panose="020B0503020000020004" pitchFamily="50" charset="-127"/>
                <a:cs typeface="+mn-cs"/>
              </a:defRPr>
            </a:lvl1pPr>
            <a:lvl2pPr marL="360000" indent="-144000" algn="l" defTabSz="914400" rtl="0" eaLnBrk="1" latinLnBrk="1" hangingPunct="1">
              <a:lnSpc>
                <a:spcPct val="105000"/>
              </a:lnSpc>
              <a:spcBef>
                <a:spcPts val="500"/>
              </a:spcBef>
              <a:buFont typeface="Arial" panose="020B0604020202020204" pitchFamily="34" charset="0"/>
              <a:buChar char="•"/>
              <a:defRPr sz="1600" kern="1200" spc="-90" baseline="0">
                <a:solidFill>
                  <a:schemeClr val="bg1">
                    <a:lumMod val="85000"/>
                  </a:schemeClr>
                </a:solidFill>
                <a:latin typeface="Arial" panose="020B0604020202020204" pitchFamily="34" charset="0"/>
                <a:ea typeface="맑은 고딕" panose="020B0503020000020004" pitchFamily="50" charset="-127"/>
                <a:cs typeface="+mn-cs"/>
              </a:defRPr>
            </a:lvl2pPr>
            <a:lvl3pPr marL="540000" indent="-144000" algn="l" defTabSz="914400" rtl="0" eaLnBrk="1" latinLnBrk="1" hangingPunct="1">
              <a:lnSpc>
                <a:spcPct val="105000"/>
              </a:lnSpc>
              <a:spcBef>
                <a:spcPts val="500"/>
              </a:spcBef>
              <a:buFont typeface="Arial" panose="020B0604020202020204" pitchFamily="34" charset="0"/>
              <a:buChar char="•"/>
              <a:defRPr sz="1400" kern="1200" spc="-90" baseline="0">
                <a:solidFill>
                  <a:schemeClr val="bg1">
                    <a:lumMod val="85000"/>
                  </a:schemeClr>
                </a:solidFill>
                <a:latin typeface="Arial" panose="020B0604020202020204" pitchFamily="34" charset="0"/>
                <a:ea typeface="맑은 고딕" panose="020B0503020000020004" pitchFamily="50" charset="-127"/>
                <a:cs typeface="+mn-cs"/>
              </a:defRPr>
            </a:lvl3pPr>
            <a:lvl4pPr marL="720000" indent="-144000" algn="l" defTabSz="914400" rtl="0" eaLnBrk="1" latinLnBrk="1" hangingPunct="1">
              <a:lnSpc>
                <a:spcPct val="105000"/>
              </a:lnSpc>
              <a:spcBef>
                <a:spcPts val="500"/>
              </a:spcBef>
              <a:buFont typeface="Arial" panose="020B0604020202020204" pitchFamily="34" charset="0"/>
              <a:buChar char="•"/>
              <a:defRPr sz="1300" kern="1200" spc="-90" baseline="0">
                <a:solidFill>
                  <a:schemeClr val="bg1">
                    <a:lumMod val="85000"/>
                  </a:schemeClr>
                </a:solidFill>
                <a:latin typeface="Arial" panose="020B0604020202020204" pitchFamily="34" charset="0"/>
                <a:ea typeface="맑은 고딕" panose="020B0503020000020004" pitchFamily="50" charset="-127"/>
                <a:cs typeface="+mn-cs"/>
              </a:defRPr>
            </a:lvl4pPr>
            <a:lvl5pPr marL="900000" indent="-144000" algn="l" defTabSz="914400" rtl="0" eaLnBrk="1" latinLnBrk="1" hangingPunct="1">
              <a:lnSpc>
                <a:spcPct val="105000"/>
              </a:lnSpc>
              <a:spcBef>
                <a:spcPts val="500"/>
              </a:spcBef>
              <a:buFont typeface="Arial" panose="020B0604020202020204" pitchFamily="34" charset="0"/>
              <a:buChar char="•"/>
              <a:defRPr sz="1200" kern="1200" spc="-90" baseline="0">
                <a:solidFill>
                  <a:schemeClr val="bg1">
                    <a:lumMod val="85000"/>
                  </a:schemeClr>
                </a:solidFill>
                <a:latin typeface="Arial" panose="020B0604020202020204" pitchFamily="34" charset="0"/>
                <a:ea typeface="맑은 고딕" panose="020B0503020000020004"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lgn="ctr">
              <a:buFont typeface="Arial" panose="020B0604020202020204" pitchFamily="34" charset="0"/>
              <a:buNone/>
            </a:pPr>
            <a:endParaRPr lang="en-US" altLang="ko-KR" sz="5000" dirty="0"/>
          </a:p>
          <a:p>
            <a:pPr indent="0" algn="ctr">
              <a:buFont typeface="Arial" panose="020B0604020202020204" pitchFamily="34" charset="0"/>
              <a:buNone/>
            </a:pPr>
            <a:r>
              <a:rPr lang="ko-KR" altLang="en-US" sz="4000" dirty="0"/>
              <a:t>가장 긴 체인을 선택</a:t>
            </a:r>
            <a:br>
              <a:rPr lang="en-US" altLang="ko-KR" sz="4000" dirty="0"/>
            </a:br>
            <a:r>
              <a:rPr lang="en-US" altLang="ko-KR" sz="4000" dirty="0"/>
              <a:t>(Longest Chain Selection)</a:t>
            </a:r>
            <a:endParaRPr lang="ko-KR" altLang="en-US" sz="4000" dirty="0"/>
          </a:p>
        </p:txBody>
      </p:sp>
    </p:spTree>
    <p:extLst>
      <p:ext uri="{BB962C8B-B14F-4D97-AF65-F5344CB8AC3E}">
        <p14:creationId xmlns:p14="http://schemas.microsoft.com/office/powerpoint/2010/main" val="3307817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D69B025F-C6D7-42D3-861D-8695ACAA46C9}"/>
              </a:ext>
            </a:extLst>
          </p:cNvPr>
          <p:cNvSpPr>
            <a:spLocks noGrp="1"/>
          </p:cNvSpPr>
          <p:nvPr>
            <p:ph idx="1"/>
          </p:nvPr>
        </p:nvSpPr>
        <p:spPr>
          <a:xfrm>
            <a:off x="241299" y="674860"/>
            <a:ext cx="11683999" cy="6030740"/>
          </a:xfrm>
        </p:spPr>
        <p:txBody>
          <a:bodyPr>
            <a:normAutofit/>
          </a:bodyPr>
          <a:lstStyle/>
          <a:p>
            <a:pPr marL="342900" indent="-342900"/>
            <a:r>
              <a:rPr lang="ko-KR" altLang="en-US" sz="2500" dirty="0"/>
              <a:t>각 체인은 더 긴 체인을 생성하기 위한 경쟁 시작</a:t>
            </a:r>
            <a:endParaRPr lang="en-US" altLang="ko-KR" sz="2500" dirty="0"/>
          </a:p>
          <a:p>
            <a:pPr marL="342900" indent="-342900"/>
            <a:r>
              <a:rPr lang="ko-KR" altLang="en-US" sz="2500" dirty="0"/>
              <a:t>긴 체인을 생성한 체인을 메인 체인으로 선택</a:t>
            </a:r>
            <a:r>
              <a:rPr lang="en-US" altLang="ko-KR" sz="2500" dirty="0"/>
              <a:t>, </a:t>
            </a:r>
            <a:r>
              <a:rPr lang="ko-KR" altLang="en-US" sz="2500" dirty="0"/>
              <a:t>나머지 체인은 버림</a:t>
            </a:r>
            <a:endParaRPr lang="en-US" altLang="ko-KR" sz="2500" dirty="0"/>
          </a:p>
          <a:p>
            <a:pPr marL="342900" indent="-342900"/>
            <a:r>
              <a:rPr lang="en-US" altLang="ko-KR" sz="2500" dirty="0"/>
              <a:t>The longest chain: </a:t>
            </a:r>
            <a:r>
              <a:rPr lang="ko-KR" altLang="en-US" sz="2500" dirty="0"/>
              <a:t>블록 생성에 더 많은 에너지를 소모한 체인</a:t>
            </a:r>
            <a:endParaRPr lang="en-US" altLang="ko-KR" sz="2500" dirty="0"/>
          </a:p>
          <a:p>
            <a:pPr marL="702900" lvl="1" indent="-342900"/>
            <a:r>
              <a:rPr lang="en-US" altLang="ko-KR" sz="2300" dirty="0"/>
              <a:t>chainwork </a:t>
            </a:r>
            <a:r>
              <a:rPr lang="ko-KR" altLang="en-US" sz="2300" dirty="0"/>
              <a:t>가 높은 체인을 선택 </a:t>
            </a:r>
            <a:r>
              <a:rPr lang="en-US" altLang="ko-KR" sz="2300" dirty="0"/>
              <a:t>(</a:t>
            </a:r>
            <a:r>
              <a:rPr lang="ko-KR" altLang="en-US" sz="2300" dirty="0"/>
              <a:t>이전 블록 </a:t>
            </a:r>
            <a:r>
              <a:rPr lang="en-US" altLang="ko-KR" sz="2300" dirty="0"/>
              <a:t>chainwork</a:t>
            </a:r>
            <a:r>
              <a:rPr lang="ko-KR" altLang="en-US" sz="2300" dirty="0"/>
              <a:t>와 </a:t>
            </a:r>
            <a:r>
              <a:rPr lang="en-US" altLang="ko-KR" sz="2300" dirty="0"/>
              <a:t>difficult</a:t>
            </a:r>
            <a:r>
              <a:rPr lang="ko-KR" altLang="en-US" sz="2300" dirty="0"/>
              <a:t>만 영향 </a:t>
            </a:r>
            <a:r>
              <a:rPr lang="en-US" altLang="ko-KR" sz="2300" dirty="0"/>
              <a:t>-&gt; </a:t>
            </a:r>
            <a:r>
              <a:rPr lang="ko-KR" altLang="en-US" sz="2300" dirty="0"/>
              <a:t>가장 긴 체인 선택</a:t>
            </a:r>
            <a:r>
              <a:rPr lang="en-US" altLang="ko-KR" sz="2300" dirty="0"/>
              <a:t>)</a:t>
            </a:r>
            <a:endParaRPr lang="en-US" altLang="ko-KR" dirty="0"/>
          </a:p>
        </p:txBody>
      </p:sp>
      <p:sp>
        <p:nvSpPr>
          <p:cNvPr id="3" name="제목 2">
            <a:extLst>
              <a:ext uri="{FF2B5EF4-FFF2-40B4-BE49-F238E27FC236}">
                <a16:creationId xmlns:a16="http://schemas.microsoft.com/office/drawing/2014/main" id="{0B66014E-EC5B-4F10-9CB9-5647DBCEADD3}"/>
              </a:ext>
            </a:extLst>
          </p:cNvPr>
          <p:cNvSpPr>
            <a:spLocks noGrp="1"/>
          </p:cNvSpPr>
          <p:nvPr>
            <p:ph type="title"/>
          </p:nvPr>
        </p:nvSpPr>
        <p:spPr/>
        <p:txBody>
          <a:bodyPr/>
          <a:lstStyle/>
          <a:p>
            <a:r>
              <a:rPr lang="en-US" altLang="ko-KR" dirty="0"/>
              <a:t>Bitcoin </a:t>
            </a:r>
            <a:r>
              <a:rPr lang="en-US" altLang="ko-KR" dirty="0" err="1"/>
              <a:t>PoW</a:t>
            </a:r>
            <a:r>
              <a:rPr lang="en-US" altLang="ko-KR" dirty="0"/>
              <a:t> [ Longest Chain Selection ]</a:t>
            </a:r>
            <a:endParaRPr lang="ko-KR" altLang="en-US" dirty="0"/>
          </a:p>
        </p:txBody>
      </p:sp>
      <p:sp>
        <p:nvSpPr>
          <p:cNvPr id="23" name="정육면체 22">
            <a:extLst>
              <a:ext uri="{FF2B5EF4-FFF2-40B4-BE49-F238E27FC236}">
                <a16:creationId xmlns:a16="http://schemas.microsoft.com/office/drawing/2014/main" id="{4805B68E-7D68-4050-B110-110241A19885}"/>
              </a:ext>
            </a:extLst>
          </p:cNvPr>
          <p:cNvSpPr/>
          <p:nvPr/>
        </p:nvSpPr>
        <p:spPr>
          <a:xfrm>
            <a:off x="6679071" y="2929932"/>
            <a:ext cx="931651" cy="1010482"/>
          </a:xfrm>
          <a:prstGeom prst="cube">
            <a:avLst/>
          </a:prstGeom>
          <a:solidFill>
            <a:srgbClr val="0071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3000" dirty="0">
                <a:solidFill>
                  <a:schemeClr val="tx1"/>
                </a:solidFill>
                <a:latin typeface="Arial" panose="020B0604020202020204" pitchFamily="34" charset="0"/>
              </a:rPr>
              <a:t>1</a:t>
            </a:r>
            <a:endParaRPr lang="ko-KR" altLang="en-US" sz="3000" dirty="0">
              <a:solidFill>
                <a:schemeClr val="tx1"/>
              </a:solidFill>
              <a:latin typeface="Arial" panose="020B0604020202020204" pitchFamily="34" charset="0"/>
            </a:endParaRPr>
          </a:p>
        </p:txBody>
      </p:sp>
      <p:sp>
        <p:nvSpPr>
          <p:cNvPr id="24" name="정육면체 23">
            <a:extLst>
              <a:ext uri="{FF2B5EF4-FFF2-40B4-BE49-F238E27FC236}">
                <a16:creationId xmlns:a16="http://schemas.microsoft.com/office/drawing/2014/main" id="{5A5276D9-20C9-49F1-B9F4-331E7B61A70E}"/>
              </a:ext>
            </a:extLst>
          </p:cNvPr>
          <p:cNvSpPr/>
          <p:nvPr/>
        </p:nvSpPr>
        <p:spPr>
          <a:xfrm>
            <a:off x="1468673" y="2939227"/>
            <a:ext cx="931651" cy="1010482"/>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latin typeface="Arial" panose="020B0604020202020204" pitchFamily="34" charset="0"/>
            </a:endParaRPr>
          </a:p>
        </p:txBody>
      </p:sp>
      <p:sp>
        <p:nvSpPr>
          <p:cNvPr id="25" name="정육면체 24">
            <a:extLst>
              <a:ext uri="{FF2B5EF4-FFF2-40B4-BE49-F238E27FC236}">
                <a16:creationId xmlns:a16="http://schemas.microsoft.com/office/drawing/2014/main" id="{1105E883-050E-4BFA-AFDF-8DFD7D519386}"/>
              </a:ext>
            </a:extLst>
          </p:cNvPr>
          <p:cNvSpPr/>
          <p:nvPr/>
        </p:nvSpPr>
        <p:spPr>
          <a:xfrm>
            <a:off x="2788179" y="2939227"/>
            <a:ext cx="931651" cy="1010482"/>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latin typeface="Arial" panose="020B0604020202020204" pitchFamily="34" charset="0"/>
            </a:endParaRPr>
          </a:p>
        </p:txBody>
      </p:sp>
      <p:sp>
        <p:nvSpPr>
          <p:cNvPr id="26" name="정육면체 25">
            <a:extLst>
              <a:ext uri="{FF2B5EF4-FFF2-40B4-BE49-F238E27FC236}">
                <a16:creationId xmlns:a16="http://schemas.microsoft.com/office/drawing/2014/main" id="{84F307E0-1B61-44F8-9750-4063D1390CBC}"/>
              </a:ext>
            </a:extLst>
          </p:cNvPr>
          <p:cNvSpPr/>
          <p:nvPr/>
        </p:nvSpPr>
        <p:spPr>
          <a:xfrm>
            <a:off x="5427191" y="2939227"/>
            <a:ext cx="931651" cy="1010482"/>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latin typeface="Arial" panose="020B0604020202020204" pitchFamily="34" charset="0"/>
            </a:endParaRPr>
          </a:p>
        </p:txBody>
      </p:sp>
      <p:cxnSp>
        <p:nvCxnSpPr>
          <p:cNvPr id="27" name="직선 연결선 26">
            <a:extLst>
              <a:ext uri="{FF2B5EF4-FFF2-40B4-BE49-F238E27FC236}">
                <a16:creationId xmlns:a16="http://schemas.microsoft.com/office/drawing/2014/main" id="{149855F5-CA59-4F87-AA04-7A199A2E7BDE}"/>
              </a:ext>
            </a:extLst>
          </p:cNvPr>
          <p:cNvCxnSpPr>
            <a:cxnSpLocks/>
          </p:cNvCxnSpPr>
          <p:nvPr/>
        </p:nvCxnSpPr>
        <p:spPr>
          <a:xfrm>
            <a:off x="2252906" y="3482658"/>
            <a:ext cx="519445"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직선 연결선 27">
            <a:extLst>
              <a:ext uri="{FF2B5EF4-FFF2-40B4-BE49-F238E27FC236}">
                <a16:creationId xmlns:a16="http://schemas.microsoft.com/office/drawing/2014/main" id="{04946BAD-C931-4FFA-9933-11034982E750}"/>
              </a:ext>
            </a:extLst>
          </p:cNvPr>
          <p:cNvCxnSpPr>
            <a:cxnSpLocks/>
          </p:cNvCxnSpPr>
          <p:nvPr/>
        </p:nvCxnSpPr>
        <p:spPr>
          <a:xfrm>
            <a:off x="3585163" y="3485295"/>
            <a:ext cx="519445"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직선 연결선 28">
            <a:extLst>
              <a:ext uri="{FF2B5EF4-FFF2-40B4-BE49-F238E27FC236}">
                <a16:creationId xmlns:a16="http://schemas.microsoft.com/office/drawing/2014/main" id="{9FAE694D-6BBE-4D65-A580-CE049F9950A2}"/>
              </a:ext>
            </a:extLst>
          </p:cNvPr>
          <p:cNvCxnSpPr>
            <a:cxnSpLocks/>
          </p:cNvCxnSpPr>
          <p:nvPr/>
        </p:nvCxnSpPr>
        <p:spPr>
          <a:xfrm>
            <a:off x="5154841" y="3487935"/>
            <a:ext cx="286662"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169DC399-9B83-4709-93FE-BA0BB04FF6BB}"/>
              </a:ext>
            </a:extLst>
          </p:cNvPr>
          <p:cNvSpPr txBox="1"/>
          <p:nvPr/>
        </p:nvSpPr>
        <p:spPr>
          <a:xfrm>
            <a:off x="4142728" y="3326978"/>
            <a:ext cx="846281" cy="369332"/>
          </a:xfrm>
          <a:prstGeom prst="rect">
            <a:avLst/>
          </a:prstGeom>
          <a:noFill/>
        </p:spPr>
        <p:txBody>
          <a:bodyPr wrap="square" rtlCol="0" anchor="ctr" anchorCtr="1">
            <a:spAutoFit/>
          </a:bodyPr>
          <a:lstStyle/>
          <a:p>
            <a:r>
              <a:rPr lang="en-US" altLang="ko-KR" dirty="0">
                <a:solidFill>
                  <a:schemeClr val="bg1">
                    <a:lumMod val="85000"/>
                  </a:schemeClr>
                </a:solidFill>
                <a:latin typeface="Arial" panose="020B0604020202020204" pitchFamily="34" charset="0"/>
              </a:rPr>
              <a:t>•••</a:t>
            </a:r>
            <a:endParaRPr lang="ko-KR" altLang="en-US" dirty="0">
              <a:solidFill>
                <a:schemeClr val="bg1">
                  <a:lumMod val="85000"/>
                </a:schemeClr>
              </a:solidFill>
              <a:latin typeface="Arial" panose="020B0604020202020204" pitchFamily="34" charset="0"/>
            </a:endParaRPr>
          </a:p>
        </p:txBody>
      </p:sp>
      <p:cxnSp>
        <p:nvCxnSpPr>
          <p:cNvPr id="31" name="직선 연결선 30">
            <a:extLst>
              <a:ext uri="{FF2B5EF4-FFF2-40B4-BE49-F238E27FC236}">
                <a16:creationId xmlns:a16="http://schemas.microsoft.com/office/drawing/2014/main" id="{F74B06F8-EF2E-4889-BF8B-5BC615971E89}"/>
              </a:ext>
            </a:extLst>
          </p:cNvPr>
          <p:cNvCxnSpPr>
            <a:cxnSpLocks/>
          </p:cNvCxnSpPr>
          <p:nvPr/>
        </p:nvCxnSpPr>
        <p:spPr>
          <a:xfrm>
            <a:off x="6226219" y="3494545"/>
            <a:ext cx="460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정육면체 4">
            <a:extLst>
              <a:ext uri="{FF2B5EF4-FFF2-40B4-BE49-F238E27FC236}">
                <a16:creationId xmlns:a16="http://schemas.microsoft.com/office/drawing/2014/main" id="{4E52DCC8-C973-4509-BBD8-6038A6D3623C}"/>
              </a:ext>
            </a:extLst>
          </p:cNvPr>
          <p:cNvSpPr/>
          <p:nvPr/>
        </p:nvSpPr>
        <p:spPr>
          <a:xfrm>
            <a:off x="6679071" y="4584829"/>
            <a:ext cx="931651" cy="1010482"/>
          </a:xfrm>
          <a:prstGeom prst="cube">
            <a:avLst/>
          </a:prstGeom>
          <a:solidFill>
            <a:srgbClr val="B99F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altLang="ko-KR" sz="3000" dirty="0">
                <a:solidFill>
                  <a:schemeClr val="tx1"/>
                </a:solidFill>
                <a:latin typeface="Arial" panose="020B0604020202020204" pitchFamily="34" charset="0"/>
              </a:rPr>
              <a:t>α</a:t>
            </a:r>
            <a:endParaRPr lang="ko-KR" altLang="en-US" sz="3000" dirty="0">
              <a:solidFill>
                <a:schemeClr val="tx1"/>
              </a:solidFill>
              <a:latin typeface="Arial" panose="020B0604020202020204" pitchFamily="34" charset="0"/>
            </a:endParaRPr>
          </a:p>
        </p:txBody>
      </p:sp>
      <p:sp>
        <p:nvSpPr>
          <p:cNvPr id="6" name="정육면체 5">
            <a:extLst>
              <a:ext uri="{FF2B5EF4-FFF2-40B4-BE49-F238E27FC236}">
                <a16:creationId xmlns:a16="http://schemas.microsoft.com/office/drawing/2014/main" id="{E3AF4BD0-BEEF-4E5B-8422-8A61FC9713C0}"/>
              </a:ext>
            </a:extLst>
          </p:cNvPr>
          <p:cNvSpPr/>
          <p:nvPr/>
        </p:nvSpPr>
        <p:spPr>
          <a:xfrm>
            <a:off x="1468673" y="4594124"/>
            <a:ext cx="931651" cy="1010482"/>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latin typeface="Arial" panose="020B0604020202020204" pitchFamily="34" charset="0"/>
            </a:endParaRPr>
          </a:p>
        </p:txBody>
      </p:sp>
      <p:sp>
        <p:nvSpPr>
          <p:cNvPr id="7" name="정육면체 6">
            <a:extLst>
              <a:ext uri="{FF2B5EF4-FFF2-40B4-BE49-F238E27FC236}">
                <a16:creationId xmlns:a16="http://schemas.microsoft.com/office/drawing/2014/main" id="{8D7CE951-9302-4278-8CCA-A1A49B3E9905}"/>
              </a:ext>
            </a:extLst>
          </p:cNvPr>
          <p:cNvSpPr/>
          <p:nvPr/>
        </p:nvSpPr>
        <p:spPr>
          <a:xfrm>
            <a:off x="2788179" y="4594124"/>
            <a:ext cx="931651" cy="1010482"/>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latin typeface="Arial" panose="020B0604020202020204" pitchFamily="34" charset="0"/>
            </a:endParaRPr>
          </a:p>
        </p:txBody>
      </p:sp>
      <p:sp>
        <p:nvSpPr>
          <p:cNvPr id="8" name="정육면체 7">
            <a:extLst>
              <a:ext uri="{FF2B5EF4-FFF2-40B4-BE49-F238E27FC236}">
                <a16:creationId xmlns:a16="http://schemas.microsoft.com/office/drawing/2014/main" id="{0DB83EBB-F9CF-4198-A763-40F512A318AE}"/>
              </a:ext>
            </a:extLst>
          </p:cNvPr>
          <p:cNvSpPr/>
          <p:nvPr/>
        </p:nvSpPr>
        <p:spPr>
          <a:xfrm>
            <a:off x="5427191" y="4594124"/>
            <a:ext cx="931651" cy="1010482"/>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latin typeface="Arial" panose="020B0604020202020204" pitchFamily="34" charset="0"/>
            </a:endParaRPr>
          </a:p>
        </p:txBody>
      </p:sp>
      <p:cxnSp>
        <p:nvCxnSpPr>
          <p:cNvPr id="9" name="직선 연결선 8">
            <a:extLst>
              <a:ext uri="{FF2B5EF4-FFF2-40B4-BE49-F238E27FC236}">
                <a16:creationId xmlns:a16="http://schemas.microsoft.com/office/drawing/2014/main" id="{8FC741E8-06E0-4B99-B0D8-2ED64CC71D0E}"/>
              </a:ext>
            </a:extLst>
          </p:cNvPr>
          <p:cNvCxnSpPr>
            <a:cxnSpLocks/>
          </p:cNvCxnSpPr>
          <p:nvPr/>
        </p:nvCxnSpPr>
        <p:spPr>
          <a:xfrm>
            <a:off x="2252906" y="5137555"/>
            <a:ext cx="519445"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직선 연결선 9">
            <a:extLst>
              <a:ext uri="{FF2B5EF4-FFF2-40B4-BE49-F238E27FC236}">
                <a16:creationId xmlns:a16="http://schemas.microsoft.com/office/drawing/2014/main" id="{D902934E-2E9A-4614-9844-BA7E4D3EBEEC}"/>
              </a:ext>
            </a:extLst>
          </p:cNvPr>
          <p:cNvCxnSpPr>
            <a:cxnSpLocks/>
          </p:cNvCxnSpPr>
          <p:nvPr/>
        </p:nvCxnSpPr>
        <p:spPr>
          <a:xfrm>
            <a:off x="3585163" y="5140192"/>
            <a:ext cx="519445"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직선 연결선 10">
            <a:extLst>
              <a:ext uri="{FF2B5EF4-FFF2-40B4-BE49-F238E27FC236}">
                <a16:creationId xmlns:a16="http://schemas.microsoft.com/office/drawing/2014/main" id="{1DA3C6A1-160B-4CF5-9DEC-E55E6862F9F8}"/>
              </a:ext>
            </a:extLst>
          </p:cNvPr>
          <p:cNvCxnSpPr>
            <a:cxnSpLocks/>
          </p:cNvCxnSpPr>
          <p:nvPr/>
        </p:nvCxnSpPr>
        <p:spPr>
          <a:xfrm>
            <a:off x="5154841" y="5142832"/>
            <a:ext cx="286662"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85CEE739-0827-4C35-8912-914C188670A0}"/>
              </a:ext>
            </a:extLst>
          </p:cNvPr>
          <p:cNvSpPr txBox="1"/>
          <p:nvPr/>
        </p:nvSpPr>
        <p:spPr>
          <a:xfrm>
            <a:off x="4142728" y="4981875"/>
            <a:ext cx="846281" cy="369332"/>
          </a:xfrm>
          <a:prstGeom prst="rect">
            <a:avLst/>
          </a:prstGeom>
          <a:noFill/>
        </p:spPr>
        <p:txBody>
          <a:bodyPr wrap="square" rtlCol="0" anchor="ctr" anchorCtr="1">
            <a:spAutoFit/>
          </a:bodyPr>
          <a:lstStyle/>
          <a:p>
            <a:r>
              <a:rPr lang="en-US" altLang="ko-KR" dirty="0">
                <a:solidFill>
                  <a:schemeClr val="bg1">
                    <a:lumMod val="85000"/>
                  </a:schemeClr>
                </a:solidFill>
                <a:latin typeface="Arial" panose="020B0604020202020204" pitchFamily="34" charset="0"/>
              </a:rPr>
              <a:t>•••</a:t>
            </a:r>
            <a:endParaRPr lang="ko-KR" altLang="en-US" dirty="0">
              <a:solidFill>
                <a:schemeClr val="bg1">
                  <a:lumMod val="85000"/>
                </a:schemeClr>
              </a:solidFill>
              <a:latin typeface="Arial" panose="020B0604020202020204" pitchFamily="34" charset="0"/>
            </a:endParaRPr>
          </a:p>
        </p:txBody>
      </p:sp>
      <p:cxnSp>
        <p:nvCxnSpPr>
          <p:cNvPr id="32" name="직선 연결선 31">
            <a:extLst>
              <a:ext uri="{FF2B5EF4-FFF2-40B4-BE49-F238E27FC236}">
                <a16:creationId xmlns:a16="http://schemas.microsoft.com/office/drawing/2014/main" id="{5AA2EE14-1E04-44C5-86D8-F41E20C8039B}"/>
              </a:ext>
            </a:extLst>
          </p:cNvPr>
          <p:cNvCxnSpPr>
            <a:cxnSpLocks/>
          </p:cNvCxnSpPr>
          <p:nvPr/>
        </p:nvCxnSpPr>
        <p:spPr>
          <a:xfrm>
            <a:off x="6235498" y="5141791"/>
            <a:ext cx="460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3" name="정육면체 32">
            <a:extLst>
              <a:ext uri="{FF2B5EF4-FFF2-40B4-BE49-F238E27FC236}">
                <a16:creationId xmlns:a16="http://schemas.microsoft.com/office/drawing/2014/main" id="{A5374C4F-F785-4C50-9B10-FEB94A9253C3}"/>
              </a:ext>
            </a:extLst>
          </p:cNvPr>
          <p:cNvSpPr/>
          <p:nvPr/>
        </p:nvSpPr>
        <p:spPr>
          <a:xfrm>
            <a:off x="7934918" y="4594124"/>
            <a:ext cx="931651" cy="1010482"/>
          </a:xfrm>
          <a:prstGeom prst="cube">
            <a:avLst/>
          </a:prstGeom>
          <a:solidFill>
            <a:srgbClr val="B99F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altLang="ko-KR" sz="3000" dirty="0">
                <a:solidFill>
                  <a:schemeClr val="tx1"/>
                </a:solidFill>
                <a:latin typeface="Arial" panose="020B0604020202020204" pitchFamily="34" charset="0"/>
              </a:rPr>
              <a:t>β</a:t>
            </a:r>
            <a:endParaRPr lang="ko-KR" altLang="en-US" sz="3000" dirty="0">
              <a:solidFill>
                <a:schemeClr val="tx1"/>
              </a:solidFill>
              <a:latin typeface="Arial" panose="020B0604020202020204" pitchFamily="34" charset="0"/>
            </a:endParaRPr>
          </a:p>
        </p:txBody>
      </p:sp>
      <p:cxnSp>
        <p:nvCxnSpPr>
          <p:cNvPr id="34" name="직선 연결선 33">
            <a:extLst>
              <a:ext uri="{FF2B5EF4-FFF2-40B4-BE49-F238E27FC236}">
                <a16:creationId xmlns:a16="http://schemas.microsoft.com/office/drawing/2014/main" id="{92709C45-838B-4A30-A093-84C6E5076A1D}"/>
              </a:ext>
            </a:extLst>
          </p:cNvPr>
          <p:cNvCxnSpPr>
            <a:cxnSpLocks/>
          </p:cNvCxnSpPr>
          <p:nvPr/>
        </p:nvCxnSpPr>
        <p:spPr>
          <a:xfrm>
            <a:off x="7491345" y="5151086"/>
            <a:ext cx="460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72640EFF-24FA-48AB-813F-EF87399FB34A}"/>
              </a:ext>
            </a:extLst>
          </p:cNvPr>
          <p:cNvSpPr txBox="1"/>
          <p:nvPr/>
        </p:nvSpPr>
        <p:spPr>
          <a:xfrm>
            <a:off x="7781883" y="3297992"/>
            <a:ext cx="4014882" cy="369332"/>
          </a:xfrm>
          <a:prstGeom prst="rect">
            <a:avLst/>
          </a:prstGeom>
          <a:noFill/>
        </p:spPr>
        <p:txBody>
          <a:bodyPr wrap="none" rtlCol="0">
            <a:spAutoFit/>
          </a:bodyPr>
          <a:lstStyle/>
          <a:p>
            <a:r>
              <a:rPr lang="ko-KR" altLang="en-US" dirty="0">
                <a:solidFill>
                  <a:schemeClr val="bg1">
                    <a:lumMod val="85000"/>
                  </a:schemeClr>
                </a:solidFill>
                <a:latin typeface="Arial" panose="020B0604020202020204" pitchFamily="34" charset="0"/>
              </a:rPr>
              <a:t>➡ ② 버림</a:t>
            </a:r>
            <a:r>
              <a:rPr lang="en-US" altLang="ko-KR" dirty="0">
                <a:solidFill>
                  <a:schemeClr val="bg1">
                    <a:lumMod val="85000"/>
                  </a:schemeClr>
                </a:solidFill>
                <a:latin typeface="Arial" panose="020B0604020202020204" pitchFamily="34" charset="0"/>
              </a:rPr>
              <a:t>, Coinbase </a:t>
            </a:r>
            <a:r>
              <a:rPr lang="ko-KR" altLang="en-US" dirty="0">
                <a:solidFill>
                  <a:schemeClr val="bg1">
                    <a:lumMod val="85000"/>
                  </a:schemeClr>
                </a:solidFill>
                <a:latin typeface="Arial" panose="020B0604020202020204" pitchFamily="34" charset="0"/>
              </a:rPr>
              <a:t>및 </a:t>
            </a:r>
            <a:r>
              <a:rPr lang="en-US" altLang="ko-KR" dirty="0" err="1">
                <a:solidFill>
                  <a:schemeClr val="bg1">
                    <a:lumMod val="85000"/>
                  </a:schemeClr>
                </a:solidFill>
                <a:latin typeface="Arial" panose="020B0604020202020204" pitchFamily="34" charset="0"/>
              </a:rPr>
              <a:t>Txs</a:t>
            </a:r>
            <a:r>
              <a:rPr lang="en-US" altLang="ko-KR" dirty="0">
                <a:solidFill>
                  <a:schemeClr val="bg1">
                    <a:lumMod val="85000"/>
                  </a:schemeClr>
                </a:solidFill>
                <a:latin typeface="Arial" panose="020B0604020202020204" pitchFamily="34" charset="0"/>
              </a:rPr>
              <a:t> Rollback</a:t>
            </a:r>
            <a:endParaRPr lang="ko-KR" altLang="en-US" dirty="0">
              <a:solidFill>
                <a:schemeClr val="bg1">
                  <a:lumMod val="85000"/>
                </a:schemeClr>
              </a:solidFill>
              <a:latin typeface="Arial" panose="020B0604020202020204" pitchFamily="34" charset="0"/>
            </a:endParaRPr>
          </a:p>
        </p:txBody>
      </p:sp>
      <p:sp>
        <p:nvSpPr>
          <p:cNvPr id="36" name="TextBox 35">
            <a:extLst>
              <a:ext uri="{FF2B5EF4-FFF2-40B4-BE49-F238E27FC236}">
                <a16:creationId xmlns:a16="http://schemas.microsoft.com/office/drawing/2014/main" id="{3A2831E9-87EA-4607-B746-AF2546EE2DFF}"/>
              </a:ext>
            </a:extLst>
          </p:cNvPr>
          <p:cNvSpPr txBox="1"/>
          <p:nvPr/>
        </p:nvSpPr>
        <p:spPr>
          <a:xfrm>
            <a:off x="8865559" y="4921306"/>
            <a:ext cx="2518638" cy="369332"/>
          </a:xfrm>
          <a:prstGeom prst="rect">
            <a:avLst/>
          </a:prstGeom>
          <a:noFill/>
        </p:spPr>
        <p:txBody>
          <a:bodyPr wrap="none" rtlCol="0">
            <a:spAutoFit/>
          </a:bodyPr>
          <a:lstStyle/>
          <a:p>
            <a:r>
              <a:rPr lang="ko-KR" altLang="en-US" dirty="0">
                <a:solidFill>
                  <a:schemeClr val="bg1">
                    <a:lumMod val="85000"/>
                  </a:schemeClr>
                </a:solidFill>
                <a:latin typeface="Arial" panose="020B0604020202020204" pitchFamily="34" charset="0"/>
              </a:rPr>
              <a:t>① 먼저 블록 생성 성공</a:t>
            </a:r>
            <a:endParaRPr lang="en-US" altLang="ko-KR" dirty="0">
              <a:solidFill>
                <a:schemeClr val="bg1">
                  <a:lumMod val="85000"/>
                </a:schemeClr>
              </a:solidFill>
              <a:latin typeface="Arial" panose="020B0604020202020204" pitchFamily="34" charset="0"/>
            </a:endParaRPr>
          </a:p>
        </p:txBody>
      </p:sp>
    </p:spTree>
    <p:extLst>
      <p:ext uri="{BB962C8B-B14F-4D97-AF65-F5344CB8AC3E}">
        <p14:creationId xmlns:p14="http://schemas.microsoft.com/office/powerpoint/2010/main" val="2743136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5" grpId="0"/>
      <p:bldP spid="36" grpId="0"/>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7" name="그룹 256">
            <a:extLst>
              <a:ext uri="{FF2B5EF4-FFF2-40B4-BE49-F238E27FC236}">
                <a16:creationId xmlns:a16="http://schemas.microsoft.com/office/drawing/2014/main" id="{5FBAEC80-B567-4F9E-A579-CEF4445CBDD3}"/>
              </a:ext>
            </a:extLst>
          </p:cNvPr>
          <p:cNvGrpSpPr>
            <a:grpSpLocks noChangeAspect="1"/>
          </p:cNvGrpSpPr>
          <p:nvPr/>
        </p:nvGrpSpPr>
        <p:grpSpPr>
          <a:xfrm>
            <a:off x="3076394" y="6315231"/>
            <a:ext cx="2272086" cy="313200"/>
            <a:chOff x="1468673" y="4584829"/>
            <a:chExt cx="7397893" cy="1019777"/>
          </a:xfrm>
        </p:grpSpPr>
        <p:sp>
          <p:nvSpPr>
            <p:cNvPr id="258" name="정육면체 257">
              <a:extLst>
                <a:ext uri="{FF2B5EF4-FFF2-40B4-BE49-F238E27FC236}">
                  <a16:creationId xmlns:a16="http://schemas.microsoft.com/office/drawing/2014/main" id="{A843FF20-60DF-4CB4-9B28-42F594F5D89A}"/>
                </a:ext>
              </a:extLst>
            </p:cNvPr>
            <p:cNvSpPr/>
            <p:nvPr/>
          </p:nvSpPr>
          <p:spPr>
            <a:xfrm>
              <a:off x="6679071" y="4584829"/>
              <a:ext cx="931651" cy="1010482"/>
            </a:xfrm>
            <a:prstGeom prst="cube">
              <a:avLst/>
            </a:prstGeom>
            <a:solidFill>
              <a:srgbClr val="B99F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altLang="ko-KR" dirty="0">
                  <a:solidFill>
                    <a:schemeClr val="tx1"/>
                  </a:solidFill>
                  <a:latin typeface="Arial" panose="020B0604020202020204" pitchFamily="34" charset="0"/>
                </a:rPr>
                <a:t>α</a:t>
              </a:r>
              <a:endParaRPr lang="ko-KR" altLang="en-US" dirty="0">
                <a:solidFill>
                  <a:schemeClr val="tx1"/>
                </a:solidFill>
                <a:latin typeface="Arial" panose="020B0604020202020204" pitchFamily="34" charset="0"/>
              </a:endParaRPr>
            </a:p>
          </p:txBody>
        </p:sp>
        <p:sp>
          <p:nvSpPr>
            <p:cNvPr id="259" name="정육면체 258">
              <a:extLst>
                <a:ext uri="{FF2B5EF4-FFF2-40B4-BE49-F238E27FC236}">
                  <a16:creationId xmlns:a16="http://schemas.microsoft.com/office/drawing/2014/main" id="{AFF110BF-6950-4059-A664-2B06C3FC94B3}"/>
                </a:ext>
              </a:extLst>
            </p:cNvPr>
            <p:cNvSpPr/>
            <p:nvPr/>
          </p:nvSpPr>
          <p:spPr>
            <a:xfrm>
              <a:off x="1468673" y="4594124"/>
              <a:ext cx="931651" cy="1010482"/>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latin typeface="Arial" panose="020B0604020202020204" pitchFamily="34" charset="0"/>
              </a:endParaRPr>
            </a:p>
          </p:txBody>
        </p:sp>
        <p:sp>
          <p:nvSpPr>
            <p:cNvPr id="260" name="정육면체 259">
              <a:extLst>
                <a:ext uri="{FF2B5EF4-FFF2-40B4-BE49-F238E27FC236}">
                  <a16:creationId xmlns:a16="http://schemas.microsoft.com/office/drawing/2014/main" id="{F6A61563-CA5B-41A9-A12B-A5CFC42B154E}"/>
                </a:ext>
              </a:extLst>
            </p:cNvPr>
            <p:cNvSpPr/>
            <p:nvPr/>
          </p:nvSpPr>
          <p:spPr>
            <a:xfrm>
              <a:off x="2788179" y="4594124"/>
              <a:ext cx="931651" cy="1010482"/>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latin typeface="Arial" panose="020B0604020202020204" pitchFamily="34" charset="0"/>
              </a:endParaRPr>
            </a:p>
          </p:txBody>
        </p:sp>
        <p:sp>
          <p:nvSpPr>
            <p:cNvPr id="261" name="정육면체 260">
              <a:extLst>
                <a:ext uri="{FF2B5EF4-FFF2-40B4-BE49-F238E27FC236}">
                  <a16:creationId xmlns:a16="http://schemas.microsoft.com/office/drawing/2014/main" id="{A1FB95E3-2D69-458F-8A1A-4257D6402C65}"/>
                </a:ext>
              </a:extLst>
            </p:cNvPr>
            <p:cNvSpPr/>
            <p:nvPr/>
          </p:nvSpPr>
          <p:spPr>
            <a:xfrm>
              <a:off x="5427191" y="4594124"/>
              <a:ext cx="931651" cy="1010482"/>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latin typeface="Arial" panose="020B0604020202020204" pitchFamily="34" charset="0"/>
              </a:endParaRPr>
            </a:p>
          </p:txBody>
        </p:sp>
        <p:cxnSp>
          <p:nvCxnSpPr>
            <p:cNvPr id="262" name="직선 연결선 261">
              <a:extLst>
                <a:ext uri="{FF2B5EF4-FFF2-40B4-BE49-F238E27FC236}">
                  <a16:creationId xmlns:a16="http://schemas.microsoft.com/office/drawing/2014/main" id="{CED7074A-5E77-4129-AC0D-CEC011ECC1B0}"/>
                </a:ext>
              </a:extLst>
            </p:cNvPr>
            <p:cNvCxnSpPr>
              <a:cxnSpLocks/>
            </p:cNvCxnSpPr>
            <p:nvPr/>
          </p:nvCxnSpPr>
          <p:spPr>
            <a:xfrm>
              <a:off x="2252906" y="5137555"/>
              <a:ext cx="519445"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3" name="직선 연결선 262">
              <a:extLst>
                <a:ext uri="{FF2B5EF4-FFF2-40B4-BE49-F238E27FC236}">
                  <a16:creationId xmlns:a16="http://schemas.microsoft.com/office/drawing/2014/main" id="{4585E7EB-9E74-420E-83F7-213866F21DC2}"/>
                </a:ext>
              </a:extLst>
            </p:cNvPr>
            <p:cNvCxnSpPr>
              <a:cxnSpLocks/>
            </p:cNvCxnSpPr>
            <p:nvPr/>
          </p:nvCxnSpPr>
          <p:spPr>
            <a:xfrm>
              <a:off x="3585163" y="5140192"/>
              <a:ext cx="519445"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4" name="직선 연결선 263">
              <a:extLst>
                <a:ext uri="{FF2B5EF4-FFF2-40B4-BE49-F238E27FC236}">
                  <a16:creationId xmlns:a16="http://schemas.microsoft.com/office/drawing/2014/main" id="{BA94FD31-ABAC-40FE-8C9A-403175E17FA6}"/>
                </a:ext>
              </a:extLst>
            </p:cNvPr>
            <p:cNvCxnSpPr>
              <a:cxnSpLocks/>
            </p:cNvCxnSpPr>
            <p:nvPr/>
          </p:nvCxnSpPr>
          <p:spPr>
            <a:xfrm>
              <a:off x="5154841" y="5142832"/>
              <a:ext cx="286662"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65" name="TextBox 264">
              <a:extLst>
                <a:ext uri="{FF2B5EF4-FFF2-40B4-BE49-F238E27FC236}">
                  <a16:creationId xmlns:a16="http://schemas.microsoft.com/office/drawing/2014/main" id="{8B6765B0-8454-4065-A2CC-76563CEDA477}"/>
                </a:ext>
              </a:extLst>
            </p:cNvPr>
            <p:cNvSpPr txBox="1"/>
            <p:nvPr/>
          </p:nvSpPr>
          <p:spPr>
            <a:xfrm>
              <a:off x="4142729" y="4765693"/>
              <a:ext cx="1039697" cy="801694"/>
            </a:xfrm>
            <a:prstGeom prst="rect">
              <a:avLst/>
            </a:prstGeom>
            <a:noFill/>
          </p:spPr>
          <p:txBody>
            <a:bodyPr wrap="none" rtlCol="0" anchor="ctr" anchorCtr="1">
              <a:spAutoFit/>
            </a:bodyPr>
            <a:lstStyle/>
            <a:p>
              <a:r>
                <a:rPr lang="en-US" altLang="ko-KR" sz="1000" dirty="0">
                  <a:solidFill>
                    <a:schemeClr val="bg1">
                      <a:lumMod val="85000"/>
                    </a:schemeClr>
                  </a:solidFill>
                  <a:latin typeface="Arial" panose="020B0604020202020204" pitchFamily="34" charset="0"/>
                </a:rPr>
                <a:t>•••</a:t>
              </a:r>
              <a:endParaRPr lang="ko-KR" altLang="en-US" sz="1000" dirty="0">
                <a:solidFill>
                  <a:schemeClr val="bg1">
                    <a:lumMod val="85000"/>
                  </a:schemeClr>
                </a:solidFill>
                <a:latin typeface="Arial" panose="020B0604020202020204" pitchFamily="34" charset="0"/>
              </a:endParaRPr>
            </a:p>
          </p:txBody>
        </p:sp>
        <p:cxnSp>
          <p:nvCxnSpPr>
            <p:cNvPr id="266" name="직선 연결선 265">
              <a:extLst>
                <a:ext uri="{FF2B5EF4-FFF2-40B4-BE49-F238E27FC236}">
                  <a16:creationId xmlns:a16="http://schemas.microsoft.com/office/drawing/2014/main" id="{B5A26C03-0830-4B8C-9DAE-0435A58CA4C6}"/>
                </a:ext>
              </a:extLst>
            </p:cNvPr>
            <p:cNvCxnSpPr>
              <a:cxnSpLocks/>
            </p:cNvCxnSpPr>
            <p:nvPr/>
          </p:nvCxnSpPr>
          <p:spPr>
            <a:xfrm>
              <a:off x="6235498" y="5141791"/>
              <a:ext cx="460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67" name="정육면체 266">
              <a:extLst>
                <a:ext uri="{FF2B5EF4-FFF2-40B4-BE49-F238E27FC236}">
                  <a16:creationId xmlns:a16="http://schemas.microsoft.com/office/drawing/2014/main" id="{84C76117-AADF-4545-A7BF-DBA62EC5488D}"/>
                </a:ext>
              </a:extLst>
            </p:cNvPr>
            <p:cNvSpPr/>
            <p:nvPr/>
          </p:nvSpPr>
          <p:spPr>
            <a:xfrm>
              <a:off x="7934916" y="4594125"/>
              <a:ext cx="931650" cy="1010481"/>
            </a:xfrm>
            <a:prstGeom prst="cube">
              <a:avLst/>
            </a:prstGeom>
            <a:solidFill>
              <a:srgbClr val="B99F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altLang="ko-KR" dirty="0">
                  <a:solidFill>
                    <a:schemeClr val="tx1"/>
                  </a:solidFill>
                  <a:latin typeface="Arial" panose="020B0604020202020204" pitchFamily="34" charset="0"/>
                </a:rPr>
                <a:t>β</a:t>
              </a:r>
              <a:endParaRPr lang="ko-KR" altLang="en-US" dirty="0">
                <a:solidFill>
                  <a:schemeClr val="tx1"/>
                </a:solidFill>
                <a:latin typeface="Arial" panose="020B0604020202020204" pitchFamily="34" charset="0"/>
              </a:endParaRPr>
            </a:p>
          </p:txBody>
        </p:sp>
        <p:cxnSp>
          <p:nvCxnSpPr>
            <p:cNvPr id="268" name="직선 연결선 267">
              <a:extLst>
                <a:ext uri="{FF2B5EF4-FFF2-40B4-BE49-F238E27FC236}">
                  <a16:creationId xmlns:a16="http://schemas.microsoft.com/office/drawing/2014/main" id="{0BDE1B55-259B-47B8-9DA1-C91654253F3E}"/>
                </a:ext>
              </a:extLst>
            </p:cNvPr>
            <p:cNvCxnSpPr>
              <a:cxnSpLocks/>
            </p:cNvCxnSpPr>
            <p:nvPr/>
          </p:nvCxnSpPr>
          <p:spPr>
            <a:xfrm>
              <a:off x="7491345" y="5151086"/>
              <a:ext cx="460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269" name="그룹 268">
            <a:extLst>
              <a:ext uri="{FF2B5EF4-FFF2-40B4-BE49-F238E27FC236}">
                <a16:creationId xmlns:a16="http://schemas.microsoft.com/office/drawing/2014/main" id="{545F55FA-0C01-4EC0-AFC4-906E9D0E747E}"/>
              </a:ext>
            </a:extLst>
          </p:cNvPr>
          <p:cNvGrpSpPr>
            <a:grpSpLocks noChangeAspect="1"/>
          </p:cNvGrpSpPr>
          <p:nvPr/>
        </p:nvGrpSpPr>
        <p:grpSpPr>
          <a:xfrm>
            <a:off x="1622317" y="4448020"/>
            <a:ext cx="2272086" cy="313200"/>
            <a:chOff x="1468673" y="4584829"/>
            <a:chExt cx="7397893" cy="1019777"/>
          </a:xfrm>
        </p:grpSpPr>
        <p:sp>
          <p:nvSpPr>
            <p:cNvPr id="270" name="정육면체 269">
              <a:extLst>
                <a:ext uri="{FF2B5EF4-FFF2-40B4-BE49-F238E27FC236}">
                  <a16:creationId xmlns:a16="http://schemas.microsoft.com/office/drawing/2014/main" id="{3314089A-60DD-4097-97DD-3AA7586FDEEA}"/>
                </a:ext>
              </a:extLst>
            </p:cNvPr>
            <p:cNvSpPr/>
            <p:nvPr/>
          </p:nvSpPr>
          <p:spPr>
            <a:xfrm>
              <a:off x="6679071" y="4584829"/>
              <a:ext cx="931651" cy="1010482"/>
            </a:xfrm>
            <a:prstGeom prst="cube">
              <a:avLst/>
            </a:prstGeom>
            <a:solidFill>
              <a:srgbClr val="B99F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altLang="ko-KR" dirty="0">
                  <a:solidFill>
                    <a:schemeClr val="tx1"/>
                  </a:solidFill>
                  <a:latin typeface="Arial" panose="020B0604020202020204" pitchFamily="34" charset="0"/>
                </a:rPr>
                <a:t>α</a:t>
              </a:r>
              <a:endParaRPr lang="ko-KR" altLang="en-US" dirty="0">
                <a:solidFill>
                  <a:schemeClr val="tx1"/>
                </a:solidFill>
                <a:latin typeface="Arial" panose="020B0604020202020204" pitchFamily="34" charset="0"/>
              </a:endParaRPr>
            </a:p>
          </p:txBody>
        </p:sp>
        <p:sp>
          <p:nvSpPr>
            <p:cNvPr id="271" name="정육면체 270">
              <a:extLst>
                <a:ext uri="{FF2B5EF4-FFF2-40B4-BE49-F238E27FC236}">
                  <a16:creationId xmlns:a16="http://schemas.microsoft.com/office/drawing/2014/main" id="{092D623B-7FD2-4F80-A1E6-85FA91E24BB7}"/>
                </a:ext>
              </a:extLst>
            </p:cNvPr>
            <p:cNvSpPr/>
            <p:nvPr/>
          </p:nvSpPr>
          <p:spPr>
            <a:xfrm>
              <a:off x="1468673" y="4594124"/>
              <a:ext cx="931651" cy="1010482"/>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latin typeface="Arial" panose="020B0604020202020204" pitchFamily="34" charset="0"/>
              </a:endParaRPr>
            </a:p>
          </p:txBody>
        </p:sp>
        <p:sp>
          <p:nvSpPr>
            <p:cNvPr id="272" name="정육면체 271">
              <a:extLst>
                <a:ext uri="{FF2B5EF4-FFF2-40B4-BE49-F238E27FC236}">
                  <a16:creationId xmlns:a16="http://schemas.microsoft.com/office/drawing/2014/main" id="{1293183B-0BF6-422C-A42D-19F1254B2568}"/>
                </a:ext>
              </a:extLst>
            </p:cNvPr>
            <p:cNvSpPr/>
            <p:nvPr/>
          </p:nvSpPr>
          <p:spPr>
            <a:xfrm>
              <a:off x="2788179" y="4594124"/>
              <a:ext cx="931651" cy="1010482"/>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latin typeface="Arial" panose="020B0604020202020204" pitchFamily="34" charset="0"/>
              </a:endParaRPr>
            </a:p>
          </p:txBody>
        </p:sp>
        <p:sp>
          <p:nvSpPr>
            <p:cNvPr id="273" name="정육면체 272">
              <a:extLst>
                <a:ext uri="{FF2B5EF4-FFF2-40B4-BE49-F238E27FC236}">
                  <a16:creationId xmlns:a16="http://schemas.microsoft.com/office/drawing/2014/main" id="{2681AB59-BF44-4A26-80AC-654CBE95A28A}"/>
                </a:ext>
              </a:extLst>
            </p:cNvPr>
            <p:cNvSpPr/>
            <p:nvPr/>
          </p:nvSpPr>
          <p:spPr>
            <a:xfrm>
              <a:off x="5427191" y="4594124"/>
              <a:ext cx="931651" cy="1010482"/>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latin typeface="Arial" panose="020B0604020202020204" pitchFamily="34" charset="0"/>
              </a:endParaRPr>
            </a:p>
          </p:txBody>
        </p:sp>
        <p:cxnSp>
          <p:nvCxnSpPr>
            <p:cNvPr id="274" name="직선 연결선 273">
              <a:extLst>
                <a:ext uri="{FF2B5EF4-FFF2-40B4-BE49-F238E27FC236}">
                  <a16:creationId xmlns:a16="http://schemas.microsoft.com/office/drawing/2014/main" id="{EE1ADF59-F197-4A0D-B0D8-B695166C2DD0}"/>
                </a:ext>
              </a:extLst>
            </p:cNvPr>
            <p:cNvCxnSpPr>
              <a:cxnSpLocks/>
            </p:cNvCxnSpPr>
            <p:nvPr/>
          </p:nvCxnSpPr>
          <p:spPr>
            <a:xfrm>
              <a:off x="2252906" y="5137555"/>
              <a:ext cx="519445"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5" name="직선 연결선 274">
              <a:extLst>
                <a:ext uri="{FF2B5EF4-FFF2-40B4-BE49-F238E27FC236}">
                  <a16:creationId xmlns:a16="http://schemas.microsoft.com/office/drawing/2014/main" id="{3711D926-A1F9-424E-8D19-62948D5629C3}"/>
                </a:ext>
              </a:extLst>
            </p:cNvPr>
            <p:cNvCxnSpPr>
              <a:cxnSpLocks/>
            </p:cNvCxnSpPr>
            <p:nvPr/>
          </p:nvCxnSpPr>
          <p:spPr>
            <a:xfrm>
              <a:off x="3585163" y="5140192"/>
              <a:ext cx="519445"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6" name="직선 연결선 275">
              <a:extLst>
                <a:ext uri="{FF2B5EF4-FFF2-40B4-BE49-F238E27FC236}">
                  <a16:creationId xmlns:a16="http://schemas.microsoft.com/office/drawing/2014/main" id="{FC8B3641-7E07-49D3-9A7B-788FFA9D136E}"/>
                </a:ext>
              </a:extLst>
            </p:cNvPr>
            <p:cNvCxnSpPr>
              <a:cxnSpLocks/>
            </p:cNvCxnSpPr>
            <p:nvPr/>
          </p:nvCxnSpPr>
          <p:spPr>
            <a:xfrm>
              <a:off x="5154841" y="5142832"/>
              <a:ext cx="286662"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77" name="TextBox 276">
              <a:extLst>
                <a:ext uri="{FF2B5EF4-FFF2-40B4-BE49-F238E27FC236}">
                  <a16:creationId xmlns:a16="http://schemas.microsoft.com/office/drawing/2014/main" id="{A63F5C0F-EB4F-4099-9CF5-8613950BA2C3}"/>
                </a:ext>
              </a:extLst>
            </p:cNvPr>
            <p:cNvSpPr txBox="1"/>
            <p:nvPr/>
          </p:nvSpPr>
          <p:spPr>
            <a:xfrm>
              <a:off x="4142729" y="4765693"/>
              <a:ext cx="1039697" cy="801694"/>
            </a:xfrm>
            <a:prstGeom prst="rect">
              <a:avLst/>
            </a:prstGeom>
            <a:noFill/>
          </p:spPr>
          <p:txBody>
            <a:bodyPr wrap="none" rtlCol="0" anchor="ctr" anchorCtr="1">
              <a:spAutoFit/>
            </a:bodyPr>
            <a:lstStyle/>
            <a:p>
              <a:r>
                <a:rPr lang="en-US" altLang="ko-KR" sz="1000" dirty="0">
                  <a:solidFill>
                    <a:schemeClr val="bg1">
                      <a:lumMod val="85000"/>
                    </a:schemeClr>
                  </a:solidFill>
                  <a:latin typeface="Arial" panose="020B0604020202020204" pitchFamily="34" charset="0"/>
                </a:rPr>
                <a:t>•••</a:t>
              </a:r>
              <a:endParaRPr lang="ko-KR" altLang="en-US" sz="1000" dirty="0">
                <a:solidFill>
                  <a:schemeClr val="bg1">
                    <a:lumMod val="85000"/>
                  </a:schemeClr>
                </a:solidFill>
                <a:latin typeface="Arial" panose="020B0604020202020204" pitchFamily="34" charset="0"/>
              </a:endParaRPr>
            </a:p>
          </p:txBody>
        </p:sp>
        <p:cxnSp>
          <p:nvCxnSpPr>
            <p:cNvPr id="278" name="직선 연결선 277">
              <a:extLst>
                <a:ext uri="{FF2B5EF4-FFF2-40B4-BE49-F238E27FC236}">
                  <a16:creationId xmlns:a16="http://schemas.microsoft.com/office/drawing/2014/main" id="{AF461E5B-D368-4FAD-8536-21C852C9C354}"/>
                </a:ext>
              </a:extLst>
            </p:cNvPr>
            <p:cNvCxnSpPr>
              <a:cxnSpLocks/>
            </p:cNvCxnSpPr>
            <p:nvPr/>
          </p:nvCxnSpPr>
          <p:spPr>
            <a:xfrm>
              <a:off x="6235498" y="5141791"/>
              <a:ext cx="460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79" name="정육면체 278">
              <a:extLst>
                <a:ext uri="{FF2B5EF4-FFF2-40B4-BE49-F238E27FC236}">
                  <a16:creationId xmlns:a16="http://schemas.microsoft.com/office/drawing/2014/main" id="{280280E4-3C1F-42AF-9A80-9128A9E62BBA}"/>
                </a:ext>
              </a:extLst>
            </p:cNvPr>
            <p:cNvSpPr/>
            <p:nvPr/>
          </p:nvSpPr>
          <p:spPr>
            <a:xfrm>
              <a:off x="7934916" y="4594125"/>
              <a:ext cx="931650" cy="1010481"/>
            </a:xfrm>
            <a:prstGeom prst="cube">
              <a:avLst/>
            </a:prstGeom>
            <a:solidFill>
              <a:srgbClr val="B99F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altLang="ko-KR" dirty="0">
                  <a:solidFill>
                    <a:schemeClr val="tx1"/>
                  </a:solidFill>
                  <a:latin typeface="Arial" panose="020B0604020202020204" pitchFamily="34" charset="0"/>
                </a:rPr>
                <a:t>β</a:t>
              </a:r>
              <a:endParaRPr lang="ko-KR" altLang="en-US" dirty="0">
                <a:solidFill>
                  <a:schemeClr val="tx1"/>
                </a:solidFill>
                <a:latin typeface="Arial" panose="020B0604020202020204" pitchFamily="34" charset="0"/>
              </a:endParaRPr>
            </a:p>
          </p:txBody>
        </p:sp>
        <p:cxnSp>
          <p:nvCxnSpPr>
            <p:cNvPr id="280" name="직선 연결선 279">
              <a:extLst>
                <a:ext uri="{FF2B5EF4-FFF2-40B4-BE49-F238E27FC236}">
                  <a16:creationId xmlns:a16="http://schemas.microsoft.com/office/drawing/2014/main" id="{6C418F83-EB04-4909-AC90-70AD4DB3A26D}"/>
                </a:ext>
              </a:extLst>
            </p:cNvPr>
            <p:cNvCxnSpPr>
              <a:cxnSpLocks/>
            </p:cNvCxnSpPr>
            <p:nvPr/>
          </p:nvCxnSpPr>
          <p:spPr>
            <a:xfrm>
              <a:off x="7491345" y="5151086"/>
              <a:ext cx="460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281" name="그룹 280">
            <a:extLst>
              <a:ext uri="{FF2B5EF4-FFF2-40B4-BE49-F238E27FC236}">
                <a16:creationId xmlns:a16="http://schemas.microsoft.com/office/drawing/2014/main" id="{AF1C85F8-9374-4965-971C-E7BB5BCB1AEA}"/>
              </a:ext>
            </a:extLst>
          </p:cNvPr>
          <p:cNvGrpSpPr>
            <a:grpSpLocks noChangeAspect="1"/>
          </p:cNvGrpSpPr>
          <p:nvPr/>
        </p:nvGrpSpPr>
        <p:grpSpPr>
          <a:xfrm>
            <a:off x="2521869" y="2620520"/>
            <a:ext cx="2272086" cy="313200"/>
            <a:chOff x="1468673" y="4584829"/>
            <a:chExt cx="7397893" cy="1019777"/>
          </a:xfrm>
        </p:grpSpPr>
        <p:sp>
          <p:nvSpPr>
            <p:cNvPr id="282" name="정육면체 281">
              <a:extLst>
                <a:ext uri="{FF2B5EF4-FFF2-40B4-BE49-F238E27FC236}">
                  <a16:creationId xmlns:a16="http://schemas.microsoft.com/office/drawing/2014/main" id="{8CD161EC-FB69-4742-B4E4-3EE27D2B987F}"/>
                </a:ext>
              </a:extLst>
            </p:cNvPr>
            <p:cNvSpPr/>
            <p:nvPr/>
          </p:nvSpPr>
          <p:spPr>
            <a:xfrm>
              <a:off x="6679071" y="4584829"/>
              <a:ext cx="931651" cy="1010482"/>
            </a:xfrm>
            <a:prstGeom prst="cube">
              <a:avLst/>
            </a:prstGeom>
            <a:solidFill>
              <a:srgbClr val="B99F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altLang="ko-KR" dirty="0">
                  <a:solidFill>
                    <a:schemeClr val="tx1"/>
                  </a:solidFill>
                  <a:latin typeface="Arial" panose="020B0604020202020204" pitchFamily="34" charset="0"/>
                </a:rPr>
                <a:t>α</a:t>
              </a:r>
              <a:endParaRPr lang="ko-KR" altLang="en-US" dirty="0">
                <a:solidFill>
                  <a:schemeClr val="tx1"/>
                </a:solidFill>
                <a:latin typeface="Arial" panose="020B0604020202020204" pitchFamily="34" charset="0"/>
              </a:endParaRPr>
            </a:p>
          </p:txBody>
        </p:sp>
        <p:sp>
          <p:nvSpPr>
            <p:cNvPr id="283" name="정육면체 282">
              <a:extLst>
                <a:ext uri="{FF2B5EF4-FFF2-40B4-BE49-F238E27FC236}">
                  <a16:creationId xmlns:a16="http://schemas.microsoft.com/office/drawing/2014/main" id="{4D2B5B74-6110-4EC8-8019-D6B5079C517B}"/>
                </a:ext>
              </a:extLst>
            </p:cNvPr>
            <p:cNvSpPr/>
            <p:nvPr/>
          </p:nvSpPr>
          <p:spPr>
            <a:xfrm>
              <a:off x="1468673" y="4594124"/>
              <a:ext cx="931651" cy="1010482"/>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latin typeface="Arial" panose="020B0604020202020204" pitchFamily="34" charset="0"/>
              </a:endParaRPr>
            </a:p>
          </p:txBody>
        </p:sp>
        <p:sp>
          <p:nvSpPr>
            <p:cNvPr id="284" name="정육면체 283">
              <a:extLst>
                <a:ext uri="{FF2B5EF4-FFF2-40B4-BE49-F238E27FC236}">
                  <a16:creationId xmlns:a16="http://schemas.microsoft.com/office/drawing/2014/main" id="{DC1812D8-DFED-4F98-A02C-F035092F3E24}"/>
                </a:ext>
              </a:extLst>
            </p:cNvPr>
            <p:cNvSpPr/>
            <p:nvPr/>
          </p:nvSpPr>
          <p:spPr>
            <a:xfrm>
              <a:off x="2788179" y="4594124"/>
              <a:ext cx="931651" cy="1010482"/>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latin typeface="Arial" panose="020B0604020202020204" pitchFamily="34" charset="0"/>
              </a:endParaRPr>
            </a:p>
          </p:txBody>
        </p:sp>
        <p:sp>
          <p:nvSpPr>
            <p:cNvPr id="285" name="정육면체 284">
              <a:extLst>
                <a:ext uri="{FF2B5EF4-FFF2-40B4-BE49-F238E27FC236}">
                  <a16:creationId xmlns:a16="http://schemas.microsoft.com/office/drawing/2014/main" id="{09B20A43-4BAC-4361-A733-8EB9CA33CCF4}"/>
                </a:ext>
              </a:extLst>
            </p:cNvPr>
            <p:cNvSpPr/>
            <p:nvPr/>
          </p:nvSpPr>
          <p:spPr>
            <a:xfrm>
              <a:off x="5427191" y="4594124"/>
              <a:ext cx="931651" cy="1010482"/>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latin typeface="Arial" panose="020B0604020202020204" pitchFamily="34" charset="0"/>
              </a:endParaRPr>
            </a:p>
          </p:txBody>
        </p:sp>
        <p:cxnSp>
          <p:nvCxnSpPr>
            <p:cNvPr id="286" name="직선 연결선 285">
              <a:extLst>
                <a:ext uri="{FF2B5EF4-FFF2-40B4-BE49-F238E27FC236}">
                  <a16:creationId xmlns:a16="http://schemas.microsoft.com/office/drawing/2014/main" id="{E9B3D6E6-339B-4322-88AD-DCF62D755D2D}"/>
                </a:ext>
              </a:extLst>
            </p:cNvPr>
            <p:cNvCxnSpPr>
              <a:cxnSpLocks/>
            </p:cNvCxnSpPr>
            <p:nvPr/>
          </p:nvCxnSpPr>
          <p:spPr>
            <a:xfrm>
              <a:off x="2252906" y="5137555"/>
              <a:ext cx="519445"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7" name="직선 연결선 286">
              <a:extLst>
                <a:ext uri="{FF2B5EF4-FFF2-40B4-BE49-F238E27FC236}">
                  <a16:creationId xmlns:a16="http://schemas.microsoft.com/office/drawing/2014/main" id="{AC55B472-1444-45BC-8EF2-9249533F45D7}"/>
                </a:ext>
              </a:extLst>
            </p:cNvPr>
            <p:cNvCxnSpPr>
              <a:cxnSpLocks/>
            </p:cNvCxnSpPr>
            <p:nvPr/>
          </p:nvCxnSpPr>
          <p:spPr>
            <a:xfrm>
              <a:off x="3585163" y="5140192"/>
              <a:ext cx="519445"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8" name="직선 연결선 287">
              <a:extLst>
                <a:ext uri="{FF2B5EF4-FFF2-40B4-BE49-F238E27FC236}">
                  <a16:creationId xmlns:a16="http://schemas.microsoft.com/office/drawing/2014/main" id="{EDE7B406-EC99-407D-B3C2-8E9AB2FA35C6}"/>
                </a:ext>
              </a:extLst>
            </p:cNvPr>
            <p:cNvCxnSpPr>
              <a:cxnSpLocks/>
            </p:cNvCxnSpPr>
            <p:nvPr/>
          </p:nvCxnSpPr>
          <p:spPr>
            <a:xfrm>
              <a:off x="5154841" y="5142832"/>
              <a:ext cx="286662"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89" name="TextBox 288">
              <a:extLst>
                <a:ext uri="{FF2B5EF4-FFF2-40B4-BE49-F238E27FC236}">
                  <a16:creationId xmlns:a16="http://schemas.microsoft.com/office/drawing/2014/main" id="{01FF905E-CDE6-4F3B-A029-223D762A8E1E}"/>
                </a:ext>
              </a:extLst>
            </p:cNvPr>
            <p:cNvSpPr txBox="1"/>
            <p:nvPr/>
          </p:nvSpPr>
          <p:spPr>
            <a:xfrm>
              <a:off x="4142729" y="4765693"/>
              <a:ext cx="1039697" cy="801694"/>
            </a:xfrm>
            <a:prstGeom prst="rect">
              <a:avLst/>
            </a:prstGeom>
            <a:noFill/>
          </p:spPr>
          <p:txBody>
            <a:bodyPr wrap="none" rtlCol="0" anchor="ctr" anchorCtr="1">
              <a:spAutoFit/>
            </a:bodyPr>
            <a:lstStyle/>
            <a:p>
              <a:r>
                <a:rPr lang="en-US" altLang="ko-KR" sz="1000" dirty="0">
                  <a:solidFill>
                    <a:schemeClr val="bg1">
                      <a:lumMod val="85000"/>
                    </a:schemeClr>
                  </a:solidFill>
                  <a:latin typeface="Arial" panose="020B0604020202020204" pitchFamily="34" charset="0"/>
                </a:rPr>
                <a:t>•••</a:t>
              </a:r>
              <a:endParaRPr lang="ko-KR" altLang="en-US" sz="1000" dirty="0">
                <a:solidFill>
                  <a:schemeClr val="bg1">
                    <a:lumMod val="85000"/>
                  </a:schemeClr>
                </a:solidFill>
                <a:latin typeface="Arial" panose="020B0604020202020204" pitchFamily="34" charset="0"/>
              </a:endParaRPr>
            </a:p>
          </p:txBody>
        </p:sp>
        <p:cxnSp>
          <p:nvCxnSpPr>
            <p:cNvPr id="290" name="직선 연결선 289">
              <a:extLst>
                <a:ext uri="{FF2B5EF4-FFF2-40B4-BE49-F238E27FC236}">
                  <a16:creationId xmlns:a16="http://schemas.microsoft.com/office/drawing/2014/main" id="{E8B8F911-E1A0-4E02-81B7-9D5D90051ADA}"/>
                </a:ext>
              </a:extLst>
            </p:cNvPr>
            <p:cNvCxnSpPr>
              <a:cxnSpLocks/>
            </p:cNvCxnSpPr>
            <p:nvPr/>
          </p:nvCxnSpPr>
          <p:spPr>
            <a:xfrm>
              <a:off x="6235498" y="5141791"/>
              <a:ext cx="460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91" name="정육면체 290">
              <a:extLst>
                <a:ext uri="{FF2B5EF4-FFF2-40B4-BE49-F238E27FC236}">
                  <a16:creationId xmlns:a16="http://schemas.microsoft.com/office/drawing/2014/main" id="{A6A83DA0-3E60-4A31-A6E1-E5D3F748B9A5}"/>
                </a:ext>
              </a:extLst>
            </p:cNvPr>
            <p:cNvSpPr/>
            <p:nvPr/>
          </p:nvSpPr>
          <p:spPr>
            <a:xfrm>
              <a:off x="7934916" y="4594125"/>
              <a:ext cx="931650" cy="1010481"/>
            </a:xfrm>
            <a:prstGeom prst="cube">
              <a:avLst/>
            </a:prstGeom>
            <a:solidFill>
              <a:srgbClr val="B99F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altLang="ko-KR" dirty="0">
                  <a:solidFill>
                    <a:schemeClr val="tx1"/>
                  </a:solidFill>
                  <a:latin typeface="Arial" panose="020B0604020202020204" pitchFamily="34" charset="0"/>
                </a:rPr>
                <a:t>β</a:t>
              </a:r>
              <a:endParaRPr lang="ko-KR" altLang="en-US" dirty="0">
                <a:solidFill>
                  <a:schemeClr val="tx1"/>
                </a:solidFill>
                <a:latin typeface="Arial" panose="020B0604020202020204" pitchFamily="34" charset="0"/>
              </a:endParaRPr>
            </a:p>
          </p:txBody>
        </p:sp>
        <p:cxnSp>
          <p:nvCxnSpPr>
            <p:cNvPr id="292" name="직선 연결선 291">
              <a:extLst>
                <a:ext uri="{FF2B5EF4-FFF2-40B4-BE49-F238E27FC236}">
                  <a16:creationId xmlns:a16="http://schemas.microsoft.com/office/drawing/2014/main" id="{FD293380-7465-46A8-BD06-A0E1D7A7E0AC}"/>
                </a:ext>
              </a:extLst>
            </p:cNvPr>
            <p:cNvCxnSpPr>
              <a:cxnSpLocks/>
            </p:cNvCxnSpPr>
            <p:nvPr/>
          </p:nvCxnSpPr>
          <p:spPr>
            <a:xfrm>
              <a:off x="7491345" y="5151086"/>
              <a:ext cx="460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293" name="그룹 292">
            <a:extLst>
              <a:ext uri="{FF2B5EF4-FFF2-40B4-BE49-F238E27FC236}">
                <a16:creationId xmlns:a16="http://schemas.microsoft.com/office/drawing/2014/main" id="{233CDDBA-45F5-4929-B360-B885F4FA1D9B}"/>
              </a:ext>
            </a:extLst>
          </p:cNvPr>
          <p:cNvGrpSpPr>
            <a:grpSpLocks noChangeAspect="1"/>
          </p:cNvGrpSpPr>
          <p:nvPr/>
        </p:nvGrpSpPr>
        <p:grpSpPr>
          <a:xfrm>
            <a:off x="4668692" y="1834642"/>
            <a:ext cx="2272086" cy="313200"/>
            <a:chOff x="1468673" y="4584829"/>
            <a:chExt cx="7397893" cy="1019777"/>
          </a:xfrm>
        </p:grpSpPr>
        <p:sp>
          <p:nvSpPr>
            <p:cNvPr id="294" name="정육면체 293">
              <a:extLst>
                <a:ext uri="{FF2B5EF4-FFF2-40B4-BE49-F238E27FC236}">
                  <a16:creationId xmlns:a16="http://schemas.microsoft.com/office/drawing/2014/main" id="{7853E6C7-F55F-43B5-BADA-1A86C0346D38}"/>
                </a:ext>
              </a:extLst>
            </p:cNvPr>
            <p:cNvSpPr/>
            <p:nvPr/>
          </p:nvSpPr>
          <p:spPr>
            <a:xfrm>
              <a:off x="6679071" y="4584829"/>
              <a:ext cx="931651" cy="1010482"/>
            </a:xfrm>
            <a:prstGeom prst="cube">
              <a:avLst/>
            </a:prstGeom>
            <a:solidFill>
              <a:srgbClr val="B99F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altLang="ko-KR" dirty="0">
                  <a:solidFill>
                    <a:schemeClr val="tx1"/>
                  </a:solidFill>
                  <a:latin typeface="Arial" panose="020B0604020202020204" pitchFamily="34" charset="0"/>
                </a:rPr>
                <a:t>α</a:t>
              </a:r>
              <a:endParaRPr lang="ko-KR" altLang="en-US" dirty="0">
                <a:solidFill>
                  <a:schemeClr val="tx1"/>
                </a:solidFill>
                <a:latin typeface="Arial" panose="020B0604020202020204" pitchFamily="34" charset="0"/>
              </a:endParaRPr>
            </a:p>
          </p:txBody>
        </p:sp>
        <p:sp>
          <p:nvSpPr>
            <p:cNvPr id="295" name="정육면체 294">
              <a:extLst>
                <a:ext uri="{FF2B5EF4-FFF2-40B4-BE49-F238E27FC236}">
                  <a16:creationId xmlns:a16="http://schemas.microsoft.com/office/drawing/2014/main" id="{82E7F02F-4A8D-41DD-996D-66DC4DF118A0}"/>
                </a:ext>
              </a:extLst>
            </p:cNvPr>
            <p:cNvSpPr/>
            <p:nvPr/>
          </p:nvSpPr>
          <p:spPr>
            <a:xfrm>
              <a:off x="1468673" y="4594124"/>
              <a:ext cx="931651" cy="1010482"/>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latin typeface="Arial" panose="020B0604020202020204" pitchFamily="34" charset="0"/>
              </a:endParaRPr>
            </a:p>
          </p:txBody>
        </p:sp>
        <p:sp>
          <p:nvSpPr>
            <p:cNvPr id="296" name="정육면체 295">
              <a:extLst>
                <a:ext uri="{FF2B5EF4-FFF2-40B4-BE49-F238E27FC236}">
                  <a16:creationId xmlns:a16="http://schemas.microsoft.com/office/drawing/2014/main" id="{91859929-BA92-4F27-818D-4050D2A31744}"/>
                </a:ext>
              </a:extLst>
            </p:cNvPr>
            <p:cNvSpPr/>
            <p:nvPr/>
          </p:nvSpPr>
          <p:spPr>
            <a:xfrm>
              <a:off x="2788179" y="4594124"/>
              <a:ext cx="931651" cy="1010482"/>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latin typeface="Arial" panose="020B0604020202020204" pitchFamily="34" charset="0"/>
              </a:endParaRPr>
            </a:p>
          </p:txBody>
        </p:sp>
        <p:sp>
          <p:nvSpPr>
            <p:cNvPr id="297" name="정육면체 296">
              <a:extLst>
                <a:ext uri="{FF2B5EF4-FFF2-40B4-BE49-F238E27FC236}">
                  <a16:creationId xmlns:a16="http://schemas.microsoft.com/office/drawing/2014/main" id="{28E43B86-D433-4FBE-AB26-CC41AB202F19}"/>
                </a:ext>
              </a:extLst>
            </p:cNvPr>
            <p:cNvSpPr/>
            <p:nvPr/>
          </p:nvSpPr>
          <p:spPr>
            <a:xfrm>
              <a:off x="5427191" y="4594124"/>
              <a:ext cx="931651" cy="1010482"/>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latin typeface="Arial" panose="020B0604020202020204" pitchFamily="34" charset="0"/>
              </a:endParaRPr>
            </a:p>
          </p:txBody>
        </p:sp>
        <p:cxnSp>
          <p:nvCxnSpPr>
            <p:cNvPr id="298" name="직선 연결선 297">
              <a:extLst>
                <a:ext uri="{FF2B5EF4-FFF2-40B4-BE49-F238E27FC236}">
                  <a16:creationId xmlns:a16="http://schemas.microsoft.com/office/drawing/2014/main" id="{DDA68226-ACFB-4E09-AD37-A0FE45302C45}"/>
                </a:ext>
              </a:extLst>
            </p:cNvPr>
            <p:cNvCxnSpPr>
              <a:cxnSpLocks/>
            </p:cNvCxnSpPr>
            <p:nvPr/>
          </p:nvCxnSpPr>
          <p:spPr>
            <a:xfrm>
              <a:off x="2252906" y="5137555"/>
              <a:ext cx="519445"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9" name="직선 연결선 298">
              <a:extLst>
                <a:ext uri="{FF2B5EF4-FFF2-40B4-BE49-F238E27FC236}">
                  <a16:creationId xmlns:a16="http://schemas.microsoft.com/office/drawing/2014/main" id="{00EED17B-A1CE-4C27-9062-C09E6D8D6C5D}"/>
                </a:ext>
              </a:extLst>
            </p:cNvPr>
            <p:cNvCxnSpPr>
              <a:cxnSpLocks/>
            </p:cNvCxnSpPr>
            <p:nvPr/>
          </p:nvCxnSpPr>
          <p:spPr>
            <a:xfrm>
              <a:off x="3585163" y="5140192"/>
              <a:ext cx="519445"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00" name="직선 연결선 299">
              <a:extLst>
                <a:ext uri="{FF2B5EF4-FFF2-40B4-BE49-F238E27FC236}">
                  <a16:creationId xmlns:a16="http://schemas.microsoft.com/office/drawing/2014/main" id="{EB69971F-F54C-4FA7-9814-320248769983}"/>
                </a:ext>
              </a:extLst>
            </p:cNvPr>
            <p:cNvCxnSpPr>
              <a:cxnSpLocks/>
            </p:cNvCxnSpPr>
            <p:nvPr/>
          </p:nvCxnSpPr>
          <p:spPr>
            <a:xfrm>
              <a:off x="5154841" y="5142832"/>
              <a:ext cx="286662"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01" name="TextBox 300">
              <a:extLst>
                <a:ext uri="{FF2B5EF4-FFF2-40B4-BE49-F238E27FC236}">
                  <a16:creationId xmlns:a16="http://schemas.microsoft.com/office/drawing/2014/main" id="{84C995BB-FA56-4275-A043-558393DBC6E3}"/>
                </a:ext>
              </a:extLst>
            </p:cNvPr>
            <p:cNvSpPr txBox="1"/>
            <p:nvPr/>
          </p:nvSpPr>
          <p:spPr>
            <a:xfrm>
              <a:off x="4142729" y="4765693"/>
              <a:ext cx="1039697" cy="801694"/>
            </a:xfrm>
            <a:prstGeom prst="rect">
              <a:avLst/>
            </a:prstGeom>
            <a:noFill/>
          </p:spPr>
          <p:txBody>
            <a:bodyPr wrap="none" rtlCol="0" anchor="ctr" anchorCtr="1">
              <a:spAutoFit/>
            </a:bodyPr>
            <a:lstStyle/>
            <a:p>
              <a:r>
                <a:rPr lang="en-US" altLang="ko-KR" sz="1000" dirty="0">
                  <a:solidFill>
                    <a:schemeClr val="bg1">
                      <a:lumMod val="85000"/>
                    </a:schemeClr>
                  </a:solidFill>
                  <a:latin typeface="Arial" panose="020B0604020202020204" pitchFamily="34" charset="0"/>
                </a:rPr>
                <a:t>•••</a:t>
              </a:r>
              <a:endParaRPr lang="ko-KR" altLang="en-US" sz="1000" dirty="0">
                <a:solidFill>
                  <a:schemeClr val="bg1">
                    <a:lumMod val="85000"/>
                  </a:schemeClr>
                </a:solidFill>
                <a:latin typeface="Arial" panose="020B0604020202020204" pitchFamily="34" charset="0"/>
              </a:endParaRPr>
            </a:p>
          </p:txBody>
        </p:sp>
        <p:cxnSp>
          <p:nvCxnSpPr>
            <p:cNvPr id="302" name="직선 연결선 301">
              <a:extLst>
                <a:ext uri="{FF2B5EF4-FFF2-40B4-BE49-F238E27FC236}">
                  <a16:creationId xmlns:a16="http://schemas.microsoft.com/office/drawing/2014/main" id="{BFDFA139-24BF-4084-AE64-397546B3A13A}"/>
                </a:ext>
              </a:extLst>
            </p:cNvPr>
            <p:cNvCxnSpPr>
              <a:cxnSpLocks/>
            </p:cNvCxnSpPr>
            <p:nvPr/>
          </p:nvCxnSpPr>
          <p:spPr>
            <a:xfrm>
              <a:off x="6235498" y="5141791"/>
              <a:ext cx="460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03" name="정육면체 302">
              <a:extLst>
                <a:ext uri="{FF2B5EF4-FFF2-40B4-BE49-F238E27FC236}">
                  <a16:creationId xmlns:a16="http://schemas.microsoft.com/office/drawing/2014/main" id="{2FBC9A6A-290C-4ADA-9C1A-D32764D74F9C}"/>
                </a:ext>
              </a:extLst>
            </p:cNvPr>
            <p:cNvSpPr/>
            <p:nvPr/>
          </p:nvSpPr>
          <p:spPr>
            <a:xfrm>
              <a:off x="7934916" y="4594125"/>
              <a:ext cx="931650" cy="1010481"/>
            </a:xfrm>
            <a:prstGeom prst="cube">
              <a:avLst/>
            </a:prstGeom>
            <a:solidFill>
              <a:srgbClr val="B99F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altLang="ko-KR" dirty="0">
                  <a:solidFill>
                    <a:schemeClr val="tx1"/>
                  </a:solidFill>
                  <a:latin typeface="Arial" panose="020B0604020202020204" pitchFamily="34" charset="0"/>
                </a:rPr>
                <a:t>β</a:t>
              </a:r>
              <a:endParaRPr lang="ko-KR" altLang="en-US" dirty="0">
                <a:solidFill>
                  <a:schemeClr val="tx1"/>
                </a:solidFill>
                <a:latin typeface="Arial" panose="020B0604020202020204" pitchFamily="34" charset="0"/>
              </a:endParaRPr>
            </a:p>
          </p:txBody>
        </p:sp>
        <p:cxnSp>
          <p:nvCxnSpPr>
            <p:cNvPr id="304" name="직선 연결선 303">
              <a:extLst>
                <a:ext uri="{FF2B5EF4-FFF2-40B4-BE49-F238E27FC236}">
                  <a16:creationId xmlns:a16="http://schemas.microsoft.com/office/drawing/2014/main" id="{62501496-C39C-4FFB-A546-25B99342DBEA}"/>
                </a:ext>
              </a:extLst>
            </p:cNvPr>
            <p:cNvCxnSpPr>
              <a:cxnSpLocks/>
            </p:cNvCxnSpPr>
            <p:nvPr/>
          </p:nvCxnSpPr>
          <p:spPr>
            <a:xfrm>
              <a:off x="7491345" y="5151086"/>
              <a:ext cx="460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317" name="그룹 316">
            <a:extLst>
              <a:ext uri="{FF2B5EF4-FFF2-40B4-BE49-F238E27FC236}">
                <a16:creationId xmlns:a16="http://schemas.microsoft.com/office/drawing/2014/main" id="{D42EB3C4-4F3F-44C5-B070-005151C9C9CF}"/>
              </a:ext>
            </a:extLst>
          </p:cNvPr>
          <p:cNvGrpSpPr>
            <a:grpSpLocks noChangeAspect="1"/>
          </p:cNvGrpSpPr>
          <p:nvPr/>
        </p:nvGrpSpPr>
        <p:grpSpPr>
          <a:xfrm>
            <a:off x="4929461" y="4425280"/>
            <a:ext cx="2272086" cy="313200"/>
            <a:chOff x="1468673" y="4584829"/>
            <a:chExt cx="7397893" cy="1019777"/>
          </a:xfrm>
        </p:grpSpPr>
        <p:sp>
          <p:nvSpPr>
            <p:cNvPr id="318" name="정육면체 317">
              <a:extLst>
                <a:ext uri="{FF2B5EF4-FFF2-40B4-BE49-F238E27FC236}">
                  <a16:creationId xmlns:a16="http://schemas.microsoft.com/office/drawing/2014/main" id="{0404FB34-1A61-4E71-9F7A-26FA00DCB944}"/>
                </a:ext>
              </a:extLst>
            </p:cNvPr>
            <p:cNvSpPr/>
            <p:nvPr/>
          </p:nvSpPr>
          <p:spPr>
            <a:xfrm>
              <a:off x="6679071" y="4584829"/>
              <a:ext cx="931651" cy="1010482"/>
            </a:xfrm>
            <a:prstGeom prst="cube">
              <a:avLst/>
            </a:prstGeom>
            <a:solidFill>
              <a:srgbClr val="B99F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altLang="ko-KR" dirty="0">
                  <a:solidFill>
                    <a:schemeClr val="tx1"/>
                  </a:solidFill>
                  <a:latin typeface="Arial" panose="020B0604020202020204" pitchFamily="34" charset="0"/>
                </a:rPr>
                <a:t>α</a:t>
              </a:r>
              <a:endParaRPr lang="ko-KR" altLang="en-US" dirty="0">
                <a:solidFill>
                  <a:schemeClr val="tx1"/>
                </a:solidFill>
                <a:latin typeface="Arial" panose="020B0604020202020204" pitchFamily="34" charset="0"/>
              </a:endParaRPr>
            </a:p>
          </p:txBody>
        </p:sp>
        <p:sp>
          <p:nvSpPr>
            <p:cNvPr id="319" name="정육면체 318">
              <a:extLst>
                <a:ext uri="{FF2B5EF4-FFF2-40B4-BE49-F238E27FC236}">
                  <a16:creationId xmlns:a16="http://schemas.microsoft.com/office/drawing/2014/main" id="{F84B2B4F-75CB-442E-99EA-42BF2C2D132D}"/>
                </a:ext>
              </a:extLst>
            </p:cNvPr>
            <p:cNvSpPr/>
            <p:nvPr/>
          </p:nvSpPr>
          <p:spPr>
            <a:xfrm>
              <a:off x="1468673" y="4594124"/>
              <a:ext cx="931651" cy="1010482"/>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latin typeface="Arial" panose="020B0604020202020204" pitchFamily="34" charset="0"/>
              </a:endParaRPr>
            </a:p>
          </p:txBody>
        </p:sp>
        <p:sp>
          <p:nvSpPr>
            <p:cNvPr id="320" name="정육면체 319">
              <a:extLst>
                <a:ext uri="{FF2B5EF4-FFF2-40B4-BE49-F238E27FC236}">
                  <a16:creationId xmlns:a16="http://schemas.microsoft.com/office/drawing/2014/main" id="{ECD0F253-5F3A-4652-BB6B-0DC075FEB785}"/>
                </a:ext>
              </a:extLst>
            </p:cNvPr>
            <p:cNvSpPr/>
            <p:nvPr/>
          </p:nvSpPr>
          <p:spPr>
            <a:xfrm>
              <a:off x="2788179" y="4594124"/>
              <a:ext cx="931651" cy="1010482"/>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latin typeface="Arial" panose="020B0604020202020204" pitchFamily="34" charset="0"/>
              </a:endParaRPr>
            </a:p>
          </p:txBody>
        </p:sp>
        <p:sp>
          <p:nvSpPr>
            <p:cNvPr id="321" name="정육면체 320">
              <a:extLst>
                <a:ext uri="{FF2B5EF4-FFF2-40B4-BE49-F238E27FC236}">
                  <a16:creationId xmlns:a16="http://schemas.microsoft.com/office/drawing/2014/main" id="{C9325671-44DF-477B-B9D7-0588F79E9B62}"/>
                </a:ext>
              </a:extLst>
            </p:cNvPr>
            <p:cNvSpPr/>
            <p:nvPr/>
          </p:nvSpPr>
          <p:spPr>
            <a:xfrm>
              <a:off x="5427191" y="4594124"/>
              <a:ext cx="931651" cy="1010482"/>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latin typeface="Arial" panose="020B0604020202020204" pitchFamily="34" charset="0"/>
              </a:endParaRPr>
            </a:p>
          </p:txBody>
        </p:sp>
        <p:cxnSp>
          <p:nvCxnSpPr>
            <p:cNvPr id="322" name="직선 연결선 321">
              <a:extLst>
                <a:ext uri="{FF2B5EF4-FFF2-40B4-BE49-F238E27FC236}">
                  <a16:creationId xmlns:a16="http://schemas.microsoft.com/office/drawing/2014/main" id="{E27DE80B-D6CC-4D5C-99CA-0450A235F9C7}"/>
                </a:ext>
              </a:extLst>
            </p:cNvPr>
            <p:cNvCxnSpPr>
              <a:cxnSpLocks/>
            </p:cNvCxnSpPr>
            <p:nvPr/>
          </p:nvCxnSpPr>
          <p:spPr>
            <a:xfrm>
              <a:off x="2252906" y="5137555"/>
              <a:ext cx="519445"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23" name="직선 연결선 322">
              <a:extLst>
                <a:ext uri="{FF2B5EF4-FFF2-40B4-BE49-F238E27FC236}">
                  <a16:creationId xmlns:a16="http://schemas.microsoft.com/office/drawing/2014/main" id="{45AE9D22-214D-4CC5-8A32-82BDE7406FF3}"/>
                </a:ext>
              </a:extLst>
            </p:cNvPr>
            <p:cNvCxnSpPr>
              <a:cxnSpLocks/>
            </p:cNvCxnSpPr>
            <p:nvPr/>
          </p:nvCxnSpPr>
          <p:spPr>
            <a:xfrm>
              <a:off x="3585163" y="5140192"/>
              <a:ext cx="519445"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24" name="직선 연결선 323">
              <a:extLst>
                <a:ext uri="{FF2B5EF4-FFF2-40B4-BE49-F238E27FC236}">
                  <a16:creationId xmlns:a16="http://schemas.microsoft.com/office/drawing/2014/main" id="{2DD6CD20-3DB8-4108-A580-82FF9DA2497B}"/>
                </a:ext>
              </a:extLst>
            </p:cNvPr>
            <p:cNvCxnSpPr>
              <a:cxnSpLocks/>
            </p:cNvCxnSpPr>
            <p:nvPr/>
          </p:nvCxnSpPr>
          <p:spPr>
            <a:xfrm>
              <a:off x="5154841" y="5142832"/>
              <a:ext cx="286662"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25" name="TextBox 324">
              <a:extLst>
                <a:ext uri="{FF2B5EF4-FFF2-40B4-BE49-F238E27FC236}">
                  <a16:creationId xmlns:a16="http://schemas.microsoft.com/office/drawing/2014/main" id="{4BD1A71E-C667-433D-8EE6-324239C7367C}"/>
                </a:ext>
              </a:extLst>
            </p:cNvPr>
            <p:cNvSpPr txBox="1"/>
            <p:nvPr/>
          </p:nvSpPr>
          <p:spPr>
            <a:xfrm>
              <a:off x="4142729" y="4765693"/>
              <a:ext cx="1039697" cy="801694"/>
            </a:xfrm>
            <a:prstGeom prst="rect">
              <a:avLst/>
            </a:prstGeom>
            <a:noFill/>
          </p:spPr>
          <p:txBody>
            <a:bodyPr wrap="none" rtlCol="0" anchor="ctr" anchorCtr="1">
              <a:spAutoFit/>
            </a:bodyPr>
            <a:lstStyle/>
            <a:p>
              <a:r>
                <a:rPr lang="en-US" altLang="ko-KR" sz="1000" dirty="0">
                  <a:solidFill>
                    <a:schemeClr val="bg1">
                      <a:lumMod val="85000"/>
                    </a:schemeClr>
                  </a:solidFill>
                  <a:latin typeface="Arial" panose="020B0604020202020204" pitchFamily="34" charset="0"/>
                </a:rPr>
                <a:t>•••</a:t>
              </a:r>
              <a:endParaRPr lang="ko-KR" altLang="en-US" sz="1000" dirty="0">
                <a:solidFill>
                  <a:schemeClr val="bg1">
                    <a:lumMod val="85000"/>
                  </a:schemeClr>
                </a:solidFill>
                <a:latin typeface="Arial" panose="020B0604020202020204" pitchFamily="34" charset="0"/>
              </a:endParaRPr>
            </a:p>
          </p:txBody>
        </p:sp>
        <p:cxnSp>
          <p:nvCxnSpPr>
            <p:cNvPr id="326" name="직선 연결선 325">
              <a:extLst>
                <a:ext uri="{FF2B5EF4-FFF2-40B4-BE49-F238E27FC236}">
                  <a16:creationId xmlns:a16="http://schemas.microsoft.com/office/drawing/2014/main" id="{6EACD807-2D6A-4159-9092-643BC8588C95}"/>
                </a:ext>
              </a:extLst>
            </p:cNvPr>
            <p:cNvCxnSpPr>
              <a:cxnSpLocks/>
            </p:cNvCxnSpPr>
            <p:nvPr/>
          </p:nvCxnSpPr>
          <p:spPr>
            <a:xfrm>
              <a:off x="6235498" y="5141791"/>
              <a:ext cx="460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27" name="정육면체 326">
              <a:extLst>
                <a:ext uri="{FF2B5EF4-FFF2-40B4-BE49-F238E27FC236}">
                  <a16:creationId xmlns:a16="http://schemas.microsoft.com/office/drawing/2014/main" id="{8555A953-6AA8-4A72-BB3C-B2FA1E80CBFC}"/>
                </a:ext>
              </a:extLst>
            </p:cNvPr>
            <p:cNvSpPr/>
            <p:nvPr/>
          </p:nvSpPr>
          <p:spPr>
            <a:xfrm>
              <a:off x="7934916" y="4594125"/>
              <a:ext cx="931650" cy="1010481"/>
            </a:xfrm>
            <a:prstGeom prst="cube">
              <a:avLst/>
            </a:prstGeom>
            <a:solidFill>
              <a:srgbClr val="B99F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altLang="ko-KR" dirty="0">
                  <a:solidFill>
                    <a:schemeClr val="tx1"/>
                  </a:solidFill>
                  <a:latin typeface="Arial" panose="020B0604020202020204" pitchFamily="34" charset="0"/>
                </a:rPr>
                <a:t>β</a:t>
              </a:r>
              <a:endParaRPr lang="ko-KR" altLang="en-US" dirty="0">
                <a:solidFill>
                  <a:schemeClr val="tx1"/>
                </a:solidFill>
                <a:latin typeface="Arial" panose="020B0604020202020204" pitchFamily="34" charset="0"/>
              </a:endParaRPr>
            </a:p>
          </p:txBody>
        </p:sp>
        <p:cxnSp>
          <p:nvCxnSpPr>
            <p:cNvPr id="328" name="직선 연결선 327">
              <a:extLst>
                <a:ext uri="{FF2B5EF4-FFF2-40B4-BE49-F238E27FC236}">
                  <a16:creationId xmlns:a16="http://schemas.microsoft.com/office/drawing/2014/main" id="{96C326BF-1BAE-4621-89BB-F02BF882E525}"/>
                </a:ext>
              </a:extLst>
            </p:cNvPr>
            <p:cNvCxnSpPr>
              <a:cxnSpLocks/>
            </p:cNvCxnSpPr>
            <p:nvPr/>
          </p:nvCxnSpPr>
          <p:spPr>
            <a:xfrm>
              <a:off x="7491345" y="5151086"/>
              <a:ext cx="460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220" name="그룹 219">
            <a:extLst>
              <a:ext uri="{FF2B5EF4-FFF2-40B4-BE49-F238E27FC236}">
                <a16:creationId xmlns:a16="http://schemas.microsoft.com/office/drawing/2014/main" id="{D30919E4-62B8-4BA4-9323-1AF934A68C68}"/>
              </a:ext>
            </a:extLst>
          </p:cNvPr>
          <p:cNvGrpSpPr>
            <a:grpSpLocks noChangeAspect="1"/>
          </p:cNvGrpSpPr>
          <p:nvPr/>
        </p:nvGrpSpPr>
        <p:grpSpPr>
          <a:xfrm>
            <a:off x="7128579" y="2732001"/>
            <a:ext cx="2272086" cy="313200"/>
            <a:chOff x="1468673" y="4584829"/>
            <a:chExt cx="7397896" cy="1019777"/>
          </a:xfrm>
        </p:grpSpPr>
        <p:sp>
          <p:nvSpPr>
            <p:cNvPr id="222" name="정육면체 221">
              <a:extLst>
                <a:ext uri="{FF2B5EF4-FFF2-40B4-BE49-F238E27FC236}">
                  <a16:creationId xmlns:a16="http://schemas.microsoft.com/office/drawing/2014/main" id="{AEB78F6E-C54E-4749-B27F-0A39D33403F2}"/>
                </a:ext>
              </a:extLst>
            </p:cNvPr>
            <p:cNvSpPr/>
            <p:nvPr/>
          </p:nvSpPr>
          <p:spPr>
            <a:xfrm>
              <a:off x="6679071" y="4584829"/>
              <a:ext cx="931651" cy="1010482"/>
            </a:xfrm>
            <a:prstGeom prst="cube">
              <a:avLst/>
            </a:prstGeom>
            <a:solidFill>
              <a:srgbClr val="B99F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altLang="ko-KR" dirty="0">
                  <a:solidFill>
                    <a:schemeClr val="tx1"/>
                  </a:solidFill>
                  <a:latin typeface="Arial" panose="020B0604020202020204" pitchFamily="34" charset="0"/>
                </a:rPr>
                <a:t>α</a:t>
              </a:r>
              <a:endParaRPr lang="ko-KR" altLang="en-US" dirty="0">
                <a:solidFill>
                  <a:schemeClr val="tx1"/>
                </a:solidFill>
                <a:latin typeface="Arial" panose="020B0604020202020204" pitchFamily="34" charset="0"/>
              </a:endParaRPr>
            </a:p>
          </p:txBody>
        </p:sp>
        <p:sp>
          <p:nvSpPr>
            <p:cNvPr id="223" name="정육면체 222">
              <a:extLst>
                <a:ext uri="{FF2B5EF4-FFF2-40B4-BE49-F238E27FC236}">
                  <a16:creationId xmlns:a16="http://schemas.microsoft.com/office/drawing/2014/main" id="{CDD18677-C05C-4ECE-977F-90BC6B4A8333}"/>
                </a:ext>
              </a:extLst>
            </p:cNvPr>
            <p:cNvSpPr/>
            <p:nvPr/>
          </p:nvSpPr>
          <p:spPr>
            <a:xfrm>
              <a:off x="1468673" y="4594124"/>
              <a:ext cx="931651" cy="1010482"/>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latin typeface="Arial" panose="020B0604020202020204" pitchFamily="34" charset="0"/>
              </a:endParaRPr>
            </a:p>
          </p:txBody>
        </p:sp>
        <p:sp>
          <p:nvSpPr>
            <p:cNvPr id="224" name="정육면체 223">
              <a:extLst>
                <a:ext uri="{FF2B5EF4-FFF2-40B4-BE49-F238E27FC236}">
                  <a16:creationId xmlns:a16="http://schemas.microsoft.com/office/drawing/2014/main" id="{A58E9F2E-F5AC-4686-8212-015708FFCB43}"/>
                </a:ext>
              </a:extLst>
            </p:cNvPr>
            <p:cNvSpPr/>
            <p:nvPr/>
          </p:nvSpPr>
          <p:spPr>
            <a:xfrm>
              <a:off x="2788179" y="4594124"/>
              <a:ext cx="931651" cy="1010482"/>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latin typeface="Arial" panose="020B0604020202020204" pitchFamily="34" charset="0"/>
              </a:endParaRPr>
            </a:p>
          </p:txBody>
        </p:sp>
        <p:sp>
          <p:nvSpPr>
            <p:cNvPr id="225" name="정육면체 224">
              <a:extLst>
                <a:ext uri="{FF2B5EF4-FFF2-40B4-BE49-F238E27FC236}">
                  <a16:creationId xmlns:a16="http://schemas.microsoft.com/office/drawing/2014/main" id="{3B09CA18-DA99-4E20-B2BC-4541D5A16B64}"/>
                </a:ext>
              </a:extLst>
            </p:cNvPr>
            <p:cNvSpPr/>
            <p:nvPr/>
          </p:nvSpPr>
          <p:spPr>
            <a:xfrm>
              <a:off x="5427191" y="4594124"/>
              <a:ext cx="931651" cy="1010482"/>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latin typeface="Arial" panose="020B0604020202020204" pitchFamily="34" charset="0"/>
              </a:endParaRPr>
            </a:p>
          </p:txBody>
        </p:sp>
        <p:cxnSp>
          <p:nvCxnSpPr>
            <p:cNvPr id="226" name="직선 연결선 225">
              <a:extLst>
                <a:ext uri="{FF2B5EF4-FFF2-40B4-BE49-F238E27FC236}">
                  <a16:creationId xmlns:a16="http://schemas.microsoft.com/office/drawing/2014/main" id="{3C0B9BED-5AFB-4D32-A9BD-4CE50ACCB8DE}"/>
                </a:ext>
              </a:extLst>
            </p:cNvPr>
            <p:cNvCxnSpPr>
              <a:cxnSpLocks/>
            </p:cNvCxnSpPr>
            <p:nvPr/>
          </p:nvCxnSpPr>
          <p:spPr>
            <a:xfrm>
              <a:off x="2252906" y="5137555"/>
              <a:ext cx="519445"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7" name="직선 연결선 226">
              <a:extLst>
                <a:ext uri="{FF2B5EF4-FFF2-40B4-BE49-F238E27FC236}">
                  <a16:creationId xmlns:a16="http://schemas.microsoft.com/office/drawing/2014/main" id="{F9C1D774-45C7-4590-8566-F800D0011681}"/>
                </a:ext>
              </a:extLst>
            </p:cNvPr>
            <p:cNvCxnSpPr>
              <a:cxnSpLocks/>
            </p:cNvCxnSpPr>
            <p:nvPr/>
          </p:nvCxnSpPr>
          <p:spPr>
            <a:xfrm>
              <a:off x="3585163" y="5140192"/>
              <a:ext cx="519445"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8" name="직선 연결선 227">
              <a:extLst>
                <a:ext uri="{FF2B5EF4-FFF2-40B4-BE49-F238E27FC236}">
                  <a16:creationId xmlns:a16="http://schemas.microsoft.com/office/drawing/2014/main" id="{B90F509D-6804-41AF-8B62-9042244FC07B}"/>
                </a:ext>
              </a:extLst>
            </p:cNvPr>
            <p:cNvCxnSpPr>
              <a:cxnSpLocks/>
            </p:cNvCxnSpPr>
            <p:nvPr/>
          </p:nvCxnSpPr>
          <p:spPr>
            <a:xfrm>
              <a:off x="5154841" y="5142832"/>
              <a:ext cx="286662"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29" name="TextBox 228">
              <a:extLst>
                <a:ext uri="{FF2B5EF4-FFF2-40B4-BE49-F238E27FC236}">
                  <a16:creationId xmlns:a16="http://schemas.microsoft.com/office/drawing/2014/main" id="{B6EDD45F-EE7E-4BB1-B552-8D54DB70BBD4}"/>
                </a:ext>
              </a:extLst>
            </p:cNvPr>
            <p:cNvSpPr txBox="1"/>
            <p:nvPr/>
          </p:nvSpPr>
          <p:spPr>
            <a:xfrm>
              <a:off x="4142729" y="4765693"/>
              <a:ext cx="1039697" cy="801694"/>
            </a:xfrm>
            <a:prstGeom prst="rect">
              <a:avLst/>
            </a:prstGeom>
            <a:noFill/>
          </p:spPr>
          <p:txBody>
            <a:bodyPr wrap="none" rtlCol="0" anchor="ctr" anchorCtr="1">
              <a:spAutoFit/>
            </a:bodyPr>
            <a:lstStyle/>
            <a:p>
              <a:r>
                <a:rPr lang="en-US" altLang="ko-KR" sz="1000" dirty="0">
                  <a:solidFill>
                    <a:schemeClr val="bg1">
                      <a:lumMod val="85000"/>
                    </a:schemeClr>
                  </a:solidFill>
                  <a:latin typeface="Arial" panose="020B0604020202020204" pitchFamily="34" charset="0"/>
                </a:rPr>
                <a:t>•••</a:t>
              </a:r>
              <a:endParaRPr lang="ko-KR" altLang="en-US" sz="1000" dirty="0">
                <a:solidFill>
                  <a:schemeClr val="bg1">
                    <a:lumMod val="85000"/>
                  </a:schemeClr>
                </a:solidFill>
                <a:latin typeface="Arial" panose="020B0604020202020204" pitchFamily="34" charset="0"/>
              </a:endParaRPr>
            </a:p>
          </p:txBody>
        </p:sp>
        <p:cxnSp>
          <p:nvCxnSpPr>
            <p:cNvPr id="230" name="직선 연결선 229">
              <a:extLst>
                <a:ext uri="{FF2B5EF4-FFF2-40B4-BE49-F238E27FC236}">
                  <a16:creationId xmlns:a16="http://schemas.microsoft.com/office/drawing/2014/main" id="{E10A21BC-0523-420A-8072-15286CE0ED3C}"/>
                </a:ext>
              </a:extLst>
            </p:cNvPr>
            <p:cNvCxnSpPr>
              <a:cxnSpLocks/>
            </p:cNvCxnSpPr>
            <p:nvPr/>
          </p:nvCxnSpPr>
          <p:spPr>
            <a:xfrm>
              <a:off x="6235498" y="5141791"/>
              <a:ext cx="460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31" name="정육면체 230">
              <a:extLst>
                <a:ext uri="{FF2B5EF4-FFF2-40B4-BE49-F238E27FC236}">
                  <a16:creationId xmlns:a16="http://schemas.microsoft.com/office/drawing/2014/main" id="{6489DEA7-2FF9-4FF9-8704-6F21CF06F569}"/>
                </a:ext>
              </a:extLst>
            </p:cNvPr>
            <p:cNvSpPr/>
            <p:nvPr/>
          </p:nvSpPr>
          <p:spPr>
            <a:xfrm>
              <a:off x="7934918" y="4594124"/>
              <a:ext cx="931651" cy="1010482"/>
            </a:xfrm>
            <a:prstGeom prst="cube">
              <a:avLst/>
            </a:prstGeom>
            <a:solidFill>
              <a:srgbClr val="B99F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altLang="ko-KR" dirty="0">
                  <a:solidFill>
                    <a:schemeClr val="tx1"/>
                  </a:solidFill>
                  <a:latin typeface="Arial" panose="020B0604020202020204" pitchFamily="34" charset="0"/>
                </a:rPr>
                <a:t>β</a:t>
              </a:r>
              <a:endParaRPr lang="ko-KR" altLang="en-US" dirty="0">
                <a:solidFill>
                  <a:schemeClr val="tx1"/>
                </a:solidFill>
                <a:latin typeface="Arial" panose="020B0604020202020204" pitchFamily="34" charset="0"/>
              </a:endParaRPr>
            </a:p>
          </p:txBody>
        </p:sp>
        <p:cxnSp>
          <p:nvCxnSpPr>
            <p:cNvPr id="232" name="직선 연결선 231">
              <a:extLst>
                <a:ext uri="{FF2B5EF4-FFF2-40B4-BE49-F238E27FC236}">
                  <a16:creationId xmlns:a16="http://schemas.microsoft.com/office/drawing/2014/main" id="{2E41F601-385B-4275-9C7C-C83C98638982}"/>
                </a:ext>
              </a:extLst>
            </p:cNvPr>
            <p:cNvCxnSpPr>
              <a:cxnSpLocks/>
            </p:cNvCxnSpPr>
            <p:nvPr/>
          </p:nvCxnSpPr>
          <p:spPr>
            <a:xfrm>
              <a:off x="7491345" y="5151086"/>
              <a:ext cx="460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245" name="그룹 244">
            <a:extLst>
              <a:ext uri="{FF2B5EF4-FFF2-40B4-BE49-F238E27FC236}">
                <a16:creationId xmlns:a16="http://schemas.microsoft.com/office/drawing/2014/main" id="{2AF83A2F-B658-48E7-85C1-7C11F07DFF22}"/>
              </a:ext>
            </a:extLst>
          </p:cNvPr>
          <p:cNvGrpSpPr>
            <a:grpSpLocks noChangeAspect="1"/>
          </p:cNvGrpSpPr>
          <p:nvPr/>
        </p:nvGrpSpPr>
        <p:grpSpPr>
          <a:xfrm>
            <a:off x="6520351" y="6218278"/>
            <a:ext cx="2272086" cy="313200"/>
            <a:chOff x="1468673" y="4584829"/>
            <a:chExt cx="7397896" cy="1019777"/>
          </a:xfrm>
        </p:grpSpPr>
        <p:sp>
          <p:nvSpPr>
            <p:cNvPr id="246" name="정육면체 245">
              <a:extLst>
                <a:ext uri="{FF2B5EF4-FFF2-40B4-BE49-F238E27FC236}">
                  <a16:creationId xmlns:a16="http://schemas.microsoft.com/office/drawing/2014/main" id="{297677C7-C193-4B7A-81AD-D54F364CCEDA}"/>
                </a:ext>
              </a:extLst>
            </p:cNvPr>
            <p:cNvSpPr/>
            <p:nvPr/>
          </p:nvSpPr>
          <p:spPr>
            <a:xfrm>
              <a:off x="6679071" y="4584829"/>
              <a:ext cx="931651" cy="1010482"/>
            </a:xfrm>
            <a:prstGeom prst="cube">
              <a:avLst/>
            </a:prstGeom>
            <a:solidFill>
              <a:srgbClr val="B99F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altLang="ko-KR" dirty="0">
                  <a:solidFill>
                    <a:schemeClr val="tx1"/>
                  </a:solidFill>
                  <a:latin typeface="Arial" panose="020B0604020202020204" pitchFamily="34" charset="0"/>
                </a:rPr>
                <a:t>α</a:t>
              </a:r>
              <a:endParaRPr lang="ko-KR" altLang="en-US" dirty="0">
                <a:solidFill>
                  <a:schemeClr val="tx1"/>
                </a:solidFill>
                <a:latin typeface="Arial" panose="020B0604020202020204" pitchFamily="34" charset="0"/>
              </a:endParaRPr>
            </a:p>
          </p:txBody>
        </p:sp>
        <p:sp>
          <p:nvSpPr>
            <p:cNvPr id="247" name="정육면체 246">
              <a:extLst>
                <a:ext uri="{FF2B5EF4-FFF2-40B4-BE49-F238E27FC236}">
                  <a16:creationId xmlns:a16="http://schemas.microsoft.com/office/drawing/2014/main" id="{0943E44B-645E-4C59-BE17-7EC9C6AE7DF7}"/>
                </a:ext>
              </a:extLst>
            </p:cNvPr>
            <p:cNvSpPr/>
            <p:nvPr/>
          </p:nvSpPr>
          <p:spPr>
            <a:xfrm>
              <a:off x="1468673" y="4594124"/>
              <a:ext cx="931651" cy="1010482"/>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latin typeface="Arial" panose="020B0604020202020204" pitchFamily="34" charset="0"/>
              </a:endParaRPr>
            </a:p>
          </p:txBody>
        </p:sp>
        <p:sp>
          <p:nvSpPr>
            <p:cNvPr id="248" name="정육면체 247">
              <a:extLst>
                <a:ext uri="{FF2B5EF4-FFF2-40B4-BE49-F238E27FC236}">
                  <a16:creationId xmlns:a16="http://schemas.microsoft.com/office/drawing/2014/main" id="{E5BF13D7-88D7-43B9-AAFF-C04CB1391A2D}"/>
                </a:ext>
              </a:extLst>
            </p:cNvPr>
            <p:cNvSpPr/>
            <p:nvPr/>
          </p:nvSpPr>
          <p:spPr>
            <a:xfrm>
              <a:off x="2788179" y="4594124"/>
              <a:ext cx="931651" cy="1010482"/>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latin typeface="Arial" panose="020B0604020202020204" pitchFamily="34" charset="0"/>
              </a:endParaRPr>
            </a:p>
          </p:txBody>
        </p:sp>
        <p:sp>
          <p:nvSpPr>
            <p:cNvPr id="249" name="정육면체 248">
              <a:extLst>
                <a:ext uri="{FF2B5EF4-FFF2-40B4-BE49-F238E27FC236}">
                  <a16:creationId xmlns:a16="http://schemas.microsoft.com/office/drawing/2014/main" id="{FE8C2F2D-F9D7-456C-8DB5-42E568A27261}"/>
                </a:ext>
              </a:extLst>
            </p:cNvPr>
            <p:cNvSpPr/>
            <p:nvPr/>
          </p:nvSpPr>
          <p:spPr>
            <a:xfrm>
              <a:off x="5427191" y="4594124"/>
              <a:ext cx="931651" cy="1010482"/>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latin typeface="Arial" panose="020B0604020202020204" pitchFamily="34" charset="0"/>
              </a:endParaRPr>
            </a:p>
          </p:txBody>
        </p:sp>
        <p:cxnSp>
          <p:nvCxnSpPr>
            <p:cNvPr id="250" name="직선 연결선 249">
              <a:extLst>
                <a:ext uri="{FF2B5EF4-FFF2-40B4-BE49-F238E27FC236}">
                  <a16:creationId xmlns:a16="http://schemas.microsoft.com/office/drawing/2014/main" id="{5DF448FB-7C46-43A2-B20F-A82A81F16E37}"/>
                </a:ext>
              </a:extLst>
            </p:cNvPr>
            <p:cNvCxnSpPr>
              <a:cxnSpLocks/>
            </p:cNvCxnSpPr>
            <p:nvPr/>
          </p:nvCxnSpPr>
          <p:spPr>
            <a:xfrm>
              <a:off x="2252906" y="5137555"/>
              <a:ext cx="519445"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1" name="직선 연결선 250">
              <a:extLst>
                <a:ext uri="{FF2B5EF4-FFF2-40B4-BE49-F238E27FC236}">
                  <a16:creationId xmlns:a16="http://schemas.microsoft.com/office/drawing/2014/main" id="{752D055C-A3E2-4B20-AC43-83AD660B251A}"/>
                </a:ext>
              </a:extLst>
            </p:cNvPr>
            <p:cNvCxnSpPr>
              <a:cxnSpLocks/>
            </p:cNvCxnSpPr>
            <p:nvPr/>
          </p:nvCxnSpPr>
          <p:spPr>
            <a:xfrm>
              <a:off x="3585163" y="5140192"/>
              <a:ext cx="519445"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2" name="직선 연결선 251">
              <a:extLst>
                <a:ext uri="{FF2B5EF4-FFF2-40B4-BE49-F238E27FC236}">
                  <a16:creationId xmlns:a16="http://schemas.microsoft.com/office/drawing/2014/main" id="{41680D44-09B5-4BC7-8934-855A0111F7B5}"/>
                </a:ext>
              </a:extLst>
            </p:cNvPr>
            <p:cNvCxnSpPr>
              <a:cxnSpLocks/>
            </p:cNvCxnSpPr>
            <p:nvPr/>
          </p:nvCxnSpPr>
          <p:spPr>
            <a:xfrm>
              <a:off x="5154841" y="5142832"/>
              <a:ext cx="286662"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53" name="TextBox 252">
              <a:extLst>
                <a:ext uri="{FF2B5EF4-FFF2-40B4-BE49-F238E27FC236}">
                  <a16:creationId xmlns:a16="http://schemas.microsoft.com/office/drawing/2014/main" id="{08B213D4-C01E-4435-A4BE-C2405787F387}"/>
                </a:ext>
              </a:extLst>
            </p:cNvPr>
            <p:cNvSpPr txBox="1"/>
            <p:nvPr/>
          </p:nvSpPr>
          <p:spPr>
            <a:xfrm>
              <a:off x="4142729" y="4765693"/>
              <a:ext cx="1039697" cy="801694"/>
            </a:xfrm>
            <a:prstGeom prst="rect">
              <a:avLst/>
            </a:prstGeom>
            <a:noFill/>
          </p:spPr>
          <p:txBody>
            <a:bodyPr wrap="none" rtlCol="0" anchor="ctr" anchorCtr="1">
              <a:spAutoFit/>
            </a:bodyPr>
            <a:lstStyle/>
            <a:p>
              <a:r>
                <a:rPr lang="en-US" altLang="ko-KR" sz="1000" dirty="0">
                  <a:solidFill>
                    <a:schemeClr val="bg1">
                      <a:lumMod val="85000"/>
                    </a:schemeClr>
                  </a:solidFill>
                  <a:latin typeface="Arial" panose="020B0604020202020204" pitchFamily="34" charset="0"/>
                </a:rPr>
                <a:t>•••</a:t>
              </a:r>
              <a:endParaRPr lang="ko-KR" altLang="en-US" sz="1000" dirty="0">
                <a:solidFill>
                  <a:schemeClr val="bg1">
                    <a:lumMod val="85000"/>
                  </a:schemeClr>
                </a:solidFill>
                <a:latin typeface="Arial" panose="020B0604020202020204" pitchFamily="34" charset="0"/>
              </a:endParaRPr>
            </a:p>
          </p:txBody>
        </p:sp>
        <p:cxnSp>
          <p:nvCxnSpPr>
            <p:cNvPr id="254" name="직선 연결선 253">
              <a:extLst>
                <a:ext uri="{FF2B5EF4-FFF2-40B4-BE49-F238E27FC236}">
                  <a16:creationId xmlns:a16="http://schemas.microsoft.com/office/drawing/2014/main" id="{66810B57-C677-40F0-9E0A-60BA96BA77CA}"/>
                </a:ext>
              </a:extLst>
            </p:cNvPr>
            <p:cNvCxnSpPr>
              <a:cxnSpLocks/>
            </p:cNvCxnSpPr>
            <p:nvPr/>
          </p:nvCxnSpPr>
          <p:spPr>
            <a:xfrm>
              <a:off x="6235498" y="5141791"/>
              <a:ext cx="460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55" name="정육면체 254">
              <a:extLst>
                <a:ext uri="{FF2B5EF4-FFF2-40B4-BE49-F238E27FC236}">
                  <a16:creationId xmlns:a16="http://schemas.microsoft.com/office/drawing/2014/main" id="{C9437652-9083-4304-AEBB-A552EB68F34C}"/>
                </a:ext>
              </a:extLst>
            </p:cNvPr>
            <p:cNvSpPr/>
            <p:nvPr/>
          </p:nvSpPr>
          <p:spPr>
            <a:xfrm>
              <a:off x="7934918" y="4594124"/>
              <a:ext cx="931651" cy="1010482"/>
            </a:xfrm>
            <a:prstGeom prst="cube">
              <a:avLst/>
            </a:prstGeom>
            <a:solidFill>
              <a:srgbClr val="B99F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altLang="ko-KR" dirty="0">
                  <a:solidFill>
                    <a:schemeClr val="tx1"/>
                  </a:solidFill>
                  <a:latin typeface="Arial" panose="020B0604020202020204" pitchFamily="34" charset="0"/>
                </a:rPr>
                <a:t>β</a:t>
              </a:r>
              <a:endParaRPr lang="ko-KR" altLang="en-US" dirty="0">
                <a:solidFill>
                  <a:schemeClr val="tx1"/>
                </a:solidFill>
                <a:latin typeface="Arial" panose="020B0604020202020204" pitchFamily="34" charset="0"/>
              </a:endParaRPr>
            </a:p>
          </p:txBody>
        </p:sp>
        <p:cxnSp>
          <p:nvCxnSpPr>
            <p:cNvPr id="256" name="직선 연결선 255">
              <a:extLst>
                <a:ext uri="{FF2B5EF4-FFF2-40B4-BE49-F238E27FC236}">
                  <a16:creationId xmlns:a16="http://schemas.microsoft.com/office/drawing/2014/main" id="{3AE2FBF2-6997-43BB-B25C-C9CDD4EFB3F9}"/>
                </a:ext>
              </a:extLst>
            </p:cNvPr>
            <p:cNvCxnSpPr>
              <a:cxnSpLocks/>
            </p:cNvCxnSpPr>
            <p:nvPr/>
          </p:nvCxnSpPr>
          <p:spPr>
            <a:xfrm>
              <a:off x="7491345" y="5151086"/>
              <a:ext cx="460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233" name="그룹 232">
            <a:extLst>
              <a:ext uri="{FF2B5EF4-FFF2-40B4-BE49-F238E27FC236}">
                <a16:creationId xmlns:a16="http://schemas.microsoft.com/office/drawing/2014/main" id="{40EEACE4-12E6-4B0E-90D1-893DB1421FD8}"/>
              </a:ext>
            </a:extLst>
          </p:cNvPr>
          <p:cNvGrpSpPr>
            <a:grpSpLocks noChangeAspect="1"/>
          </p:cNvGrpSpPr>
          <p:nvPr/>
        </p:nvGrpSpPr>
        <p:grpSpPr>
          <a:xfrm>
            <a:off x="8544209" y="5033695"/>
            <a:ext cx="2272086" cy="313200"/>
            <a:chOff x="1468673" y="4584829"/>
            <a:chExt cx="7397896" cy="1019777"/>
          </a:xfrm>
        </p:grpSpPr>
        <p:sp>
          <p:nvSpPr>
            <p:cNvPr id="234" name="정육면체 233">
              <a:extLst>
                <a:ext uri="{FF2B5EF4-FFF2-40B4-BE49-F238E27FC236}">
                  <a16:creationId xmlns:a16="http://schemas.microsoft.com/office/drawing/2014/main" id="{69570536-B11B-48E7-99DC-AAFD2BC87AB8}"/>
                </a:ext>
              </a:extLst>
            </p:cNvPr>
            <p:cNvSpPr/>
            <p:nvPr/>
          </p:nvSpPr>
          <p:spPr>
            <a:xfrm>
              <a:off x="6679071" y="4584829"/>
              <a:ext cx="931651" cy="1010482"/>
            </a:xfrm>
            <a:prstGeom prst="cube">
              <a:avLst/>
            </a:prstGeom>
            <a:solidFill>
              <a:srgbClr val="B99F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altLang="ko-KR" dirty="0">
                  <a:solidFill>
                    <a:schemeClr val="tx1"/>
                  </a:solidFill>
                  <a:latin typeface="Arial" panose="020B0604020202020204" pitchFamily="34" charset="0"/>
                </a:rPr>
                <a:t>α</a:t>
              </a:r>
              <a:endParaRPr lang="ko-KR" altLang="en-US" dirty="0">
                <a:solidFill>
                  <a:schemeClr val="tx1"/>
                </a:solidFill>
                <a:latin typeface="Arial" panose="020B0604020202020204" pitchFamily="34" charset="0"/>
              </a:endParaRPr>
            </a:p>
          </p:txBody>
        </p:sp>
        <p:sp>
          <p:nvSpPr>
            <p:cNvPr id="235" name="정육면체 234">
              <a:extLst>
                <a:ext uri="{FF2B5EF4-FFF2-40B4-BE49-F238E27FC236}">
                  <a16:creationId xmlns:a16="http://schemas.microsoft.com/office/drawing/2014/main" id="{B9DCE110-558F-46FA-963D-C8BAD7221F61}"/>
                </a:ext>
              </a:extLst>
            </p:cNvPr>
            <p:cNvSpPr/>
            <p:nvPr/>
          </p:nvSpPr>
          <p:spPr>
            <a:xfrm>
              <a:off x="1468673" y="4594124"/>
              <a:ext cx="931651" cy="1010482"/>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latin typeface="Arial" panose="020B0604020202020204" pitchFamily="34" charset="0"/>
              </a:endParaRPr>
            </a:p>
          </p:txBody>
        </p:sp>
        <p:sp>
          <p:nvSpPr>
            <p:cNvPr id="236" name="정육면체 235">
              <a:extLst>
                <a:ext uri="{FF2B5EF4-FFF2-40B4-BE49-F238E27FC236}">
                  <a16:creationId xmlns:a16="http://schemas.microsoft.com/office/drawing/2014/main" id="{E377857E-E11B-4549-BB0C-729AA997C64D}"/>
                </a:ext>
              </a:extLst>
            </p:cNvPr>
            <p:cNvSpPr/>
            <p:nvPr/>
          </p:nvSpPr>
          <p:spPr>
            <a:xfrm>
              <a:off x="2788179" y="4594124"/>
              <a:ext cx="931651" cy="1010482"/>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latin typeface="Arial" panose="020B0604020202020204" pitchFamily="34" charset="0"/>
              </a:endParaRPr>
            </a:p>
          </p:txBody>
        </p:sp>
        <p:sp>
          <p:nvSpPr>
            <p:cNvPr id="237" name="정육면체 236">
              <a:extLst>
                <a:ext uri="{FF2B5EF4-FFF2-40B4-BE49-F238E27FC236}">
                  <a16:creationId xmlns:a16="http://schemas.microsoft.com/office/drawing/2014/main" id="{6B7B1F0C-E408-45AB-979E-79B6C42B5B9B}"/>
                </a:ext>
              </a:extLst>
            </p:cNvPr>
            <p:cNvSpPr/>
            <p:nvPr/>
          </p:nvSpPr>
          <p:spPr>
            <a:xfrm>
              <a:off x="5427191" y="4594124"/>
              <a:ext cx="931651" cy="1010482"/>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latin typeface="Arial" panose="020B0604020202020204" pitchFamily="34" charset="0"/>
              </a:endParaRPr>
            </a:p>
          </p:txBody>
        </p:sp>
        <p:cxnSp>
          <p:nvCxnSpPr>
            <p:cNvPr id="238" name="직선 연결선 237">
              <a:extLst>
                <a:ext uri="{FF2B5EF4-FFF2-40B4-BE49-F238E27FC236}">
                  <a16:creationId xmlns:a16="http://schemas.microsoft.com/office/drawing/2014/main" id="{681A050B-0B01-4C53-956D-467B9EE1EDA6}"/>
                </a:ext>
              </a:extLst>
            </p:cNvPr>
            <p:cNvCxnSpPr>
              <a:cxnSpLocks/>
            </p:cNvCxnSpPr>
            <p:nvPr/>
          </p:nvCxnSpPr>
          <p:spPr>
            <a:xfrm>
              <a:off x="2252906" y="5137555"/>
              <a:ext cx="519445"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9" name="직선 연결선 238">
              <a:extLst>
                <a:ext uri="{FF2B5EF4-FFF2-40B4-BE49-F238E27FC236}">
                  <a16:creationId xmlns:a16="http://schemas.microsoft.com/office/drawing/2014/main" id="{FC247D47-4955-48DF-A864-459F57BDFEFD}"/>
                </a:ext>
              </a:extLst>
            </p:cNvPr>
            <p:cNvCxnSpPr>
              <a:cxnSpLocks/>
            </p:cNvCxnSpPr>
            <p:nvPr/>
          </p:nvCxnSpPr>
          <p:spPr>
            <a:xfrm>
              <a:off x="3585163" y="5140192"/>
              <a:ext cx="519445"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0" name="직선 연결선 239">
              <a:extLst>
                <a:ext uri="{FF2B5EF4-FFF2-40B4-BE49-F238E27FC236}">
                  <a16:creationId xmlns:a16="http://schemas.microsoft.com/office/drawing/2014/main" id="{067499EA-F7A9-40F9-B575-6E65DBD92D43}"/>
                </a:ext>
              </a:extLst>
            </p:cNvPr>
            <p:cNvCxnSpPr>
              <a:cxnSpLocks/>
            </p:cNvCxnSpPr>
            <p:nvPr/>
          </p:nvCxnSpPr>
          <p:spPr>
            <a:xfrm>
              <a:off x="5154841" y="5142832"/>
              <a:ext cx="286662"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41" name="TextBox 240">
              <a:extLst>
                <a:ext uri="{FF2B5EF4-FFF2-40B4-BE49-F238E27FC236}">
                  <a16:creationId xmlns:a16="http://schemas.microsoft.com/office/drawing/2014/main" id="{EED73319-D2DD-4EBD-A216-8D5B7496F117}"/>
                </a:ext>
              </a:extLst>
            </p:cNvPr>
            <p:cNvSpPr txBox="1"/>
            <p:nvPr/>
          </p:nvSpPr>
          <p:spPr>
            <a:xfrm>
              <a:off x="4142729" y="4765693"/>
              <a:ext cx="1039697" cy="801694"/>
            </a:xfrm>
            <a:prstGeom prst="rect">
              <a:avLst/>
            </a:prstGeom>
            <a:noFill/>
          </p:spPr>
          <p:txBody>
            <a:bodyPr wrap="none" rtlCol="0" anchor="ctr" anchorCtr="1">
              <a:spAutoFit/>
            </a:bodyPr>
            <a:lstStyle/>
            <a:p>
              <a:r>
                <a:rPr lang="en-US" altLang="ko-KR" sz="1000" dirty="0">
                  <a:solidFill>
                    <a:schemeClr val="bg1">
                      <a:lumMod val="85000"/>
                    </a:schemeClr>
                  </a:solidFill>
                  <a:latin typeface="Arial" panose="020B0604020202020204" pitchFamily="34" charset="0"/>
                </a:rPr>
                <a:t>•••</a:t>
              </a:r>
              <a:endParaRPr lang="ko-KR" altLang="en-US" sz="1000" dirty="0">
                <a:solidFill>
                  <a:schemeClr val="bg1">
                    <a:lumMod val="85000"/>
                  </a:schemeClr>
                </a:solidFill>
                <a:latin typeface="Arial" panose="020B0604020202020204" pitchFamily="34" charset="0"/>
              </a:endParaRPr>
            </a:p>
          </p:txBody>
        </p:sp>
        <p:cxnSp>
          <p:nvCxnSpPr>
            <p:cNvPr id="242" name="직선 연결선 241">
              <a:extLst>
                <a:ext uri="{FF2B5EF4-FFF2-40B4-BE49-F238E27FC236}">
                  <a16:creationId xmlns:a16="http://schemas.microsoft.com/office/drawing/2014/main" id="{8F16D1BD-E73F-4238-958B-AF9B96CC0365}"/>
                </a:ext>
              </a:extLst>
            </p:cNvPr>
            <p:cNvCxnSpPr>
              <a:cxnSpLocks/>
            </p:cNvCxnSpPr>
            <p:nvPr/>
          </p:nvCxnSpPr>
          <p:spPr>
            <a:xfrm>
              <a:off x="6235498" y="5141791"/>
              <a:ext cx="460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43" name="정육면체 242">
              <a:extLst>
                <a:ext uri="{FF2B5EF4-FFF2-40B4-BE49-F238E27FC236}">
                  <a16:creationId xmlns:a16="http://schemas.microsoft.com/office/drawing/2014/main" id="{669B30EA-CB3D-491A-BEE5-08F660F7D2BB}"/>
                </a:ext>
              </a:extLst>
            </p:cNvPr>
            <p:cNvSpPr/>
            <p:nvPr/>
          </p:nvSpPr>
          <p:spPr>
            <a:xfrm>
              <a:off x="7934918" y="4594124"/>
              <a:ext cx="931651" cy="1010482"/>
            </a:xfrm>
            <a:prstGeom prst="cube">
              <a:avLst/>
            </a:prstGeom>
            <a:solidFill>
              <a:srgbClr val="B99F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altLang="ko-KR" dirty="0">
                  <a:solidFill>
                    <a:schemeClr val="tx1"/>
                  </a:solidFill>
                  <a:latin typeface="Arial" panose="020B0604020202020204" pitchFamily="34" charset="0"/>
                </a:rPr>
                <a:t>β</a:t>
              </a:r>
              <a:endParaRPr lang="ko-KR" altLang="en-US" dirty="0">
                <a:solidFill>
                  <a:schemeClr val="tx1"/>
                </a:solidFill>
                <a:latin typeface="Arial" panose="020B0604020202020204" pitchFamily="34" charset="0"/>
              </a:endParaRPr>
            </a:p>
          </p:txBody>
        </p:sp>
        <p:cxnSp>
          <p:nvCxnSpPr>
            <p:cNvPr id="244" name="직선 연결선 243">
              <a:extLst>
                <a:ext uri="{FF2B5EF4-FFF2-40B4-BE49-F238E27FC236}">
                  <a16:creationId xmlns:a16="http://schemas.microsoft.com/office/drawing/2014/main" id="{4F977790-7BA9-47F1-BDC7-1F2B1D4DFA88}"/>
                </a:ext>
              </a:extLst>
            </p:cNvPr>
            <p:cNvCxnSpPr>
              <a:cxnSpLocks/>
            </p:cNvCxnSpPr>
            <p:nvPr/>
          </p:nvCxnSpPr>
          <p:spPr>
            <a:xfrm>
              <a:off x="7491345" y="5151086"/>
              <a:ext cx="460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127" name="그룹 126">
            <a:extLst>
              <a:ext uri="{FF2B5EF4-FFF2-40B4-BE49-F238E27FC236}">
                <a16:creationId xmlns:a16="http://schemas.microsoft.com/office/drawing/2014/main" id="{476CE3F9-74FD-45C6-8136-3B2E893CD2EE}"/>
              </a:ext>
            </a:extLst>
          </p:cNvPr>
          <p:cNvGrpSpPr>
            <a:grpSpLocks noChangeAspect="1"/>
          </p:cNvGrpSpPr>
          <p:nvPr/>
        </p:nvGrpSpPr>
        <p:grpSpPr>
          <a:xfrm>
            <a:off x="9854928" y="2325339"/>
            <a:ext cx="2272086" cy="313200"/>
            <a:chOff x="1468673" y="4584829"/>
            <a:chExt cx="7397896" cy="1019777"/>
          </a:xfrm>
        </p:grpSpPr>
        <p:sp>
          <p:nvSpPr>
            <p:cNvPr id="128" name="정육면체 127">
              <a:extLst>
                <a:ext uri="{FF2B5EF4-FFF2-40B4-BE49-F238E27FC236}">
                  <a16:creationId xmlns:a16="http://schemas.microsoft.com/office/drawing/2014/main" id="{4FDEE223-1851-448D-805A-887D47B69AAC}"/>
                </a:ext>
              </a:extLst>
            </p:cNvPr>
            <p:cNvSpPr/>
            <p:nvPr/>
          </p:nvSpPr>
          <p:spPr>
            <a:xfrm>
              <a:off x="6679071" y="4584829"/>
              <a:ext cx="931651" cy="1010482"/>
            </a:xfrm>
            <a:prstGeom prst="cube">
              <a:avLst/>
            </a:prstGeom>
            <a:solidFill>
              <a:srgbClr val="B99F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altLang="ko-KR" dirty="0">
                  <a:solidFill>
                    <a:schemeClr val="tx1"/>
                  </a:solidFill>
                  <a:latin typeface="Arial" panose="020B0604020202020204" pitchFamily="34" charset="0"/>
                </a:rPr>
                <a:t>α</a:t>
              </a:r>
              <a:endParaRPr lang="ko-KR" altLang="en-US" dirty="0">
                <a:solidFill>
                  <a:schemeClr val="tx1"/>
                </a:solidFill>
                <a:latin typeface="Arial" panose="020B0604020202020204" pitchFamily="34" charset="0"/>
              </a:endParaRPr>
            </a:p>
          </p:txBody>
        </p:sp>
        <p:sp>
          <p:nvSpPr>
            <p:cNvPr id="129" name="정육면체 128">
              <a:extLst>
                <a:ext uri="{FF2B5EF4-FFF2-40B4-BE49-F238E27FC236}">
                  <a16:creationId xmlns:a16="http://schemas.microsoft.com/office/drawing/2014/main" id="{2E4294D4-D4C1-4A95-A9A0-BEED233FABFC}"/>
                </a:ext>
              </a:extLst>
            </p:cNvPr>
            <p:cNvSpPr/>
            <p:nvPr/>
          </p:nvSpPr>
          <p:spPr>
            <a:xfrm>
              <a:off x="1468673" y="4594124"/>
              <a:ext cx="931651" cy="1010482"/>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latin typeface="Arial" panose="020B0604020202020204" pitchFamily="34" charset="0"/>
              </a:endParaRPr>
            </a:p>
          </p:txBody>
        </p:sp>
        <p:sp>
          <p:nvSpPr>
            <p:cNvPr id="130" name="정육면체 129">
              <a:extLst>
                <a:ext uri="{FF2B5EF4-FFF2-40B4-BE49-F238E27FC236}">
                  <a16:creationId xmlns:a16="http://schemas.microsoft.com/office/drawing/2014/main" id="{175D1763-C25A-45B9-A897-4883E979E2F4}"/>
                </a:ext>
              </a:extLst>
            </p:cNvPr>
            <p:cNvSpPr/>
            <p:nvPr/>
          </p:nvSpPr>
          <p:spPr>
            <a:xfrm>
              <a:off x="2788179" y="4594124"/>
              <a:ext cx="931651" cy="1010482"/>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latin typeface="Arial" panose="020B0604020202020204" pitchFamily="34" charset="0"/>
              </a:endParaRPr>
            </a:p>
          </p:txBody>
        </p:sp>
        <p:sp>
          <p:nvSpPr>
            <p:cNvPr id="131" name="정육면체 130">
              <a:extLst>
                <a:ext uri="{FF2B5EF4-FFF2-40B4-BE49-F238E27FC236}">
                  <a16:creationId xmlns:a16="http://schemas.microsoft.com/office/drawing/2014/main" id="{91C0A796-BAE1-471D-90EB-95B7FBD878B6}"/>
                </a:ext>
              </a:extLst>
            </p:cNvPr>
            <p:cNvSpPr/>
            <p:nvPr/>
          </p:nvSpPr>
          <p:spPr>
            <a:xfrm>
              <a:off x="5427191" y="4594124"/>
              <a:ext cx="931651" cy="1010482"/>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latin typeface="Arial" panose="020B0604020202020204" pitchFamily="34" charset="0"/>
              </a:endParaRPr>
            </a:p>
          </p:txBody>
        </p:sp>
        <p:cxnSp>
          <p:nvCxnSpPr>
            <p:cNvPr id="132" name="직선 연결선 131">
              <a:extLst>
                <a:ext uri="{FF2B5EF4-FFF2-40B4-BE49-F238E27FC236}">
                  <a16:creationId xmlns:a16="http://schemas.microsoft.com/office/drawing/2014/main" id="{6DFB32F9-629D-4F41-BD59-F73BA4A345D5}"/>
                </a:ext>
              </a:extLst>
            </p:cNvPr>
            <p:cNvCxnSpPr>
              <a:cxnSpLocks/>
            </p:cNvCxnSpPr>
            <p:nvPr/>
          </p:nvCxnSpPr>
          <p:spPr>
            <a:xfrm>
              <a:off x="2252906" y="5137555"/>
              <a:ext cx="519445"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33" name="직선 연결선 132">
              <a:extLst>
                <a:ext uri="{FF2B5EF4-FFF2-40B4-BE49-F238E27FC236}">
                  <a16:creationId xmlns:a16="http://schemas.microsoft.com/office/drawing/2014/main" id="{5B91FC51-E0D4-423E-ABC1-13118DCEA1DE}"/>
                </a:ext>
              </a:extLst>
            </p:cNvPr>
            <p:cNvCxnSpPr>
              <a:cxnSpLocks/>
            </p:cNvCxnSpPr>
            <p:nvPr/>
          </p:nvCxnSpPr>
          <p:spPr>
            <a:xfrm>
              <a:off x="3585163" y="5140192"/>
              <a:ext cx="519445"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34" name="직선 연결선 133">
              <a:extLst>
                <a:ext uri="{FF2B5EF4-FFF2-40B4-BE49-F238E27FC236}">
                  <a16:creationId xmlns:a16="http://schemas.microsoft.com/office/drawing/2014/main" id="{39C4263E-0B50-418C-B932-AE90676E78B3}"/>
                </a:ext>
              </a:extLst>
            </p:cNvPr>
            <p:cNvCxnSpPr>
              <a:cxnSpLocks/>
            </p:cNvCxnSpPr>
            <p:nvPr/>
          </p:nvCxnSpPr>
          <p:spPr>
            <a:xfrm>
              <a:off x="5154841" y="5142832"/>
              <a:ext cx="286662"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35" name="TextBox 134">
              <a:extLst>
                <a:ext uri="{FF2B5EF4-FFF2-40B4-BE49-F238E27FC236}">
                  <a16:creationId xmlns:a16="http://schemas.microsoft.com/office/drawing/2014/main" id="{8139E956-7EA1-4D2B-BFFC-506B41DC6D2A}"/>
                </a:ext>
              </a:extLst>
            </p:cNvPr>
            <p:cNvSpPr txBox="1"/>
            <p:nvPr/>
          </p:nvSpPr>
          <p:spPr>
            <a:xfrm>
              <a:off x="4142729" y="4765693"/>
              <a:ext cx="1039697" cy="801694"/>
            </a:xfrm>
            <a:prstGeom prst="rect">
              <a:avLst/>
            </a:prstGeom>
            <a:noFill/>
          </p:spPr>
          <p:txBody>
            <a:bodyPr wrap="none" rtlCol="0" anchor="ctr" anchorCtr="1">
              <a:spAutoFit/>
            </a:bodyPr>
            <a:lstStyle/>
            <a:p>
              <a:r>
                <a:rPr lang="en-US" altLang="ko-KR" sz="1000" dirty="0">
                  <a:solidFill>
                    <a:schemeClr val="bg1">
                      <a:lumMod val="85000"/>
                    </a:schemeClr>
                  </a:solidFill>
                  <a:latin typeface="Arial" panose="020B0604020202020204" pitchFamily="34" charset="0"/>
                </a:rPr>
                <a:t>•••</a:t>
              </a:r>
              <a:endParaRPr lang="ko-KR" altLang="en-US" sz="1000" dirty="0">
                <a:solidFill>
                  <a:schemeClr val="bg1">
                    <a:lumMod val="85000"/>
                  </a:schemeClr>
                </a:solidFill>
                <a:latin typeface="Arial" panose="020B0604020202020204" pitchFamily="34" charset="0"/>
              </a:endParaRPr>
            </a:p>
          </p:txBody>
        </p:sp>
        <p:cxnSp>
          <p:nvCxnSpPr>
            <p:cNvPr id="136" name="직선 연결선 135">
              <a:extLst>
                <a:ext uri="{FF2B5EF4-FFF2-40B4-BE49-F238E27FC236}">
                  <a16:creationId xmlns:a16="http://schemas.microsoft.com/office/drawing/2014/main" id="{2FACAAD5-32B3-4F20-BAE4-515C788ECAE9}"/>
                </a:ext>
              </a:extLst>
            </p:cNvPr>
            <p:cNvCxnSpPr>
              <a:cxnSpLocks/>
            </p:cNvCxnSpPr>
            <p:nvPr/>
          </p:nvCxnSpPr>
          <p:spPr>
            <a:xfrm>
              <a:off x="6235498" y="5141791"/>
              <a:ext cx="460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78" name="정육면체 177">
              <a:extLst>
                <a:ext uri="{FF2B5EF4-FFF2-40B4-BE49-F238E27FC236}">
                  <a16:creationId xmlns:a16="http://schemas.microsoft.com/office/drawing/2014/main" id="{8A81C6BF-5DE5-4729-9CBA-A544BE41A3FF}"/>
                </a:ext>
              </a:extLst>
            </p:cNvPr>
            <p:cNvSpPr/>
            <p:nvPr/>
          </p:nvSpPr>
          <p:spPr>
            <a:xfrm>
              <a:off x="7934918" y="4594124"/>
              <a:ext cx="931651" cy="1010482"/>
            </a:xfrm>
            <a:prstGeom prst="cube">
              <a:avLst/>
            </a:prstGeom>
            <a:solidFill>
              <a:srgbClr val="B99F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altLang="ko-KR" dirty="0">
                  <a:solidFill>
                    <a:schemeClr val="tx1"/>
                  </a:solidFill>
                  <a:latin typeface="Arial" panose="020B0604020202020204" pitchFamily="34" charset="0"/>
                </a:rPr>
                <a:t>β</a:t>
              </a:r>
              <a:endParaRPr lang="ko-KR" altLang="en-US" dirty="0">
                <a:solidFill>
                  <a:schemeClr val="tx1"/>
                </a:solidFill>
                <a:latin typeface="Arial" panose="020B0604020202020204" pitchFamily="34" charset="0"/>
              </a:endParaRPr>
            </a:p>
          </p:txBody>
        </p:sp>
        <p:cxnSp>
          <p:nvCxnSpPr>
            <p:cNvPr id="219" name="직선 연결선 218">
              <a:extLst>
                <a:ext uri="{FF2B5EF4-FFF2-40B4-BE49-F238E27FC236}">
                  <a16:creationId xmlns:a16="http://schemas.microsoft.com/office/drawing/2014/main" id="{7F3A75A0-5F0E-4820-BA06-4F625A62CEFC}"/>
                </a:ext>
              </a:extLst>
            </p:cNvPr>
            <p:cNvCxnSpPr>
              <a:cxnSpLocks/>
            </p:cNvCxnSpPr>
            <p:nvPr/>
          </p:nvCxnSpPr>
          <p:spPr>
            <a:xfrm>
              <a:off x="7491345" y="5151086"/>
              <a:ext cx="460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3" name="제목 2">
            <a:extLst>
              <a:ext uri="{FF2B5EF4-FFF2-40B4-BE49-F238E27FC236}">
                <a16:creationId xmlns:a16="http://schemas.microsoft.com/office/drawing/2014/main" id="{0E981B8D-69CF-4382-9674-9FC4468E3BA9}"/>
              </a:ext>
            </a:extLst>
          </p:cNvPr>
          <p:cNvSpPr>
            <a:spLocks noGrp="1"/>
          </p:cNvSpPr>
          <p:nvPr>
            <p:ph type="title"/>
          </p:nvPr>
        </p:nvSpPr>
        <p:spPr/>
        <p:txBody>
          <a:bodyPr/>
          <a:lstStyle/>
          <a:p>
            <a:r>
              <a:rPr lang="en-US" altLang="ko-KR" dirty="0"/>
              <a:t>Bitcoin </a:t>
            </a:r>
            <a:r>
              <a:rPr lang="en-US" altLang="ko-KR" dirty="0" err="1"/>
              <a:t>PoW</a:t>
            </a:r>
            <a:r>
              <a:rPr lang="en-US" altLang="ko-KR" dirty="0"/>
              <a:t> [ </a:t>
            </a:r>
            <a:r>
              <a:rPr lang="ko-KR" altLang="en-US" dirty="0"/>
              <a:t>합의 </a:t>
            </a:r>
            <a:r>
              <a:rPr lang="en-US" altLang="ko-KR" dirty="0"/>
              <a:t>(Consensus) ]</a:t>
            </a:r>
            <a:endParaRPr lang="ko-KR" altLang="en-US" dirty="0"/>
          </a:p>
        </p:txBody>
      </p:sp>
      <p:sp>
        <p:nvSpPr>
          <p:cNvPr id="4" name="타원 3">
            <a:extLst>
              <a:ext uri="{FF2B5EF4-FFF2-40B4-BE49-F238E27FC236}">
                <a16:creationId xmlns:a16="http://schemas.microsoft.com/office/drawing/2014/main" id="{34A70033-6F07-4499-B03D-C253B5BFBDEF}"/>
              </a:ext>
            </a:extLst>
          </p:cNvPr>
          <p:cNvSpPr>
            <a:spLocks noChangeAspect="1"/>
          </p:cNvSpPr>
          <p:nvPr/>
        </p:nvSpPr>
        <p:spPr>
          <a:xfrm>
            <a:off x="2062213" y="3474932"/>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A</a:t>
            </a:r>
            <a:endParaRPr lang="ko-KR" altLang="en-US" sz="200" dirty="0">
              <a:latin typeface="Arial" panose="020B0604020202020204" pitchFamily="34" charset="0"/>
            </a:endParaRPr>
          </a:p>
        </p:txBody>
      </p:sp>
      <p:sp>
        <p:nvSpPr>
          <p:cNvPr id="13" name="타원 12">
            <a:extLst>
              <a:ext uri="{FF2B5EF4-FFF2-40B4-BE49-F238E27FC236}">
                <a16:creationId xmlns:a16="http://schemas.microsoft.com/office/drawing/2014/main" id="{E634A7A5-0C66-4F1C-B442-E3636388600E}"/>
              </a:ext>
            </a:extLst>
          </p:cNvPr>
          <p:cNvSpPr>
            <a:spLocks noChangeAspect="1"/>
          </p:cNvSpPr>
          <p:nvPr/>
        </p:nvSpPr>
        <p:spPr>
          <a:xfrm>
            <a:off x="10362728" y="1470988"/>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I</a:t>
            </a:r>
            <a:endParaRPr lang="ko-KR" altLang="en-US" sz="200" dirty="0">
              <a:latin typeface="Arial" panose="020B0604020202020204" pitchFamily="34" charset="0"/>
            </a:endParaRPr>
          </a:p>
        </p:txBody>
      </p:sp>
      <p:sp>
        <p:nvSpPr>
          <p:cNvPr id="14" name="타원 13">
            <a:extLst>
              <a:ext uri="{FF2B5EF4-FFF2-40B4-BE49-F238E27FC236}">
                <a16:creationId xmlns:a16="http://schemas.microsoft.com/office/drawing/2014/main" id="{14F277DB-9785-4EA5-A709-CF5B232AC505}"/>
              </a:ext>
            </a:extLst>
          </p:cNvPr>
          <p:cNvSpPr>
            <a:spLocks noChangeAspect="1"/>
          </p:cNvSpPr>
          <p:nvPr/>
        </p:nvSpPr>
        <p:spPr>
          <a:xfrm>
            <a:off x="9141816" y="4243454"/>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H</a:t>
            </a:r>
            <a:endParaRPr lang="ko-KR" altLang="en-US" sz="200" dirty="0">
              <a:latin typeface="Arial" panose="020B0604020202020204" pitchFamily="34" charset="0"/>
            </a:endParaRPr>
          </a:p>
        </p:txBody>
      </p:sp>
      <p:sp>
        <p:nvSpPr>
          <p:cNvPr id="15" name="타원 14">
            <a:extLst>
              <a:ext uri="{FF2B5EF4-FFF2-40B4-BE49-F238E27FC236}">
                <a16:creationId xmlns:a16="http://schemas.microsoft.com/office/drawing/2014/main" id="{D6856C23-D42B-403E-9B7E-673AE7643CEB}"/>
              </a:ext>
            </a:extLst>
          </p:cNvPr>
          <p:cNvSpPr>
            <a:spLocks noChangeAspect="1"/>
          </p:cNvSpPr>
          <p:nvPr/>
        </p:nvSpPr>
        <p:spPr>
          <a:xfrm>
            <a:off x="7849301" y="1761114"/>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G</a:t>
            </a:r>
            <a:endParaRPr lang="ko-KR" altLang="en-US" sz="200" dirty="0">
              <a:latin typeface="Arial" panose="020B0604020202020204" pitchFamily="34" charset="0"/>
            </a:endParaRPr>
          </a:p>
        </p:txBody>
      </p:sp>
      <p:sp>
        <p:nvSpPr>
          <p:cNvPr id="16" name="타원 15">
            <a:extLst>
              <a:ext uri="{FF2B5EF4-FFF2-40B4-BE49-F238E27FC236}">
                <a16:creationId xmlns:a16="http://schemas.microsoft.com/office/drawing/2014/main" id="{F7CB6966-F440-45E5-9374-581BA785F7AD}"/>
              </a:ext>
            </a:extLst>
          </p:cNvPr>
          <p:cNvSpPr>
            <a:spLocks noChangeAspect="1"/>
          </p:cNvSpPr>
          <p:nvPr/>
        </p:nvSpPr>
        <p:spPr>
          <a:xfrm>
            <a:off x="7070988" y="5467121"/>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F</a:t>
            </a:r>
            <a:endParaRPr lang="ko-KR" altLang="en-US" sz="200" dirty="0">
              <a:latin typeface="Arial" panose="020B0604020202020204" pitchFamily="34" charset="0"/>
            </a:endParaRPr>
          </a:p>
        </p:txBody>
      </p:sp>
      <p:sp>
        <p:nvSpPr>
          <p:cNvPr id="17" name="타원 16">
            <a:extLst>
              <a:ext uri="{FF2B5EF4-FFF2-40B4-BE49-F238E27FC236}">
                <a16:creationId xmlns:a16="http://schemas.microsoft.com/office/drawing/2014/main" id="{3512327A-BFB2-4808-8FFD-DC6DF5E25454}"/>
              </a:ext>
            </a:extLst>
          </p:cNvPr>
          <p:cNvSpPr>
            <a:spLocks noChangeAspect="1"/>
          </p:cNvSpPr>
          <p:nvPr/>
        </p:nvSpPr>
        <p:spPr>
          <a:xfrm>
            <a:off x="5286667" y="1030878"/>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E</a:t>
            </a:r>
            <a:endParaRPr lang="ko-KR" altLang="en-US" sz="200" dirty="0">
              <a:latin typeface="Arial" panose="020B0604020202020204" pitchFamily="34" charset="0"/>
            </a:endParaRPr>
          </a:p>
        </p:txBody>
      </p:sp>
      <p:sp>
        <p:nvSpPr>
          <p:cNvPr id="18" name="타원 17">
            <a:extLst>
              <a:ext uri="{FF2B5EF4-FFF2-40B4-BE49-F238E27FC236}">
                <a16:creationId xmlns:a16="http://schemas.microsoft.com/office/drawing/2014/main" id="{8E2FE97A-CF72-494D-B732-45D797C47193}"/>
              </a:ext>
            </a:extLst>
          </p:cNvPr>
          <p:cNvSpPr>
            <a:spLocks noChangeAspect="1"/>
          </p:cNvSpPr>
          <p:nvPr/>
        </p:nvSpPr>
        <p:spPr>
          <a:xfrm>
            <a:off x="5514842" y="3608999"/>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D</a:t>
            </a:r>
            <a:endParaRPr lang="ko-KR" altLang="en-US" sz="200" dirty="0">
              <a:latin typeface="Arial" panose="020B0604020202020204" pitchFamily="34" charset="0"/>
            </a:endParaRPr>
          </a:p>
        </p:txBody>
      </p:sp>
      <p:sp>
        <p:nvSpPr>
          <p:cNvPr id="19" name="타원 18">
            <a:extLst>
              <a:ext uri="{FF2B5EF4-FFF2-40B4-BE49-F238E27FC236}">
                <a16:creationId xmlns:a16="http://schemas.microsoft.com/office/drawing/2014/main" id="{F6E24EDA-DD97-4DB4-A409-C86BBCA27AED}"/>
              </a:ext>
            </a:extLst>
          </p:cNvPr>
          <p:cNvSpPr>
            <a:spLocks noChangeAspect="1"/>
          </p:cNvSpPr>
          <p:nvPr/>
        </p:nvSpPr>
        <p:spPr>
          <a:xfrm>
            <a:off x="3674953" y="5560701"/>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C</a:t>
            </a:r>
            <a:endParaRPr lang="ko-KR" altLang="en-US" sz="200" dirty="0">
              <a:latin typeface="Arial" panose="020B0604020202020204" pitchFamily="34" charset="0"/>
            </a:endParaRPr>
          </a:p>
        </p:txBody>
      </p:sp>
      <p:sp>
        <p:nvSpPr>
          <p:cNvPr id="20" name="타원 19">
            <a:extLst>
              <a:ext uri="{FF2B5EF4-FFF2-40B4-BE49-F238E27FC236}">
                <a16:creationId xmlns:a16="http://schemas.microsoft.com/office/drawing/2014/main" id="{EDC5F176-2267-40BE-8AFA-72ED487EB0D6}"/>
              </a:ext>
            </a:extLst>
          </p:cNvPr>
          <p:cNvSpPr>
            <a:spLocks noChangeAspect="1"/>
          </p:cNvSpPr>
          <p:nvPr/>
        </p:nvSpPr>
        <p:spPr>
          <a:xfrm>
            <a:off x="3126699" y="1747466"/>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B</a:t>
            </a:r>
            <a:endParaRPr lang="ko-KR" altLang="en-US" sz="200" dirty="0">
              <a:latin typeface="Arial" panose="020B0604020202020204" pitchFamily="34" charset="0"/>
            </a:endParaRPr>
          </a:p>
        </p:txBody>
      </p:sp>
      <p:cxnSp>
        <p:nvCxnSpPr>
          <p:cNvPr id="24" name="직선 연결선 23">
            <a:extLst>
              <a:ext uri="{FF2B5EF4-FFF2-40B4-BE49-F238E27FC236}">
                <a16:creationId xmlns:a16="http://schemas.microsoft.com/office/drawing/2014/main" id="{59042284-2452-45C2-8635-36B27EA1B610}"/>
              </a:ext>
            </a:extLst>
          </p:cNvPr>
          <p:cNvCxnSpPr>
            <a:cxnSpLocks/>
            <a:stCxn id="4" idx="0"/>
            <a:endCxn id="20" idx="3"/>
          </p:cNvCxnSpPr>
          <p:nvPr/>
        </p:nvCxnSpPr>
        <p:spPr>
          <a:xfrm flipV="1">
            <a:off x="2422213" y="2362024"/>
            <a:ext cx="809928" cy="1112908"/>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직선 연결선 24">
            <a:extLst>
              <a:ext uri="{FF2B5EF4-FFF2-40B4-BE49-F238E27FC236}">
                <a16:creationId xmlns:a16="http://schemas.microsoft.com/office/drawing/2014/main" id="{F969694D-781D-4449-851B-B11D5C2906E2}"/>
              </a:ext>
            </a:extLst>
          </p:cNvPr>
          <p:cNvCxnSpPr>
            <a:cxnSpLocks/>
            <a:stCxn id="17" idx="2"/>
            <a:endCxn id="20" idx="7"/>
          </p:cNvCxnSpPr>
          <p:nvPr/>
        </p:nvCxnSpPr>
        <p:spPr>
          <a:xfrm flipH="1">
            <a:off x="3741257" y="1390878"/>
            <a:ext cx="1545410" cy="46203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직선 연결선 27">
            <a:extLst>
              <a:ext uri="{FF2B5EF4-FFF2-40B4-BE49-F238E27FC236}">
                <a16:creationId xmlns:a16="http://schemas.microsoft.com/office/drawing/2014/main" id="{53E6BACF-D5B6-4ACB-9603-EF209F46CE9E}"/>
              </a:ext>
            </a:extLst>
          </p:cNvPr>
          <p:cNvCxnSpPr>
            <a:cxnSpLocks/>
            <a:stCxn id="17" idx="4"/>
            <a:endCxn id="18" idx="0"/>
          </p:cNvCxnSpPr>
          <p:nvPr/>
        </p:nvCxnSpPr>
        <p:spPr>
          <a:xfrm>
            <a:off x="5646667" y="1750878"/>
            <a:ext cx="228175" cy="1858121"/>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 name="직선 연결선 30">
            <a:extLst>
              <a:ext uri="{FF2B5EF4-FFF2-40B4-BE49-F238E27FC236}">
                <a16:creationId xmlns:a16="http://schemas.microsoft.com/office/drawing/2014/main" id="{893046C8-F1F7-4620-8D10-11D0E8345D0E}"/>
              </a:ext>
            </a:extLst>
          </p:cNvPr>
          <p:cNvCxnSpPr>
            <a:cxnSpLocks/>
            <a:stCxn id="4" idx="5"/>
            <a:endCxn id="19" idx="1"/>
          </p:cNvCxnSpPr>
          <p:nvPr/>
        </p:nvCxnSpPr>
        <p:spPr>
          <a:xfrm>
            <a:off x="2676771" y="4089490"/>
            <a:ext cx="1103624" cy="1576653"/>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4" name="직선 연결선 33">
            <a:extLst>
              <a:ext uri="{FF2B5EF4-FFF2-40B4-BE49-F238E27FC236}">
                <a16:creationId xmlns:a16="http://schemas.microsoft.com/office/drawing/2014/main" id="{C819E480-E2C1-47F5-A3F6-8705028296A3}"/>
              </a:ext>
            </a:extLst>
          </p:cNvPr>
          <p:cNvCxnSpPr>
            <a:cxnSpLocks/>
            <a:stCxn id="19" idx="6"/>
            <a:endCxn id="16" idx="2"/>
          </p:cNvCxnSpPr>
          <p:nvPr/>
        </p:nvCxnSpPr>
        <p:spPr>
          <a:xfrm flipV="1">
            <a:off x="4394953" y="5827121"/>
            <a:ext cx="2676035" cy="9358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7" name="직선 연결선 36">
            <a:extLst>
              <a:ext uri="{FF2B5EF4-FFF2-40B4-BE49-F238E27FC236}">
                <a16:creationId xmlns:a16="http://schemas.microsoft.com/office/drawing/2014/main" id="{BB78954C-EE7F-4177-8E45-11064F46DCB9}"/>
              </a:ext>
            </a:extLst>
          </p:cNvPr>
          <p:cNvCxnSpPr>
            <a:cxnSpLocks/>
            <a:stCxn id="16" idx="6"/>
            <a:endCxn id="14" idx="3"/>
          </p:cNvCxnSpPr>
          <p:nvPr/>
        </p:nvCxnSpPr>
        <p:spPr>
          <a:xfrm flipV="1">
            <a:off x="7790988" y="4858012"/>
            <a:ext cx="1456270" cy="969109"/>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0" name="직선 연결선 39">
            <a:extLst>
              <a:ext uri="{FF2B5EF4-FFF2-40B4-BE49-F238E27FC236}">
                <a16:creationId xmlns:a16="http://schemas.microsoft.com/office/drawing/2014/main" id="{4321EA6B-DC23-46D5-820F-87D43F328BB8}"/>
              </a:ext>
            </a:extLst>
          </p:cNvPr>
          <p:cNvCxnSpPr>
            <a:cxnSpLocks/>
            <a:stCxn id="18" idx="7"/>
            <a:endCxn id="15" idx="3"/>
          </p:cNvCxnSpPr>
          <p:nvPr/>
        </p:nvCxnSpPr>
        <p:spPr>
          <a:xfrm flipV="1">
            <a:off x="6129400" y="2375672"/>
            <a:ext cx="1825343" cy="1338769"/>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3" name="직선 연결선 42">
            <a:extLst>
              <a:ext uri="{FF2B5EF4-FFF2-40B4-BE49-F238E27FC236}">
                <a16:creationId xmlns:a16="http://schemas.microsoft.com/office/drawing/2014/main" id="{177623A9-0E70-4897-9478-0D45AB94C467}"/>
              </a:ext>
            </a:extLst>
          </p:cNvPr>
          <p:cNvCxnSpPr>
            <a:cxnSpLocks/>
            <a:stCxn id="15" idx="6"/>
            <a:endCxn id="13" idx="2"/>
          </p:cNvCxnSpPr>
          <p:nvPr/>
        </p:nvCxnSpPr>
        <p:spPr>
          <a:xfrm flipV="1">
            <a:off x="8569301" y="1830988"/>
            <a:ext cx="1793427" cy="290126"/>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8" name="직선 연결선 47">
            <a:extLst>
              <a:ext uri="{FF2B5EF4-FFF2-40B4-BE49-F238E27FC236}">
                <a16:creationId xmlns:a16="http://schemas.microsoft.com/office/drawing/2014/main" id="{60413763-CCC4-4CF3-9F5B-5D44338B8606}"/>
              </a:ext>
            </a:extLst>
          </p:cNvPr>
          <p:cNvCxnSpPr>
            <a:cxnSpLocks/>
            <a:stCxn id="15" idx="2"/>
            <a:endCxn id="17" idx="6"/>
          </p:cNvCxnSpPr>
          <p:nvPr/>
        </p:nvCxnSpPr>
        <p:spPr>
          <a:xfrm flipH="1" flipV="1">
            <a:off x="6006667" y="1390878"/>
            <a:ext cx="1842634" cy="730236"/>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25" name="직선 연결선 124">
            <a:extLst>
              <a:ext uri="{FF2B5EF4-FFF2-40B4-BE49-F238E27FC236}">
                <a16:creationId xmlns:a16="http://schemas.microsoft.com/office/drawing/2014/main" id="{F32A363D-3CC2-426C-B794-9C9B8A95C539}"/>
              </a:ext>
            </a:extLst>
          </p:cNvPr>
          <p:cNvCxnSpPr>
            <a:cxnSpLocks/>
            <a:stCxn id="15" idx="5"/>
            <a:endCxn id="14" idx="1"/>
          </p:cNvCxnSpPr>
          <p:nvPr/>
        </p:nvCxnSpPr>
        <p:spPr>
          <a:xfrm>
            <a:off x="8463859" y="2375672"/>
            <a:ext cx="783399" cy="1973224"/>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5B7263BD-AF8E-4B72-9934-FD82F107848F}"/>
              </a:ext>
            </a:extLst>
          </p:cNvPr>
          <p:cNvSpPr txBox="1"/>
          <p:nvPr/>
        </p:nvSpPr>
        <p:spPr>
          <a:xfrm>
            <a:off x="241301" y="660029"/>
            <a:ext cx="3570208" cy="369332"/>
          </a:xfrm>
          <a:prstGeom prst="rect">
            <a:avLst/>
          </a:prstGeom>
          <a:noFill/>
        </p:spPr>
        <p:txBody>
          <a:bodyPr wrap="none" rtlCol="0">
            <a:spAutoFit/>
          </a:bodyPr>
          <a:lstStyle/>
          <a:p>
            <a:r>
              <a:rPr lang="ko-KR" altLang="en-US" dirty="0">
                <a:solidFill>
                  <a:schemeClr val="bg1">
                    <a:lumMod val="85000"/>
                  </a:schemeClr>
                </a:solidFill>
                <a:latin typeface="Arial" panose="020B0604020202020204" pitchFamily="34" charset="0"/>
              </a:rPr>
              <a:t>서로 다른 </a:t>
            </a:r>
            <a:r>
              <a:rPr lang="en-US" altLang="ko-KR" dirty="0">
                <a:solidFill>
                  <a:schemeClr val="bg1">
                    <a:lumMod val="85000"/>
                  </a:schemeClr>
                </a:solidFill>
                <a:latin typeface="Arial" panose="020B0604020202020204" pitchFamily="34" charset="0"/>
              </a:rPr>
              <a:t>2</a:t>
            </a:r>
            <a:r>
              <a:rPr lang="ko-KR" altLang="en-US" dirty="0">
                <a:solidFill>
                  <a:schemeClr val="bg1">
                    <a:lumMod val="85000"/>
                  </a:schemeClr>
                </a:solidFill>
                <a:latin typeface="Arial" panose="020B0604020202020204" pitchFamily="34" charset="0"/>
              </a:rPr>
              <a:t>개의 블록체인이 존재</a:t>
            </a:r>
          </a:p>
        </p:txBody>
      </p:sp>
    </p:spTree>
    <p:extLst>
      <p:ext uri="{BB962C8B-B14F-4D97-AF65-F5344CB8AC3E}">
        <p14:creationId xmlns:p14="http://schemas.microsoft.com/office/powerpoint/2010/main" val="355219269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D69B025F-C6D7-42D3-861D-8695ACAA46C9}"/>
              </a:ext>
            </a:extLst>
          </p:cNvPr>
          <p:cNvSpPr>
            <a:spLocks noGrp="1"/>
          </p:cNvSpPr>
          <p:nvPr>
            <p:ph idx="1"/>
          </p:nvPr>
        </p:nvSpPr>
        <p:spPr>
          <a:xfrm>
            <a:off x="241299" y="674860"/>
            <a:ext cx="11683999" cy="6030740"/>
          </a:xfrm>
        </p:spPr>
        <p:txBody>
          <a:bodyPr>
            <a:normAutofit/>
          </a:bodyPr>
          <a:lstStyle/>
          <a:p>
            <a:pPr indent="0">
              <a:buNone/>
            </a:pPr>
            <a:r>
              <a:rPr lang="ko-KR" altLang="en-US" sz="2500" dirty="0"/>
              <a:t>어떤 블록을 선택할 것인가</a:t>
            </a:r>
            <a:r>
              <a:rPr lang="en-US" altLang="ko-KR" sz="2500" dirty="0"/>
              <a:t>?</a:t>
            </a:r>
          </a:p>
          <a:p>
            <a:r>
              <a:rPr lang="ko-KR" altLang="en-US" dirty="0"/>
              <a:t>가장 긴 체인을 선택</a:t>
            </a:r>
            <a:endParaRPr lang="en-US" altLang="ko-KR" dirty="0"/>
          </a:p>
          <a:p>
            <a:r>
              <a:rPr lang="en-US" altLang="ko-KR" dirty="0"/>
              <a:t>GHOST </a:t>
            </a:r>
            <a:r>
              <a:rPr lang="ko-KR" altLang="en-US" dirty="0"/>
              <a:t>프로토콜 </a:t>
            </a:r>
            <a:r>
              <a:rPr lang="en-US" altLang="ko-KR" dirty="0"/>
              <a:t>(Greedy Heaviest Object subtree protocol)</a:t>
            </a:r>
          </a:p>
          <a:p>
            <a:r>
              <a:rPr lang="en-US" altLang="ko-KR" dirty="0"/>
              <a:t>2013</a:t>
            </a:r>
            <a:r>
              <a:rPr lang="ko-KR" altLang="en-US" dirty="0"/>
              <a:t>년 </a:t>
            </a:r>
            <a:r>
              <a:rPr lang="en-US" altLang="ko-KR" dirty="0"/>
              <a:t>12</a:t>
            </a:r>
            <a:r>
              <a:rPr lang="ko-KR" altLang="en-US" dirty="0"/>
              <a:t>월 </a:t>
            </a:r>
            <a:r>
              <a:rPr lang="ko-KR" altLang="en-US" dirty="0" err="1"/>
              <a:t>요나탄</a:t>
            </a:r>
            <a:r>
              <a:rPr lang="ko-KR" altLang="en-US" dirty="0"/>
              <a:t> </a:t>
            </a:r>
            <a:r>
              <a:rPr lang="ko-KR" altLang="en-US" dirty="0" err="1"/>
              <a:t>솜폴린스키</a:t>
            </a:r>
            <a:r>
              <a:rPr lang="en-US" altLang="ko-KR" dirty="0"/>
              <a:t>(Yonatan </a:t>
            </a:r>
            <a:r>
              <a:rPr lang="en-US" altLang="ko-KR" dirty="0" err="1"/>
              <a:t>Sompolinsky</a:t>
            </a:r>
            <a:r>
              <a:rPr lang="en-US" altLang="ko-KR" dirty="0"/>
              <a:t>)</a:t>
            </a:r>
            <a:r>
              <a:rPr lang="ko-KR" altLang="en-US" dirty="0"/>
              <a:t>와 </a:t>
            </a:r>
            <a:r>
              <a:rPr lang="ko-KR" altLang="en-US" dirty="0" err="1"/>
              <a:t>아비브</a:t>
            </a:r>
            <a:r>
              <a:rPr lang="ko-KR" altLang="en-US" dirty="0"/>
              <a:t> </a:t>
            </a:r>
            <a:r>
              <a:rPr lang="ko-KR" altLang="en-US" dirty="0" err="1"/>
              <a:t>조우하르</a:t>
            </a:r>
            <a:r>
              <a:rPr lang="en-US" altLang="ko-KR" dirty="0"/>
              <a:t>(Aviv Zohar)</a:t>
            </a:r>
            <a:r>
              <a:rPr lang="ko-KR" altLang="en-US" dirty="0"/>
              <a:t>에 의해 소개된 프로토콜</a:t>
            </a:r>
            <a:endParaRPr lang="en-US" altLang="ko-KR" dirty="0"/>
          </a:p>
          <a:p>
            <a:r>
              <a:rPr lang="ko-KR" altLang="en-US" dirty="0"/>
              <a:t>퍼즐 </a:t>
            </a:r>
            <a:r>
              <a:rPr lang="en-US" altLang="ko-KR" dirty="0"/>
              <a:t>: Block</a:t>
            </a:r>
            <a:r>
              <a:rPr lang="ko-KR" altLang="en-US" dirty="0"/>
              <a:t> </a:t>
            </a:r>
            <a:r>
              <a:rPr lang="en-US" altLang="ko-KR" dirty="0"/>
              <a:t>Hash</a:t>
            </a:r>
            <a:r>
              <a:rPr lang="ko-KR" altLang="en-US" dirty="0"/>
              <a:t>값이 일정 값 이하가</a:t>
            </a:r>
            <a:r>
              <a:rPr lang="en-US" altLang="ko-KR" dirty="0"/>
              <a:t> </a:t>
            </a:r>
            <a:r>
              <a:rPr lang="ko-KR" altLang="en-US" dirty="0"/>
              <a:t>되는 </a:t>
            </a:r>
            <a:r>
              <a:rPr lang="en-US" altLang="ko-KR" dirty="0"/>
              <a:t>Nonce</a:t>
            </a:r>
            <a:r>
              <a:rPr lang="ko-KR" altLang="en-US" dirty="0"/>
              <a:t>를 찾는 문제</a:t>
            </a:r>
            <a:endParaRPr lang="en-US" altLang="ko-KR" dirty="0"/>
          </a:p>
          <a:p>
            <a:r>
              <a:rPr lang="ko-KR" altLang="en-US" dirty="0" err="1"/>
              <a:t>논스</a:t>
            </a:r>
            <a:r>
              <a:rPr lang="ko-KR" altLang="en-US" dirty="0"/>
              <a:t> </a:t>
            </a:r>
            <a:r>
              <a:rPr lang="en-US" altLang="ko-KR" dirty="0"/>
              <a:t>(Block</a:t>
            </a:r>
            <a:r>
              <a:rPr lang="ko-KR" altLang="en-US" dirty="0"/>
              <a:t> </a:t>
            </a:r>
            <a:r>
              <a:rPr lang="en-US" altLang="ko-KR" dirty="0"/>
              <a:t>Nonce) : Block Hash </a:t>
            </a:r>
            <a:r>
              <a:rPr lang="ko-KR" altLang="en-US" dirty="0"/>
              <a:t>값을 변경시키기 위한 임의의 값</a:t>
            </a:r>
            <a:endParaRPr lang="en-US" altLang="ko-KR" dirty="0"/>
          </a:p>
          <a:p>
            <a:r>
              <a:rPr lang="ko-KR" altLang="en-US" dirty="0"/>
              <a:t>채굴</a:t>
            </a:r>
            <a:r>
              <a:rPr lang="en-US" altLang="ko-KR" dirty="0"/>
              <a:t>(Mining) : </a:t>
            </a:r>
            <a:r>
              <a:rPr lang="ko-KR" altLang="en-US" dirty="0"/>
              <a:t>퍼즐을 풀어 블록을 생성하고 전파하는 것</a:t>
            </a:r>
            <a:endParaRPr lang="en-US" altLang="ko-KR" dirty="0"/>
          </a:p>
          <a:p>
            <a:r>
              <a:rPr lang="ko-KR" altLang="en-US" dirty="0"/>
              <a:t>블록 생성 시간 </a:t>
            </a:r>
            <a:r>
              <a:rPr lang="en-US" altLang="ko-KR" dirty="0"/>
              <a:t>&amp; </a:t>
            </a:r>
            <a:r>
              <a:rPr lang="ko-KR" altLang="en-US" dirty="0"/>
              <a:t>난이도 조정 </a:t>
            </a:r>
            <a:r>
              <a:rPr lang="en-US" altLang="ko-KR" dirty="0"/>
              <a:t>(Target Block Time &amp; Difficulty Target)</a:t>
            </a:r>
          </a:p>
          <a:p>
            <a:pPr lvl="1"/>
            <a:r>
              <a:rPr lang="ko-KR" altLang="en-US" dirty="0" err="1"/>
              <a:t>비트코인</a:t>
            </a:r>
            <a:r>
              <a:rPr lang="ko-KR" altLang="en-US" dirty="0"/>
              <a:t> </a:t>
            </a:r>
            <a:r>
              <a:rPr lang="en-US" altLang="ko-KR" dirty="0"/>
              <a:t>: </a:t>
            </a:r>
            <a:r>
              <a:rPr lang="ko-KR" altLang="en-US" dirty="0"/>
              <a:t>블록당 </a:t>
            </a:r>
            <a:r>
              <a:rPr lang="en-US" altLang="ko-KR" dirty="0"/>
              <a:t>10</a:t>
            </a:r>
            <a:r>
              <a:rPr lang="ko-KR" altLang="en-US" dirty="0"/>
              <a:t>분 </a:t>
            </a:r>
            <a:r>
              <a:rPr lang="ko-KR" altLang="en-US" dirty="0" err="1"/>
              <a:t>타켓</a:t>
            </a:r>
            <a:r>
              <a:rPr lang="en-US" altLang="ko-KR" dirty="0"/>
              <a:t>, </a:t>
            </a:r>
            <a:r>
              <a:rPr lang="ko-KR" altLang="en-US" dirty="0"/>
              <a:t>블록 </a:t>
            </a:r>
            <a:r>
              <a:rPr lang="en-US" altLang="ko-KR" dirty="0"/>
              <a:t>40000</a:t>
            </a:r>
            <a:r>
              <a:rPr lang="ko-KR" altLang="en-US" dirty="0"/>
              <a:t>개 마다  난이도 조정 </a:t>
            </a:r>
            <a:r>
              <a:rPr lang="en-US" altLang="ko-KR" dirty="0"/>
              <a:t>(2016</a:t>
            </a:r>
            <a:r>
              <a:rPr lang="ko-KR" altLang="en-US" dirty="0"/>
              <a:t>블록 마다 재계산</a:t>
            </a:r>
            <a:r>
              <a:rPr lang="en-US" altLang="ko-KR" dirty="0"/>
              <a:t>)</a:t>
            </a:r>
          </a:p>
          <a:p>
            <a:pPr lvl="1"/>
            <a:r>
              <a:rPr lang="ko-KR" altLang="en-US" dirty="0"/>
              <a:t>이더리움 </a:t>
            </a:r>
            <a:r>
              <a:rPr lang="en-US" altLang="ko-KR" dirty="0"/>
              <a:t>: </a:t>
            </a:r>
            <a:r>
              <a:rPr lang="ko-KR" altLang="en-US" dirty="0"/>
              <a:t>블록당 </a:t>
            </a:r>
            <a:r>
              <a:rPr lang="en-US" altLang="ko-KR" dirty="0"/>
              <a:t>12~14</a:t>
            </a:r>
            <a:r>
              <a:rPr lang="ko-KR" altLang="en-US" dirty="0"/>
              <a:t>초 </a:t>
            </a:r>
            <a:r>
              <a:rPr lang="ko-KR" altLang="en-US" dirty="0" err="1"/>
              <a:t>타켓</a:t>
            </a:r>
            <a:r>
              <a:rPr lang="en-US" altLang="ko-KR" dirty="0"/>
              <a:t>, </a:t>
            </a:r>
            <a:r>
              <a:rPr lang="ko-KR" altLang="en-US" dirty="0"/>
              <a:t>블록마다 난이도 조정</a:t>
            </a:r>
            <a:endParaRPr lang="en-US" altLang="ko-KR" dirty="0"/>
          </a:p>
          <a:p>
            <a:r>
              <a:rPr lang="en-US" altLang="ko-KR" dirty="0"/>
              <a:t>Incentive, </a:t>
            </a:r>
            <a:r>
              <a:rPr lang="en-US" altLang="ko-KR" dirty="0" err="1"/>
              <a:t>Rewrad</a:t>
            </a:r>
            <a:r>
              <a:rPr lang="ko-KR" altLang="en-US" dirty="0"/>
              <a:t> </a:t>
            </a:r>
            <a:r>
              <a:rPr lang="en-US" altLang="ko-KR" dirty="0"/>
              <a:t>: </a:t>
            </a:r>
            <a:r>
              <a:rPr lang="ko-KR" altLang="en-US" dirty="0"/>
              <a:t>블록생성에 대한 보상</a:t>
            </a:r>
            <a:endParaRPr lang="en-US" altLang="ko-KR" dirty="0"/>
          </a:p>
          <a:p>
            <a:pPr lvl="1"/>
            <a:r>
              <a:rPr lang="ko-KR" altLang="en-US" dirty="0" err="1"/>
              <a:t>비트코인</a:t>
            </a:r>
            <a:r>
              <a:rPr lang="en-US" altLang="ko-KR" dirty="0"/>
              <a:t>: Block</a:t>
            </a:r>
            <a:r>
              <a:rPr lang="ko-KR" altLang="en-US" dirty="0"/>
              <a:t>의 첫번째 </a:t>
            </a:r>
            <a:r>
              <a:rPr lang="en-US" altLang="ko-KR" dirty="0"/>
              <a:t>Transaction</a:t>
            </a:r>
            <a:r>
              <a:rPr lang="ko-KR" altLang="en-US" dirty="0"/>
              <a:t>은 </a:t>
            </a:r>
            <a:r>
              <a:rPr lang="en-US" altLang="ko-KR" dirty="0"/>
              <a:t>Miner</a:t>
            </a:r>
            <a:r>
              <a:rPr lang="ko-KR" altLang="en-US" dirty="0"/>
              <a:t>에게 </a:t>
            </a:r>
            <a:r>
              <a:rPr lang="en-US" altLang="ko-KR" dirty="0"/>
              <a:t>Bitcoin</a:t>
            </a:r>
            <a:r>
              <a:rPr lang="ko-KR" altLang="en-US" dirty="0"/>
              <a:t> </a:t>
            </a:r>
            <a:r>
              <a:rPr lang="en-US" altLang="ko-KR" dirty="0"/>
              <a:t>Reward</a:t>
            </a:r>
            <a:r>
              <a:rPr lang="ko-KR" altLang="en-US" dirty="0"/>
              <a:t> 지급 ➡ 화폐 유통</a:t>
            </a:r>
            <a:br>
              <a:rPr lang="en-US" altLang="ko-KR" dirty="0"/>
            </a:br>
            <a:r>
              <a:rPr lang="en-US" altLang="ko-KR" dirty="0"/>
              <a:t>Bitcoin</a:t>
            </a:r>
            <a:r>
              <a:rPr lang="ko-KR" altLang="en-US" dirty="0"/>
              <a:t> 생성 트랜잭션 ➡</a:t>
            </a:r>
            <a:r>
              <a:rPr lang="en-US" altLang="ko-KR" dirty="0"/>
              <a:t> Coinbase Transaction -&gt; 100 Block </a:t>
            </a:r>
            <a:r>
              <a:rPr lang="ko-KR" altLang="en-US" dirty="0"/>
              <a:t>동안 사용 불가</a:t>
            </a:r>
            <a:endParaRPr lang="en-US" altLang="ko-KR" dirty="0"/>
          </a:p>
          <a:p>
            <a:pPr lvl="1"/>
            <a:r>
              <a:rPr lang="ko-KR" altLang="en-US" dirty="0"/>
              <a:t>이더리움</a:t>
            </a:r>
            <a:r>
              <a:rPr lang="en-US" altLang="ko-KR" dirty="0"/>
              <a:t>: Block</a:t>
            </a:r>
            <a:r>
              <a:rPr lang="ko-KR" altLang="en-US" dirty="0"/>
              <a:t>의 </a:t>
            </a:r>
            <a:r>
              <a:rPr lang="en-US" altLang="ko-KR" dirty="0"/>
              <a:t>Beneficiary(Coinbase)</a:t>
            </a:r>
            <a:r>
              <a:rPr lang="ko-KR" altLang="en-US" dirty="0"/>
              <a:t>를 </a:t>
            </a:r>
            <a:r>
              <a:rPr lang="en-US" altLang="ko-KR" dirty="0"/>
              <a:t>Miner</a:t>
            </a:r>
            <a:r>
              <a:rPr lang="ko-KR" altLang="en-US" dirty="0"/>
              <a:t>로 지정하고</a:t>
            </a:r>
            <a:r>
              <a:rPr lang="en-US" altLang="ko-KR" dirty="0"/>
              <a:t>, Miner</a:t>
            </a:r>
            <a:r>
              <a:rPr lang="ko-KR" altLang="en-US" dirty="0"/>
              <a:t>의 상태를 수정하여 지급</a:t>
            </a:r>
            <a:endParaRPr lang="en-US" altLang="ko-KR" dirty="0"/>
          </a:p>
        </p:txBody>
      </p:sp>
      <p:sp>
        <p:nvSpPr>
          <p:cNvPr id="3" name="제목 2">
            <a:extLst>
              <a:ext uri="{FF2B5EF4-FFF2-40B4-BE49-F238E27FC236}">
                <a16:creationId xmlns:a16="http://schemas.microsoft.com/office/drawing/2014/main" id="{0B66014E-EC5B-4F10-9CB9-5647DBCEADD3}"/>
              </a:ext>
            </a:extLst>
          </p:cNvPr>
          <p:cNvSpPr>
            <a:spLocks noGrp="1"/>
          </p:cNvSpPr>
          <p:nvPr>
            <p:ph type="title"/>
          </p:nvPr>
        </p:nvSpPr>
        <p:spPr/>
        <p:txBody>
          <a:bodyPr/>
          <a:lstStyle/>
          <a:p>
            <a:r>
              <a:rPr lang="en-US" altLang="ko-KR" dirty="0" err="1"/>
              <a:t>PoW</a:t>
            </a:r>
            <a:r>
              <a:rPr lang="en-US" altLang="ko-KR" dirty="0"/>
              <a:t> (Proof of Work)</a:t>
            </a:r>
            <a:endParaRPr lang="ko-KR" altLang="en-US" dirty="0"/>
          </a:p>
        </p:txBody>
      </p:sp>
    </p:spTree>
    <p:extLst>
      <p:ext uri="{BB962C8B-B14F-4D97-AF65-F5344CB8AC3E}">
        <p14:creationId xmlns:p14="http://schemas.microsoft.com/office/powerpoint/2010/main" val="34745207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3273FCC8-9E33-41C8-82A5-20AEA95854D1}"/>
              </a:ext>
            </a:extLst>
          </p:cNvPr>
          <p:cNvSpPr>
            <a:spLocks noGrp="1"/>
          </p:cNvSpPr>
          <p:nvPr>
            <p:ph idx="1"/>
          </p:nvPr>
        </p:nvSpPr>
        <p:spPr/>
        <p:txBody>
          <a:bodyPr/>
          <a:lstStyle/>
          <a:p>
            <a:r>
              <a:rPr lang="en-US" altLang="ko-KR" dirty="0"/>
              <a:t>2</a:t>
            </a:r>
            <a:r>
              <a:rPr lang="ko-KR" altLang="en-US" dirty="0"/>
              <a:t>개 이상의 노드가 동시에 블록을 생성한다면</a:t>
            </a:r>
            <a:r>
              <a:rPr lang="en-US" altLang="ko-KR" dirty="0"/>
              <a:t>?</a:t>
            </a:r>
          </a:p>
          <a:p>
            <a:r>
              <a:rPr lang="en-US" altLang="ko-KR" dirty="0">
                <a:hlinkClick r:id="rId3"/>
              </a:rPr>
              <a:t>https://taeyonghwang.github.io/ethereum/uncle-reward/</a:t>
            </a:r>
            <a:endParaRPr lang="en-US" altLang="ko-KR" dirty="0"/>
          </a:p>
          <a:p>
            <a:r>
              <a:rPr lang="en-US" altLang="ko-KR" dirty="0"/>
              <a:t>GHOST (Greedy Heaviest Object </a:t>
            </a:r>
            <a:r>
              <a:rPr lang="en-US" altLang="ko-KR" dirty="0" err="1"/>
              <a:t>SubTree</a:t>
            </a:r>
            <a:r>
              <a:rPr lang="en-US" altLang="ko-KR" dirty="0"/>
              <a:t>) Protocol</a:t>
            </a:r>
          </a:p>
          <a:p>
            <a:pPr lvl="1"/>
            <a:r>
              <a:rPr lang="en-US" altLang="ko-KR" dirty="0"/>
              <a:t>Bitcoin : Longest Chain Selection </a:t>
            </a:r>
          </a:p>
          <a:p>
            <a:pPr lvl="1"/>
            <a:r>
              <a:rPr lang="en-US" altLang="ko-KR" dirty="0"/>
              <a:t>Ethereum : Heaviest Chain Selection</a:t>
            </a:r>
          </a:p>
          <a:p>
            <a:pPr lvl="2"/>
            <a:r>
              <a:rPr lang="en-US" altLang="ko-KR" dirty="0"/>
              <a:t>Heaviest : </a:t>
            </a:r>
            <a:r>
              <a:rPr lang="ko-KR" altLang="en-US" dirty="0"/>
              <a:t>각</a:t>
            </a:r>
            <a:r>
              <a:rPr lang="en-US" altLang="ko-KR" dirty="0"/>
              <a:t> </a:t>
            </a:r>
            <a:r>
              <a:rPr lang="ko-KR" altLang="en-US" dirty="0"/>
              <a:t>블록을 </a:t>
            </a:r>
            <a:r>
              <a:rPr lang="en-US" altLang="ko-KR" dirty="0"/>
              <a:t>Root</a:t>
            </a:r>
            <a:r>
              <a:rPr lang="ko-KR" altLang="en-US" dirty="0"/>
              <a:t>로 하는 </a:t>
            </a:r>
            <a:r>
              <a:rPr lang="en-US" altLang="ko-KR" dirty="0"/>
              <a:t>Subtree</a:t>
            </a:r>
            <a:r>
              <a:rPr lang="ko-KR" altLang="en-US" dirty="0"/>
              <a:t>의 크기</a:t>
            </a:r>
            <a:endParaRPr lang="en-US" altLang="ko-KR" dirty="0"/>
          </a:p>
          <a:p>
            <a:r>
              <a:rPr lang="ko-KR" altLang="en-US" dirty="0"/>
              <a:t>이더리움 </a:t>
            </a:r>
            <a:r>
              <a:rPr lang="en-US" altLang="ko-KR" dirty="0"/>
              <a:t>:</a:t>
            </a:r>
            <a:r>
              <a:rPr lang="ko-KR" altLang="en-US" dirty="0"/>
              <a:t> </a:t>
            </a:r>
            <a:r>
              <a:rPr lang="en-US" altLang="ko-KR" dirty="0"/>
              <a:t>modified GHOST protocol (7</a:t>
            </a:r>
            <a:r>
              <a:rPr lang="ko-KR" altLang="en-US" dirty="0"/>
              <a:t>단계 레벨만 포함</a:t>
            </a:r>
            <a:r>
              <a:rPr lang="en-US" altLang="ko-KR" dirty="0"/>
              <a:t>)</a:t>
            </a:r>
            <a:endParaRPr lang="ko-KR" altLang="en-US" dirty="0"/>
          </a:p>
        </p:txBody>
      </p:sp>
      <p:sp>
        <p:nvSpPr>
          <p:cNvPr id="3" name="제목 2">
            <a:extLst>
              <a:ext uri="{FF2B5EF4-FFF2-40B4-BE49-F238E27FC236}">
                <a16:creationId xmlns:a16="http://schemas.microsoft.com/office/drawing/2014/main" id="{C9F04EF4-0A6F-45FB-88B3-C4385650C9BE}"/>
              </a:ext>
            </a:extLst>
          </p:cNvPr>
          <p:cNvSpPr>
            <a:spLocks noGrp="1"/>
          </p:cNvSpPr>
          <p:nvPr>
            <p:ph type="title"/>
          </p:nvPr>
        </p:nvSpPr>
        <p:spPr/>
        <p:txBody>
          <a:bodyPr/>
          <a:lstStyle/>
          <a:p>
            <a:r>
              <a:rPr lang="ko-KR" altLang="en-US" dirty="0"/>
              <a:t>합의 알고리즘 </a:t>
            </a:r>
            <a:r>
              <a:rPr lang="en-US" altLang="ko-KR" dirty="0"/>
              <a:t>- </a:t>
            </a:r>
            <a:r>
              <a:rPr lang="ko-KR" altLang="en-US" dirty="0"/>
              <a:t>포크</a:t>
            </a:r>
            <a:r>
              <a:rPr lang="en-US" altLang="ko-KR" dirty="0"/>
              <a:t>(fork)</a:t>
            </a:r>
            <a:endParaRPr lang="ko-KR" altLang="en-US" dirty="0"/>
          </a:p>
        </p:txBody>
      </p:sp>
    </p:spTree>
    <p:extLst>
      <p:ext uri="{BB962C8B-B14F-4D97-AF65-F5344CB8AC3E}">
        <p14:creationId xmlns:p14="http://schemas.microsoft.com/office/powerpoint/2010/main" val="9576600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1CEE8C50-89F4-4F85-87DE-3D0D7CD35230}"/>
              </a:ext>
            </a:extLst>
          </p:cNvPr>
          <p:cNvSpPr>
            <a:spLocks noGrp="1"/>
          </p:cNvSpPr>
          <p:nvPr>
            <p:ph idx="1"/>
          </p:nvPr>
        </p:nvSpPr>
        <p:spPr>
          <a:xfrm>
            <a:off x="241300" y="674860"/>
            <a:ext cx="10515600" cy="5991052"/>
          </a:xfrm>
        </p:spPr>
        <p:txBody>
          <a:bodyPr>
            <a:normAutofit/>
          </a:bodyPr>
          <a:lstStyle/>
          <a:p>
            <a:pPr indent="0">
              <a:buNone/>
            </a:pPr>
            <a:r>
              <a:rPr lang="ko-KR" altLang="en-US" dirty="0" err="1"/>
              <a:t>비트코인</a:t>
            </a:r>
            <a:endParaRPr lang="en-US" altLang="ko-KR" dirty="0"/>
          </a:p>
          <a:p>
            <a:pPr marL="285750" indent="-285750"/>
            <a:r>
              <a:rPr lang="ko-KR" altLang="en-US" sz="1600" dirty="0"/>
              <a:t>신뢰가 아닌 암호학적인 증명에 기반한 전자 화폐 시스템 </a:t>
            </a:r>
            <a:endParaRPr lang="en-US" altLang="ko-KR" sz="1600" dirty="0"/>
          </a:p>
          <a:p>
            <a:pPr marL="285750" indent="-285750"/>
            <a:r>
              <a:rPr lang="ko-KR" altLang="en-US" sz="1600" dirty="0"/>
              <a:t>탈중앙화 디지털 자산의 첫 번째 사례</a:t>
            </a:r>
            <a:endParaRPr lang="en-US" altLang="ko-KR" sz="1600" dirty="0"/>
          </a:p>
          <a:p>
            <a:pPr marL="285750" indent="-285750"/>
            <a:r>
              <a:rPr lang="ko-KR" altLang="en-US" sz="1600" dirty="0"/>
              <a:t>분산 합의 </a:t>
            </a:r>
            <a:r>
              <a:rPr lang="ko-KR" altLang="en-US" sz="1600" dirty="0" err="1"/>
              <a:t>수단으로서의</a:t>
            </a:r>
            <a:r>
              <a:rPr lang="ko-KR" altLang="en-US" sz="1600" dirty="0"/>
              <a:t> 블록체인 기술</a:t>
            </a:r>
            <a:endParaRPr lang="en-US" altLang="ko-KR" sz="1600" dirty="0"/>
          </a:p>
          <a:p>
            <a:pPr indent="0">
              <a:buNone/>
            </a:pPr>
            <a:endParaRPr lang="en-US" altLang="ko-KR" sz="1600" dirty="0"/>
          </a:p>
          <a:p>
            <a:pPr indent="0">
              <a:buNone/>
            </a:pPr>
            <a:r>
              <a:rPr lang="ko-KR" altLang="en-US" dirty="0" err="1"/>
              <a:t>이더리움</a:t>
            </a:r>
            <a:endParaRPr lang="en-US" altLang="ko-KR" dirty="0"/>
          </a:p>
          <a:p>
            <a:pPr marL="285750" indent="-285750"/>
            <a:r>
              <a:rPr lang="ko-KR" altLang="en-US" sz="1600" dirty="0"/>
              <a:t>스마트 </a:t>
            </a:r>
            <a:r>
              <a:rPr lang="ko-KR" altLang="en-US" sz="1600" dirty="0" err="1"/>
              <a:t>컨트랙트와</a:t>
            </a:r>
            <a:r>
              <a:rPr lang="ko-KR" altLang="en-US" sz="1600" dirty="0"/>
              <a:t> </a:t>
            </a:r>
            <a:r>
              <a:rPr lang="ko-KR" altLang="en-US" sz="1600" dirty="0" err="1"/>
              <a:t>탈중앙화된</a:t>
            </a:r>
            <a:r>
              <a:rPr lang="ko-KR" altLang="en-US" sz="1600" dirty="0"/>
              <a:t> 어플리케이션 플랫폼</a:t>
            </a:r>
            <a:endParaRPr lang="en-US" altLang="ko-KR" sz="1600" dirty="0"/>
          </a:p>
          <a:p>
            <a:pPr marL="285750" indent="-285750"/>
            <a:r>
              <a:rPr lang="ko-KR" altLang="en-US" sz="1600" dirty="0" err="1"/>
              <a:t>튜링완전</a:t>
            </a:r>
            <a:r>
              <a:rPr lang="en-US" altLang="ko-KR" sz="1600" dirty="0"/>
              <a:t>(</a:t>
            </a:r>
            <a:r>
              <a:rPr lang="en-US" altLang="ko-KR" sz="1600" dirty="0" err="1"/>
              <a:t>turing</a:t>
            </a:r>
            <a:r>
              <a:rPr lang="en-US" altLang="ko-KR" sz="1600" dirty="0"/>
              <a:t>-complete) </a:t>
            </a:r>
            <a:r>
              <a:rPr lang="ko-KR" altLang="en-US" sz="1600" dirty="0"/>
              <a:t>프로그래밍 언어 지원 블록체인</a:t>
            </a:r>
            <a:endParaRPr lang="en-US" altLang="ko-KR" sz="1600" dirty="0"/>
          </a:p>
          <a:p>
            <a:pPr marL="285750" indent="-285750"/>
            <a:r>
              <a:rPr lang="ko-KR" altLang="en-US" sz="1600" dirty="0"/>
              <a:t>규칙에 따라 </a:t>
            </a:r>
            <a:r>
              <a:rPr lang="en-US" altLang="ko-KR" sz="1600" dirty="0"/>
              <a:t>'</a:t>
            </a:r>
            <a:r>
              <a:rPr lang="ko-KR" altLang="en-US" sz="1600" dirty="0"/>
              <a:t>상태</a:t>
            </a:r>
            <a:r>
              <a:rPr lang="en-US" altLang="ko-KR" sz="1600" dirty="0"/>
              <a:t>'</a:t>
            </a:r>
            <a:r>
              <a:rPr lang="ko-KR" altLang="en-US" sz="1600" dirty="0"/>
              <a:t>를 변환시키는 기능이 포함된 </a:t>
            </a:r>
            <a:r>
              <a:rPr lang="en-US" altLang="ko-KR" sz="1600" dirty="0"/>
              <a:t>"</a:t>
            </a:r>
            <a:r>
              <a:rPr lang="ko-KR" altLang="en-US" sz="1600" dirty="0"/>
              <a:t>계약</a:t>
            </a:r>
            <a:r>
              <a:rPr lang="en-US" altLang="ko-KR" sz="1600" dirty="0"/>
              <a:t>(contracts)"</a:t>
            </a:r>
            <a:r>
              <a:rPr lang="ko-KR" altLang="en-US" sz="1600" dirty="0"/>
              <a:t> 작성 가능</a:t>
            </a:r>
            <a:endParaRPr lang="en-US" altLang="ko-KR" sz="1600" dirty="0"/>
          </a:p>
          <a:p>
            <a:pPr marL="285750" indent="-285750"/>
            <a:r>
              <a:rPr lang="ko-KR" altLang="en-US" sz="1600" dirty="0"/>
              <a:t>거의 모든 형태의 어플리케이션을 만들어낼 수 있도록 지원</a:t>
            </a:r>
            <a:endParaRPr lang="en-US" altLang="ko-KR" sz="1600" dirty="0"/>
          </a:p>
          <a:p>
            <a:pPr marL="285750" indent="-285750"/>
            <a:endParaRPr lang="en-US" altLang="ko-KR" dirty="0"/>
          </a:p>
          <a:p>
            <a:pPr marL="285750" indent="-285750"/>
            <a:endParaRPr lang="en-US" altLang="ko-KR" dirty="0"/>
          </a:p>
          <a:p>
            <a:pPr marL="285750" indent="-285750"/>
            <a:endParaRPr lang="en-US" altLang="ko-KR" dirty="0"/>
          </a:p>
          <a:p>
            <a:pPr marL="285750" indent="-285750"/>
            <a:endParaRPr lang="en-US" altLang="ko-KR" dirty="0"/>
          </a:p>
          <a:p>
            <a:pPr indent="0">
              <a:buNone/>
            </a:pPr>
            <a:endParaRPr lang="en-US" altLang="ko-KR" sz="1600" dirty="0"/>
          </a:p>
          <a:p>
            <a:pPr indent="0">
              <a:buNone/>
            </a:pPr>
            <a:endParaRPr lang="ko-KR" altLang="en-US" dirty="0"/>
          </a:p>
        </p:txBody>
      </p:sp>
      <p:sp>
        <p:nvSpPr>
          <p:cNvPr id="3" name="제목 2">
            <a:extLst>
              <a:ext uri="{FF2B5EF4-FFF2-40B4-BE49-F238E27FC236}">
                <a16:creationId xmlns:a16="http://schemas.microsoft.com/office/drawing/2014/main" id="{0EA218A7-D547-4661-ACF7-16F397AE1965}"/>
              </a:ext>
            </a:extLst>
          </p:cNvPr>
          <p:cNvSpPr>
            <a:spLocks noGrp="1"/>
          </p:cNvSpPr>
          <p:nvPr>
            <p:ph type="title"/>
          </p:nvPr>
        </p:nvSpPr>
        <p:spPr/>
        <p:txBody>
          <a:bodyPr/>
          <a:lstStyle/>
          <a:p>
            <a:r>
              <a:rPr lang="ko-KR" altLang="en-US" dirty="0" err="1"/>
              <a:t>비트코인</a:t>
            </a:r>
            <a:r>
              <a:rPr lang="en-US" altLang="ko-KR" dirty="0"/>
              <a:t>, </a:t>
            </a:r>
            <a:r>
              <a:rPr lang="ko-KR" altLang="en-US" dirty="0" err="1"/>
              <a:t>이더리움</a:t>
            </a:r>
            <a:endParaRPr lang="ko-KR" altLang="en-US" dirty="0"/>
          </a:p>
        </p:txBody>
      </p:sp>
    </p:spTree>
    <p:extLst>
      <p:ext uri="{BB962C8B-B14F-4D97-AF65-F5344CB8AC3E}">
        <p14:creationId xmlns:p14="http://schemas.microsoft.com/office/powerpoint/2010/main" val="286394305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차트 3">
            <a:extLst>
              <a:ext uri="{FF2B5EF4-FFF2-40B4-BE49-F238E27FC236}">
                <a16:creationId xmlns:a16="http://schemas.microsoft.com/office/drawing/2014/main" id="{6C047799-A854-492E-8C15-5E1D45E907D6}"/>
              </a:ext>
            </a:extLst>
          </p:cNvPr>
          <p:cNvGraphicFramePr>
            <a:graphicFrameLocks/>
          </p:cNvGraphicFramePr>
          <p:nvPr/>
        </p:nvGraphicFramePr>
        <p:xfrm>
          <a:off x="236921" y="657224"/>
          <a:ext cx="11709399" cy="6048375"/>
        </p:xfrm>
        <a:graphic>
          <a:graphicData uri="http://schemas.openxmlformats.org/drawingml/2006/chart">
            <c:chart xmlns:c="http://schemas.openxmlformats.org/drawingml/2006/chart" xmlns:r="http://schemas.openxmlformats.org/officeDocument/2006/relationships" r:id="rId3"/>
          </a:graphicData>
        </a:graphic>
      </p:graphicFrame>
      <p:cxnSp>
        <p:nvCxnSpPr>
          <p:cNvPr id="8" name="직선 연결선 7">
            <a:extLst>
              <a:ext uri="{FF2B5EF4-FFF2-40B4-BE49-F238E27FC236}">
                <a16:creationId xmlns:a16="http://schemas.microsoft.com/office/drawing/2014/main" id="{2FB866E4-656B-4F46-9916-2AD7446E2706}"/>
              </a:ext>
            </a:extLst>
          </p:cNvPr>
          <p:cNvCxnSpPr>
            <a:cxnSpLocks/>
          </p:cNvCxnSpPr>
          <p:nvPr/>
        </p:nvCxnSpPr>
        <p:spPr>
          <a:xfrm>
            <a:off x="560934" y="3821970"/>
            <a:ext cx="11367541" cy="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sp>
        <p:nvSpPr>
          <p:cNvPr id="3" name="제목 2">
            <a:extLst>
              <a:ext uri="{FF2B5EF4-FFF2-40B4-BE49-F238E27FC236}">
                <a16:creationId xmlns:a16="http://schemas.microsoft.com/office/drawing/2014/main" id="{BCD446E2-F2DD-41D1-A427-67B811B13FFF}"/>
              </a:ext>
            </a:extLst>
          </p:cNvPr>
          <p:cNvSpPr>
            <a:spLocks noGrp="1"/>
          </p:cNvSpPr>
          <p:nvPr>
            <p:ph type="title"/>
          </p:nvPr>
        </p:nvSpPr>
        <p:spPr/>
        <p:txBody>
          <a:bodyPr/>
          <a:lstStyle/>
          <a:p>
            <a:r>
              <a:rPr lang="en-US" altLang="ko-KR" dirty="0"/>
              <a:t>Bitcoin Average Block Time (2019-04-01 ~ 2020-03-31)</a:t>
            </a:r>
            <a:endParaRPr lang="ko-KR" altLang="en-US" dirty="0"/>
          </a:p>
        </p:txBody>
      </p:sp>
      <p:sp>
        <p:nvSpPr>
          <p:cNvPr id="5" name="TextBox 4">
            <a:extLst>
              <a:ext uri="{FF2B5EF4-FFF2-40B4-BE49-F238E27FC236}">
                <a16:creationId xmlns:a16="http://schemas.microsoft.com/office/drawing/2014/main" id="{36CB1E22-B5D3-46E9-A973-B68D26A8CAA2}"/>
              </a:ext>
            </a:extLst>
          </p:cNvPr>
          <p:cNvSpPr txBox="1"/>
          <p:nvPr/>
        </p:nvSpPr>
        <p:spPr>
          <a:xfrm>
            <a:off x="7665057" y="272770"/>
            <a:ext cx="4269352" cy="230832"/>
          </a:xfrm>
          <a:prstGeom prst="rect">
            <a:avLst/>
          </a:prstGeom>
          <a:noFill/>
        </p:spPr>
        <p:txBody>
          <a:bodyPr wrap="square">
            <a:spAutoFit/>
          </a:bodyPr>
          <a:lstStyle/>
          <a:p>
            <a:pPr algn="r"/>
            <a:r>
              <a:rPr lang="ko-KR" altLang="en-US" sz="900" dirty="0">
                <a:solidFill>
                  <a:schemeClr val="bg1">
                    <a:lumMod val="50000"/>
                  </a:schemeClr>
                </a:solidFill>
                <a:latin typeface="Arial" panose="020B0604020202020204" pitchFamily="34" charset="0"/>
                <a:hlinkClick r:id="rId4">
                  <a:extLst>
                    <a:ext uri="{A12FA001-AC4F-418D-AE19-62706E023703}">
                      <ahyp:hlinkClr xmlns:ahyp="http://schemas.microsoft.com/office/drawing/2018/hyperlinkcolor" val="tx"/>
                    </a:ext>
                  </a:extLst>
                </a:hlinkClick>
              </a:rPr>
              <a:t>https://data.bitcoinity.org/bitcoin/block_time/5y?r=day&amp;t=l</a:t>
            </a:r>
            <a:endParaRPr lang="ko-KR" altLang="en-US" sz="900" dirty="0">
              <a:solidFill>
                <a:schemeClr val="bg1">
                  <a:lumMod val="50000"/>
                </a:schemeClr>
              </a:solidFill>
              <a:latin typeface="Arial" panose="020B0604020202020204" pitchFamily="34" charset="0"/>
            </a:endParaRPr>
          </a:p>
        </p:txBody>
      </p:sp>
      <p:sp>
        <p:nvSpPr>
          <p:cNvPr id="6" name="TextBox 5">
            <a:extLst>
              <a:ext uri="{FF2B5EF4-FFF2-40B4-BE49-F238E27FC236}">
                <a16:creationId xmlns:a16="http://schemas.microsoft.com/office/drawing/2014/main" id="{BB0A5985-6833-46EE-A5DE-86F6826208AA}"/>
              </a:ext>
            </a:extLst>
          </p:cNvPr>
          <p:cNvSpPr txBox="1"/>
          <p:nvPr/>
        </p:nvSpPr>
        <p:spPr>
          <a:xfrm>
            <a:off x="236921" y="668482"/>
            <a:ext cx="2957861" cy="338554"/>
          </a:xfrm>
          <a:prstGeom prst="rect">
            <a:avLst/>
          </a:prstGeom>
          <a:noFill/>
        </p:spPr>
        <p:txBody>
          <a:bodyPr wrap="none" rtlCol="0">
            <a:spAutoFit/>
          </a:bodyPr>
          <a:lstStyle/>
          <a:p>
            <a:r>
              <a:rPr lang="ko-KR" altLang="en-US" sz="1600" dirty="0" err="1">
                <a:solidFill>
                  <a:schemeClr val="bg1">
                    <a:lumMod val="85000"/>
                  </a:schemeClr>
                </a:solidFill>
                <a:latin typeface="Arial" panose="020B0604020202020204" pitchFamily="34" charset="0"/>
              </a:rPr>
              <a:t>비트코인</a:t>
            </a:r>
            <a:r>
              <a:rPr lang="ko-KR" altLang="en-US" sz="1600" dirty="0">
                <a:solidFill>
                  <a:schemeClr val="bg1">
                    <a:lumMod val="85000"/>
                  </a:schemeClr>
                </a:solidFill>
                <a:latin typeface="Arial" panose="020B0604020202020204" pitchFamily="34" charset="0"/>
              </a:rPr>
              <a:t> 블록타임 </a:t>
            </a:r>
            <a:r>
              <a:rPr lang="ko-KR" altLang="en-US" sz="1600" dirty="0" err="1">
                <a:solidFill>
                  <a:schemeClr val="bg1">
                    <a:lumMod val="85000"/>
                  </a:schemeClr>
                </a:solidFill>
                <a:latin typeface="Arial" panose="020B0604020202020204" pitchFamily="34" charset="0"/>
              </a:rPr>
              <a:t>타켓</a:t>
            </a:r>
            <a:r>
              <a:rPr lang="en-US" altLang="ko-KR" sz="1600" dirty="0">
                <a:solidFill>
                  <a:schemeClr val="bg1">
                    <a:lumMod val="85000"/>
                  </a:schemeClr>
                </a:solidFill>
                <a:latin typeface="Arial" panose="020B0604020202020204" pitchFamily="34" charset="0"/>
              </a:rPr>
              <a:t> : 10</a:t>
            </a:r>
            <a:r>
              <a:rPr lang="ko-KR" altLang="en-US" sz="1600" dirty="0">
                <a:solidFill>
                  <a:schemeClr val="bg1">
                    <a:lumMod val="85000"/>
                  </a:schemeClr>
                </a:solidFill>
                <a:latin typeface="Arial" panose="020B0604020202020204" pitchFamily="34" charset="0"/>
              </a:rPr>
              <a:t>분</a:t>
            </a:r>
          </a:p>
        </p:txBody>
      </p:sp>
    </p:spTree>
    <p:extLst>
      <p:ext uri="{BB962C8B-B14F-4D97-AF65-F5344CB8AC3E}">
        <p14:creationId xmlns:p14="http://schemas.microsoft.com/office/powerpoint/2010/main" val="272465690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3273FCC8-9E33-41C8-82A5-20AEA95854D1}"/>
              </a:ext>
            </a:extLst>
          </p:cNvPr>
          <p:cNvSpPr>
            <a:spLocks noGrp="1"/>
          </p:cNvSpPr>
          <p:nvPr>
            <p:ph idx="1"/>
          </p:nvPr>
        </p:nvSpPr>
        <p:spPr>
          <a:xfrm>
            <a:off x="241299" y="674860"/>
            <a:ext cx="11683999" cy="6030740"/>
          </a:xfrm>
        </p:spPr>
        <p:txBody>
          <a:bodyPr>
            <a:normAutofit/>
          </a:bodyPr>
          <a:lstStyle/>
          <a:p>
            <a:pPr indent="0" algn="ctr">
              <a:lnSpc>
                <a:spcPct val="150000"/>
              </a:lnSpc>
              <a:buNone/>
            </a:pPr>
            <a:r>
              <a:rPr lang="ko-KR" altLang="en-US" sz="4000" dirty="0"/>
              <a:t>이중 지불</a:t>
            </a:r>
            <a:endParaRPr lang="en-US" altLang="ko-KR" sz="4000" dirty="0"/>
          </a:p>
          <a:p>
            <a:pPr indent="0" algn="ctr">
              <a:lnSpc>
                <a:spcPct val="150000"/>
              </a:lnSpc>
              <a:buNone/>
            </a:pPr>
            <a:r>
              <a:rPr lang="en-US" altLang="ko-KR" sz="4000" dirty="0"/>
              <a:t>51% </a:t>
            </a:r>
            <a:r>
              <a:rPr lang="ko-KR" altLang="en-US" sz="4000" dirty="0"/>
              <a:t>문제</a:t>
            </a:r>
            <a:endParaRPr lang="en-US" altLang="ko-KR" sz="4000" dirty="0"/>
          </a:p>
          <a:p>
            <a:pPr indent="0" algn="ctr">
              <a:lnSpc>
                <a:spcPct val="150000"/>
              </a:lnSpc>
              <a:buNone/>
            </a:pPr>
            <a:r>
              <a:rPr lang="ko-KR" altLang="en-US" sz="4000" dirty="0"/>
              <a:t>완결성</a:t>
            </a:r>
            <a:r>
              <a:rPr lang="en-US" altLang="ko-KR" sz="4000" dirty="0"/>
              <a:t>(Finality)</a:t>
            </a:r>
          </a:p>
          <a:p>
            <a:pPr indent="0" algn="ctr">
              <a:lnSpc>
                <a:spcPct val="150000"/>
              </a:lnSpc>
              <a:buNone/>
            </a:pPr>
            <a:r>
              <a:rPr lang="ko-KR" altLang="en-US" sz="4000" dirty="0"/>
              <a:t>성능한계</a:t>
            </a:r>
            <a:endParaRPr lang="en-US" altLang="ko-KR" sz="4000" dirty="0"/>
          </a:p>
        </p:txBody>
      </p:sp>
      <p:sp>
        <p:nvSpPr>
          <p:cNvPr id="3" name="제목 2">
            <a:extLst>
              <a:ext uri="{FF2B5EF4-FFF2-40B4-BE49-F238E27FC236}">
                <a16:creationId xmlns:a16="http://schemas.microsoft.com/office/drawing/2014/main" id="{C9F04EF4-0A6F-45FB-88B3-C4385650C9BE}"/>
              </a:ext>
            </a:extLst>
          </p:cNvPr>
          <p:cNvSpPr>
            <a:spLocks noGrp="1"/>
          </p:cNvSpPr>
          <p:nvPr>
            <p:ph type="title"/>
          </p:nvPr>
        </p:nvSpPr>
        <p:spPr/>
        <p:txBody>
          <a:bodyPr/>
          <a:lstStyle/>
          <a:p>
            <a:r>
              <a:rPr lang="ko-KR" altLang="en-US" dirty="0"/>
              <a:t>합의 알고리즘 </a:t>
            </a:r>
            <a:r>
              <a:rPr lang="en-US" altLang="ko-KR" dirty="0"/>
              <a:t>-  </a:t>
            </a:r>
            <a:r>
              <a:rPr lang="en-US" altLang="ko-KR" dirty="0" err="1"/>
              <a:t>PoW</a:t>
            </a:r>
            <a:endParaRPr lang="ko-KR" altLang="en-US" dirty="0"/>
          </a:p>
        </p:txBody>
      </p:sp>
    </p:spTree>
    <p:extLst>
      <p:ext uri="{BB962C8B-B14F-4D97-AF65-F5344CB8AC3E}">
        <p14:creationId xmlns:p14="http://schemas.microsoft.com/office/powerpoint/2010/main" val="278573938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0E981B8D-69CF-4382-9674-9FC4468E3BA9}"/>
              </a:ext>
            </a:extLst>
          </p:cNvPr>
          <p:cNvSpPr>
            <a:spLocks noGrp="1"/>
          </p:cNvSpPr>
          <p:nvPr>
            <p:ph type="title"/>
          </p:nvPr>
        </p:nvSpPr>
        <p:spPr/>
        <p:txBody>
          <a:bodyPr/>
          <a:lstStyle/>
          <a:p>
            <a:r>
              <a:rPr lang="ko-KR" altLang="en-US" dirty="0"/>
              <a:t>이중 지불</a:t>
            </a:r>
            <a:r>
              <a:rPr lang="en-US" altLang="ko-KR" dirty="0"/>
              <a:t> (Double-spending) </a:t>
            </a:r>
            <a:endParaRPr lang="ko-KR" altLang="en-US" dirty="0"/>
          </a:p>
        </p:txBody>
      </p:sp>
      <p:sp>
        <p:nvSpPr>
          <p:cNvPr id="4" name="타원 3">
            <a:extLst>
              <a:ext uri="{FF2B5EF4-FFF2-40B4-BE49-F238E27FC236}">
                <a16:creationId xmlns:a16="http://schemas.microsoft.com/office/drawing/2014/main" id="{34A70033-6F07-4499-B03D-C253B5BFBDEF}"/>
              </a:ext>
            </a:extLst>
          </p:cNvPr>
          <p:cNvSpPr>
            <a:spLocks noChangeAspect="1"/>
          </p:cNvSpPr>
          <p:nvPr/>
        </p:nvSpPr>
        <p:spPr>
          <a:xfrm>
            <a:off x="4757706" y="3212540"/>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A</a:t>
            </a:r>
            <a:endParaRPr lang="ko-KR" altLang="en-US" sz="200" dirty="0">
              <a:latin typeface="Arial" panose="020B0604020202020204" pitchFamily="34" charset="0"/>
            </a:endParaRPr>
          </a:p>
        </p:txBody>
      </p:sp>
      <p:sp>
        <p:nvSpPr>
          <p:cNvPr id="16" name="타원 15">
            <a:extLst>
              <a:ext uri="{FF2B5EF4-FFF2-40B4-BE49-F238E27FC236}">
                <a16:creationId xmlns:a16="http://schemas.microsoft.com/office/drawing/2014/main" id="{F7CB6966-F440-45E5-9374-581BA785F7AD}"/>
              </a:ext>
            </a:extLst>
          </p:cNvPr>
          <p:cNvSpPr>
            <a:spLocks noChangeAspect="1"/>
          </p:cNvSpPr>
          <p:nvPr/>
        </p:nvSpPr>
        <p:spPr>
          <a:xfrm>
            <a:off x="8769952" y="5005038"/>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F</a:t>
            </a:r>
            <a:endParaRPr lang="ko-KR" altLang="en-US" sz="200" dirty="0">
              <a:latin typeface="Arial" panose="020B0604020202020204" pitchFamily="34" charset="0"/>
            </a:endParaRPr>
          </a:p>
        </p:txBody>
      </p:sp>
      <p:sp>
        <p:nvSpPr>
          <p:cNvPr id="18" name="타원 17">
            <a:extLst>
              <a:ext uri="{FF2B5EF4-FFF2-40B4-BE49-F238E27FC236}">
                <a16:creationId xmlns:a16="http://schemas.microsoft.com/office/drawing/2014/main" id="{8E2FE97A-CF72-494D-B732-45D797C47193}"/>
              </a:ext>
            </a:extLst>
          </p:cNvPr>
          <p:cNvSpPr>
            <a:spLocks noChangeAspect="1"/>
          </p:cNvSpPr>
          <p:nvPr/>
        </p:nvSpPr>
        <p:spPr>
          <a:xfrm>
            <a:off x="6995518" y="3052565"/>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D</a:t>
            </a:r>
            <a:endParaRPr lang="ko-KR" altLang="en-US" sz="200" dirty="0">
              <a:latin typeface="Arial" panose="020B0604020202020204" pitchFamily="34" charset="0"/>
            </a:endParaRPr>
          </a:p>
        </p:txBody>
      </p:sp>
      <p:sp>
        <p:nvSpPr>
          <p:cNvPr id="19" name="타원 18">
            <a:extLst>
              <a:ext uri="{FF2B5EF4-FFF2-40B4-BE49-F238E27FC236}">
                <a16:creationId xmlns:a16="http://schemas.microsoft.com/office/drawing/2014/main" id="{F6E24EDA-DD97-4DB4-A409-C86BBCA27AED}"/>
              </a:ext>
            </a:extLst>
          </p:cNvPr>
          <p:cNvSpPr>
            <a:spLocks noChangeAspect="1"/>
          </p:cNvSpPr>
          <p:nvPr/>
        </p:nvSpPr>
        <p:spPr>
          <a:xfrm>
            <a:off x="6370446" y="5298309"/>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C</a:t>
            </a:r>
            <a:endParaRPr lang="ko-KR" altLang="en-US" sz="200" dirty="0">
              <a:latin typeface="Arial" panose="020B0604020202020204" pitchFamily="34" charset="0"/>
            </a:endParaRPr>
          </a:p>
        </p:txBody>
      </p:sp>
      <p:sp>
        <p:nvSpPr>
          <p:cNvPr id="20" name="타원 19">
            <a:extLst>
              <a:ext uri="{FF2B5EF4-FFF2-40B4-BE49-F238E27FC236}">
                <a16:creationId xmlns:a16="http://schemas.microsoft.com/office/drawing/2014/main" id="{EDC5F176-2267-40BE-8AFA-72ED487EB0D6}"/>
              </a:ext>
            </a:extLst>
          </p:cNvPr>
          <p:cNvSpPr>
            <a:spLocks noChangeAspect="1"/>
          </p:cNvSpPr>
          <p:nvPr/>
        </p:nvSpPr>
        <p:spPr>
          <a:xfrm>
            <a:off x="5822192" y="1485074"/>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B</a:t>
            </a:r>
            <a:endParaRPr lang="ko-KR" altLang="en-US" sz="200" dirty="0">
              <a:latin typeface="Arial" panose="020B0604020202020204" pitchFamily="34" charset="0"/>
            </a:endParaRPr>
          </a:p>
        </p:txBody>
      </p:sp>
      <p:cxnSp>
        <p:nvCxnSpPr>
          <p:cNvPr id="24" name="직선 연결선 23">
            <a:extLst>
              <a:ext uri="{FF2B5EF4-FFF2-40B4-BE49-F238E27FC236}">
                <a16:creationId xmlns:a16="http://schemas.microsoft.com/office/drawing/2014/main" id="{59042284-2452-45C2-8635-36B27EA1B610}"/>
              </a:ext>
            </a:extLst>
          </p:cNvPr>
          <p:cNvCxnSpPr>
            <a:cxnSpLocks/>
            <a:stCxn id="4" idx="0"/>
            <a:endCxn id="20" idx="3"/>
          </p:cNvCxnSpPr>
          <p:nvPr/>
        </p:nvCxnSpPr>
        <p:spPr>
          <a:xfrm flipV="1">
            <a:off x="5117706" y="2099632"/>
            <a:ext cx="809928" cy="1112908"/>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 name="직선 연결선 30">
            <a:extLst>
              <a:ext uri="{FF2B5EF4-FFF2-40B4-BE49-F238E27FC236}">
                <a16:creationId xmlns:a16="http://schemas.microsoft.com/office/drawing/2014/main" id="{893046C8-F1F7-4620-8D10-11D0E8345D0E}"/>
              </a:ext>
            </a:extLst>
          </p:cNvPr>
          <p:cNvCxnSpPr>
            <a:cxnSpLocks/>
            <a:stCxn id="4" idx="5"/>
            <a:endCxn id="19" idx="1"/>
          </p:cNvCxnSpPr>
          <p:nvPr/>
        </p:nvCxnSpPr>
        <p:spPr>
          <a:xfrm>
            <a:off x="5372264" y="3827098"/>
            <a:ext cx="1103624" cy="1576653"/>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4" name="직선 연결선 33">
            <a:extLst>
              <a:ext uri="{FF2B5EF4-FFF2-40B4-BE49-F238E27FC236}">
                <a16:creationId xmlns:a16="http://schemas.microsoft.com/office/drawing/2014/main" id="{C819E480-E2C1-47F5-A3F6-8705028296A3}"/>
              </a:ext>
            </a:extLst>
          </p:cNvPr>
          <p:cNvCxnSpPr>
            <a:cxnSpLocks/>
            <a:stCxn id="19" idx="6"/>
            <a:endCxn id="16" idx="2"/>
          </p:cNvCxnSpPr>
          <p:nvPr/>
        </p:nvCxnSpPr>
        <p:spPr>
          <a:xfrm flipV="1">
            <a:off x="7090446" y="5365038"/>
            <a:ext cx="1679506" cy="293271"/>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0" name="직선 연결선 39">
            <a:extLst>
              <a:ext uri="{FF2B5EF4-FFF2-40B4-BE49-F238E27FC236}">
                <a16:creationId xmlns:a16="http://schemas.microsoft.com/office/drawing/2014/main" id="{4321EA6B-DC23-46D5-820F-87D43F328BB8}"/>
              </a:ext>
            </a:extLst>
          </p:cNvPr>
          <p:cNvCxnSpPr>
            <a:cxnSpLocks/>
            <a:stCxn id="18" idx="4"/>
            <a:endCxn id="19" idx="0"/>
          </p:cNvCxnSpPr>
          <p:nvPr/>
        </p:nvCxnSpPr>
        <p:spPr>
          <a:xfrm flipH="1">
            <a:off x="6730446" y="3772565"/>
            <a:ext cx="625072" cy="1525744"/>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71" name="직사각형 70">
            <a:extLst>
              <a:ext uri="{FF2B5EF4-FFF2-40B4-BE49-F238E27FC236}">
                <a16:creationId xmlns:a16="http://schemas.microsoft.com/office/drawing/2014/main" id="{84BCE8FD-C655-494B-8174-CE505FD1535F}"/>
              </a:ext>
            </a:extLst>
          </p:cNvPr>
          <p:cNvSpPr/>
          <p:nvPr/>
        </p:nvSpPr>
        <p:spPr>
          <a:xfrm>
            <a:off x="3360843" y="2322858"/>
            <a:ext cx="1733714" cy="802972"/>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r>
              <a:rPr lang="en-US" altLang="ko-KR" sz="1400" dirty="0">
                <a:solidFill>
                  <a:schemeClr val="bg1">
                    <a:lumMod val="85000"/>
                  </a:schemeClr>
                </a:solidFill>
                <a:latin typeface="Arial" panose="020B0604020202020204" pitchFamily="34" charset="0"/>
              </a:rPr>
              <a:t>Tx1</a:t>
            </a:r>
          </a:p>
          <a:p>
            <a:r>
              <a:rPr lang="en-US" altLang="ko-KR" sz="1200" dirty="0">
                <a:solidFill>
                  <a:schemeClr val="bg1">
                    <a:lumMod val="85000"/>
                  </a:schemeClr>
                </a:solidFill>
                <a:latin typeface="Arial" panose="020B0604020202020204" pitchFamily="34" charset="0"/>
              </a:rPr>
              <a:t>From: Alice (output1)</a:t>
            </a:r>
          </a:p>
          <a:p>
            <a:r>
              <a:rPr lang="en-US" altLang="ko-KR" sz="1200" dirty="0">
                <a:solidFill>
                  <a:schemeClr val="bg1">
                    <a:lumMod val="85000"/>
                  </a:schemeClr>
                </a:solidFill>
                <a:latin typeface="Arial" panose="020B0604020202020204" pitchFamily="34" charset="0"/>
              </a:rPr>
              <a:t>To: </a:t>
            </a:r>
            <a:r>
              <a:rPr lang="en-US" altLang="ko-KR" sz="1200" dirty="0">
                <a:solidFill>
                  <a:srgbClr val="00C8EB"/>
                </a:solidFill>
                <a:latin typeface="Arial" panose="020B0604020202020204" pitchFamily="34" charset="0"/>
              </a:rPr>
              <a:t>Bob</a:t>
            </a:r>
          </a:p>
          <a:p>
            <a:r>
              <a:rPr lang="en-US" altLang="ko-KR" sz="1200" dirty="0">
                <a:solidFill>
                  <a:schemeClr val="bg1">
                    <a:lumMod val="85000"/>
                  </a:schemeClr>
                </a:solidFill>
                <a:latin typeface="Arial" panose="020B0604020202020204" pitchFamily="34" charset="0"/>
              </a:rPr>
              <a:t>Value: 1000</a:t>
            </a:r>
            <a:endParaRPr lang="ko-KR" altLang="en-US" sz="1200" dirty="0">
              <a:solidFill>
                <a:schemeClr val="bg1">
                  <a:lumMod val="85000"/>
                </a:schemeClr>
              </a:solidFill>
              <a:latin typeface="Arial" panose="020B0604020202020204" pitchFamily="34" charset="0"/>
            </a:endParaRPr>
          </a:p>
        </p:txBody>
      </p:sp>
      <p:grpSp>
        <p:nvGrpSpPr>
          <p:cNvPr id="22" name="그룹 21">
            <a:extLst>
              <a:ext uri="{FF2B5EF4-FFF2-40B4-BE49-F238E27FC236}">
                <a16:creationId xmlns:a16="http://schemas.microsoft.com/office/drawing/2014/main" id="{4476D69D-BE82-45B1-97AE-5EC943DAB83E}"/>
              </a:ext>
            </a:extLst>
          </p:cNvPr>
          <p:cNvGrpSpPr/>
          <p:nvPr/>
        </p:nvGrpSpPr>
        <p:grpSpPr>
          <a:xfrm>
            <a:off x="300351" y="2554200"/>
            <a:ext cx="3219848" cy="1897305"/>
            <a:chOff x="1071979" y="2185410"/>
            <a:chExt cx="4229058" cy="2491985"/>
          </a:xfrm>
        </p:grpSpPr>
        <p:grpSp>
          <p:nvGrpSpPr>
            <p:cNvPr id="11" name="그룹 10">
              <a:extLst>
                <a:ext uri="{FF2B5EF4-FFF2-40B4-BE49-F238E27FC236}">
                  <a16:creationId xmlns:a16="http://schemas.microsoft.com/office/drawing/2014/main" id="{F62D0347-AE92-4EEE-8296-16369A1CE296}"/>
                </a:ext>
              </a:extLst>
            </p:cNvPr>
            <p:cNvGrpSpPr/>
            <p:nvPr/>
          </p:nvGrpSpPr>
          <p:grpSpPr>
            <a:xfrm>
              <a:off x="4127049" y="2777938"/>
              <a:ext cx="1173988" cy="1706360"/>
              <a:chOff x="4127049" y="2777938"/>
              <a:chExt cx="1173988" cy="1706360"/>
            </a:xfrm>
          </p:grpSpPr>
          <p:pic>
            <p:nvPicPr>
              <p:cNvPr id="58" name="그래픽 57">
                <a:extLst>
                  <a:ext uri="{FF2B5EF4-FFF2-40B4-BE49-F238E27FC236}">
                    <a16:creationId xmlns:a16="http://schemas.microsoft.com/office/drawing/2014/main" id="{4F6E9536-5E86-42FF-99FB-D49695D838F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127049" y="2777938"/>
                <a:ext cx="1173988" cy="1173988"/>
              </a:xfrm>
              <a:prstGeom prst="rect">
                <a:avLst/>
              </a:prstGeom>
            </p:spPr>
          </p:pic>
          <p:sp>
            <p:nvSpPr>
              <p:cNvPr id="53" name="TextBox 52">
                <a:extLst>
                  <a:ext uri="{FF2B5EF4-FFF2-40B4-BE49-F238E27FC236}">
                    <a16:creationId xmlns:a16="http://schemas.microsoft.com/office/drawing/2014/main" id="{58A9D275-C345-45BE-9D30-A321B246C4B2}"/>
                  </a:ext>
                </a:extLst>
              </p:cNvPr>
              <p:cNvSpPr txBox="1"/>
              <p:nvPr/>
            </p:nvSpPr>
            <p:spPr>
              <a:xfrm>
                <a:off x="4155744" y="3958780"/>
                <a:ext cx="1116599" cy="525518"/>
              </a:xfrm>
              <a:prstGeom prst="rect">
                <a:avLst/>
              </a:prstGeom>
              <a:noFill/>
            </p:spPr>
            <p:txBody>
              <a:bodyPr wrap="square" rtlCol="0">
                <a:spAutoFit/>
              </a:bodyPr>
              <a:lstStyle/>
              <a:p>
                <a:pPr algn="ctr"/>
                <a:r>
                  <a:rPr lang="en-US" altLang="ko-KR" sz="2000" dirty="0">
                    <a:solidFill>
                      <a:schemeClr val="bg1">
                        <a:lumMod val="85000"/>
                      </a:schemeClr>
                    </a:solidFill>
                    <a:latin typeface="Arial" panose="020B0604020202020204" pitchFamily="34" charset="0"/>
                  </a:rPr>
                  <a:t>Alice</a:t>
                </a:r>
                <a:endParaRPr lang="ko-KR" altLang="en-US" sz="2000" dirty="0">
                  <a:solidFill>
                    <a:schemeClr val="bg1">
                      <a:lumMod val="85000"/>
                    </a:schemeClr>
                  </a:solidFill>
                  <a:latin typeface="Arial" panose="020B0604020202020204" pitchFamily="34" charset="0"/>
                </a:endParaRPr>
              </a:p>
            </p:txBody>
          </p:sp>
        </p:grpSp>
        <p:grpSp>
          <p:nvGrpSpPr>
            <p:cNvPr id="10" name="그룹 9">
              <a:extLst>
                <a:ext uri="{FF2B5EF4-FFF2-40B4-BE49-F238E27FC236}">
                  <a16:creationId xmlns:a16="http://schemas.microsoft.com/office/drawing/2014/main" id="{DD48B216-2AF3-4955-80D5-70C31F6C7B0A}"/>
                </a:ext>
              </a:extLst>
            </p:cNvPr>
            <p:cNvGrpSpPr/>
            <p:nvPr/>
          </p:nvGrpSpPr>
          <p:grpSpPr>
            <a:xfrm>
              <a:off x="1071979" y="2777938"/>
              <a:ext cx="1173988" cy="1706360"/>
              <a:chOff x="1071979" y="2777938"/>
              <a:chExt cx="1173988" cy="1706360"/>
            </a:xfrm>
          </p:grpSpPr>
          <p:pic>
            <p:nvPicPr>
              <p:cNvPr id="21" name="그래픽 20">
                <a:extLst>
                  <a:ext uri="{FF2B5EF4-FFF2-40B4-BE49-F238E27FC236}">
                    <a16:creationId xmlns:a16="http://schemas.microsoft.com/office/drawing/2014/main" id="{26F7293E-E17A-4C1C-A5F3-56F84586B6D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71979" y="2777938"/>
                <a:ext cx="1173988" cy="1173988"/>
              </a:xfrm>
              <a:prstGeom prst="rect">
                <a:avLst/>
              </a:prstGeom>
            </p:spPr>
          </p:pic>
          <p:sp>
            <p:nvSpPr>
              <p:cNvPr id="54" name="TextBox 53">
                <a:extLst>
                  <a:ext uri="{FF2B5EF4-FFF2-40B4-BE49-F238E27FC236}">
                    <a16:creationId xmlns:a16="http://schemas.microsoft.com/office/drawing/2014/main" id="{0EC3C2C7-D43D-4D9A-B709-7F57D59663BE}"/>
                  </a:ext>
                </a:extLst>
              </p:cNvPr>
              <p:cNvSpPr txBox="1"/>
              <p:nvPr/>
            </p:nvSpPr>
            <p:spPr>
              <a:xfrm>
                <a:off x="1173859" y="3958780"/>
                <a:ext cx="970228" cy="525518"/>
              </a:xfrm>
              <a:prstGeom prst="rect">
                <a:avLst/>
              </a:prstGeom>
              <a:noFill/>
            </p:spPr>
            <p:txBody>
              <a:bodyPr wrap="square" rtlCol="0">
                <a:spAutoFit/>
              </a:bodyPr>
              <a:lstStyle/>
              <a:p>
                <a:pPr algn="ctr"/>
                <a:r>
                  <a:rPr lang="en-US" altLang="ko-KR" sz="2000" dirty="0">
                    <a:solidFill>
                      <a:schemeClr val="bg1">
                        <a:lumMod val="85000"/>
                      </a:schemeClr>
                    </a:solidFill>
                    <a:latin typeface="Arial" panose="020B0604020202020204" pitchFamily="34" charset="0"/>
                  </a:rPr>
                  <a:t>Bob</a:t>
                </a:r>
                <a:endParaRPr lang="ko-KR" altLang="en-US" sz="2000" dirty="0">
                  <a:solidFill>
                    <a:schemeClr val="bg1">
                      <a:lumMod val="85000"/>
                    </a:schemeClr>
                  </a:solidFill>
                  <a:latin typeface="Arial" panose="020B0604020202020204" pitchFamily="34" charset="0"/>
                </a:endParaRPr>
              </a:p>
            </p:txBody>
          </p:sp>
        </p:grpSp>
        <p:grpSp>
          <p:nvGrpSpPr>
            <p:cNvPr id="12" name="그룹 11">
              <a:extLst>
                <a:ext uri="{FF2B5EF4-FFF2-40B4-BE49-F238E27FC236}">
                  <a16:creationId xmlns:a16="http://schemas.microsoft.com/office/drawing/2014/main" id="{AE7CB14F-6D6F-434F-9FDF-32C56C2E4E3B}"/>
                </a:ext>
              </a:extLst>
            </p:cNvPr>
            <p:cNvGrpSpPr/>
            <p:nvPr/>
          </p:nvGrpSpPr>
          <p:grpSpPr>
            <a:xfrm>
              <a:off x="2520270" y="2185410"/>
              <a:ext cx="1332476" cy="2491985"/>
              <a:chOff x="2616006" y="2185410"/>
              <a:chExt cx="1332476" cy="2491985"/>
            </a:xfrm>
          </p:grpSpPr>
          <p:cxnSp>
            <p:nvCxnSpPr>
              <p:cNvPr id="60" name="직선 연결선 59">
                <a:extLst>
                  <a:ext uri="{FF2B5EF4-FFF2-40B4-BE49-F238E27FC236}">
                    <a16:creationId xmlns:a16="http://schemas.microsoft.com/office/drawing/2014/main" id="{F1FBA89A-65BE-4445-BB53-C2A1C5C61433}"/>
                  </a:ext>
                </a:extLst>
              </p:cNvPr>
              <p:cNvCxnSpPr>
                <a:cxnSpLocks/>
              </p:cNvCxnSpPr>
              <p:nvPr/>
            </p:nvCxnSpPr>
            <p:spPr>
              <a:xfrm flipH="1" flipV="1">
                <a:off x="2617617" y="3448916"/>
                <a:ext cx="1329254" cy="11189"/>
              </a:xfrm>
              <a:prstGeom prst="line">
                <a:avLst/>
              </a:prstGeom>
              <a:ln w="254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2" name="직선 연결선 51">
                <a:extLst>
                  <a:ext uri="{FF2B5EF4-FFF2-40B4-BE49-F238E27FC236}">
                    <a16:creationId xmlns:a16="http://schemas.microsoft.com/office/drawing/2014/main" id="{C9DFE00B-9911-4294-A867-4174B47F1314}"/>
                  </a:ext>
                </a:extLst>
              </p:cNvPr>
              <p:cNvCxnSpPr>
                <a:cxnSpLocks/>
              </p:cNvCxnSpPr>
              <p:nvPr/>
            </p:nvCxnSpPr>
            <p:spPr>
              <a:xfrm>
                <a:off x="2616006" y="3621999"/>
                <a:ext cx="1332476" cy="0"/>
              </a:xfrm>
              <a:prstGeom prst="line">
                <a:avLst/>
              </a:prstGeom>
              <a:ln w="254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5" name="그래픽 4" descr="랩톱 단색으로 채워진">
                <a:extLst>
                  <a:ext uri="{FF2B5EF4-FFF2-40B4-BE49-F238E27FC236}">
                    <a16:creationId xmlns:a16="http://schemas.microsoft.com/office/drawing/2014/main" id="{EC39AA68-DFB0-4FDD-BCBC-E0A03D557D4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783632" y="3680171"/>
                <a:ext cx="997224" cy="997224"/>
              </a:xfrm>
              <a:prstGeom prst="rect">
                <a:avLst/>
              </a:prstGeom>
            </p:spPr>
          </p:pic>
          <p:pic>
            <p:nvPicPr>
              <p:cNvPr id="62" name="그래픽 61">
                <a:extLst>
                  <a:ext uri="{FF2B5EF4-FFF2-40B4-BE49-F238E27FC236}">
                    <a16:creationId xmlns:a16="http://schemas.microsoft.com/office/drawing/2014/main" id="{3C58C627-29F0-4873-8987-5BC318298F1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783299" y="2185410"/>
                <a:ext cx="997890" cy="997890"/>
              </a:xfrm>
              <a:prstGeom prst="rect">
                <a:avLst/>
              </a:prstGeom>
            </p:spPr>
          </p:pic>
        </p:grpSp>
      </p:grpSp>
      <p:sp>
        <p:nvSpPr>
          <p:cNvPr id="68" name="직사각형 67">
            <a:extLst>
              <a:ext uri="{FF2B5EF4-FFF2-40B4-BE49-F238E27FC236}">
                <a16:creationId xmlns:a16="http://schemas.microsoft.com/office/drawing/2014/main" id="{2B15B7DF-49BD-4577-9E3F-E4658BF317AF}"/>
              </a:ext>
            </a:extLst>
          </p:cNvPr>
          <p:cNvSpPr/>
          <p:nvPr/>
        </p:nvSpPr>
        <p:spPr>
          <a:xfrm>
            <a:off x="3494191" y="5210129"/>
            <a:ext cx="1733714" cy="802972"/>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r>
              <a:rPr lang="en-US" altLang="ko-KR" sz="1400" dirty="0">
                <a:solidFill>
                  <a:schemeClr val="bg1">
                    <a:lumMod val="85000"/>
                  </a:schemeClr>
                </a:solidFill>
                <a:latin typeface="Arial" panose="020B0604020202020204" pitchFamily="34" charset="0"/>
              </a:rPr>
              <a:t>Tx1</a:t>
            </a:r>
          </a:p>
          <a:p>
            <a:r>
              <a:rPr lang="en-US" altLang="ko-KR" sz="1200" dirty="0">
                <a:solidFill>
                  <a:schemeClr val="bg1">
                    <a:lumMod val="85000"/>
                  </a:schemeClr>
                </a:solidFill>
                <a:latin typeface="Arial" panose="020B0604020202020204" pitchFamily="34" charset="0"/>
              </a:rPr>
              <a:t>From: Alice (output1)</a:t>
            </a:r>
          </a:p>
          <a:p>
            <a:r>
              <a:rPr lang="en-US" altLang="ko-KR" sz="1200" dirty="0">
                <a:solidFill>
                  <a:schemeClr val="bg1">
                    <a:lumMod val="85000"/>
                  </a:schemeClr>
                </a:solidFill>
                <a:latin typeface="Arial" panose="020B0604020202020204" pitchFamily="34" charset="0"/>
              </a:rPr>
              <a:t>To: </a:t>
            </a:r>
            <a:r>
              <a:rPr lang="en-US" altLang="ko-KR" sz="1200" dirty="0">
                <a:solidFill>
                  <a:srgbClr val="EF296B"/>
                </a:solidFill>
                <a:latin typeface="Arial" panose="020B0604020202020204" pitchFamily="34" charset="0"/>
              </a:rPr>
              <a:t>Alice</a:t>
            </a:r>
          </a:p>
          <a:p>
            <a:r>
              <a:rPr lang="en-US" altLang="ko-KR" sz="1200" dirty="0">
                <a:solidFill>
                  <a:schemeClr val="bg1">
                    <a:lumMod val="85000"/>
                  </a:schemeClr>
                </a:solidFill>
                <a:latin typeface="Arial" panose="020B0604020202020204" pitchFamily="34" charset="0"/>
              </a:rPr>
              <a:t>Value: 1000</a:t>
            </a:r>
            <a:endParaRPr lang="ko-KR" altLang="en-US" sz="1200" dirty="0">
              <a:solidFill>
                <a:schemeClr val="bg1">
                  <a:lumMod val="85000"/>
                </a:schemeClr>
              </a:solidFill>
              <a:latin typeface="Arial" panose="020B0604020202020204" pitchFamily="34" charset="0"/>
            </a:endParaRPr>
          </a:p>
        </p:txBody>
      </p:sp>
      <p:sp>
        <p:nvSpPr>
          <p:cNvPr id="70" name="TextBox 69">
            <a:extLst>
              <a:ext uri="{FF2B5EF4-FFF2-40B4-BE49-F238E27FC236}">
                <a16:creationId xmlns:a16="http://schemas.microsoft.com/office/drawing/2014/main" id="{372322D7-0ADB-49B0-AFFC-22B67AD5C470}"/>
              </a:ext>
            </a:extLst>
          </p:cNvPr>
          <p:cNvSpPr txBox="1"/>
          <p:nvPr/>
        </p:nvSpPr>
        <p:spPr>
          <a:xfrm>
            <a:off x="2320767" y="1948308"/>
            <a:ext cx="3249609" cy="369332"/>
          </a:xfrm>
          <a:prstGeom prst="rect">
            <a:avLst/>
          </a:prstGeom>
          <a:noFill/>
        </p:spPr>
        <p:txBody>
          <a:bodyPr wrap="none" rtlCol="0">
            <a:spAutoFit/>
          </a:bodyPr>
          <a:lstStyle/>
          <a:p>
            <a:pPr algn="r"/>
            <a:r>
              <a:rPr lang="en-US" altLang="ko-KR" dirty="0">
                <a:solidFill>
                  <a:schemeClr val="bg1">
                    <a:lumMod val="85000"/>
                  </a:schemeClr>
                </a:solidFill>
                <a:latin typeface="Arial" panose="020B0604020202020204" pitchFamily="34" charset="0"/>
              </a:rPr>
              <a:t>① </a:t>
            </a:r>
            <a:r>
              <a:rPr lang="ko-KR" altLang="en-US" dirty="0">
                <a:solidFill>
                  <a:schemeClr val="bg1">
                    <a:lumMod val="85000"/>
                  </a:schemeClr>
                </a:solidFill>
                <a:latin typeface="Arial" panose="020B0604020202020204" pitchFamily="34" charset="0"/>
              </a:rPr>
              <a:t>판매자</a:t>
            </a:r>
            <a:r>
              <a:rPr lang="en-US" altLang="ko-KR" dirty="0">
                <a:solidFill>
                  <a:schemeClr val="bg1">
                    <a:lumMod val="85000"/>
                  </a:schemeClr>
                </a:solidFill>
                <a:latin typeface="Arial" panose="020B0604020202020204" pitchFamily="34" charset="0"/>
              </a:rPr>
              <a:t>(Bob)</a:t>
            </a:r>
            <a:r>
              <a:rPr lang="ko-KR" altLang="en-US" dirty="0">
                <a:solidFill>
                  <a:schemeClr val="bg1">
                    <a:lumMod val="85000"/>
                  </a:schemeClr>
                </a:solidFill>
                <a:latin typeface="Arial" panose="020B0604020202020204" pitchFamily="34" charset="0"/>
              </a:rPr>
              <a:t>에게 코인 전송</a:t>
            </a:r>
            <a:endParaRPr lang="ko-KR" altLang="en-US" dirty="0">
              <a:latin typeface="Arial" panose="020B0604020202020204" pitchFamily="34" charset="0"/>
            </a:endParaRPr>
          </a:p>
        </p:txBody>
      </p:sp>
      <p:sp>
        <p:nvSpPr>
          <p:cNvPr id="72" name="TextBox 71">
            <a:extLst>
              <a:ext uri="{FF2B5EF4-FFF2-40B4-BE49-F238E27FC236}">
                <a16:creationId xmlns:a16="http://schemas.microsoft.com/office/drawing/2014/main" id="{4DE19345-CE4C-4D42-AC2D-39C54971FF25}"/>
              </a:ext>
            </a:extLst>
          </p:cNvPr>
          <p:cNvSpPr txBox="1"/>
          <p:nvPr/>
        </p:nvSpPr>
        <p:spPr>
          <a:xfrm>
            <a:off x="2119947" y="4797118"/>
            <a:ext cx="3108543" cy="369332"/>
          </a:xfrm>
          <a:prstGeom prst="rect">
            <a:avLst/>
          </a:prstGeom>
          <a:noFill/>
        </p:spPr>
        <p:txBody>
          <a:bodyPr wrap="none" rtlCol="0">
            <a:spAutoFit/>
          </a:bodyPr>
          <a:lstStyle/>
          <a:p>
            <a:pPr algn="r"/>
            <a:r>
              <a:rPr lang="en-US" altLang="ko-KR" dirty="0">
                <a:solidFill>
                  <a:schemeClr val="bg1">
                    <a:lumMod val="85000"/>
                  </a:schemeClr>
                </a:solidFill>
                <a:latin typeface="Arial" panose="020B0604020202020204" pitchFamily="34" charset="0"/>
              </a:rPr>
              <a:t>③</a:t>
            </a:r>
            <a:r>
              <a:rPr lang="ko-KR" altLang="en-US" dirty="0">
                <a:solidFill>
                  <a:schemeClr val="bg1">
                    <a:lumMod val="85000"/>
                  </a:schemeClr>
                </a:solidFill>
                <a:latin typeface="Arial" panose="020B0604020202020204" pitchFamily="34" charset="0"/>
              </a:rPr>
              <a:t> 본인</a:t>
            </a:r>
            <a:r>
              <a:rPr lang="en-US" altLang="ko-KR" dirty="0">
                <a:solidFill>
                  <a:schemeClr val="bg1">
                    <a:lumMod val="85000"/>
                  </a:schemeClr>
                </a:solidFill>
                <a:latin typeface="Arial" panose="020B0604020202020204" pitchFamily="34" charset="0"/>
              </a:rPr>
              <a:t>(Alice)</a:t>
            </a:r>
            <a:r>
              <a:rPr lang="ko-KR" altLang="en-US" dirty="0">
                <a:solidFill>
                  <a:schemeClr val="bg1">
                    <a:lumMod val="85000"/>
                  </a:schemeClr>
                </a:solidFill>
                <a:latin typeface="Arial" panose="020B0604020202020204" pitchFamily="34" charset="0"/>
              </a:rPr>
              <a:t>에게 코인 전송</a:t>
            </a:r>
            <a:endParaRPr lang="ko-KR" altLang="en-US" dirty="0">
              <a:latin typeface="Arial" panose="020B0604020202020204" pitchFamily="34" charset="0"/>
            </a:endParaRPr>
          </a:p>
        </p:txBody>
      </p:sp>
      <p:cxnSp>
        <p:nvCxnSpPr>
          <p:cNvPr id="80" name="직선 연결선 79">
            <a:extLst>
              <a:ext uri="{FF2B5EF4-FFF2-40B4-BE49-F238E27FC236}">
                <a16:creationId xmlns:a16="http://schemas.microsoft.com/office/drawing/2014/main" id="{C23EB95E-F429-402C-A7C6-9E7E288ADF1E}"/>
              </a:ext>
            </a:extLst>
          </p:cNvPr>
          <p:cNvCxnSpPr>
            <a:cxnSpLocks/>
            <a:stCxn id="20" idx="5"/>
            <a:endCxn id="18" idx="1"/>
          </p:cNvCxnSpPr>
          <p:nvPr/>
        </p:nvCxnSpPr>
        <p:spPr>
          <a:xfrm>
            <a:off x="6436750" y="2099632"/>
            <a:ext cx="664210" cy="1058375"/>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3" name="직선 연결선 82">
            <a:extLst>
              <a:ext uri="{FF2B5EF4-FFF2-40B4-BE49-F238E27FC236}">
                <a16:creationId xmlns:a16="http://schemas.microsoft.com/office/drawing/2014/main" id="{54B5CDFF-8EB9-4B94-BF3D-FDF4BB0853D3}"/>
              </a:ext>
            </a:extLst>
          </p:cNvPr>
          <p:cNvCxnSpPr>
            <a:cxnSpLocks/>
            <a:stCxn id="18" idx="5"/>
            <a:endCxn id="16" idx="1"/>
          </p:cNvCxnSpPr>
          <p:nvPr/>
        </p:nvCxnSpPr>
        <p:spPr>
          <a:xfrm>
            <a:off x="7610076" y="3667123"/>
            <a:ext cx="1265318" cy="1443357"/>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FE5ED8DC-8393-4537-9A42-D2B43BEF6745}"/>
              </a:ext>
            </a:extLst>
          </p:cNvPr>
          <p:cNvCxnSpPr>
            <a:cxnSpLocks/>
          </p:cNvCxnSpPr>
          <p:nvPr/>
        </p:nvCxnSpPr>
        <p:spPr>
          <a:xfrm>
            <a:off x="3776870" y="3524706"/>
            <a:ext cx="842838" cy="0"/>
          </a:xfrm>
          <a:prstGeom prst="straightConnector1">
            <a:avLst/>
          </a:prstGeom>
          <a:ln w="12700">
            <a:solidFill>
              <a:srgbClr val="00C8EB"/>
            </a:solidFill>
            <a:tailEnd type="triangle"/>
          </a:ln>
        </p:spPr>
        <p:style>
          <a:lnRef idx="1">
            <a:schemeClr val="accent1"/>
          </a:lnRef>
          <a:fillRef idx="0">
            <a:schemeClr val="accent1"/>
          </a:fillRef>
          <a:effectRef idx="0">
            <a:schemeClr val="accent1"/>
          </a:effectRef>
          <a:fontRef idx="minor">
            <a:schemeClr val="tx1"/>
          </a:fontRef>
        </p:style>
      </p:cxnSp>
      <p:cxnSp>
        <p:nvCxnSpPr>
          <p:cNvPr id="87" name="직선 화살표 연결선 86">
            <a:extLst>
              <a:ext uri="{FF2B5EF4-FFF2-40B4-BE49-F238E27FC236}">
                <a16:creationId xmlns:a16="http://schemas.microsoft.com/office/drawing/2014/main" id="{0EE48420-A6F9-4907-98FA-8272F26BF4AD}"/>
              </a:ext>
            </a:extLst>
          </p:cNvPr>
          <p:cNvCxnSpPr>
            <a:cxnSpLocks/>
          </p:cNvCxnSpPr>
          <p:nvPr/>
        </p:nvCxnSpPr>
        <p:spPr>
          <a:xfrm>
            <a:off x="3985826" y="3981062"/>
            <a:ext cx="2301123" cy="1589375"/>
          </a:xfrm>
          <a:prstGeom prst="straightConnector1">
            <a:avLst/>
          </a:prstGeom>
          <a:ln w="12700">
            <a:solidFill>
              <a:srgbClr val="EF296B"/>
            </a:solidFill>
            <a:tailEnd type="triangle"/>
          </a:ln>
        </p:spPr>
        <p:style>
          <a:lnRef idx="1">
            <a:schemeClr val="accent1"/>
          </a:lnRef>
          <a:fillRef idx="0">
            <a:schemeClr val="accent1"/>
          </a:fillRef>
          <a:effectRef idx="0">
            <a:schemeClr val="accent1"/>
          </a:effectRef>
          <a:fontRef idx="minor">
            <a:schemeClr val="tx1"/>
          </a:fontRef>
        </p:style>
      </p:cxnSp>
      <p:sp>
        <p:nvSpPr>
          <p:cNvPr id="92" name="TextBox 91">
            <a:extLst>
              <a:ext uri="{FF2B5EF4-FFF2-40B4-BE49-F238E27FC236}">
                <a16:creationId xmlns:a16="http://schemas.microsoft.com/office/drawing/2014/main" id="{531739A6-6ECD-4993-8113-D4130F9B2779}"/>
              </a:ext>
            </a:extLst>
          </p:cNvPr>
          <p:cNvSpPr txBox="1"/>
          <p:nvPr/>
        </p:nvSpPr>
        <p:spPr>
          <a:xfrm>
            <a:off x="7241863" y="1099615"/>
            <a:ext cx="4684507" cy="369332"/>
          </a:xfrm>
          <a:prstGeom prst="rect">
            <a:avLst/>
          </a:prstGeom>
          <a:noFill/>
        </p:spPr>
        <p:txBody>
          <a:bodyPr wrap="square" rtlCol="0">
            <a:spAutoFit/>
          </a:bodyPr>
          <a:lstStyle/>
          <a:p>
            <a:r>
              <a:rPr lang="ko-KR" altLang="en-US" dirty="0">
                <a:solidFill>
                  <a:schemeClr val="bg1">
                    <a:lumMod val="85000"/>
                  </a:schemeClr>
                </a:solidFill>
                <a:latin typeface="Arial" panose="020B0604020202020204" pitchFamily="34" charset="0"/>
              </a:rPr>
              <a:t>⑤ 어느 </a:t>
            </a:r>
            <a:r>
              <a:rPr lang="en-US" altLang="ko-KR" dirty="0">
                <a:solidFill>
                  <a:schemeClr val="bg1">
                    <a:lumMod val="85000"/>
                  </a:schemeClr>
                </a:solidFill>
                <a:latin typeface="Arial" panose="020B0604020202020204" pitchFamily="34" charset="0"/>
              </a:rPr>
              <a:t>Transaction</a:t>
            </a:r>
            <a:r>
              <a:rPr lang="ko-KR" altLang="en-US" dirty="0">
                <a:solidFill>
                  <a:schemeClr val="bg1">
                    <a:lumMod val="85000"/>
                  </a:schemeClr>
                </a:solidFill>
                <a:latin typeface="Arial" panose="020B0604020202020204" pitchFamily="34" charset="0"/>
              </a:rPr>
              <a:t>이 블록에 포함되는가</a:t>
            </a:r>
            <a:r>
              <a:rPr lang="en-US" altLang="ko-KR" dirty="0">
                <a:solidFill>
                  <a:schemeClr val="bg1">
                    <a:lumMod val="85000"/>
                  </a:schemeClr>
                </a:solidFill>
                <a:latin typeface="Arial" panose="020B0604020202020204" pitchFamily="34" charset="0"/>
              </a:rPr>
              <a:t>?</a:t>
            </a:r>
          </a:p>
        </p:txBody>
      </p:sp>
      <p:sp>
        <p:nvSpPr>
          <p:cNvPr id="100" name="정육면체 99">
            <a:extLst>
              <a:ext uri="{FF2B5EF4-FFF2-40B4-BE49-F238E27FC236}">
                <a16:creationId xmlns:a16="http://schemas.microsoft.com/office/drawing/2014/main" id="{584D7852-03BB-4FF3-93DD-0DEC5B3384C3}"/>
              </a:ext>
            </a:extLst>
          </p:cNvPr>
          <p:cNvSpPr/>
          <p:nvPr/>
        </p:nvSpPr>
        <p:spPr>
          <a:xfrm>
            <a:off x="9620235" y="5148789"/>
            <a:ext cx="468000" cy="507600"/>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ko-KR" dirty="0">
                <a:solidFill>
                  <a:schemeClr val="bg1">
                    <a:lumMod val="85000"/>
                  </a:schemeClr>
                </a:solidFill>
                <a:latin typeface="Arial" panose="020B0604020202020204" pitchFamily="34" charset="0"/>
              </a:rPr>
              <a:t>B</a:t>
            </a:r>
            <a:endParaRPr lang="ko-KR" altLang="en-US" dirty="0">
              <a:solidFill>
                <a:schemeClr val="bg1">
                  <a:lumMod val="85000"/>
                </a:schemeClr>
              </a:solidFill>
              <a:latin typeface="Arial" panose="020B0604020202020204" pitchFamily="34" charset="0"/>
            </a:endParaRPr>
          </a:p>
        </p:txBody>
      </p:sp>
      <p:sp>
        <p:nvSpPr>
          <p:cNvPr id="101" name="TextBox 100">
            <a:extLst>
              <a:ext uri="{FF2B5EF4-FFF2-40B4-BE49-F238E27FC236}">
                <a16:creationId xmlns:a16="http://schemas.microsoft.com/office/drawing/2014/main" id="{C34C8D1B-DCBA-45AD-B15F-DD9D8FBCE1C9}"/>
              </a:ext>
            </a:extLst>
          </p:cNvPr>
          <p:cNvSpPr txBox="1"/>
          <p:nvPr/>
        </p:nvSpPr>
        <p:spPr>
          <a:xfrm>
            <a:off x="8238839" y="5802352"/>
            <a:ext cx="3335208" cy="369332"/>
          </a:xfrm>
          <a:prstGeom prst="rect">
            <a:avLst/>
          </a:prstGeom>
          <a:noFill/>
        </p:spPr>
        <p:txBody>
          <a:bodyPr wrap="none" rtlCol="0">
            <a:spAutoFit/>
          </a:bodyPr>
          <a:lstStyle/>
          <a:p>
            <a:r>
              <a:rPr lang="ko-KR" altLang="en-US" dirty="0">
                <a:solidFill>
                  <a:schemeClr val="bg1">
                    <a:lumMod val="85000"/>
                  </a:schemeClr>
                </a:solidFill>
                <a:latin typeface="Arial" panose="020B0604020202020204" pitchFamily="34" charset="0"/>
              </a:rPr>
              <a:t>④</a:t>
            </a:r>
            <a:r>
              <a:rPr lang="en-US" altLang="ko-KR" dirty="0">
                <a:solidFill>
                  <a:schemeClr val="bg1">
                    <a:lumMod val="85000"/>
                  </a:schemeClr>
                </a:solidFill>
                <a:latin typeface="Arial" panose="020B0604020202020204" pitchFamily="34" charset="0"/>
              </a:rPr>
              <a:t> F</a:t>
            </a:r>
            <a:r>
              <a:rPr lang="ko-KR" altLang="en-US" dirty="0">
                <a:solidFill>
                  <a:schemeClr val="bg1">
                    <a:lumMod val="85000"/>
                  </a:schemeClr>
                </a:solidFill>
                <a:latin typeface="Arial" panose="020B0604020202020204" pitchFamily="34" charset="0"/>
              </a:rPr>
              <a:t>가 </a:t>
            </a:r>
            <a:r>
              <a:rPr lang="en-US" altLang="ko-KR" dirty="0">
                <a:solidFill>
                  <a:schemeClr val="bg1">
                    <a:lumMod val="85000"/>
                  </a:schemeClr>
                </a:solidFill>
                <a:latin typeface="Arial" panose="020B0604020202020204" pitchFamily="34" charset="0"/>
              </a:rPr>
              <a:t>Tx1</a:t>
            </a:r>
            <a:r>
              <a:rPr lang="ko-KR" altLang="en-US" dirty="0">
                <a:solidFill>
                  <a:schemeClr val="bg1">
                    <a:lumMod val="85000"/>
                  </a:schemeClr>
                </a:solidFill>
                <a:latin typeface="Arial" panose="020B0604020202020204" pitchFamily="34" charset="0"/>
              </a:rPr>
              <a:t>을 포함한 블록 생성</a:t>
            </a:r>
            <a:endParaRPr lang="en-US" altLang="ko-KR" dirty="0">
              <a:solidFill>
                <a:schemeClr val="bg1">
                  <a:lumMod val="85000"/>
                </a:schemeClr>
              </a:solidFill>
              <a:latin typeface="Arial" panose="020B0604020202020204" pitchFamily="34" charset="0"/>
            </a:endParaRPr>
          </a:p>
        </p:txBody>
      </p:sp>
      <p:sp>
        <p:nvSpPr>
          <p:cNvPr id="102" name="TextBox 101">
            <a:extLst>
              <a:ext uri="{FF2B5EF4-FFF2-40B4-BE49-F238E27FC236}">
                <a16:creationId xmlns:a16="http://schemas.microsoft.com/office/drawing/2014/main" id="{D8C3E65F-BF12-4045-82AE-8DAEAAB06C9B}"/>
              </a:ext>
            </a:extLst>
          </p:cNvPr>
          <p:cNvSpPr txBox="1"/>
          <p:nvPr/>
        </p:nvSpPr>
        <p:spPr>
          <a:xfrm>
            <a:off x="7243968" y="1476477"/>
            <a:ext cx="4684507" cy="369332"/>
          </a:xfrm>
          <a:prstGeom prst="rect">
            <a:avLst/>
          </a:prstGeom>
          <a:noFill/>
        </p:spPr>
        <p:txBody>
          <a:bodyPr wrap="square" rtlCol="0">
            <a:spAutoFit/>
          </a:bodyPr>
          <a:lstStyle/>
          <a:p>
            <a:r>
              <a:rPr lang="en-US" altLang="ko-KR" dirty="0">
                <a:solidFill>
                  <a:schemeClr val="bg1">
                    <a:lumMod val="85000"/>
                  </a:schemeClr>
                </a:solidFill>
                <a:latin typeface="Arial" panose="020B0604020202020204" pitchFamily="34" charset="0"/>
              </a:rPr>
              <a:t>⑥</a:t>
            </a:r>
            <a:r>
              <a:rPr lang="ko-KR" altLang="en-US" dirty="0">
                <a:solidFill>
                  <a:schemeClr val="bg1">
                    <a:lumMod val="85000"/>
                  </a:schemeClr>
                </a:solidFill>
                <a:latin typeface="Arial" panose="020B0604020202020204" pitchFamily="34" charset="0"/>
              </a:rPr>
              <a:t> 둘 중 하나가 랜덤하게 블록에 포함</a:t>
            </a:r>
            <a:endParaRPr lang="en-US" altLang="ko-KR" dirty="0">
              <a:solidFill>
                <a:schemeClr val="bg1">
                  <a:lumMod val="85000"/>
                </a:schemeClr>
              </a:solidFill>
              <a:latin typeface="Arial" panose="020B0604020202020204" pitchFamily="34" charset="0"/>
            </a:endParaRPr>
          </a:p>
        </p:txBody>
      </p:sp>
      <p:sp>
        <p:nvSpPr>
          <p:cNvPr id="103" name="TextBox 102">
            <a:extLst>
              <a:ext uri="{FF2B5EF4-FFF2-40B4-BE49-F238E27FC236}">
                <a16:creationId xmlns:a16="http://schemas.microsoft.com/office/drawing/2014/main" id="{01245543-C24A-4F3A-BDE3-612E42F830E0}"/>
              </a:ext>
            </a:extLst>
          </p:cNvPr>
          <p:cNvSpPr txBox="1"/>
          <p:nvPr/>
        </p:nvSpPr>
        <p:spPr>
          <a:xfrm>
            <a:off x="7236186" y="1827145"/>
            <a:ext cx="4684507" cy="1477328"/>
          </a:xfrm>
          <a:prstGeom prst="rect">
            <a:avLst/>
          </a:prstGeom>
          <a:noFill/>
        </p:spPr>
        <p:txBody>
          <a:bodyPr wrap="square" rtlCol="0">
            <a:spAutoFit/>
          </a:bodyPr>
          <a:lstStyle/>
          <a:p>
            <a:r>
              <a:rPr lang="en-US" altLang="ko-KR" dirty="0">
                <a:solidFill>
                  <a:schemeClr val="bg1">
                    <a:lumMod val="85000"/>
                  </a:schemeClr>
                </a:solidFill>
                <a:latin typeface="Arial" panose="020B0604020202020204" pitchFamily="34" charset="0"/>
              </a:rPr>
              <a:t>⑦ 'To: </a:t>
            </a:r>
            <a:r>
              <a:rPr lang="en-US" altLang="ko-KR" dirty="0">
                <a:solidFill>
                  <a:srgbClr val="00C8EB"/>
                </a:solidFill>
                <a:latin typeface="Arial" panose="020B0604020202020204" pitchFamily="34" charset="0"/>
              </a:rPr>
              <a:t>Bob</a:t>
            </a:r>
            <a:r>
              <a:rPr lang="en-US" altLang="ko-KR" dirty="0">
                <a:solidFill>
                  <a:schemeClr val="bg1">
                    <a:lumMod val="85000"/>
                  </a:schemeClr>
                </a:solidFill>
                <a:latin typeface="Arial" panose="020B0604020202020204" pitchFamily="34" charset="0"/>
              </a:rPr>
              <a:t>'</a:t>
            </a:r>
            <a:r>
              <a:rPr lang="ko-KR" altLang="en-US" dirty="0">
                <a:solidFill>
                  <a:schemeClr val="bg1">
                    <a:lumMod val="85000"/>
                  </a:schemeClr>
                </a:solidFill>
                <a:latin typeface="Arial" panose="020B0604020202020204" pitchFamily="34" charset="0"/>
              </a:rPr>
              <a:t>인 </a:t>
            </a:r>
            <a:r>
              <a:rPr lang="en-US" altLang="ko-KR" dirty="0">
                <a:solidFill>
                  <a:schemeClr val="bg1">
                    <a:lumMod val="85000"/>
                  </a:schemeClr>
                </a:solidFill>
                <a:latin typeface="Arial" panose="020B0604020202020204" pitchFamily="34" charset="0"/>
              </a:rPr>
              <a:t>Tx</a:t>
            </a:r>
            <a:r>
              <a:rPr lang="ko-KR" altLang="en-US" dirty="0">
                <a:solidFill>
                  <a:schemeClr val="bg1">
                    <a:lumMod val="85000"/>
                  </a:schemeClr>
                </a:solidFill>
                <a:latin typeface="Arial" panose="020B0604020202020204" pitchFamily="34" charset="0"/>
              </a:rPr>
              <a:t>가 포함되면 문제 없음</a:t>
            </a:r>
            <a:endParaRPr lang="en-US" altLang="ko-KR" dirty="0">
              <a:solidFill>
                <a:schemeClr val="bg1">
                  <a:lumMod val="85000"/>
                </a:schemeClr>
              </a:solidFill>
              <a:latin typeface="Arial" panose="020B0604020202020204" pitchFamily="34" charset="0"/>
            </a:endParaRPr>
          </a:p>
          <a:p>
            <a:r>
              <a:rPr lang="en-US" altLang="ko-KR" dirty="0">
                <a:solidFill>
                  <a:schemeClr val="bg1">
                    <a:lumMod val="85000"/>
                  </a:schemeClr>
                </a:solidFill>
                <a:latin typeface="Arial" panose="020B0604020202020204" pitchFamily="34" charset="0"/>
              </a:rPr>
              <a:t>⑧ 'To: </a:t>
            </a:r>
            <a:r>
              <a:rPr lang="en-US" altLang="ko-KR" dirty="0">
                <a:solidFill>
                  <a:srgbClr val="EF296B"/>
                </a:solidFill>
                <a:latin typeface="Arial" panose="020B0604020202020204" pitchFamily="34" charset="0"/>
              </a:rPr>
              <a:t>Alice</a:t>
            </a:r>
            <a:r>
              <a:rPr lang="en-US" altLang="ko-KR" dirty="0">
                <a:solidFill>
                  <a:schemeClr val="bg1">
                    <a:lumMod val="85000"/>
                  </a:schemeClr>
                </a:solidFill>
                <a:latin typeface="Arial" panose="020B0604020202020204" pitchFamily="34" charset="0"/>
              </a:rPr>
              <a:t>'</a:t>
            </a:r>
            <a:r>
              <a:rPr lang="ko-KR" altLang="en-US" dirty="0">
                <a:solidFill>
                  <a:schemeClr val="bg1">
                    <a:lumMod val="85000"/>
                  </a:schemeClr>
                </a:solidFill>
                <a:latin typeface="Arial" panose="020B0604020202020204" pitchFamily="34" charset="0"/>
              </a:rPr>
              <a:t>인 </a:t>
            </a:r>
            <a:r>
              <a:rPr lang="en-US" altLang="ko-KR" dirty="0">
                <a:solidFill>
                  <a:schemeClr val="bg1">
                    <a:lumMod val="85000"/>
                  </a:schemeClr>
                </a:solidFill>
                <a:latin typeface="Arial" panose="020B0604020202020204" pitchFamily="34" charset="0"/>
              </a:rPr>
              <a:t>Tx</a:t>
            </a:r>
            <a:r>
              <a:rPr lang="ko-KR" altLang="en-US" dirty="0">
                <a:solidFill>
                  <a:schemeClr val="bg1">
                    <a:lumMod val="85000"/>
                  </a:schemeClr>
                </a:solidFill>
                <a:latin typeface="Arial" panose="020B0604020202020204" pitchFamily="34" charset="0"/>
              </a:rPr>
              <a:t>가 포함되면 </a:t>
            </a:r>
            <a:br>
              <a:rPr lang="en-US" altLang="ko-KR" dirty="0">
                <a:solidFill>
                  <a:schemeClr val="bg1">
                    <a:lumMod val="85000"/>
                  </a:schemeClr>
                </a:solidFill>
                <a:latin typeface="Arial" panose="020B0604020202020204" pitchFamily="34" charset="0"/>
              </a:rPr>
            </a:br>
            <a:r>
              <a:rPr lang="en-US" altLang="ko-KR" dirty="0">
                <a:solidFill>
                  <a:schemeClr val="bg1">
                    <a:lumMod val="85000"/>
                  </a:schemeClr>
                </a:solidFill>
                <a:latin typeface="Arial" panose="020B0604020202020204" pitchFamily="34" charset="0"/>
              </a:rPr>
              <a:t>    Bob</a:t>
            </a:r>
            <a:r>
              <a:rPr lang="ko-KR" altLang="en-US" dirty="0">
                <a:solidFill>
                  <a:schemeClr val="bg1">
                    <a:lumMod val="85000"/>
                  </a:schemeClr>
                </a:solidFill>
                <a:latin typeface="Arial" panose="020B0604020202020204" pitchFamily="34" charset="0"/>
              </a:rPr>
              <a:t>은 비용을 지급받지 못하는 </a:t>
            </a:r>
            <a:br>
              <a:rPr lang="en-US" altLang="ko-KR" dirty="0">
                <a:solidFill>
                  <a:schemeClr val="bg1">
                    <a:lumMod val="85000"/>
                  </a:schemeClr>
                </a:solidFill>
                <a:latin typeface="Arial" panose="020B0604020202020204" pitchFamily="34" charset="0"/>
              </a:rPr>
            </a:br>
            <a:r>
              <a:rPr lang="en-US" altLang="ko-KR" dirty="0">
                <a:solidFill>
                  <a:schemeClr val="bg1">
                    <a:lumMod val="85000"/>
                  </a:schemeClr>
                </a:solidFill>
                <a:latin typeface="Arial" panose="020B0604020202020204" pitchFamily="34" charset="0"/>
              </a:rPr>
              <a:t>    </a:t>
            </a:r>
            <a:r>
              <a:rPr lang="ko-KR" altLang="en-US" dirty="0">
                <a:solidFill>
                  <a:schemeClr val="bg1">
                    <a:lumMod val="85000"/>
                  </a:schemeClr>
                </a:solidFill>
                <a:latin typeface="Arial" panose="020B0604020202020204" pitchFamily="34" charset="0"/>
              </a:rPr>
              <a:t>이중 지불 문제 발생</a:t>
            </a:r>
            <a:endParaRPr lang="en-US" altLang="ko-KR" dirty="0">
              <a:solidFill>
                <a:schemeClr val="bg1">
                  <a:lumMod val="85000"/>
                </a:schemeClr>
              </a:solidFill>
              <a:latin typeface="Arial" panose="020B0604020202020204" pitchFamily="34" charset="0"/>
            </a:endParaRPr>
          </a:p>
          <a:p>
            <a:pPr algn="r"/>
            <a:endParaRPr lang="ko-KR" altLang="en-US" dirty="0">
              <a:latin typeface="Arial" panose="020B0604020202020204" pitchFamily="34" charset="0"/>
            </a:endParaRPr>
          </a:p>
        </p:txBody>
      </p:sp>
      <p:sp>
        <p:nvSpPr>
          <p:cNvPr id="104" name="TextBox 103">
            <a:extLst>
              <a:ext uri="{FF2B5EF4-FFF2-40B4-BE49-F238E27FC236}">
                <a16:creationId xmlns:a16="http://schemas.microsoft.com/office/drawing/2014/main" id="{FBC20215-382C-4EA5-9B38-F152CBD155F8}"/>
              </a:ext>
            </a:extLst>
          </p:cNvPr>
          <p:cNvSpPr txBox="1"/>
          <p:nvPr/>
        </p:nvSpPr>
        <p:spPr>
          <a:xfrm>
            <a:off x="237601" y="664920"/>
            <a:ext cx="9344520" cy="400110"/>
          </a:xfrm>
          <a:prstGeom prst="rect">
            <a:avLst/>
          </a:prstGeom>
          <a:noFill/>
        </p:spPr>
        <p:txBody>
          <a:bodyPr wrap="square" rtlCol="0">
            <a:spAutoFit/>
          </a:bodyPr>
          <a:lstStyle/>
          <a:p>
            <a:r>
              <a:rPr lang="ko-KR" altLang="en-US" sz="2000" dirty="0">
                <a:solidFill>
                  <a:schemeClr val="bg1">
                    <a:lumMod val="85000"/>
                  </a:schemeClr>
                </a:solidFill>
                <a:latin typeface="Arial" panose="020B0604020202020204" pitchFamily="34" charset="0"/>
              </a:rPr>
              <a:t>이중 지불</a:t>
            </a:r>
            <a:r>
              <a:rPr lang="en-US" altLang="ko-KR" sz="2000" dirty="0">
                <a:solidFill>
                  <a:schemeClr val="bg1">
                    <a:lumMod val="85000"/>
                  </a:schemeClr>
                </a:solidFill>
                <a:latin typeface="Arial" panose="020B0604020202020204" pitchFamily="34" charset="0"/>
              </a:rPr>
              <a:t>(Double-spending) : </a:t>
            </a:r>
            <a:r>
              <a:rPr lang="ko-KR" altLang="en-US" sz="2000" dirty="0">
                <a:solidFill>
                  <a:schemeClr val="bg1">
                    <a:lumMod val="85000"/>
                  </a:schemeClr>
                </a:solidFill>
                <a:latin typeface="Arial" panose="020B0604020202020204" pitchFamily="34" charset="0"/>
              </a:rPr>
              <a:t>동일 디지털 토큰을 두 번 이상 사용</a:t>
            </a:r>
            <a:endParaRPr lang="ko-KR" altLang="en-US" sz="2000" dirty="0">
              <a:latin typeface="Arial" panose="020B0604020202020204" pitchFamily="34" charset="0"/>
            </a:endParaRPr>
          </a:p>
        </p:txBody>
      </p:sp>
      <p:sp>
        <p:nvSpPr>
          <p:cNvPr id="105" name="TextBox 104">
            <a:extLst>
              <a:ext uri="{FF2B5EF4-FFF2-40B4-BE49-F238E27FC236}">
                <a16:creationId xmlns:a16="http://schemas.microsoft.com/office/drawing/2014/main" id="{4C9B2FC8-E39E-4962-828C-B06C0FB4A55A}"/>
              </a:ext>
            </a:extLst>
          </p:cNvPr>
          <p:cNvSpPr txBox="1"/>
          <p:nvPr/>
        </p:nvSpPr>
        <p:spPr>
          <a:xfrm>
            <a:off x="235115" y="1167331"/>
            <a:ext cx="3105723" cy="338554"/>
          </a:xfrm>
          <a:prstGeom prst="rect">
            <a:avLst/>
          </a:prstGeom>
          <a:noFill/>
        </p:spPr>
        <p:txBody>
          <a:bodyPr wrap="square" rtlCol="0">
            <a:spAutoFit/>
          </a:bodyPr>
          <a:lstStyle/>
          <a:p>
            <a:r>
              <a:rPr lang="ko-KR" altLang="en-US" sz="1600" dirty="0">
                <a:solidFill>
                  <a:schemeClr val="bg1">
                    <a:lumMod val="85000"/>
                  </a:schemeClr>
                </a:solidFill>
                <a:latin typeface="Arial" panose="020B0604020202020204" pitchFamily="34" charset="0"/>
              </a:rPr>
              <a:t>레이스 어택</a:t>
            </a:r>
            <a:r>
              <a:rPr lang="en-US" altLang="ko-KR" sz="1600" dirty="0">
                <a:solidFill>
                  <a:schemeClr val="bg1">
                    <a:lumMod val="85000"/>
                  </a:schemeClr>
                </a:solidFill>
                <a:latin typeface="Arial" panose="020B0604020202020204" pitchFamily="34" charset="0"/>
              </a:rPr>
              <a:t>(Race Attack)</a:t>
            </a:r>
            <a:endParaRPr lang="ko-KR" altLang="en-US" sz="1600" dirty="0">
              <a:latin typeface="Arial" panose="020B0604020202020204" pitchFamily="34" charset="0"/>
            </a:endParaRPr>
          </a:p>
        </p:txBody>
      </p:sp>
      <p:sp>
        <p:nvSpPr>
          <p:cNvPr id="106" name="TextBox 105">
            <a:extLst>
              <a:ext uri="{FF2B5EF4-FFF2-40B4-BE49-F238E27FC236}">
                <a16:creationId xmlns:a16="http://schemas.microsoft.com/office/drawing/2014/main" id="{B77E955F-51BA-4E10-9F18-3A82EB9FBB17}"/>
              </a:ext>
            </a:extLst>
          </p:cNvPr>
          <p:cNvSpPr txBox="1"/>
          <p:nvPr/>
        </p:nvSpPr>
        <p:spPr>
          <a:xfrm>
            <a:off x="421845" y="4385791"/>
            <a:ext cx="3454792" cy="369332"/>
          </a:xfrm>
          <a:prstGeom prst="rect">
            <a:avLst/>
          </a:prstGeom>
          <a:noFill/>
        </p:spPr>
        <p:txBody>
          <a:bodyPr wrap="none" rtlCol="0">
            <a:spAutoFit/>
          </a:bodyPr>
          <a:lstStyle/>
          <a:p>
            <a:pPr algn="r"/>
            <a:r>
              <a:rPr lang="en-US" altLang="ko-KR" dirty="0">
                <a:solidFill>
                  <a:schemeClr val="bg1">
                    <a:lumMod val="85000"/>
                  </a:schemeClr>
                </a:solidFill>
                <a:latin typeface="Arial" panose="020B0604020202020204" pitchFamily="34" charset="0"/>
              </a:rPr>
              <a:t>② Bob</a:t>
            </a:r>
            <a:r>
              <a:rPr lang="ko-KR" altLang="en-US" dirty="0">
                <a:solidFill>
                  <a:schemeClr val="bg1">
                    <a:lumMod val="85000"/>
                  </a:schemeClr>
                </a:solidFill>
                <a:latin typeface="Arial" panose="020B0604020202020204" pitchFamily="34" charset="0"/>
              </a:rPr>
              <a:t>이 전송내역 확인 후 떠남</a:t>
            </a:r>
            <a:endParaRPr lang="ko-KR" altLang="en-US" dirty="0">
              <a:latin typeface="Arial" panose="020B0604020202020204" pitchFamily="34" charset="0"/>
            </a:endParaRPr>
          </a:p>
        </p:txBody>
      </p:sp>
    </p:spTree>
    <p:extLst>
      <p:ext uri="{BB962C8B-B14F-4D97-AF65-F5344CB8AC3E}">
        <p14:creationId xmlns:p14="http://schemas.microsoft.com/office/powerpoint/2010/main" val="1903552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9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0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0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animBg="1"/>
      <p:bldP spid="68" grpId="0" animBg="1"/>
      <p:bldP spid="70" grpId="0"/>
      <p:bldP spid="72" grpId="0"/>
      <p:bldP spid="92" grpId="0"/>
      <p:bldP spid="100" grpId="0" animBg="1"/>
      <p:bldP spid="101" grpId="0"/>
      <p:bldP spid="102" grpId="0"/>
      <p:bldP spid="103" grpId="0"/>
      <p:bldP spid="106" grpId="0"/>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24313BD2-5DDF-4E91-8DF8-437F26EE6170}"/>
              </a:ext>
            </a:extLst>
          </p:cNvPr>
          <p:cNvSpPr>
            <a:spLocks noGrp="1"/>
          </p:cNvSpPr>
          <p:nvPr>
            <p:ph idx="1"/>
          </p:nvPr>
        </p:nvSpPr>
        <p:spPr>
          <a:xfrm>
            <a:off x="241299" y="674860"/>
            <a:ext cx="11683999" cy="6030740"/>
          </a:xfrm>
        </p:spPr>
        <p:txBody>
          <a:bodyPr>
            <a:normAutofit/>
          </a:bodyPr>
          <a:lstStyle/>
          <a:p>
            <a:r>
              <a:rPr lang="ko-KR" altLang="en-US" dirty="0"/>
              <a:t>레이스 어택</a:t>
            </a:r>
            <a:r>
              <a:rPr lang="en-US" altLang="ko-KR" dirty="0"/>
              <a:t> (Race Attack) </a:t>
            </a:r>
          </a:p>
          <a:p>
            <a:pPr lvl="1"/>
            <a:r>
              <a:rPr lang="ko-KR" altLang="en-US" dirty="0"/>
              <a:t>두 개의 충돌하는 트랜잭션을 보내서 더 빠른 하나의 트랜잭션만 받아 </a:t>
            </a:r>
            <a:r>
              <a:rPr lang="ko-KR" altLang="en-US" dirty="0" err="1"/>
              <a:t>들여짐</a:t>
            </a:r>
            <a:endParaRPr lang="en-US" altLang="ko-KR" dirty="0"/>
          </a:p>
          <a:p>
            <a:pPr lvl="1"/>
            <a:r>
              <a:rPr lang="ko-KR" altLang="en-US" dirty="0"/>
              <a:t>공격자는 서비스를 제공받기 위해 지불한 코인을 다시 한번 본인에게 전송</a:t>
            </a:r>
            <a:endParaRPr lang="en-US" altLang="ko-KR" dirty="0"/>
          </a:p>
          <a:p>
            <a:pPr lvl="1"/>
            <a:r>
              <a:rPr lang="en-US" altLang="ko-KR" dirty="0"/>
              <a:t>50% </a:t>
            </a:r>
            <a:r>
              <a:rPr lang="ko-KR" altLang="en-US" dirty="0"/>
              <a:t>확률로 본인에게 전송한 트랜잭션이 메인 체인에 포함되면 공격 성공</a:t>
            </a:r>
            <a:endParaRPr lang="en-US" altLang="ko-KR" dirty="0"/>
          </a:p>
          <a:p>
            <a:r>
              <a:rPr lang="ko-KR" altLang="en-US" dirty="0"/>
              <a:t>피니 어택 </a:t>
            </a:r>
            <a:r>
              <a:rPr lang="en-US" altLang="ko-KR" dirty="0"/>
              <a:t>(Finney Attack) - </a:t>
            </a:r>
            <a:r>
              <a:rPr lang="ko-KR" altLang="en-US" dirty="0" err="1"/>
              <a:t>타켓</a:t>
            </a:r>
            <a:r>
              <a:rPr lang="en-US" altLang="ko-KR" dirty="0"/>
              <a:t>: 0</a:t>
            </a:r>
            <a:r>
              <a:rPr lang="ko-KR" altLang="en-US" dirty="0" err="1"/>
              <a:t>컴펌을</a:t>
            </a:r>
            <a:r>
              <a:rPr lang="ko-KR" altLang="en-US" dirty="0"/>
              <a:t> 믿는 대상</a:t>
            </a:r>
            <a:r>
              <a:rPr lang="en-US" altLang="ko-KR" dirty="0"/>
              <a:t>, Miner </a:t>
            </a:r>
            <a:r>
              <a:rPr lang="ko-KR" altLang="en-US" dirty="0"/>
              <a:t>필요</a:t>
            </a:r>
            <a:endParaRPr lang="en-US" altLang="ko-KR" dirty="0"/>
          </a:p>
          <a:p>
            <a:pPr lvl="1"/>
            <a:r>
              <a:rPr lang="ko-KR" altLang="en-US" dirty="0"/>
              <a:t>본인에게 코인을 전송하는 트랜잭션을 포함한 블록을 채굴</a:t>
            </a:r>
            <a:endParaRPr lang="en-US" altLang="ko-KR" dirty="0"/>
          </a:p>
          <a:p>
            <a:pPr lvl="1"/>
            <a:r>
              <a:rPr lang="ko-KR" altLang="en-US" dirty="0"/>
              <a:t>본인에게 전송하는 코인을 이용하여 </a:t>
            </a:r>
            <a:r>
              <a:rPr lang="ko-KR" altLang="en-US" dirty="0" err="1"/>
              <a:t>타켓과</a:t>
            </a:r>
            <a:r>
              <a:rPr lang="ko-KR" altLang="en-US" dirty="0"/>
              <a:t> 서비스 거래 시도</a:t>
            </a:r>
            <a:endParaRPr lang="en-US" altLang="ko-KR" dirty="0"/>
          </a:p>
          <a:p>
            <a:pPr lvl="1"/>
            <a:r>
              <a:rPr lang="ko-KR" altLang="en-US" dirty="0" err="1"/>
              <a:t>타켓이</a:t>
            </a:r>
            <a:r>
              <a:rPr lang="ko-KR" altLang="en-US" dirty="0"/>
              <a:t> </a:t>
            </a:r>
            <a:r>
              <a:rPr lang="en-US" altLang="ko-KR" dirty="0"/>
              <a:t>0 </a:t>
            </a:r>
            <a:r>
              <a:rPr lang="ko-KR" altLang="en-US" dirty="0" err="1"/>
              <a:t>컨펌을</a:t>
            </a:r>
            <a:r>
              <a:rPr lang="ko-KR" altLang="en-US" dirty="0"/>
              <a:t> 믿고 서비스 거래를 완료하면</a:t>
            </a:r>
            <a:r>
              <a:rPr lang="en-US" altLang="ko-KR" dirty="0"/>
              <a:t>, </a:t>
            </a:r>
            <a:r>
              <a:rPr lang="ko-KR" altLang="en-US" dirty="0"/>
              <a:t>공격자는 블록을 네트워크에 전파</a:t>
            </a:r>
            <a:endParaRPr lang="en-US" altLang="ko-KR" dirty="0"/>
          </a:p>
          <a:p>
            <a:pPr lvl="1"/>
            <a:r>
              <a:rPr lang="ko-KR" altLang="en-US" dirty="0"/>
              <a:t>공격자의 트랜잭션이 메인체인에 포함되고</a:t>
            </a:r>
            <a:r>
              <a:rPr lang="en-US" altLang="ko-KR" dirty="0"/>
              <a:t>, </a:t>
            </a:r>
            <a:r>
              <a:rPr lang="ko-KR" altLang="en-US" dirty="0" err="1"/>
              <a:t>타켓은</a:t>
            </a:r>
            <a:r>
              <a:rPr lang="ko-KR" altLang="en-US" dirty="0"/>
              <a:t> 코인을 </a:t>
            </a:r>
            <a:r>
              <a:rPr lang="ko-KR" altLang="en-US" dirty="0" err="1"/>
              <a:t>전송받지</a:t>
            </a:r>
            <a:r>
              <a:rPr lang="ko-KR" altLang="en-US" dirty="0"/>
              <a:t> 못함</a:t>
            </a:r>
            <a:r>
              <a:rPr lang="en-US" altLang="ko-KR" dirty="0"/>
              <a:t>.</a:t>
            </a:r>
          </a:p>
          <a:p>
            <a:pPr lvl="1"/>
            <a:r>
              <a:rPr lang="ko-KR" altLang="en-US" dirty="0"/>
              <a:t>단</a:t>
            </a:r>
            <a:r>
              <a:rPr lang="en-US" altLang="ko-KR" dirty="0"/>
              <a:t>, </a:t>
            </a:r>
            <a:r>
              <a:rPr lang="ko-KR" altLang="en-US" dirty="0"/>
              <a:t>다른 </a:t>
            </a:r>
            <a:r>
              <a:rPr lang="en-US" altLang="ko-KR" dirty="0"/>
              <a:t>Miner</a:t>
            </a:r>
            <a:r>
              <a:rPr lang="ko-KR" altLang="en-US" dirty="0"/>
              <a:t>가 먼저 채굴에 성공하면 공격 실패 및 블록 채굴 보상의 손해</a:t>
            </a:r>
            <a:endParaRPr lang="en-US" altLang="ko-KR" dirty="0"/>
          </a:p>
          <a:p>
            <a:pPr lvl="1"/>
            <a:endParaRPr lang="ko-KR" altLang="en-US" dirty="0"/>
          </a:p>
        </p:txBody>
      </p:sp>
      <p:sp>
        <p:nvSpPr>
          <p:cNvPr id="3" name="제목 2">
            <a:extLst>
              <a:ext uri="{FF2B5EF4-FFF2-40B4-BE49-F238E27FC236}">
                <a16:creationId xmlns:a16="http://schemas.microsoft.com/office/drawing/2014/main" id="{3DD9B63C-35D8-43A5-8CF8-1FFD44070616}"/>
              </a:ext>
            </a:extLst>
          </p:cNvPr>
          <p:cNvSpPr>
            <a:spLocks noGrp="1"/>
          </p:cNvSpPr>
          <p:nvPr>
            <p:ph type="title"/>
          </p:nvPr>
        </p:nvSpPr>
        <p:spPr/>
        <p:txBody>
          <a:bodyPr/>
          <a:lstStyle/>
          <a:p>
            <a:r>
              <a:rPr lang="ko-KR" altLang="en-US" dirty="0"/>
              <a:t>이중 지불</a:t>
            </a:r>
            <a:r>
              <a:rPr lang="en-US" altLang="ko-KR" dirty="0"/>
              <a:t> (Double-spending) </a:t>
            </a:r>
            <a:endParaRPr lang="ko-KR" altLang="en-US" dirty="0"/>
          </a:p>
        </p:txBody>
      </p:sp>
    </p:spTree>
    <p:extLst>
      <p:ext uri="{BB962C8B-B14F-4D97-AF65-F5344CB8AC3E}">
        <p14:creationId xmlns:p14="http://schemas.microsoft.com/office/powerpoint/2010/main" val="343689800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C4395897-F355-4E94-A56D-114278411EE1}"/>
              </a:ext>
            </a:extLst>
          </p:cNvPr>
          <p:cNvSpPr>
            <a:spLocks noGrp="1"/>
          </p:cNvSpPr>
          <p:nvPr>
            <p:ph idx="1"/>
          </p:nvPr>
        </p:nvSpPr>
        <p:spPr/>
        <p:txBody>
          <a:bodyPr/>
          <a:lstStyle/>
          <a:p>
            <a:r>
              <a:rPr lang="ko-KR" altLang="en-US" dirty="0"/>
              <a:t>벡터 </a:t>
            </a:r>
            <a:r>
              <a:rPr lang="en-US" altLang="ko-KR" dirty="0"/>
              <a:t>76 </a:t>
            </a:r>
            <a:r>
              <a:rPr lang="ko-KR" altLang="en-US" dirty="0"/>
              <a:t>어택 </a:t>
            </a:r>
            <a:r>
              <a:rPr lang="en-US" altLang="ko-KR" dirty="0"/>
              <a:t>- </a:t>
            </a:r>
            <a:r>
              <a:rPr lang="ko-KR" altLang="en-US" dirty="0" err="1"/>
              <a:t>타켓</a:t>
            </a:r>
            <a:r>
              <a:rPr lang="ko-KR" altLang="en-US" dirty="0"/>
              <a:t> </a:t>
            </a:r>
            <a:r>
              <a:rPr lang="en-US" altLang="ko-KR" dirty="0"/>
              <a:t>: 1</a:t>
            </a:r>
            <a:r>
              <a:rPr lang="ko-KR" altLang="en-US" dirty="0" err="1"/>
              <a:t>컴펌을</a:t>
            </a:r>
            <a:r>
              <a:rPr lang="ko-KR" altLang="en-US" dirty="0"/>
              <a:t> 믿을 대상</a:t>
            </a:r>
            <a:r>
              <a:rPr lang="en-US" altLang="ko-KR" dirty="0"/>
              <a:t>, Miner </a:t>
            </a:r>
            <a:r>
              <a:rPr lang="ko-KR" altLang="en-US" dirty="0"/>
              <a:t>필요</a:t>
            </a:r>
            <a:endParaRPr lang="en-US" altLang="ko-KR" dirty="0"/>
          </a:p>
          <a:p>
            <a:pPr lvl="1"/>
            <a:r>
              <a:rPr lang="ko-KR" altLang="en-US" dirty="0" err="1"/>
              <a:t>타켓과</a:t>
            </a:r>
            <a:r>
              <a:rPr lang="ko-KR" altLang="en-US" dirty="0"/>
              <a:t> 서비스 거래 시도</a:t>
            </a:r>
            <a:r>
              <a:rPr lang="en-US" altLang="ko-KR" dirty="0"/>
              <a:t> </a:t>
            </a:r>
            <a:r>
              <a:rPr lang="ko-KR" altLang="en-US" dirty="0"/>
              <a:t>후</a:t>
            </a:r>
            <a:r>
              <a:rPr lang="en-US" altLang="ko-KR" dirty="0"/>
              <a:t>,  </a:t>
            </a:r>
            <a:r>
              <a:rPr lang="ko-KR" altLang="en-US" dirty="0" err="1"/>
              <a:t>타켓에게</a:t>
            </a:r>
            <a:r>
              <a:rPr lang="ko-KR" altLang="en-US" dirty="0"/>
              <a:t> 코인을 전송하는 트랜잭션이 포함된 블록을 채굴</a:t>
            </a:r>
            <a:r>
              <a:rPr lang="en-US" altLang="ko-KR" dirty="0"/>
              <a:t>, </a:t>
            </a:r>
            <a:r>
              <a:rPr lang="ko-KR" altLang="en-US" dirty="0"/>
              <a:t>트랜잭션은 전파하지 않음</a:t>
            </a:r>
            <a:endParaRPr lang="en-US" altLang="ko-KR" dirty="0"/>
          </a:p>
          <a:p>
            <a:pPr lvl="1"/>
            <a:r>
              <a:rPr lang="ko-KR" altLang="en-US" dirty="0"/>
              <a:t>블록을 전파하지 않고</a:t>
            </a:r>
            <a:r>
              <a:rPr lang="en-US" altLang="ko-KR" dirty="0"/>
              <a:t>, </a:t>
            </a:r>
            <a:r>
              <a:rPr lang="ko-KR" altLang="en-US" dirty="0"/>
              <a:t>제</a:t>
            </a:r>
            <a:r>
              <a:rPr lang="en-US" altLang="ko-KR" dirty="0"/>
              <a:t>3</a:t>
            </a:r>
            <a:r>
              <a:rPr lang="ko-KR" altLang="en-US" dirty="0"/>
              <a:t>자의 채굴 성공 대기 </a:t>
            </a:r>
            <a:r>
              <a:rPr lang="en-US" altLang="ko-KR" dirty="0"/>
              <a:t>(</a:t>
            </a:r>
            <a:r>
              <a:rPr lang="ko-KR" altLang="en-US" dirty="0"/>
              <a:t>제</a:t>
            </a:r>
            <a:r>
              <a:rPr lang="en-US" altLang="ko-KR" dirty="0"/>
              <a:t>3</a:t>
            </a:r>
            <a:r>
              <a:rPr lang="ko-KR" altLang="en-US" dirty="0"/>
              <a:t>자의 블록에는 </a:t>
            </a:r>
            <a:r>
              <a:rPr lang="ko-KR" altLang="en-US" dirty="0" err="1"/>
              <a:t>타켓에게</a:t>
            </a:r>
            <a:r>
              <a:rPr lang="ko-KR" altLang="en-US" dirty="0"/>
              <a:t> 코인을 전송하는 트랜잭션 미포함</a:t>
            </a:r>
            <a:r>
              <a:rPr lang="en-US" altLang="ko-KR" dirty="0"/>
              <a:t>)</a:t>
            </a:r>
          </a:p>
          <a:p>
            <a:pPr lvl="1"/>
            <a:r>
              <a:rPr lang="ko-KR" altLang="en-US" dirty="0"/>
              <a:t>제</a:t>
            </a:r>
            <a:r>
              <a:rPr lang="en-US" altLang="ko-KR" dirty="0"/>
              <a:t>3</a:t>
            </a:r>
            <a:r>
              <a:rPr lang="ko-KR" altLang="en-US" dirty="0"/>
              <a:t>자가 채굴을 성공과 동시에 </a:t>
            </a:r>
            <a:r>
              <a:rPr lang="ko-KR" altLang="en-US" dirty="0" err="1"/>
              <a:t>타켓에게</a:t>
            </a:r>
            <a:r>
              <a:rPr lang="ko-KR" altLang="en-US" dirty="0"/>
              <a:t> 본인 블록의 생성을 알림</a:t>
            </a:r>
            <a:endParaRPr lang="en-US" altLang="ko-KR" dirty="0"/>
          </a:p>
          <a:p>
            <a:pPr lvl="1"/>
            <a:r>
              <a:rPr lang="ko-KR" altLang="en-US" dirty="0" err="1"/>
              <a:t>타켓은</a:t>
            </a:r>
            <a:r>
              <a:rPr lang="ko-KR" altLang="en-US" dirty="0"/>
              <a:t> </a:t>
            </a:r>
            <a:r>
              <a:rPr lang="en-US" altLang="ko-KR" dirty="0"/>
              <a:t>1</a:t>
            </a:r>
            <a:r>
              <a:rPr lang="ko-KR" altLang="en-US" dirty="0" err="1"/>
              <a:t>컴펌을</a:t>
            </a:r>
            <a:r>
              <a:rPr lang="ko-KR" altLang="en-US" dirty="0"/>
              <a:t> 믿고 서비스 거래를 완료하고</a:t>
            </a:r>
            <a:r>
              <a:rPr lang="en-US" altLang="ko-KR" dirty="0"/>
              <a:t>, </a:t>
            </a:r>
            <a:r>
              <a:rPr lang="ko-KR" altLang="en-US" dirty="0"/>
              <a:t>공격자는 제</a:t>
            </a:r>
            <a:r>
              <a:rPr lang="en-US" altLang="ko-KR" dirty="0"/>
              <a:t>3</a:t>
            </a:r>
            <a:r>
              <a:rPr lang="ko-KR" altLang="en-US" dirty="0"/>
              <a:t>자의 체인과 </a:t>
            </a:r>
            <a:r>
              <a:rPr lang="en-US" altLang="ko-KR" dirty="0"/>
              <a:t>Fork </a:t>
            </a:r>
            <a:r>
              <a:rPr lang="ko-KR" altLang="en-US" dirty="0"/>
              <a:t>상태가 되어서 경쟁 시작</a:t>
            </a:r>
            <a:endParaRPr lang="en-US" altLang="ko-KR" dirty="0"/>
          </a:p>
          <a:p>
            <a:pPr lvl="2"/>
            <a:r>
              <a:rPr lang="ko-KR" altLang="en-US" dirty="0"/>
              <a:t>제</a:t>
            </a:r>
            <a:r>
              <a:rPr lang="en-US" altLang="ko-KR" dirty="0"/>
              <a:t>3</a:t>
            </a:r>
            <a:r>
              <a:rPr lang="ko-KR" altLang="en-US" dirty="0"/>
              <a:t>자 체인이 승리 </a:t>
            </a:r>
            <a:r>
              <a:rPr lang="en-US" altLang="ko-KR" dirty="0"/>
              <a:t>: </a:t>
            </a:r>
            <a:r>
              <a:rPr lang="ko-KR" altLang="en-US" dirty="0" err="1"/>
              <a:t>타켓에게</a:t>
            </a:r>
            <a:r>
              <a:rPr lang="ko-KR" altLang="en-US" dirty="0"/>
              <a:t> 코인을 전송한 트랜잭션 무효</a:t>
            </a:r>
            <a:endParaRPr lang="en-US" altLang="ko-KR" dirty="0"/>
          </a:p>
          <a:p>
            <a:pPr lvl="2"/>
            <a:r>
              <a:rPr lang="ko-KR" altLang="en-US" dirty="0"/>
              <a:t>공격자 체인이 승리</a:t>
            </a:r>
            <a:r>
              <a:rPr lang="en-US" altLang="ko-KR" dirty="0"/>
              <a:t> : </a:t>
            </a:r>
            <a:r>
              <a:rPr lang="ko-KR" altLang="en-US" dirty="0"/>
              <a:t>블록 보상 획득</a:t>
            </a:r>
            <a:endParaRPr lang="en-US" altLang="ko-KR" dirty="0"/>
          </a:p>
          <a:p>
            <a:r>
              <a:rPr lang="ko-KR" altLang="en-US" dirty="0"/>
              <a:t>리플레이 어택 </a:t>
            </a:r>
            <a:r>
              <a:rPr lang="en-US" altLang="ko-KR" dirty="0"/>
              <a:t>(Replay Attack)</a:t>
            </a:r>
          </a:p>
          <a:p>
            <a:pPr lvl="1"/>
            <a:r>
              <a:rPr lang="ko-KR" altLang="en-US" dirty="0"/>
              <a:t>포크가 일어나 블록체인이 분리되어도 트랜잭션은 모든 체인에서 유효함을 이용</a:t>
            </a:r>
            <a:endParaRPr lang="en-US" altLang="ko-KR" dirty="0"/>
          </a:p>
          <a:p>
            <a:pPr lvl="1"/>
            <a:r>
              <a:rPr lang="ko-KR" altLang="en-US" dirty="0"/>
              <a:t>악의적으로 </a:t>
            </a:r>
            <a:r>
              <a:rPr lang="ko-KR" altLang="en-US" dirty="0" err="1"/>
              <a:t>포크한</a:t>
            </a:r>
            <a:r>
              <a:rPr lang="ko-KR" altLang="en-US" dirty="0"/>
              <a:t> 체인을 통해 </a:t>
            </a:r>
            <a:r>
              <a:rPr lang="ko-KR" altLang="en-US" dirty="0" err="1"/>
              <a:t>타켓에게</a:t>
            </a:r>
            <a:r>
              <a:rPr lang="ko-KR" altLang="en-US" dirty="0"/>
              <a:t> 코인을 전송</a:t>
            </a:r>
            <a:endParaRPr lang="en-US" altLang="ko-KR" dirty="0"/>
          </a:p>
          <a:p>
            <a:pPr lvl="1"/>
            <a:r>
              <a:rPr lang="ko-KR" altLang="en-US" dirty="0" err="1"/>
              <a:t>타켓은</a:t>
            </a:r>
            <a:r>
              <a:rPr lang="ko-KR" altLang="en-US" dirty="0"/>
              <a:t> 이 코인을 다른 지갑에 전송 </a:t>
            </a:r>
            <a:r>
              <a:rPr lang="en-US" altLang="ko-KR" dirty="0"/>
              <a:t>-&gt; </a:t>
            </a:r>
            <a:r>
              <a:rPr lang="ko-KR" altLang="en-US" dirty="0"/>
              <a:t>메인 체인과 포크 체인 모두에게 전송</a:t>
            </a:r>
            <a:endParaRPr lang="en-US" altLang="ko-KR" dirty="0"/>
          </a:p>
          <a:p>
            <a:pPr lvl="1"/>
            <a:r>
              <a:rPr lang="ko-KR" altLang="en-US" dirty="0"/>
              <a:t>포크체인이 패배하면</a:t>
            </a:r>
            <a:r>
              <a:rPr lang="en-US" altLang="ko-KR" dirty="0"/>
              <a:t>, </a:t>
            </a:r>
            <a:r>
              <a:rPr lang="ko-KR" altLang="en-US" dirty="0" err="1"/>
              <a:t>타켓</a:t>
            </a:r>
            <a:r>
              <a:rPr lang="ko-KR" altLang="en-US" dirty="0"/>
              <a:t> 입장에서는 받은 코인은 없고</a:t>
            </a:r>
            <a:r>
              <a:rPr lang="en-US" altLang="ko-KR" dirty="0"/>
              <a:t>, </a:t>
            </a:r>
            <a:r>
              <a:rPr lang="ko-KR" altLang="en-US" dirty="0"/>
              <a:t>코인을 보낸 기록에 메인 체인에 남음</a:t>
            </a:r>
            <a:endParaRPr lang="en-US" altLang="ko-KR" dirty="0"/>
          </a:p>
          <a:p>
            <a:pPr lvl="1"/>
            <a:endParaRPr lang="en-US" altLang="ko-KR" dirty="0"/>
          </a:p>
        </p:txBody>
      </p:sp>
      <p:sp>
        <p:nvSpPr>
          <p:cNvPr id="3" name="제목 2">
            <a:extLst>
              <a:ext uri="{FF2B5EF4-FFF2-40B4-BE49-F238E27FC236}">
                <a16:creationId xmlns:a16="http://schemas.microsoft.com/office/drawing/2014/main" id="{3F609430-B5F3-4806-8BC4-565FD93B4C49}"/>
              </a:ext>
            </a:extLst>
          </p:cNvPr>
          <p:cNvSpPr>
            <a:spLocks noGrp="1"/>
          </p:cNvSpPr>
          <p:nvPr>
            <p:ph type="title"/>
          </p:nvPr>
        </p:nvSpPr>
        <p:spPr/>
        <p:txBody>
          <a:bodyPr/>
          <a:lstStyle/>
          <a:p>
            <a:r>
              <a:rPr lang="ko-KR" altLang="en-US" dirty="0"/>
              <a:t>이중 지불</a:t>
            </a:r>
            <a:r>
              <a:rPr lang="en-US" altLang="ko-KR" dirty="0"/>
              <a:t> (Double-spending) </a:t>
            </a:r>
            <a:endParaRPr lang="ko-KR" altLang="en-US" dirty="0"/>
          </a:p>
        </p:txBody>
      </p:sp>
    </p:spTree>
    <p:extLst>
      <p:ext uri="{BB962C8B-B14F-4D97-AF65-F5344CB8AC3E}">
        <p14:creationId xmlns:p14="http://schemas.microsoft.com/office/powerpoint/2010/main" val="403853697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56B080FD-A3A6-4900-B2A6-37A5EC8DD8C9}"/>
              </a:ext>
            </a:extLst>
          </p:cNvPr>
          <p:cNvSpPr>
            <a:spLocks noGrp="1"/>
          </p:cNvSpPr>
          <p:nvPr>
            <p:ph idx="1"/>
          </p:nvPr>
        </p:nvSpPr>
        <p:spPr>
          <a:xfrm>
            <a:off x="241299" y="674860"/>
            <a:ext cx="11683999" cy="6030740"/>
          </a:xfrm>
        </p:spPr>
        <p:txBody>
          <a:bodyPr>
            <a:normAutofit/>
          </a:bodyPr>
          <a:lstStyle/>
          <a:p>
            <a:pPr indent="0">
              <a:buNone/>
            </a:pPr>
            <a:r>
              <a:rPr lang="en-US" altLang="ko-KR" sz="2200" dirty="0"/>
              <a:t>51% </a:t>
            </a:r>
            <a:r>
              <a:rPr lang="ko-KR" altLang="en-US" sz="2200" dirty="0"/>
              <a:t>공격</a:t>
            </a:r>
            <a:endParaRPr lang="en-US" altLang="ko-KR" sz="2200" dirty="0"/>
          </a:p>
          <a:p>
            <a:r>
              <a:rPr lang="en-US" altLang="ko-KR" dirty="0"/>
              <a:t>51% ➡ </a:t>
            </a:r>
            <a:r>
              <a:rPr lang="ko-KR" altLang="en-US" dirty="0"/>
              <a:t>과반수 </a:t>
            </a:r>
            <a:r>
              <a:rPr lang="en-US" altLang="ko-KR" dirty="0"/>
              <a:t>➡ </a:t>
            </a:r>
            <a:r>
              <a:rPr lang="ko-KR" altLang="en-US" dirty="0"/>
              <a:t>네트워크를 장악할 수 있는 충분한 힘을 표현</a:t>
            </a:r>
            <a:endParaRPr lang="en-US" altLang="ko-KR" dirty="0"/>
          </a:p>
          <a:p>
            <a:r>
              <a:rPr lang="ko-KR" altLang="en-US" dirty="0"/>
              <a:t>해커가 합의 의결권의 </a:t>
            </a:r>
            <a:r>
              <a:rPr lang="en-US" altLang="ko-KR" dirty="0"/>
              <a:t>51% </a:t>
            </a:r>
            <a:r>
              <a:rPr lang="ko-KR" altLang="en-US" dirty="0"/>
              <a:t>이상 이상을 점유할 경우 </a:t>
            </a:r>
            <a:r>
              <a:rPr lang="en-US" altLang="ko-KR" dirty="0"/>
              <a:t>3</a:t>
            </a:r>
            <a:r>
              <a:rPr lang="ko-KR" altLang="en-US" dirty="0"/>
              <a:t>가지 공격 가능</a:t>
            </a:r>
            <a:endParaRPr lang="en-US" altLang="ko-KR" dirty="0"/>
          </a:p>
          <a:p>
            <a:pPr lvl="1"/>
            <a:r>
              <a:rPr lang="en-US" altLang="ko-KR" dirty="0"/>
              <a:t>51% </a:t>
            </a:r>
            <a:r>
              <a:rPr lang="ko-KR" altLang="en-US" dirty="0"/>
              <a:t>점유기간동안 일어난 해커 본인의 전송 내역을 뒤집어 이중 지불을 할 수 있다</a:t>
            </a:r>
            <a:r>
              <a:rPr lang="en-US" altLang="ko-KR" dirty="0"/>
              <a:t>.</a:t>
            </a:r>
          </a:p>
          <a:p>
            <a:pPr lvl="1"/>
            <a:r>
              <a:rPr lang="ko-KR" altLang="en-US" dirty="0"/>
              <a:t>특정</a:t>
            </a:r>
            <a:r>
              <a:rPr lang="en-US" altLang="ko-KR" dirty="0"/>
              <a:t>/</a:t>
            </a:r>
            <a:r>
              <a:rPr lang="ko-KR" altLang="en-US" dirty="0"/>
              <a:t>모든 전송이 승인 받지 못하게 할 수 있다</a:t>
            </a:r>
            <a:r>
              <a:rPr lang="en-US" altLang="ko-KR" dirty="0"/>
              <a:t>.</a:t>
            </a:r>
          </a:p>
          <a:p>
            <a:pPr lvl="1"/>
            <a:r>
              <a:rPr lang="ko-KR" altLang="en-US" dirty="0"/>
              <a:t>특정</a:t>
            </a:r>
            <a:r>
              <a:rPr lang="en-US" altLang="ko-KR" dirty="0"/>
              <a:t>/</a:t>
            </a:r>
            <a:r>
              <a:rPr lang="ko-KR" altLang="en-US" dirty="0"/>
              <a:t>모든 채굴자가 확정 블록을 채굴하지 못하게 할 수 있다</a:t>
            </a:r>
            <a:r>
              <a:rPr lang="en-US" altLang="ko-KR" dirty="0"/>
              <a:t>.</a:t>
            </a:r>
          </a:p>
          <a:p>
            <a:r>
              <a:rPr lang="en-US" altLang="ko-KR" dirty="0"/>
              <a:t>51% </a:t>
            </a:r>
            <a:r>
              <a:rPr lang="ko-KR" altLang="en-US" dirty="0"/>
              <a:t>이상의 의결권을 점유한다고 하더라도 할 수 없는 일</a:t>
            </a:r>
            <a:endParaRPr lang="en-US" altLang="ko-KR" dirty="0"/>
          </a:p>
          <a:p>
            <a:pPr lvl="1"/>
            <a:r>
              <a:rPr lang="ko-KR" altLang="en-US" dirty="0"/>
              <a:t>타인의 전송 내역을 그들의 협조 없이 뒤집을 수는 없다</a:t>
            </a:r>
            <a:r>
              <a:rPr lang="en-US" altLang="ko-KR" dirty="0"/>
              <a:t>.</a:t>
            </a:r>
          </a:p>
          <a:p>
            <a:pPr lvl="1"/>
            <a:r>
              <a:rPr lang="ko-KR" altLang="en-US" dirty="0"/>
              <a:t>블록당 생성되는 보상 코인의 수를 </a:t>
            </a:r>
            <a:r>
              <a:rPr lang="ko-KR" altLang="en-US" dirty="0" err="1"/>
              <a:t>발꿀</a:t>
            </a:r>
            <a:r>
              <a:rPr lang="ko-KR" altLang="en-US" dirty="0"/>
              <a:t> 수는 없다</a:t>
            </a:r>
            <a:r>
              <a:rPr lang="en-US" altLang="ko-KR" dirty="0"/>
              <a:t>.</a:t>
            </a:r>
          </a:p>
          <a:p>
            <a:pPr lvl="1"/>
            <a:r>
              <a:rPr lang="ko-KR" altLang="en-US" dirty="0"/>
              <a:t>세상에 없던 코인을 새로 발행하거나 타인의 코인을 임의로 자신에게 송금할 수는 없다</a:t>
            </a:r>
            <a:r>
              <a:rPr lang="en-US" altLang="ko-KR" dirty="0"/>
              <a:t>.</a:t>
            </a:r>
          </a:p>
          <a:p>
            <a:r>
              <a:rPr lang="ko-KR" altLang="en-US" dirty="0"/>
              <a:t>방어를 위해서는 구성원이 </a:t>
            </a:r>
            <a:r>
              <a:rPr lang="ko-KR" altLang="en-US" dirty="0" err="1"/>
              <a:t>풀노드</a:t>
            </a:r>
            <a:r>
              <a:rPr lang="ko-KR" altLang="en-US" dirty="0"/>
              <a:t> 구성 필요</a:t>
            </a:r>
            <a:endParaRPr lang="en-US" altLang="ko-KR" dirty="0"/>
          </a:p>
          <a:p>
            <a:pPr lvl="1"/>
            <a:r>
              <a:rPr lang="ko-KR" altLang="en-US" dirty="0"/>
              <a:t>라이트 노드는 특정 채굴자나 </a:t>
            </a:r>
            <a:r>
              <a:rPr lang="ko-KR" altLang="en-US" dirty="0" err="1"/>
              <a:t>풀노드를</a:t>
            </a:r>
            <a:r>
              <a:rPr lang="ko-KR" altLang="en-US" dirty="0"/>
              <a:t> </a:t>
            </a:r>
            <a:r>
              <a:rPr lang="ko-KR" altLang="en-US" dirty="0" err="1"/>
              <a:t>신뢰해야하기</a:t>
            </a:r>
            <a:r>
              <a:rPr lang="ko-KR" altLang="en-US" dirty="0"/>
              <a:t> 때문에 공격에 피해를 받을 수 있다</a:t>
            </a:r>
            <a:r>
              <a:rPr lang="en-US" altLang="ko-KR" dirty="0"/>
              <a:t>.</a:t>
            </a:r>
          </a:p>
          <a:p>
            <a:pPr indent="0">
              <a:buNone/>
            </a:pPr>
            <a:r>
              <a:rPr lang="ko-KR" altLang="en-US" sz="2200" dirty="0"/>
              <a:t>이클립스 어택</a:t>
            </a:r>
            <a:endParaRPr lang="en-US" altLang="ko-KR" sz="2200" dirty="0"/>
          </a:p>
          <a:p>
            <a:r>
              <a:rPr lang="ko-KR" altLang="en-US" dirty="0"/>
              <a:t>하나의 노드를 대상</a:t>
            </a:r>
            <a:endParaRPr lang="en-US" altLang="ko-KR" dirty="0"/>
          </a:p>
          <a:p>
            <a:r>
              <a:rPr lang="ko-KR" altLang="en-US" dirty="0"/>
              <a:t>특정 노드와 통신하는 다수의 노드가 공격자의 허위전송내역을 담은 블록을 </a:t>
            </a:r>
            <a:r>
              <a:rPr lang="ko-KR" altLang="en-US" dirty="0" err="1"/>
              <a:t>타켓</a:t>
            </a:r>
            <a:r>
              <a:rPr lang="ko-KR" altLang="en-US" dirty="0"/>
              <a:t> 노드에 전파</a:t>
            </a:r>
            <a:endParaRPr lang="en-US" altLang="ko-KR" dirty="0"/>
          </a:p>
        </p:txBody>
      </p:sp>
      <p:sp>
        <p:nvSpPr>
          <p:cNvPr id="3" name="제목 2">
            <a:extLst>
              <a:ext uri="{FF2B5EF4-FFF2-40B4-BE49-F238E27FC236}">
                <a16:creationId xmlns:a16="http://schemas.microsoft.com/office/drawing/2014/main" id="{D7C59769-7EB3-45F1-A1C8-4C561002E9B8}"/>
              </a:ext>
            </a:extLst>
          </p:cNvPr>
          <p:cNvSpPr>
            <a:spLocks noGrp="1"/>
          </p:cNvSpPr>
          <p:nvPr>
            <p:ph type="title"/>
          </p:nvPr>
        </p:nvSpPr>
        <p:spPr/>
        <p:txBody>
          <a:bodyPr/>
          <a:lstStyle/>
          <a:p>
            <a:r>
              <a:rPr lang="en-US" altLang="ko-KR" dirty="0" err="1"/>
              <a:t>PoW</a:t>
            </a:r>
            <a:r>
              <a:rPr lang="en-US" altLang="ko-KR" dirty="0"/>
              <a:t>  - </a:t>
            </a:r>
            <a:r>
              <a:rPr lang="ko-KR" altLang="en-US" dirty="0"/>
              <a:t>블록체인 레벨 공격</a:t>
            </a:r>
          </a:p>
        </p:txBody>
      </p:sp>
    </p:spTree>
    <p:extLst>
      <p:ext uri="{BB962C8B-B14F-4D97-AF65-F5344CB8AC3E}">
        <p14:creationId xmlns:p14="http://schemas.microsoft.com/office/powerpoint/2010/main" val="149981502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0B924CBB-852E-4FEF-BA4C-37C0D64B3847}"/>
              </a:ext>
            </a:extLst>
          </p:cNvPr>
          <p:cNvSpPr>
            <a:spLocks noGrp="1"/>
          </p:cNvSpPr>
          <p:nvPr>
            <p:ph type="title"/>
          </p:nvPr>
        </p:nvSpPr>
        <p:spPr/>
        <p:txBody>
          <a:bodyPr/>
          <a:lstStyle/>
          <a:p>
            <a:r>
              <a:rPr lang="en-US" altLang="ko-KR" dirty="0"/>
              <a:t>Bitcoin </a:t>
            </a:r>
            <a:r>
              <a:rPr lang="en-US" altLang="ko-KR" dirty="0" err="1"/>
              <a:t>PoW</a:t>
            </a:r>
            <a:r>
              <a:rPr lang="en-US" altLang="ko-KR" dirty="0"/>
              <a:t> [ </a:t>
            </a:r>
            <a:r>
              <a:rPr lang="ko-KR" altLang="en-US" dirty="0"/>
              <a:t>완결성</a:t>
            </a:r>
            <a:r>
              <a:rPr lang="en-US" altLang="ko-KR" dirty="0"/>
              <a:t>(Finality) </a:t>
            </a:r>
            <a:r>
              <a:rPr lang="ko-KR" altLang="en-US" dirty="0"/>
              <a:t>불확실성</a:t>
            </a:r>
            <a:r>
              <a:rPr lang="en-US" altLang="ko-KR" dirty="0"/>
              <a:t>, </a:t>
            </a:r>
            <a:r>
              <a:rPr lang="ko-KR" altLang="en-US" dirty="0" err="1"/>
              <a:t>컨펌</a:t>
            </a:r>
            <a:r>
              <a:rPr lang="en-US" altLang="ko-KR" dirty="0"/>
              <a:t>(Confirmations) ]</a:t>
            </a:r>
            <a:endParaRPr lang="ko-KR" altLang="en-US" dirty="0"/>
          </a:p>
        </p:txBody>
      </p:sp>
      <p:sp>
        <p:nvSpPr>
          <p:cNvPr id="4" name="TextBox 3">
            <a:extLst>
              <a:ext uri="{FF2B5EF4-FFF2-40B4-BE49-F238E27FC236}">
                <a16:creationId xmlns:a16="http://schemas.microsoft.com/office/drawing/2014/main" id="{21D0BA44-0452-47D3-926C-7BEBC43D66F1}"/>
              </a:ext>
            </a:extLst>
          </p:cNvPr>
          <p:cNvSpPr txBox="1"/>
          <p:nvPr/>
        </p:nvSpPr>
        <p:spPr>
          <a:xfrm>
            <a:off x="6095999" y="674860"/>
            <a:ext cx="5832476" cy="5909310"/>
          </a:xfrm>
          <a:prstGeom prst="rect">
            <a:avLst/>
          </a:prstGeom>
          <a:noFill/>
        </p:spPr>
        <p:txBody>
          <a:bodyPr wrap="square">
            <a:spAutoFit/>
          </a:bodyPr>
          <a:lstStyle/>
          <a:p>
            <a:r>
              <a:rPr lang="en-US" altLang="ko-KR" b="0" i="0" dirty="0">
                <a:solidFill>
                  <a:schemeClr val="bg1">
                    <a:lumMod val="85000"/>
                  </a:schemeClr>
                </a:solidFill>
                <a:effectLst/>
                <a:latin typeface="Arial" panose="020B0604020202020204" pitchFamily="34" charset="0"/>
              </a:rPr>
              <a:t>Bitcoin </a:t>
            </a:r>
            <a:r>
              <a:rPr lang="en-US" altLang="ko-KR" dirty="0">
                <a:solidFill>
                  <a:schemeClr val="bg1">
                    <a:lumMod val="85000"/>
                  </a:schemeClr>
                </a:solidFill>
                <a:latin typeface="Arial" panose="020B0604020202020204" pitchFamily="34" charset="0"/>
              </a:rPr>
              <a:t>P2P</a:t>
            </a:r>
            <a:r>
              <a:rPr lang="ko-KR" altLang="en-US" dirty="0">
                <a:solidFill>
                  <a:schemeClr val="bg1">
                    <a:lumMod val="85000"/>
                  </a:schemeClr>
                </a:solidFill>
                <a:latin typeface="Arial" panose="020B0604020202020204" pitchFamily="34" charset="0"/>
              </a:rPr>
              <a:t> </a:t>
            </a:r>
            <a:r>
              <a:rPr lang="en-US" altLang="ko-KR" dirty="0">
                <a:solidFill>
                  <a:schemeClr val="bg1">
                    <a:lumMod val="85000"/>
                  </a:schemeClr>
                </a:solidFill>
                <a:latin typeface="Arial" panose="020B0604020202020204" pitchFamily="34" charset="0"/>
              </a:rPr>
              <a:t>e-cash paper</a:t>
            </a:r>
            <a:r>
              <a:rPr lang="en-US" altLang="ko-KR" sz="1150" b="0" i="0" dirty="0">
                <a:solidFill>
                  <a:schemeClr val="bg1">
                    <a:lumMod val="85000"/>
                  </a:schemeClr>
                </a:solidFill>
                <a:effectLst/>
                <a:latin typeface="Arial" panose="020B0604020202020204" pitchFamily="34" charset="0"/>
              </a:rPr>
              <a:t> Satoshi Nakamoto, 2009-01-08 19:27:40 UTC</a:t>
            </a:r>
          </a:p>
          <a:p>
            <a:r>
              <a:rPr lang="en-US" altLang="ko-KR" sz="1600" dirty="0">
                <a:solidFill>
                  <a:schemeClr val="bg1">
                    <a:lumMod val="85000"/>
                  </a:schemeClr>
                </a:solidFill>
                <a:latin typeface="Arial" panose="020B0604020202020204" pitchFamily="34" charset="0"/>
              </a:rPr>
              <a:t>…</a:t>
            </a:r>
            <a:endParaRPr lang="en-US" altLang="ko-KR" sz="1600" b="0" i="0" dirty="0">
              <a:solidFill>
                <a:schemeClr val="bg1">
                  <a:lumMod val="85000"/>
                </a:schemeClr>
              </a:solidFill>
              <a:effectLst/>
              <a:latin typeface="Arial" panose="020B0604020202020204" pitchFamily="34" charset="0"/>
            </a:endParaRPr>
          </a:p>
          <a:p>
            <a:r>
              <a:rPr lang="en-US" altLang="ko-KR" sz="1600" b="0" i="0" dirty="0">
                <a:solidFill>
                  <a:srgbClr val="DBAC7D"/>
                </a:solidFill>
                <a:effectLst/>
                <a:latin typeface="Arial" panose="020B0604020202020204" pitchFamily="34" charset="0"/>
              </a:rPr>
              <a:t>When there are multiple </a:t>
            </a:r>
            <a:r>
              <a:rPr lang="en-US" altLang="ko-KR" sz="1600" b="1" dirty="0">
                <a:solidFill>
                  <a:srgbClr val="00C8EB"/>
                </a:solidFill>
                <a:effectLst/>
                <a:latin typeface="Arial" panose="020B0604020202020204" pitchFamily="34" charset="0"/>
              </a:rPr>
              <a:t>double-spent</a:t>
            </a:r>
            <a:r>
              <a:rPr lang="en-US" altLang="ko-KR" sz="1600" b="0" i="0" dirty="0">
                <a:solidFill>
                  <a:srgbClr val="DBAC7D"/>
                </a:solidFill>
                <a:effectLst/>
                <a:latin typeface="Arial" panose="020B0604020202020204" pitchFamily="34" charset="0"/>
              </a:rPr>
              <a:t> versions of the same transaction, one and </a:t>
            </a:r>
            <a:r>
              <a:rPr lang="en-US" altLang="ko-KR" sz="1600" b="1" i="0" dirty="0">
                <a:solidFill>
                  <a:srgbClr val="00C8EB"/>
                </a:solidFill>
                <a:effectLst/>
                <a:latin typeface="Arial" panose="020B0604020202020204" pitchFamily="34" charset="0"/>
              </a:rPr>
              <a:t>only one will become valid</a:t>
            </a:r>
            <a:r>
              <a:rPr lang="en-US" altLang="ko-KR" sz="1600" b="0" i="0" dirty="0">
                <a:solidFill>
                  <a:schemeClr val="bg1">
                    <a:lumMod val="85000"/>
                  </a:schemeClr>
                </a:solidFill>
                <a:effectLst/>
                <a:latin typeface="Arial" panose="020B0604020202020204" pitchFamily="34" charset="0"/>
              </a:rPr>
              <a:t>.</a:t>
            </a:r>
          </a:p>
          <a:p>
            <a:endParaRPr lang="en-US" altLang="ko-KR" sz="800" b="0" i="0" dirty="0">
              <a:solidFill>
                <a:schemeClr val="bg1">
                  <a:lumMod val="85000"/>
                </a:schemeClr>
              </a:solidFill>
              <a:effectLst/>
              <a:latin typeface="Arial" panose="020B0604020202020204" pitchFamily="34" charset="0"/>
            </a:endParaRPr>
          </a:p>
          <a:p>
            <a:r>
              <a:rPr lang="en-US" altLang="ko-KR" sz="1600" b="0" i="0" dirty="0">
                <a:solidFill>
                  <a:srgbClr val="DBAC7D"/>
                </a:solidFill>
                <a:effectLst/>
                <a:latin typeface="Arial" panose="020B0604020202020204" pitchFamily="34" charset="0"/>
              </a:rPr>
              <a:t>The receiver of a payment </a:t>
            </a:r>
            <a:r>
              <a:rPr lang="en-US" altLang="ko-KR" sz="1600" b="1" i="0" dirty="0">
                <a:solidFill>
                  <a:srgbClr val="00C8EB"/>
                </a:solidFill>
                <a:effectLst/>
                <a:latin typeface="Arial" panose="020B0604020202020204" pitchFamily="34" charset="0"/>
              </a:rPr>
              <a:t>must wait an hour</a:t>
            </a:r>
            <a:r>
              <a:rPr lang="en-US" altLang="ko-KR" sz="1600" b="0" i="0" dirty="0">
                <a:solidFill>
                  <a:srgbClr val="DBAC7D"/>
                </a:solidFill>
                <a:effectLst/>
                <a:latin typeface="Arial" panose="020B0604020202020204" pitchFamily="34" charset="0"/>
              </a:rPr>
              <a:t> or so before believing that </a:t>
            </a:r>
            <a:r>
              <a:rPr lang="en-US" altLang="ko-KR" sz="1600" b="1" i="0" dirty="0">
                <a:solidFill>
                  <a:srgbClr val="00C8EB"/>
                </a:solidFill>
                <a:effectLst/>
                <a:latin typeface="Arial" panose="020B0604020202020204" pitchFamily="34" charset="0"/>
              </a:rPr>
              <a:t>it's valid</a:t>
            </a:r>
            <a:r>
              <a:rPr lang="en-US" altLang="ko-KR" sz="1600" b="0" i="0" dirty="0">
                <a:solidFill>
                  <a:schemeClr val="bg1">
                    <a:lumMod val="85000"/>
                  </a:schemeClr>
                </a:solidFill>
                <a:effectLst/>
                <a:latin typeface="Arial" panose="020B0604020202020204" pitchFamily="34" charset="0"/>
              </a:rPr>
              <a:t>. The network will resolve any possible double-spend races by then.</a:t>
            </a:r>
          </a:p>
          <a:p>
            <a:endParaRPr lang="en-US" altLang="ko-KR" sz="800" b="0" i="0" dirty="0">
              <a:solidFill>
                <a:schemeClr val="bg1">
                  <a:lumMod val="85000"/>
                </a:schemeClr>
              </a:solidFill>
              <a:effectLst/>
              <a:latin typeface="Arial" panose="020B0604020202020204" pitchFamily="34" charset="0"/>
            </a:endParaRPr>
          </a:p>
          <a:p>
            <a:r>
              <a:rPr lang="en-US" altLang="ko-KR" sz="1600" b="0" i="0" dirty="0">
                <a:solidFill>
                  <a:schemeClr val="bg1">
                    <a:lumMod val="85000"/>
                  </a:schemeClr>
                </a:solidFill>
                <a:effectLst/>
                <a:latin typeface="Arial" panose="020B0604020202020204" pitchFamily="34" charset="0"/>
              </a:rPr>
              <a:t>The guy who received the double-spend that became invalid never thought he had it in the first place. His software would have shown the transaction go from "</a:t>
            </a:r>
            <a:r>
              <a:rPr lang="en-US" altLang="ko-KR" sz="1600" b="0" i="0" dirty="0">
                <a:solidFill>
                  <a:srgbClr val="DBAC7D"/>
                </a:solidFill>
                <a:effectLst/>
                <a:latin typeface="Arial" panose="020B0604020202020204" pitchFamily="34" charset="0"/>
              </a:rPr>
              <a:t>unconfirmed</a:t>
            </a:r>
            <a:r>
              <a:rPr lang="en-US" altLang="ko-KR" sz="1600" b="0" i="0" dirty="0">
                <a:solidFill>
                  <a:schemeClr val="bg1">
                    <a:lumMod val="85000"/>
                  </a:schemeClr>
                </a:solidFill>
                <a:effectLst/>
                <a:latin typeface="Arial" panose="020B0604020202020204" pitchFamily="34" charset="0"/>
              </a:rPr>
              <a:t>" to "invalid". If necessary, the UI can be made to hide transactions until they're sufficiently deep in the block chain.</a:t>
            </a:r>
          </a:p>
          <a:p>
            <a:r>
              <a:rPr lang="en-US" altLang="ko-KR" sz="1600" dirty="0">
                <a:solidFill>
                  <a:schemeClr val="bg1">
                    <a:lumMod val="85000"/>
                  </a:schemeClr>
                </a:solidFill>
                <a:latin typeface="Arial" panose="020B0604020202020204" pitchFamily="34" charset="0"/>
              </a:rPr>
              <a:t>…</a:t>
            </a:r>
          </a:p>
          <a:p>
            <a:r>
              <a:rPr lang="en-US" altLang="ko-KR" sz="1600" dirty="0">
                <a:solidFill>
                  <a:schemeClr val="bg1">
                    <a:lumMod val="85000"/>
                  </a:schemeClr>
                </a:solidFill>
                <a:latin typeface="Arial" panose="020B0604020202020204" pitchFamily="34" charset="0"/>
              </a:rPr>
              <a:t>Sorry if I didn't make that clear. </a:t>
            </a:r>
            <a:r>
              <a:rPr lang="en-US" altLang="ko-KR" sz="1600" dirty="0">
                <a:solidFill>
                  <a:srgbClr val="DBAC7D"/>
                </a:solidFill>
                <a:latin typeface="Arial" panose="020B0604020202020204" pitchFamily="34" charset="0"/>
              </a:rPr>
              <a:t>The </a:t>
            </a:r>
            <a:r>
              <a:rPr lang="en-US" altLang="ko-KR" sz="1600" b="1" dirty="0">
                <a:solidFill>
                  <a:srgbClr val="00C8EB"/>
                </a:solidFill>
                <a:latin typeface="Arial" panose="020B0604020202020204" pitchFamily="34" charset="0"/>
              </a:rPr>
              <a:t>target time</a:t>
            </a:r>
            <a:r>
              <a:rPr lang="en-US" altLang="ko-KR" sz="1600" dirty="0">
                <a:solidFill>
                  <a:srgbClr val="DBAC7D"/>
                </a:solidFill>
                <a:latin typeface="Arial" panose="020B0604020202020204" pitchFamily="34" charset="0"/>
              </a:rPr>
              <a:t> between blocks will probably be </a:t>
            </a:r>
            <a:r>
              <a:rPr lang="en-US" altLang="ko-KR" sz="1600" b="1" dirty="0">
                <a:solidFill>
                  <a:srgbClr val="00C8EB"/>
                </a:solidFill>
                <a:latin typeface="Arial" panose="020B0604020202020204" pitchFamily="34" charset="0"/>
              </a:rPr>
              <a:t>10 minutes</a:t>
            </a:r>
            <a:r>
              <a:rPr lang="en-US" altLang="ko-KR" sz="1600" dirty="0">
                <a:solidFill>
                  <a:schemeClr val="bg1">
                    <a:lumMod val="85000"/>
                  </a:schemeClr>
                </a:solidFill>
                <a:latin typeface="Arial" panose="020B0604020202020204" pitchFamily="34" charset="0"/>
              </a:rPr>
              <a:t>.</a:t>
            </a:r>
          </a:p>
          <a:p>
            <a:endParaRPr lang="en-US" altLang="ko-KR" sz="800" dirty="0">
              <a:solidFill>
                <a:schemeClr val="bg1">
                  <a:lumMod val="85000"/>
                </a:schemeClr>
              </a:solidFill>
              <a:latin typeface="Arial" panose="020B0604020202020204" pitchFamily="34" charset="0"/>
            </a:endParaRPr>
          </a:p>
          <a:p>
            <a:r>
              <a:rPr lang="en-US" altLang="ko-KR" sz="1600" dirty="0">
                <a:solidFill>
                  <a:schemeClr val="bg1">
                    <a:lumMod val="85000"/>
                  </a:schemeClr>
                </a:solidFill>
                <a:latin typeface="Arial" panose="020B0604020202020204" pitchFamily="34" charset="0"/>
              </a:rPr>
              <a:t>Every block includes its creation time. If the time is off by more than 36 hours, other nodes won't work on it. </a:t>
            </a:r>
            <a:r>
              <a:rPr lang="en-US" altLang="ko-KR" sz="1600" dirty="0">
                <a:solidFill>
                  <a:srgbClr val="DBAC7D"/>
                </a:solidFill>
                <a:latin typeface="Arial" panose="020B0604020202020204" pitchFamily="34" charset="0"/>
              </a:rPr>
              <a:t>If the timespan over the last 6*24*</a:t>
            </a:r>
            <a:r>
              <a:rPr lang="en-US" altLang="ko-KR" sz="1600" b="1" dirty="0">
                <a:solidFill>
                  <a:srgbClr val="00C8EB"/>
                </a:solidFill>
                <a:latin typeface="Arial" panose="020B0604020202020204" pitchFamily="34" charset="0"/>
              </a:rPr>
              <a:t>30</a:t>
            </a:r>
            <a:r>
              <a:rPr lang="en-US" altLang="ko-KR" sz="1600" dirty="0">
                <a:solidFill>
                  <a:srgbClr val="DBAC7D"/>
                </a:solidFill>
                <a:latin typeface="Arial" panose="020B0604020202020204" pitchFamily="34" charset="0"/>
              </a:rPr>
              <a:t> blocks is less than </a:t>
            </a:r>
            <a:r>
              <a:rPr lang="en-US" altLang="ko-KR" sz="1600" b="1" dirty="0">
                <a:solidFill>
                  <a:srgbClr val="00C8EB"/>
                </a:solidFill>
                <a:latin typeface="Arial" panose="020B0604020202020204" pitchFamily="34" charset="0"/>
              </a:rPr>
              <a:t>15 days</a:t>
            </a:r>
            <a:r>
              <a:rPr lang="en-US" altLang="ko-KR" sz="1600" dirty="0">
                <a:solidFill>
                  <a:srgbClr val="DBAC7D"/>
                </a:solidFill>
                <a:latin typeface="Arial" panose="020B0604020202020204" pitchFamily="34" charset="0"/>
              </a:rPr>
              <a:t>, blocks are being generated too fast and the </a:t>
            </a:r>
            <a:r>
              <a:rPr lang="en-US" altLang="ko-KR" sz="1600" b="1" dirty="0">
                <a:solidFill>
                  <a:srgbClr val="00C8EB"/>
                </a:solidFill>
                <a:latin typeface="Arial" panose="020B0604020202020204" pitchFamily="34" charset="0"/>
              </a:rPr>
              <a:t>proof-of-work difficulty doubles</a:t>
            </a:r>
            <a:r>
              <a:rPr lang="en-US" altLang="ko-KR" sz="1600" dirty="0">
                <a:solidFill>
                  <a:srgbClr val="DBAC7D"/>
                </a:solidFill>
                <a:latin typeface="Arial" panose="020B0604020202020204" pitchFamily="34" charset="0"/>
              </a:rPr>
              <a:t>.</a:t>
            </a:r>
            <a:r>
              <a:rPr lang="en-US" altLang="ko-KR" sz="1600" dirty="0">
                <a:solidFill>
                  <a:schemeClr val="bg1">
                    <a:lumMod val="85000"/>
                  </a:schemeClr>
                </a:solidFill>
                <a:latin typeface="Arial" panose="020B0604020202020204" pitchFamily="34" charset="0"/>
              </a:rPr>
              <a:t> Everyone does the same calculation with the same chain data, so they all get the same result at the same link in the chain.</a:t>
            </a:r>
            <a:endParaRPr lang="ko-KR" altLang="en-US" sz="1600" dirty="0">
              <a:solidFill>
                <a:schemeClr val="bg1">
                  <a:lumMod val="85000"/>
                </a:schemeClr>
              </a:solidFill>
              <a:latin typeface="Arial" panose="020B0604020202020204" pitchFamily="34" charset="0"/>
            </a:endParaRPr>
          </a:p>
        </p:txBody>
      </p:sp>
      <p:sp>
        <p:nvSpPr>
          <p:cNvPr id="6" name="TextBox 5">
            <a:extLst>
              <a:ext uri="{FF2B5EF4-FFF2-40B4-BE49-F238E27FC236}">
                <a16:creationId xmlns:a16="http://schemas.microsoft.com/office/drawing/2014/main" id="{A7D7F11F-0FF2-4253-8F50-9D96C1A7904C}"/>
              </a:ext>
            </a:extLst>
          </p:cNvPr>
          <p:cNvSpPr txBox="1"/>
          <p:nvPr/>
        </p:nvSpPr>
        <p:spPr>
          <a:xfrm>
            <a:off x="7171756" y="6592013"/>
            <a:ext cx="4269352" cy="230832"/>
          </a:xfrm>
          <a:prstGeom prst="rect">
            <a:avLst/>
          </a:prstGeom>
          <a:noFill/>
        </p:spPr>
        <p:txBody>
          <a:bodyPr wrap="square">
            <a:spAutoFit/>
          </a:bodyPr>
          <a:lstStyle/>
          <a:p>
            <a:pPr algn="ctr"/>
            <a:r>
              <a:rPr lang="en-US" altLang="ko-KR" sz="900" dirty="0">
                <a:solidFill>
                  <a:schemeClr val="bg1">
                    <a:lumMod val="50000"/>
                  </a:schemeClr>
                </a:solidFill>
                <a:latin typeface="Arial" panose="020B0604020202020204" pitchFamily="34" charset="0"/>
                <a:hlinkClick r:id="rId3">
                  <a:extLst>
                    <a:ext uri="{A12FA001-AC4F-418D-AE19-62706E023703}">
                      <ahyp:hlinkClr xmlns:ahyp="http://schemas.microsoft.com/office/drawing/2018/hyperlinkcolor" val="tx"/>
                    </a:ext>
                  </a:extLst>
                </a:hlinkClick>
              </a:rPr>
              <a:t>https://satoshi.nakamotoinstitute.org/emails/cryptography/threads/1/#014843</a:t>
            </a:r>
            <a:endParaRPr lang="en-US" altLang="ko-KR" sz="900" dirty="0">
              <a:solidFill>
                <a:schemeClr val="bg1">
                  <a:lumMod val="50000"/>
                </a:schemeClr>
              </a:solidFill>
              <a:latin typeface="Arial" panose="020B0604020202020204" pitchFamily="34" charset="0"/>
            </a:endParaRPr>
          </a:p>
        </p:txBody>
      </p:sp>
      <p:sp>
        <p:nvSpPr>
          <p:cNvPr id="7" name="내용 개체 틀 1">
            <a:extLst>
              <a:ext uri="{FF2B5EF4-FFF2-40B4-BE49-F238E27FC236}">
                <a16:creationId xmlns:a16="http://schemas.microsoft.com/office/drawing/2014/main" id="{26C932EE-60F6-4F27-B0A2-9240529C25B0}"/>
              </a:ext>
            </a:extLst>
          </p:cNvPr>
          <p:cNvSpPr>
            <a:spLocks noGrp="1"/>
          </p:cNvSpPr>
          <p:nvPr>
            <p:ph idx="1"/>
          </p:nvPr>
        </p:nvSpPr>
        <p:spPr>
          <a:xfrm>
            <a:off x="241299" y="674860"/>
            <a:ext cx="5854701" cy="6030740"/>
          </a:xfrm>
        </p:spPr>
        <p:txBody>
          <a:bodyPr>
            <a:normAutofit/>
          </a:bodyPr>
          <a:lstStyle/>
          <a:p>
            <a:pPr indent="0">
              <a:buNone/>
            </a:pPr>
            <a:r>
              <a:rPr lang="ko-KR" altLang="en-US" sz="2000" dirty="0"/>
              <a:t>완결성</a:t>
            </a:r>
            <a:r>
              <a:rPr lang="en-US" altLang="ko-KR" sz="2000" dirty="0"/>
              <a:t>(Finality)</a:t>
            </a:r>
          </a:p>
          <a:p>
            <a:pPr marL="144000"/>
            <a:r>
              <a:rPr lang="ko-KR" altLang="en-US" sz="1600" dirty="0"/>
              <a:t>거래</a:t>
            </a:r>
            <a:r>
              <a:rPr lang="en-US" altLang="ko-KR" sz="1600" dirty="0"/>
              <a:t>(Transaction)</a:t>
            </a:r>
            <a:r>
              <a:rPr lang="ko-KR" altLang="en-US" sz="1600" dirty="0"/>
              <a:t>가 더 이상 되돌려지지 않는 상태</a:t>
            </a:r>
            <a:endParaRPr lang="en-US" altLang="ko-KR" sz="1600" dirty="0"/>
          </a:p>
          <a:p>
            <a:pPr marL="144000"/>
            <a:r>
              <a:rPr lang="en-US" altLang="ko-KR" sz="1600" dirty="0"/>
              <a:t>Fork </a:t>
            </a:r>
            <a:r>
              <a:rPr lang="ko-KR" altLang="en-US" sz="1600" dirty="0"/>
              <a:t>발생과 </a:t>
            </a:r>
            <a:r>
              <a:rPr lang="en-US" altLang="ko-KR" sz="1600" dirty="0"/>
              <a:t>Longest Chain Selection </a:t>
            </a:r>
            <a:r>
              <a:rPr lang="ko-KR" altLang="en-US" sz="1600" dirty="0"/>
              <a:t>규칙 때문에 </a:t>
            </a:r>
            <a:br>
              <a:rPr lang="en-US" altLang="ko-KR" sz="1600" dirty="0"/>
            </a:br>
            <a:r>
              <a:rPr lang="en-US" altLang="ko-KR" sz="1600" dirty="0"/>
              <a:t>Finality</a:t>
            </a:r>
            <a:r>
              <a:rPr lang="ko-KR" altLang="en-US" sz="1600" dirty="0"/>
              <a:t>를 보장할 수 없음</a:t>
            </a:r>
            <a:endParaRPr lang="en-US" altLang="ko-KR" sz="1600" dirty="0"/>
          </a:p>
          <a:p>
            <a:pPr marL="144000"/>
            <a:r>
              <a:rPr lang="ko-KR" altLang="en-US" sz="1600" dirty="0"/>
              <a:t>블록 길이가 길어질수록 </a:t>
            </a:r>
            <a:r>
              <a:rPr lang="en-US" altLang="ko-KR" sz="1600" dirty="0"/>
              <a:t>Finality</a:t>
            </a:r>
            <a:r>
              <a:rPr lang="ko-KR" altLang="en-US" sz="1600" dirty="0"/>
              <a:t> 확률 증가 </a:t>
            </a:r>
            <a:r>
              <a:rPr lang="en-US" altLang="ko-KR" sz="1600" dirty="0"/>
              <a:t>(100% </a:t>
            </a:r>
            <a:r>
              <a:rPr lang="ko-KR" altLang="en-US" sz="1600" dirty="0"/>
              <a:t>불가</a:t>
            </a:r>
            <a:r>
              <a:rPr lang="en-US" altLang="ko-KR" sz="1600" dirty="0"/>
              <a:t>)</a:t>
            </a:r>
          </a:p>
          <a:p>
            <a:pPr indent="0">
              <a:buNone/>
            </a:pPr>
            <a:r>
              <a:rPr lang="ko-KR" altLang="en-US" sz="2000" dirty="0" err="1"/>
              <a:t>컨펌</a:t>
            </a:r>
            <a:r>
              <a:rPr lang="ko-KR" altLang="en-US" sz="2000" dirty="0"/>
              <a:t> </a:t>
            </a:r>
            <a:r>
              <a:rPr lang="en-US" altLang="ko-KR" sz="2000" dirty="0"/>
              <a:t>(Confirmation) </a:t>
            </a:r>
          </a:p>
          <a:p>
            <a:pPr marL="144000"/>
            <a:r>
              <a:rPr lang="en-US" altLang="ko-KR" sz="1600" dirty="0"/>
              <a:t>Finality </a:t>
            </a:r>
            <a:r>
              <a:rPr lang="ko-KR" altLang="en-US" sz="1600" dirty="0"/>
              <a:t>가 성립했다고 기대하는 블록 수</a:t>
            </a:r>
            <a:endParaRPr lang="en-US" altLang="ko-KR" sz="1600" dirty="0"/>
          </a:p>
          <a:p>
            <a:pPr marL="144000"/>
            <a:r>
              <a:rPr lang="en-US" altLang="ko-KR" sz="1600" dirty="0"/>
              <a:t>Satoshi</a:t>
            </a:r>
            <a:r>
              <a:rPr lang="ko-KR" altLang="en-US" sz="1600" dirty="0"/>
              <a:t> </a:t>
            </a:r>
            <a:r>
              <a:rPr lang="en-US" altLang="ko-KR" sz="1600" dirty="0"/>
              <a:t>Nakamoto: 6 confirmations (1 hour)</a:t>
            </a:r>
          </a:p>
          <a:p>
            <a:pPr indent="0">
              <a:buNone/>
            </a:pPr>
            <a:r>
              <a:rPr lang="ko-KR" altLang="en-US" sz="2000" dirty="0"/>
              <a:t>긴 </a:t>
            </a:r>
            <a:r>
              <a:rPr lang="en-US" altLang="ko-KR" sz="2000" dirty="0"/>
              <a:t>Block Time</a:t>
            </a:r>
            <a:r>
              <a:rPr lang="ko-KR" altLang="en-US" sz="2000" dirty="0"/>
              <a:t>  </a:t>
            </a:r>
            <a:endParaRPr lang="en-US" altLang="ko-KR" sz="2000" dirty="0"/>
          </a:p>
          <a:p>
            <a:pPr marL="144000"/>
            <a:r>
              <a:rPr lang="en-US" altLang="ko-KR" sz="1600" dirty="0"/>
              <a:t>Fork </a:t>
            </a:r>
            <a:r>
              <a:rPr lang="ko-KR" altLang="en-US" sz="1600" dirty="0"/>
              <a:t>가능성 ⬇ </a:t>
            </a:r>
            <a:r>
              <a:rPr lang="en-US" altLang="ko-KR" sz="1600" dirty="0"/>
              <a:t>(</a:t>
            </a:r>
            <a:r>
              <a:rPr lang="ko-KR" altLang="en-US" sz="1600" dirty="0"/>
              <a:t>감소</a:t>
            </a:r>
            <a:r>
              <a:rPr lang="en-US" altLang="ko-KR" sz="1600" dirty="0"/>
              <a:t>)</a:t>
            </a:r>
          </a:p>
          <a:p>
            <a:pPr marL="144000"/>
            <a:r>
              <a:rPr lang="en-US" altLang="ko-KR" sz="1600" dirty="0"/>
              <a:t>Finality </a:t>
            </a:r>
            <a:r>
              <a:rPr lang="ko-KR" altLang="en-US" sz="1600" dirty="0"/>
              <a:t>가능성 ⬆  </a:t>
            </a:r>
            <a:r>
              <a:rPr lang="en-US" altLang="ko-KR" sz="1600" dirty="0"/>
              <a:t>(</a:t>
            </a:r>
            <a:r>
              <a:rPr lang="ko-KR" altLang="en-US" sz="1600" dirty="0"/>
              <a:t>증가</a:t>
            </a:r>
            <a:r>
              <a:rPr lang="en-US" altLang="ko-KR" sz="1600" dirty="0"/>
              <a:t>)</a:t>
            </a:r>
          </a:p>
          <a:p>
            <a:pPr indent="0">
              <a:buNone/>
            </a:pPr>
            <a:r>
              <a:rPr lang="ko-KR" altLang="en-US" sz="2000" dirty="0" err="1"/>
              <a:t>컨펌</a:t>
            </a:r>
            <a:r>
              <a:rPr lang="ko-KR" altLang="en-US" sz="2000" dirty="0"/>
              <a:t> 수 증가 ➡ 검열저항성 증가</a:t>
            </a:r>
            <a:endParaRPr lang="en-US" altLang="ko-KR" sz="2000" dirty="0"/>
          </a:p>
          <a:p>
            <a:pPr marL="144000"/>
            <a:endParaRPr lang="en-US" altLang="ko-KR" sz="2800" b="1" dirty="0"/>
          </a:p>
          <a:p>
            <a:pPr indent="0">
              <a:buNone/>
            </a:pPr>
            <a:endParaRPr lang="en-US" altLang="ko-KR" sz="2500" b="1" dirty="0"/>
          </a:p>
          <a:p>
            <a:endParaRPr lang="ko-KR" altLang="en-US" dirty="0"/>
          </a:p>
        </p:txBody>
      </p:sp>
    </p:spTree>
    <p:extLst>
      <p:ext uri="{BB962C8B-B14F-4D97-AF65-F5344CB8AC3E}">
        <p14:creationId xmlns:p14="http://schemas.microsoft.com/office/powerpoint/2010/main" val="273884909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BBFFB1F8-CF98-4BBD-AAF4-0B11FD82FA61}"/>
              </a:ext>
            </a:extLst>
          </p:cNvPr>
          <p:cNvSpPr>
            <a:spLocks noGrp="1"/>
          </p:cNvSpPr>
          <p:nvPr>
            <p:ph type="title"/>
          </p:nvPr>
        </p:nvSpPr>
        <p:spPr/>
        <p:txBody>
          <a:bodyPr/>
          <a:lstStyle/>
          <a:p>
            <a:r>
              <a:rPr lang="en-US" altLang="ko-KR" dirty="0" err="1"/>
              <a:t>PoW</a:t>
            </a:r>
            <a:r>
              <a:rPr lang="en-US" altLang="ko-KR" dirty="0"/>
              <a:t> [</a:t>
            </a:r>
            <a:r>
              <a:rPr lang="ko-KR" altLang="en-US" dirty="0" err="1"/>
              <a:t>컨펌</a:t>
            </a:r>
            <a:r>
              <a:rPr lang="en-US" altLang="ko-KR" dirty="0"/>
              <a:t>(Confirmations) </a:t>
            </a:r>
            <a:r>
              <a:rPr lang="ko-KR" altLang="en-US" dirty="0"/>
              <a:t>사례</a:t>
            </a:r>
            <a:r>
              <a:rPr lang="en-US" altLang="ko-KR" dirty="0"/>
              <a:t> - </a:t>
            </a:r>
            <a:r>
              <a:rPr lang="ko-KR" altLang="en-US" dirty="0"/>
              <a:t>가상자산 거래소</a:t>
            </a:r>
            <a:r>
              <a:rPr lang="en-US" altLang="ko-KR" dirty="0"/>
              <a:t> ]</a:t>
            </a:r>
            <a:endParaRPr lang="ko-KR" altLang="en-US" dirty="0"/>
          </a:p>
        </p:txBody>
      </p:sp>
      <p:pic>
        <p:nvPicPr>
          <p:cNvPr id="6" name="그림 5">
            <a:extLst>
              <a:ext uri="{FF2B5EF4-FFF2-40B4-BE49-F238E27FC236}">
                <a16:creationId xmlns:a16="http://schemas.microsoft.com/office/drawing/2014/main" id="{31E8D8D0-16D8-4843-B1EB-670293AC05A4}"/>
              </a:ext>
            </a:extLst>
          </p:cNvPr>
          <p:cNvPicPr>
            <a:picLocks noChangeAspect="1"/>
          </p:cNvPicPr>
          <p:nvPr/>
        </p:nvPicPr>
        <p:blipFill rotWithShape="1">
          <a:blip r:embed="rId2"/>
          <a:srcRect b="982"/>
          <a:stretch/>
        </p:blipFill>
        <p:spPr>
          <a:xfrm>
            <a:off x="2671284" y="673127"/>
            <a:ext cx="6849431" cy="6008687"/>
          </a:xfrm>
          <a:prstGeom prst="rect">
            <a:avLst/>
          </a:prstGeom>
        </p:spPr>
      </p:pic>
    </p:spTree>
    <p:extLst>
      <p:ext uri="{BB962C8B-B14F-4D97-AF65-F5344CB8AC3E}">
        <p14:creationId xmlns:p14="http://schemas.microsoft.com/office/powerpoint/2010/main" val="13338505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C8BA6E8C-2AA3-4BEB-8B21-06851BBFB34D}"/>
              </a:ext>
            </a:extLst>
          </p:cNvPr>
          <p:cNvSpPr>
            <a:spLocks noGrp="1"/>
          </p:cNvSpPr>
          <p:nvPr>
            <p:ph idx="1"/>
          </p:nvPr>
        </p:nvSpPr>
        <p:spPr>
          <a:xfrm>
            <a:off x="241299" y="674860"/>
            <a:ext cx="11711803" cy="4351338"/>
          </a:xfrm>
        </p:spPr>
        <p:txBody>
          <a:bodyPr/>
          <a:lstStyle/>
          <a:p>
            <a:pPr indent="0" algn="ctr">
              <a:buNone/>
            </a:pPr>
            <a:r>
              <a:rPr lang="en-US" altLang="ko-KR" dirty="0"/>
              <a:t>Avalanche Bridge</a:t>
            </a:r>
          </a:p>
          <a:p>
            <a:pPr indent="0" algn="ctr">
              <a:lnSpc>
                <a:spcPct val="100000"/>
              </a:lnSpc>
              <a:spcBef>
                <a:spcPts val="400"/>
              </a:spcBef>
              <a:buNone/>
            </a:pPr>
            <a:r>
              <a:rPr lang="ko-KR" altLang="en-US" sz="1400" dirty="0"/>
              <a:t>블록체인간 </a:t>
            </a:r>
            <a:r>
              <a:rPr lang="en-US" altLang="ko-KR" sz="1400" dirty="0"/>
              <a:t>Token Swap</a:t>
            </a:r>
            <a:r>
              <a:rPr lang="ko-KR" altLang="en-US" sz="1400" dirty="0"/>
              <a:t>시 출발 블록체인의 </a:t>
            </a:r>
            <a:r>
              <a:rPr lang="en-US" altLang="ko-KR" sz="1400" dirty="0"/>
              <a:t>Confirmations </a:t>
            </a:r>
            <a:r>
              <a:rPr lang="ko-KR" altLang="en-US" sz="1400" dirty="0"/>
              <a:t>대기</a:t>
            </a:r>
          </a:p>
        </p:txBody>
      </p:sp>
      <p:sp>
        <p:nvSpPr>
          <p:cNvPr id="3" name="제목 2">
            <a:extLst>
              <a:ext uri="{FF2B5EF4-FFF2-40B4-BE49-F238E27FC236}">
                <a16:creationId xmlns:a16="http://schemas.microsoft.com/office/drawing/2014/main" id="{7D9EA3A1-9B66-4BF5-B6B2-73ABDF6392BC}"/>
              </a:ext>
            </a:extLst>
          </p:cNvPr>
          <p:cNvSpPr>
            <a:spLocks noGrp="1"/>
          </p:cNvSpPr>
          <p:nvPr>
            <p:ph type="title"/>
          </p:nvPr>
        </p:nvSpPr>
        <p:spPr/>
        <p:txBody>
          <a:bodyPr/>
          <a:lstStyle/>
          <a:p>
            <a:r>
              <a:rPr lang="en-US" altLang="ko-KR" dirty="0" err="1"/>
              <a:t>PoW</a:t>
            </a:r>
            <a:r>
              <a:rPr lang="en-US" altLang="ko-KR" dirty="0"/>
              <a:t> [</a:t>
            </a:r>
            <a:r>
              <a:rPr lang="ko-KR" altLang="en-US" dirty="0" err="1"/>
              <a:t>컨펌</a:t>
            </a:r>
            <a:r>
              <a:rPr lang="en-US" altLang="ko-KR" dirty="0"/>
              <a:t>(Confirmations) </a:t>
            </a:r>
            <a:r>
              <a:rPr lang="ko-KR" altLang="en-US" dirty="0"/>
              <a:t>사례</a:t>
            </a:r>
            <a:r>
              <a:rPr lang="en-US" altLang="ko-KR" dirty="0"/>
              <a:t> - </a:t>
            </a:r>
            <a:r>
              <a:rPr lang="en-US" altLang="ko-KR" dirty="0" err="1"/>
              <a:t>Crosschain</a:t>
            </a:r>
            <a:r>
              <a:rPr lang="ko-KR" altLang="en-US" dirty="0"/>
              <a:t> </a:t>
            </a:r>
            <a:r>
              <a:rPr lang="en-US" altLang="ko-KR" dirty="0"/>
              <a:t>Bridge ]</a:t>
            </a:r>
            <a:endParaRPr lang="ko-KR" altLang="en-US" dirty="0"/>
          </a:p>
        </p:txBody>
      </p:sp>
      <p:pic>
        <p:nvPicPr>
          <p:cNvPr id="7" name="그림 6">
            <a:extLst>
              <a:ext uri="{FF2B5EF4-FFF2-40B4-BE49-F238E27FC236}">
                <a16:creationId xmlns:a16="http://schemas.microsoft.com/office/drawing/2014/main" id="{7B4EAE56-1A3E-4061-B25F-5CC8BA65C90E}"/>
              </a:ext>
            </a:extLst>
          </p:cNvPr>
          <p:cNvPicPr>
            <a:picLocks noChangeAspect="1"/>
          </p:cNvPicPr>
          <p:nvPr/>
        </p:nvPicPr>
        <p:blipFill>
          <a:blip r:embed="rId3"/>
          <a:stretch>
            <a:fillRect/>
          </a:stretch>
        </p:blipFill>
        <p:spPr>
          <a:xfrm>
            <a:off x="4992827" y="1375357"/>
            <a:ext cx="6991244" cy="4861648"/>
          </a:xfrm>
          <a:prstGeom prst="rect">
            <a:avLst/>
          </a:prstGeom>
        </p:spPr>
      </p:pic>
      <p:sp>
        <p:nvSpPr>
          <p:cNvPr id="11" name="TextBox 10">
            <a:extLst>
              <a:ext uri="{FF2B5EF4-FFF2-40B4-BE49-F238E27FC236}">
                <a16:creationId xmlns:a16="http://schemas.microsoft.com/office/drawing/2014/main" id="{BCB0CA01-CB35-4157-BD59-FF10772D5175}"/>
              </a:ext>
            </a:extLst>
          </p:cNvPr>
          <p:cNvSpPr txBox="1"/>
          <p:nvPr/>
        </p:nvSpPr>
        <p:spPr>
          <a:xfrm>
            <a:off x="3048000" y="6567100"/>
            <a:ext cx="6096000" cy="276999"/>
          </a:xfrm>
          <a:prstGeom prst="rect">
            <a:avLst/>
          </a:prstGeom>
          <a:noFill/>
        </p:spPr>
        <p:txBody>
          <a:bodyPr wrap="square">
            <a:spAutoFit/>
          </a:bodyPr>
          <a:lstStyle/>
          <a:p>
            <a:pPr algn="ctr"/>
            <a:r>
              <a:rPr lang="ko-KR" altLang="en-US" sz="1200" dirty="0">
                <a:hlinkClick r:id="rId4"/>
              </a:rPr>
              <a:t>https://bridge.avax.network/</a:t>
            </a:r>
            <a:endParaRPr lang="ko-KR" altLang="en-US" sz="1200" dirty="0"/>
          </a:p>
        </p:txBody>
      </p:sp>
      <p:pic>
        <p:nvPicPr>
          <p:cNvPr id="13" name="그림 12">
            <a:extLst>
              <a:ext uri="{FF2B5EF4-FFF2-40B4-BE49-F238E27FC236}">
                <a16:creationId xmlns:a16="http://schemas.microsoft.com/office/drawing/2014/main" id="{545E5B91-E435-4817-8CB0-CD914D0D5062}"/>
              </a:ext>
            </a:extLst>
          </p:cNvPr>
          <p:cNvPicPr>
            <a:picLocks noChangeAspect="1"/>
          </p:cNvPicPr>
          <p:nvPr/>
        </p:nvPicPr>
        <p:blipFill>
          <a:blip r:embed="rId5"/>
          <a:stretch>
            <a:fillRect/>
          </a:stretch>
        </p:blipFill>
        <p:spPr>
          <a:xfrm>
            <a:off x="218876" y="1375357"/>
            <a:ext cx="4339776" cy="4861648"/>
          </a:xfrm>
          <a:prstGeom prst="rect">
            <a:avLst/>
          </a:prstGeom>
        </p:spPr>
      </p:pic>
      <p:sp>
        <p:nvSpPr>
          <p:cNvPr id="14" name="화살표: 오른쪽 13">
            <a:extLst>
              <a:ext uri="{FF2B5EF4-FFF2-40B4-BE49-F238E27FC236}">
                <a16:creationId xmlns:a16="http://schemas.microsoft.com/office/drawing/2014/main" id="{5BCA9F35-5D3E-4C3B-9D1F-DE7D3E174F97}"/>
              </a:ext>
            </a:extLst>
          </p:cNvPr>
          <p:cNvSpPr/>
          <p:nvPr/>
        </p:nvSpPr>
        <p:spPr>
          <a:xfrm>
            <a:off x="4687865" y="3075254"/>
            <a:ext cx="206908" cy="707492"/>
          </a:xfrm>
          <a:prstGeom prst="rightArrow">
            <a:avLst/>
          </a:prstGeom>
          <a:solidFill>
            <a:srgbClr val="434975"/>
          </a:solidFill>
          <a:ln>
            <a:solidFill>
              <a:srgbClr val="2223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04582136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61A17F4B-F502-476D-B075-EDF77D23D1AF}"/>
              </a:ext>
            </a:extLst>
          </p:cNvPr>
          <p:cNvSpPr>
            <a:spLocks noGrp="1"/>
          </p:cNvSpPr>
          <p:nvPr>
            <p:ph type="title"/>
          </p:nvPr>
        </p:nvSpPr>
        <p:spPr/>
        <p:txBody>
          <a:bodyPr/>
          <a:lstStyle/>
          <a:p>
            <a:r>
              <a:rPr lang="ko-KR" altLang="en-US" dirty="0"/>
              <a:t>이더리움 </a:t>
            </a:r>
            <a:r>
              <a:rPr lang="en-US" altLang="ko-KR" dirty="0" err="1"/>
              <a:t>PoW</a:t>
            </a:r>
            <a:r>
              <a:rPr lang="en-US" altLang="ko-KR" dirty="0"/>
              <a:t> [ </a:t>
            </a:r>
            <a:r>
              <a:rPr lang="en-US" altLang="ko-KR" dirty="0" err="1"/>
              <a:t>ethash</a:t>
            </a:r>
            <a:r>
              <a:rPr lang="en-US" altLang="ko-KR" dirty="0"/>
              <a:t> ]</a:t>
            </a:r>
            <a:endParaRPr lang="ko-KR" altLang="en-US" dirty="0"/>
          </a:p>
        </p:txBody>
      </p:sp>
      <p:pic>
        <p:nvPicPr>
          <p:cNvPr id="21508" name="Picture 4">
            <a:extLst>
              <a:ext uri="{FF2B5EF4-FFF2-40B4-BE49-F238E27FC236}">
                <a16:creationId xmlns:a16="http://schemas.microsoft.com/office/drawing/2014/main" id="{D78D50B9-0724-4504-BD44-3655B42C6E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75800" y="657225"/>
            <a:ext cx="6440399" cy="6048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21273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0A4B368F-142F-4F78-A72D-7756965C922E}"/>
              </a:ext>
            </a:extLst>
          </p:cNvPr>
          <p:cNvSpPr>
            <a:spLocks noGrp="1"/>
          </p:cNvSpPr>
          <p:nvPr>
            <p:ph idx="1"/>
          </p:nvPr>
        </p:nvSpPr>
        <p:spPr>
          <a:xfrm>
            <a:off x="241300" y="674860"/>
            <a:ext cx="10515600" cy="6183140"/>
          </a:xfrm>
        </p:spPr>
        <p:txBody>
          <a:bodyPr>
            <a:normAutofit/>
          </a:bodyPr>
          <a:lstStyle/>
          <a:p>
            <a:r>
              <a:rPr lang="en-US" altLang="ko-KR" dirty="0">
                <a:solidFill>
                  <a:srgbClr val="00C8EB"/>
                </a:solidFill>
              </a:rPr>
              <a:t>BIP</a:t>
            </a:r>
            <a:r>
              <a:rPr lang="ko-KR" altLang="en-US" dirty="0"/>
              <a:t> </a:t>
            </a:r>
            <a:r>
              <a:rPr lang="en-US" altLang="ko-KR" dirty="0"/>
              <a:t>(Bitcoin</a:t>
            </a:r>
            <a:r>
              <a:rPr lang="ko-KR" altLang="en-US" dirty="0"/>
              <a:t> </a:t>
            </a:r>
            <a:r>
              <a:rPr lang="en-US" altLang="ko-KR" dirty="0"/>
              <a:t>Improvement</a:t>
            </a:r>
            <a:r>
              <a:rPr lang="ko-KR" altLang="en-US" dirty="0"/>
              <a:t> </a:t>
            </a:r>
            <a:r>
              <a:rPr lang="en-US" altLang="ko-KR" dirty="0"/>
              <a:t>Proposals)</a:t>
            </a:r>
          </a:p>
          <a:p>
            <a:pPr lvl="1"/>
            <a:r>
              <a:rPr lang="ko-KR" altLang="en-US" dirty="0" err="1"/>
              <a:t>비트코인</a:t>
            </a:r>
            <a:r>
              <a:rPr lang="ko-KR" altLang="en-US" dirty="0"/>
              <a:t> 개선 제안</a:t>
            </a:r>
            <a:endParaRPr lang="en-US" altLang="ko-KR" dirty="0"/>
          </a:p>
          <a:p>
            <a:pPr lvl="1"/>
            <a:r>
              <a:rPr lang="en-US" altLang="ko-KR" sz="1200" dirty="0">
                <a:hlinkClick r:id="rId4"/>
              </a:rPr>
              <a:t>https://github.com/bitcoin/bips</a:t>
            </a:r>
            <a:endParaRPr lang="en-US" altLang="ko-KR" sz="1200" dirty="0"/>
          </a:p>
          <a:p>
            <a:pPr lvl="1"/>
            <a:endParaRPr lang="en-US" altLang="ko-KR" dirty="0"/>
          </a:p>
          <a:p>
            <a:pPr marL="216000" lvl="1" indent="0">
              <a:buNone/>
            </a:pPr>
            <a:endParaRPr lang="en-US" altLang="ko-KR" dirty="0"/>
          </a:p>
          <a:p>
            <a:r>
              <a:rPr lang="en-US" altLang="ko-KR" dirty="0">
                <a:solidFill>
                  <a:srgbClr val="00C8EB"/>
                </a:solidFill>
              </a:rPr>
              <a:t>EIP</a:t>
            </a:r>
            <a:r>
              <a:rPr lang="en-US" altLang="ko-KR" dirty="0"/>
              <a:t> (Ethereum Improvement Proposals)</a:t>
            </a:r>
          </a:p>
          <a:p>
            <a:pPr lvl="1"/>
            <a:r>
              <a:rPr lang="ko-KR" altLang="en-US" dirty="0" err="1"/>
              <a:t>이더리움</a:t>
            </a:r>
            <a:r>
              <a:rPr lang="ko-KR" altLang="en-US" dirty="0"/>
              <a:t> 개선  제안</a:t>
            </a:r>
            <a:endParaRPr lang="en-US" altLang="ko-KR" dirty="0"/>
          </a:p>
          <a:p>
            <a:pPr lvl="1"/>
            <a:r>
              <a:rPr lang="en-US" altLang="ko-KR" sz="1200" dirty="0">
                <a:hlinkClick r:id="rId5"/>
              </a:rPr>
              <a:t>https://github.com/ethereum/EIPs</a:t>
            </a:r>
            <a:endParaRPr lang="en-US" altLang="ko-KR" sz="1200" dirty="0"/>
          </a:p>
          <a:p>
            <a:r>
              <a:rPr lang="en-US" altLang="ko-KR" dirty="0">
                <a:solidFill>
                  <a:srgbClr val="00C8EB"/>
                </a:solidFill>
              </a:rPr>
              <a:t>ERC</a:t>
            </a:r>
            <a:r>
              <a:rPr lang="en-US" altLang="ko-KR" dirty="0"/>
              <a:t> (Ethereum Request for Comment)</a:t>
            </a:r>
          </a:p>
          <a:p>
            <a:pPr lvl="1"/>
            <a:r>
              <a:rPr lang="en-US" altLang="ko-KR" dirty="0"/>
              <a:t>RFC(Request</a:t>
            </a:r>
            <a:r>
              <a:rPr lang="ko-KR" altLang="en-US" dirty="0"/>
              <a:t> </a:t>
            </a:r>
            <a:r>
              <a:rPr lang="en-US" altLang="ko-KR" dirty="0"/>
              <a:t>For</a:t>
            </a:r>
            <a:r>
              <a:rPr lang="ko-KR" altLang="en-US" dirty="0"/>
              <a:t> </a:t>
            </a:r>
            <a:r>
              <a:rPr lang="en-US" altLang="ko-KR" dirty="0"/>
              <a:t>Comment)</a:t>
            </a:r>
            <a:r>
              <a:rPr lang="ko-KR" altLang="en-US" dirty="0"/>
              <a:t>의 </a:t>
            </a:r>
            <a:r>
              <a:rPr lang="ko-KR" altLang="en-US" dirty="0" err="1"/>
              <a:t>이더리움</a:t>
            </a:r>
            <a:r>
              <a:rPr lang="ko-KR" altLang="en-US" dirty="0"/>
              <a:t> 버전</a:t>
            </a:r>
            <a:endParaRPr lang="en-US" altLang="ko-KR" dirty="0"/>
          </a:p>
          <a:p>
            <a:pPr lvl="1"/>
            <a:r>
              <a:rPr lang="en-US" altLang="ko-KR" dirty="0"/>
              <a:t>EIP</a:t>
            </a:r>
            <a:r>
              <a:rPr lang="ko-KR" altLang="en-US" dirty="0"/>
              <a:t>에서 관리하는 공식 프로토콜</a:t>
            </a:r>
            <a:endParaRPr lang="en-US" altLang="ko-KR" dirty="0"/>
          </a:p>
          <a:p>
            <a:pPr lvl="1"/>
            <a:r>
              <a:rPr lang="en-US" altLang="ko-KR" dirty="0"/>
              <a:t>ERC-20(Token), ERC-721(NFT), ERC-1155(Multi-Token)</a:t>
            </a:r>
          </a:p>
          <a:p>
            <a:pPr lvl="1"/>
            <a:r>
              <a:rPr lang="en-US" altLang="ko-KR" sz="1200" dirty="0">
                <a:hlinkClick r:id="rId6"/>
              </a:rPr>
              <a:t>https://eips.ethereum.org/erc</a:t>
            </a:r>
            <a:endParaRPr lang="en-US" altLang="ko-KR" sz="1200" dirty="0"/>
          </a:p>
          <a:p>
            <a:endParaRPr lang="en-US" altLang="ko-KR" dirty="0">
              <a:solidFill>
                <a:srgbClr val="00C8EB"/>
              </a:solidFill>
            </a:endParaRPr>
          </a:p>
          <a:p>
            <a:r>
              <a:rPr lang="en-US" altLang="ko-KR" dirty="0">
                <a:solidFill>
                  <a:srgbClr val="00C8EB"/>
                </a:solidFill>
              </a:rPr>
              <a:t>NITS</a:t>
            </a:r>
            <a:r>
              <a:rPr lang="ko-KR" altLang="en-US" dirty="0"/>
              <a:t> </a:t>
            </a:r>
            <a:r>
              <a:rPr lang="en-US" altLang="ko-KR" dirty="0"/>
              <a:t>(National Institute of Standards and Technology)</a:t>
            </a:r>
          </a:p>
          <a:p>
            <a:pPr lvl="1"/>
            <a:r>
              <a:rPr lang="ko-KR" altLang="en-US" dirty="0"/>
              <a:t>미국 국립표준기술연구소</a:t>
            </a:r>
            <a:endParaRPr lang="en-US" altLang="ko-KR" dirty="0"/>
          </a:p>
          <a:p>
            <a:pPr lvl="1"/>
            <a:r>
              <a:rPr lang="ko-KR" altLang="en-US" dirty="0"/>
              <a:t>공식적인 임무는 경제 안보를 강화하고</a:t>
            </a:r>
            <a:r>
              <a:rPr lang="en-US" altLang="ko-KR" dirty="0"/>
              <a:t>, </a:t>
            </a:r>
            <a:r>
              <a:rPr lang="ko-KR" altLang="en-US" dirty="0"/>
              <a:t>삶의 질을 개선하는 방식으로 측정 과학</a:t>
            </a:r>
            <a:r>
              <a:rPr lang="en-US" altLang="ko-KR" dirty="0"/>
              <a:t>, </a:t>
            </a:r>
            <a:r>
              <a:rPr lang="ko-KR" altLang="en-US" dirty="0"/>
              <a:t>표준 및 기술을 </a:t>
            </a:r>
            <a:r>
              <a:rPr lang="ko-KR" altLang="en-US" dirty="0" err="1"/>
              <a:t>진보시켜</a:t>
            </a:r>
            <a:r>
              <a:rPr lang="ko-KR" altLang="en-US" dirty="0"/>
              <a:t> 미국 혁신과 산업 경쟁력을 증진시키는 것</a:t>
            </a:r>
          </a:p>
        </p:txBody>
      </p:sp>
      <p:sp>
        <p:nvSpPr>
          <p:cNvPr id="3" name="제목 2">
            <a:extLst>
              <a:ext uri="{FF2B5EF4-FFF2-40B4-BE49-F238E27FC236}">
                <a16:creationId xmlns:a16="http://schemas.microsoft.com/office/drawing/2014/main" id="{850EAC13-4C7E-4D57-B941-DD2A2C8F6B5E}"/>
              </a:ext>
            </a:extLst>
          </p:cNvPr>
          <p:cNvSpPr>
            <a:spLocks noGrp="1"/>
          </p:cNvSpPr>
          <p:nvPr>
            <p:ph type="title"/>
          </p:nvPr>
        </p:nvSpPr>
        <p:spPr/>
        <p:txBody>
          <a:bodyPr/>
          <a:lstStyle/>
          <a:p>
            <a:r>
              <a:rPr lang="ko-KR" altLang="en-US" dirty="0"/>
              <a:t>기타 용어</a:t>
            </a:r>
          </a:p>
        </p:txBody>
      </p:sp>
      <p:pic>
        <p:nvPicPr>
          <p:cNvPr id="1028" name="Picture 4">
            <a:extLst>
              <a:ext uri="{FF2B5EF4-FFF2-40B4-BE49-F238E27FC236}">
                <a16:creationId xmlns:a16="http://schemas.microsoft.com/office/drawing/2014/main" id="{30230F10-C115-48B0-8AFA-1523E395F63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96000" y="2369157"/>
            <a:ext cx="5029095" cy="2119685"/>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개체 3">
            <a:extLst>
              <a:ext uri="{FF2B5EF4-FFF2-40B4-BE49-F238E27FC236}">
                <a16:creationId xmlns:a16="http://schemas.microsoft.com/office/drawing/2014/main" id="{C9633A9A-5EC4-417D-BC1C-88C481611361}"/>
              </a:ext>
            </a:extLst>
          </p:cNvPr>
          <p:cNvGraphicFramePr>
            <a:graphicFrameLocks noChangeAspect="1"/>
          </p:cNvGraphicFramePr>
          <p:nvPr/>
        </p:nvGraphicFramePr>
        <p:xfrm>
          <a:off x="6096000" y="690821"/>
          <a:ext cx="4441212" cy="1294296"/>
        </p:xfrm>
        <a:graphic>
          <a:graphicData uri="http://schemas.openxmlformats.org/presentationml/2006/ole">
            <mc:AlternateContent xmlns:mc="http://schemas.openxmlformats.org/markup-compatibility/2006">
              <mc:Choice xmlns:v="urn:schemas-microsoft-com:vml" Requires="v">
                <p:oleObj spid="_x0000_s21380" name="비트맵 이미지" r:id="rId8" imgW="6667560" imgH="1943280" progId="Paint.Picture">
                  <p:embed/>
                </p:oleObj>
              </mc:Choice>
              <mc:Fallback>
                <p:oleObj name="비트맵 이미지" r:id="rId8" imgW="6667560" imgH="1943280" progId="Paint.Picture">
                  <p:embed/>
                  <p:pic>
                    <p:nvPicPr>
                      <p:cNvPr id="4" name="개체 3">
                        <a:extLst>
                          <a:ext uri="{FF2B5EF4-FFF2-40B4-BE49-F238E27FC236}">
                            <a16:creationId xmlns:a16="http://schemas.microsoft.com/office/drawing/2014/main" id="{C9633A9A-5EC4-417D-BC1C-88C481611361}"/>
                          </a:ext>
                        </a:extLst>
                      </p:cNvPr>
                      <p:cNvPicPr/>
                      <p:nvPr/>
                    </p:nvPicPr>
                    <p:blipFill>
                      <a:blip r:embed="rId9"/>
                      <a:stretch>
                        <a:fillRect/>
                      </a:stretch>
                    </p:blipFill>
                    <p:spPr>
                      <a:xfrm>
                        <a:off x="6096000" y="690821"/>
                        <a:ext cx="4441212" cy="1294296"/>
                      </a:xfrm>
                      <a:prstGeom prst="rect">
                        <a:avLst/>
                      </a:prstGeom>
                    </p:spPr>
                  </p:pic>
                </p:oleObj>
              </mc:Fallback>
            </mc:AlternateContent>
          </a:graphicData>
        </a:graphic>
      </p:graphicFrame>
    </p:spTree>
    <p:extLst>
      <p:ext uri="{BB962C8B-B14F-4D97-AF65-F5344CB8AC3E}">
        <p14:creationId xmlns:p14="http://schemas.microsoft.com/office/powerpoint/2010/main" val="69521088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3D35DA4A-E95B-428B-9C11-A2670C94FF75}"/>
              </a:ext>
            </a:extLst>
          </p:cNvPr>
          <p:cNvSpPr>
            <a:spLocks noGrp="1"/>
          </p:cNvSpPr>
          <p:nvPr>
            <p:ph type="title"/>
          </p:nvPr>
        </p:nvSpPr>
        <p:spPr/>
        <p:txBody>
          <a:bodyPr/>
          <a:lstStyle/>
          <a:p>
            <a:endParaRPr lang="ko-KR" altLang="en-US"/>
          </a:p>
        </p:txBody>
      </p:sp>
      <p:graphicFrame>
        <p:nvGraphicFramePr>
          <p:cNvPr id="4" name="차트 3">
            <a:extLst>
              <a:ext uri="{FF2B5EF4-FFF2-40B4-BE49-F238E27FC236}">
                <a16:creationId xmlns:a16="http://schemas.microsoft.com/office/drawing/2014/main" id="{449970F0-98DE-4BE3-A7B1-6B6E905EA8CE}"/>
              </a:ext>
            </a:extLst>
          </p:cNvPr>
          <p:cNvGraphicFramePr>
            <a:graphicFrameLocks/>
          </p:cNvGraphicFramePr>
          <p:nvPr/>
        </p:nvGraphicFramePr>
        <p:xfrm>
          <a:off x="219075" y="657225"/>
          <a:ext cx="11709400" cy="6048375"/>
        </p:xfrm>
        <a:graphic>
          <a:graphicData uri="http://schemas.openxmlformats.org/drawingml/2006/chart">
            <c:chart xmlns:c="http://schemas.openxmlformats.org/drawingml/2006/chart" xmlns:r="http://schemas.openxmlformats.org/officeDocument/2006/relationships" r:id="rId2"/>
          </a:graphicData>
        </a:graphic>
      </p:graphicFrame>
      <p:cxnSp>
        <p:nvCxnSpPr>
          <p:cNvPr id="6" name="직선 연결선 5">
            <a:extLst>
              <a:ext uri="{FF2B5EF4-FFF2-40B4-BE49-F238E27FC236}">
                <a16:creationId xmlns:a16="http://schemas.microsoft.com/office/drawing/2014/main" id="{3CD2513C-211C-49B1-BEE1-83BB55463077}"/>
              </a:ext>
            </a:extLst>
          </p:cNvPr>
          <p:cNvCxnSpPr/>
          <p:nvPr/>
        </p:nvCxnSpPr>
        <p:spPr>
          <a:xfrm>
            <a:off x="596348" y="5446643"/>
            <a:ext cx="11252614" cy="0"/>
          </a:xfrm>
          <a:prstGeom prst="line">
            <a:avLst/>
          </a:prstGeom>
          <a:ln>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6C39D6E8-9840-4B0D-8A5D-24D44929E7C1}"/>
              </a:ext>
            </a:extLst>
          </p:cNvPr>
          <p:cNvSpPr txBox="1"/>
          <p:nvPr/>
        </p:nvSpPr>
        <p:spPr>
          <a:xfrm>
            <a:off x="236921" y="668482"/>
            <a:ext cx="3300904" cy="369332"/>
          </a:xfrm>
          <a:prstGeom prst="rect">
            <a:avLst/>
          </a:prstGeom>
          <a:noFill/>
        </p:spPr>
        <p:txBody>
          <a:bodyPr wrap="none" rtlCol="0">
            <a:spAutoFit/>
          </a:bodyPr>
          <a:lstStyle/>
          <a:p>
            <a:r>
              <a:rPr lang="ko-KR" altLang="en-US" dirty="0">
                <a:solidFill>
                  <a:schemeClr val="bg1">
                    <a:lumMod val="85000"/>
                  </a:schemeClr>
                </a:solidFill>
                <a:latin typeface="Arial" panose="020B0604020202020204" pitchFamily="34" charset="0"/>
              </a:rPr>
              <a:t>이더리움 블록타임 </a:t>
            </a:r>
            <a:r>
              <a:rPr lang="ko-KR" altLang="en-US" dirty="0" err="1">
                <a:solidFill>
                  <a:schemeClr val="bg1">
                    <a:lumMod val="85000"/>
                  </a:schemeClr>
                </a:solidFill>
                <a:latin typeface="Arial" panose="020B0604020202020204" pitchFamily="34" charset="0"/>
              </a:rPr>
              <a:t>타켓</a:t>
            </a:r>
            <a:r>
              <a:rPr lang="en-US" altLang="ko-KR" dirty="0">
                <a:solidFill>
                  <a:schemeClr val="bg1">
                    <a:lumMod val="85000"/>
                  </a:schemeClr>
                </a:solidFill>
                <a:latin typeface="Arial" panose="020B0604020202020204" pitchFamily="34" charset="0"/>
              </a:rPr>
              <a:t> : 13</a:t>
            </a:r>
            <a:r>
              <a:rPr lang="ko-KR" altLang="en-US" dirty="0">
                <a:solidFill>
                  <a:schemeClr val="bg1">
                    <a:lumMod val="85000"/>
                  </a:schemeClr>
                </a:solidFill>
                <a:latin typeface="Arial" panose="020B0604020202020204" pitchFamily="34" charset="0"/>
              </a:rPr>
              <a:t>초</a:t>
            </a:r>
          </a:p>
        </p:txBody>
      </p:sp>
      <p:sp>
        <p:nvSpPr>
          <p:cNvPr id="8" name="TextBox 7">
            <a:extLst>
              <a:ext uri="{FF2B5EF4-FFF2-40B4-BE49-F238E27FC236}">
                <a16:creationId xmlns:a16="http://schemas.microsoft.com/office/drawing/2014/main" id="{ADBD7C66-A42F-4770-8BD6-0CA6243ECB5B}"/>
              </a:ext>
            </a:extLst>
          </p:cNvPr>
          <p:cNvSpPr txBox="1"/>
          <p:nvPr/>
        </p:nvSpPr>
        <p:spPr>
          <a:xfrm>
            <a:off x="4285460" y="1630967"/>
            <a:ext cx="1719381" cy="369332"/>
          </a:xfrm>
          <a:prstGeom prst="rect">
            <a:avLst/>
          </a:prstGeom>
          <a:noFill/>
        </p:spPr>
        <p:txBody>
          <a:bodyPr wrap="none" rtlCol="0">
            <a:spAutoFit/>
          </a:bodyPr>
          <a:lstStyle/>
          <a:p>
            <a:r>
              <a:rPr lang="en-US" altLang="ko-KR" dirty="0">
                <a:solidFill>
                  <a:srgbClr val="EF296B"/>
                </a:solidFill>
                <a:latin typeface="Arial" panose="020B0604020202020204" pitchFamily="34" charset="0"/>
              </a:rPr>
              <a:t>Difficulty Bomb</a:t>
            </a:r>
            <a:endParaRPr lang="ko-KR" altLang="en-US" dirty="0">
              <a:solidFill>
                <a:srgbClr val="EF296B"/>
              </a:solidFill>
              <a:latin typeface="Arial" panose="020B0604020202020204" pitchFamily="34" charset="0"/>
            </a:endParaRPr>
          </a:p>
        </p:txBody>
      </p:sp>
      <p:sp>
        <p:nvSpPr>
          <p:cNvPr id="9" name="TextBox 8">
            <a:extLst>
              <a:ext uri="{FF2B5EF4-FFF2-40B4-BE49-F238E27FC236}">
                <a16:creationId xmlns:a16="http://schemas.microsoft.com/office/drawing/2014/main" id="{52387B99-5E35-4761-961E-487C99B2E2FC}"/>
              </a:ext>
            </a:extLst>
          </p:cNvPr>
          <p:cNvSpPr txBox="1"/>
          <p:nvPr/>
        </p:nvSpPr>
        <p:spPr>
          <a:xfrm>
            <a:off x="7665057" y="272770"/>
            <a:ext cx="4269352" cy="230832"/>
          </a:xfrm>
          <a:prstGeom prst="rect">
            <a:avLst/>
          </a:prstGeom>
          <a:noFill/>
        </p:spPr>
        <p:txBody>
          <a:bodyPr wrap="square">
            <a:spAutoFit/>
          </a:bodyPr>
          <a:lstStyle/>
          <a:p>
            <a:pPr algn="r"/>
            <a:r>
              <a:rPr lang="ko-KR" altLang="en-US" sz="900" dirty="0">
                <a:solidFill>
                  <a:schemeClr val="bg1">
                    <a:lumMod val="50000"/>
                  </a:schemeClr>
                </a:solidFill>
                <a:hlinkClick r:id="rId3">
                  <a:extLst>
                    <a:ext uri="{A12FA001-AC4F-418D-AE19-62706E023703}">
                      <ahyp:hlinkClr xmlns:ahyp="http://schemas.microsoft.com/office/drawing/2018/hyperlinkcolor" val="tx"/>
                    </a:ext>
                  </a:extLst>
                </a:hlinkClick>
              </a:rPr>
              <a:t>https://etherscan.io/chart/blocktime</a:t>
            </a:r>
            <a:endParaRPr lang="en-US" altLang="ko-KR" sz="900" dirty="0">
              <a:solidFill>
                <a:schemeClr val="bg1">
                  <a:lumMod val="50000"/>
                </a:schemeClr>
              </a:solidFill>
            </a:endParaRPr>
          </a:p>
        </p:txBody>
      </p:sp>
    </p:spTree>
    <p:extLst>
      <p:ext uri="{BB962C8B-B14F-4D97-AF65-F5344CB8AC3E}">
        <p14:creationId xmlns:p14="http://schemas.microsoft.com/office/powerpoint/2010/main" val="3583732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8A1E9446-3F03-49BE-9DCC-CC73E23F8F88}"/>
              </a:ext>
            </a:extLst>
          </p:cNvPr>
          <p:cNvSpPr>
            <a:spLocks noGrp="1"/>
          </p:cNvSpPr>
          <p:nvPr>
            <p:ph idx="1"/>
          </p:nvPr>
        </p:nvSpPr>
        <p:spPr/>
        <p:txBody>
          <a:bodyPr/>
          <a:lstStyle/>
          <a:p>
            <a:r>
              <a:rPr lang="en-US" altLang="ko-KR" dirty="0"/>
              <a:t>Greedy Heaviest Object subtree protocol</a:t>
            </a:r>
          </a:p>
          <a:p>
            <a:r>
              <a:rPr lang="en-US" altLang="ko-KR" dirty="0">
                <a:hlinkClick r:id="rId2"/>
              </a:rPr>
              <a:t>http://wiki.hash.kr/index.php/%EA%B3%A0%EC%8A%A4%ED%8A%B8_%ED%94%84%EB%A1%9C%ED%86%A0%EC%BD%9C</a:t>
            </a:r>
            <a:endParaRPr lang="en-US" altLang="ko-KR" dirty="0"/>
          </a:p>
          <a:p>
            <a:r>
              <a:rPr lang="en-US" altLang="ko-KR" dirty="0"/>
              <a:t>2013</a:t>
            </a:r>
            <a:r>
              <a:rPr lang="ko-KR" altLang="en-US" dirty="0"/>
              <a:t>년 </a:t>
            </a:r>
            <a:r>
              <a:rPr lang="en-US" altLang="ko-KR" dirty="0"/>
              <a:t>12</a:t>
            </a:r>
            <a:r>
              <a:rPr lang="ko-KR" altLang="en-US" dirty="0"/>
              <a:t>월 </a:t>
            </a:r>
            <a:r>
              <a:rPr lang="ko-KR" altLang="en-US" dirty="0" err="1"/>
              <a:t>요나탄</a:t>
            </a:r>
            <a:r>
              <a:rPr lang="ko-KR" altLang="en-US" dirty="0"/>
              <a:t> </a:t>
            </a:r>
            <a:r>
              <a:rPr lang="ko-KR" altLang="en-US" dirty="0" err="1"/>
              <a:t>솜폴린스키</a:t>
            </a:r>
            <a:r>
              <a:rPr lang="en-US" altLang="ko-KR" dirty="0"/>
              <a:t>(Yonatan </a:t>
            </a:r>
            <a:r>
              <a:rPr lang="en-US" altLang="ko-KR" dirty="0" err="1"/>
              <a:t>Sompolinsky</a:t>
            </a:r>
            <a:r>
              <a:rPr lang="en-US" altLang="ko-KR" dirty="0"/>
              <a:t>)</a:t>
            </a:r>
            <a:r>
              <a:rPr lang="ko-KR" altLang="en-US" dirty="0"/>
              <a:t>와 </a:t>
            </a:r>
            <a:r>
              <a:rPr lang="ko-KR" altLang="en-US" dirty="0" err="1"/>
              <a:t>아비브</a:t>
            </a:r>
            <a:r>
              <a:rPr lang="ko-KR" altLang="en-US" dirty="0"/>
              <a:t> </a:t>
            </a:r>
            <a:r>
              <a:rPr lang="ko-KR" altLang="en-US" dirty="0" err="1"/>
              <a:t>조우하르</a:t>
            </a:r>
            <a:r>
              <a:rPr lang="en-US" altLang="ko-KR" dirty="0"/>
              <a:t>(Aviv Zohar)</a:t>
            </a:r>
            <a:r>
              <a:rPr lang="ko-KR" altLang="en-US" dirty="0"/>
              <a:t>에 의해 등장한 고스트 프로토콜은 </a:t>
            </a:r>
            <a:r>
              <a:rPr lang="ko-KR" altLang="en-US" dirty="0" err="1"/>
              <a:t>비트코인의</a:t>
            </a:r>
            <a:r>
              <a:rPr lang="ko-KR" altLang="en-US" dirty="0"/>
              <a:t> 성능과 보안성 향상을 위한 프로토콜이다</a:t>
            </a:r>
            <a:r>
              <a:rPr lang="en-US" altLang="ko-KR" dirty="0"/>
              <a:t>. </a:t>
            </a:r>
            <a:r>
              <a:rPr lang="ko-KR" altLang="en-US" dirty="0"/>
              <a:t>블록체인은 블록들이 네트워크를 통해 전파되는데</a:t>
            </a:r>
            <a:r>
              <a:rPr lang="en-US" altLang="ko-KR" dirty="0"/>
              <a:t>, </a:t>
            </a:r>
            <a:r>
              <a:rPr lang="ko-KR" altLang="en-US" dirty="0"/>
              <a:t>일정한 시간에 맞게 다음 블록을 생성하며 블록의 길이를 결정한다</a:t>
            </a:r>
            <a:r>
              <a:rPr lang="en-US" altLang="ko-KR" dirty="0"/>
              <a:t>. </a:t>
            </a:r>
            <a:r>
              <a:rPr lang="ko-KR" altLang="en-US" dirty="0"/>
              <a:t>하지만 생성되는 블록들의 블록보다 더 긴 블록이 생성되는 경우 이중지불 문제가 발생하게 된다</a:t>
            </a:r>
            <a:r>
              <a:rPr lang="en-US" altLang="ko-KR" dirty="0"/>
              <a:t>.</a:t>
            </a:r>
          </a:p>
          <a:p>
            <a:r>
              <a:rPr lang="ko-KR" altLang="en-US" dirty="0"/>
              <a:t>이를 보완하기 위해 등장한 고스트 프로토콜은 이러한 블록들을 트리 형태로 생성하여 해당 블록의 부모블록</a:t>
            </a:r>
            <a:r>
              <a:rPr lang="en-US" altLang="ko-KR" dirty="0"/>
              <a:t>, </a:t>
            </a:r>
            <a:r>
              <a:rPr lang="ko-KR" altLang="en-US" dirty="0"/>
              <a:t>조상블록 그리고 자손블록까지 블록의 가중치 값을 계산하여 블록의 길이를 정한다</a:t>
            </a:r>
            <a:r>
              <a:rPr lang="en-US" altLang="ko-KR" dirty="0"/>
              <a:t>. </a:t>
            </a:r>
            <a:r>
              <a:rPr lang="ko-KR" altLang="en-US" dirty="0"/>
              <a:t>이렇게 트리 형태의 블록체인이 형성되면 단일 형태로 생성된 악의적인 블록의 선택을 방지할 수 있고 정보의 무결성을 보장할 수 있을 뿐만 아니라 네트워크의 보안 손실을 방지할 수 있다</a:t>
            </a:r>
            <a:r>
              <a:rPr lang="en-US" altLang="ko-KR" dirty="0"/>
              <a:t>.</a:t>
            </a:r>
          </a:p>
          <a:p>
            <a:r>
              <a:rPr lang="en-US" altLang="ko-KR" dirty="0">
                <a:hlinkClick r:id="rId3"/>
              </a:rPr>
              <a:t>https://eprint.iacr.org/2013/881.pdf</a:t>
            </a:r>
            <a:endParaRPr lang="en-US" altLang="ko-KR" dirty="0"/>
          </a:p>
          <a:p>
            <a:endParaRPr lang="ko-KR" altLang="en-US" dirty="0"/>
          </a:p>
        </p:txBody>
      </p:sp>
      <p:sp>
        <p:nvSpPr>
          <p:cNvPr id="3" name="제목 2">
            <a:extLst>
              <a:ext uri="{FF2B5EF4-FFF2-40B4-BE49-F238E27FC236}">
                <a16:creationId xmlns:a16="http://schemas.microsoft.com/office/drawing/2014/main" id="{93595D47-6053-42B4-B312-BF7566E51717}"/>
              </a:ext>
            </a:extLst>
          </p:cNvPr>
          <p:cNvSpPr>
            <a:spLocks noGrp="1"/>
          </p:cNvSpPr>
          <p:nvPr>
            <p:ph type="title"/>
          </p:nvPr>
        </p:nvSpPr>
        <p:spPr/>
        <p:txBody>
          <a:bodyPr/>
          <a:lstStyle/>
          <a:p>
            <a:endParaRPr lang="ko-KR" altLang="en-US"/>
          </a:p>
        </p:txBody>
      </p:sp>
    </p:spTree>
    <p:extLst>
      <p:ext uri="{BB962C8B-B14F-4D97-AF65-F5344CB8AC3E}">
        <p14:creationId xmlns:p14="http://schemas.microsoft.com/office/powerpoint/2010/main" val="218691927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4B7C0A20-7B88-41C1-B0AF-97FB2CA6639C}"/>
              </a:ext>
            </a:extLst>
          </p:cNvPr>
          <p:cNvSpPr>
            <a:spLocks noGrp="1"/>
          </p:cNvSpPr>
          <p:nvPr>
            <p:ph idx="1"/>
          </p:nvPr>
        </p:nvSpPr>
        <p:spPr/>
        <p:txBody>
          <a:bodyPr/>
          <a:lstStyle/>
          <a:p>
            <a:endParaRPr lang="ko-KR" altLang="en-US" dirty="0"/>
          </a:p>
        </p:txBody>
      </p:sp>
      <p:sp>
        <p:nvSpPr>
          <p:cNvPr id="3" name="제목 2">
            <a:extLst>
              <a:ext uri="{FF2B5EF4-FFF2-40B4-BE49-F238E27FC236}">
                <a16:creationId xmlns:a16="http://schemas.microsoft.com/office/drawing/2014/main" id="{9132492A-4148-4AFF-A878-612CF07CA7CC}"/>
              </a:ext>
            </a:extLst>
          </p:cNvPr>
          <p:cNvSpPr>
            <a:spLocks noGrp="1"/>
          </p:cNvSpPr>
          <p:nvPr>
            <p:ph type="title"/>
          </p:nvPr>
        </p:nvSpPr>
        <p:spPr/>
        <p:txBody>
          <a:bodyPr/>
          <a:lstStyle/>
          <a:p>
            <a:endParaRPr lang="ko-KR" altLang="en-US"/>
          </a:p>
        </p:txBody>
      </p:sp>
    </p:spTree>
    <p:extLst>
      <p:ext uri="{BB962C8B-B14F-4D97-AF65-F5344CB8AC3E}">
        <p14:creationId xmlns:p14="http://schemas.microsoft.com/office/powerpoint/2010/main" val="58965724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0F86DD71-7922-4A35-8D67-5CE141F30778}"/>
              </a:ext>
            </a:extLst>
          </p:cNvPr>
          <p:cNvSpPr>
            <a:spLocks noGrp="1"/>
          </p:cNvSpPr>
          <p:nvPr>
            <p:ph idx="1"/>
          </p:nvPr>
        </p:nvSpPr>
        <p:spPr>
          <a:xfrm>
            <a:off x="241299" y="674859"/>
            <a:ext cx="11683999" cy="6099651"/>
          </a:xfrm>
        </p:spPr>
        <p:txBody>
          <a:bodyPr>
            <a:normAutofit/>
          </a:bodyPr>
          <a:lstStyle/>
          <a:p>
            <a:r>
              <a:rPr lang="ko-KR" altLang="en-US" dirty="0"/>
              <a:t> 고스트 프로토콜</a:t>
            </a:r>
            <a:r>
              <a:rPr lang="en-US" altLang="ko-KR" dirty="0"/>
              <a:t>(ghost protocol)</a:t>
            </a:r>
            <a:r>
              <a:rPr lang="ko-KR" altLang="en-US" dirty="0"/>
              <a:t>의 </a:t>
            </a:r>
            <a:r>
              <a:rPr lang="en-US" altLang="ko-KR" dirty="0"/>
              <a:t>7</a:t>
            </a:r>
            <a:r>
              <a:rPr lang="ko-KR" altLang="en-US" dirty="0"/>
              <a:t>단계 레벨만 포함한 수정된 버전의 고스트 프로토콜</a:t>
            </a:r>
            <a:endParaRPr lang="en-US" altLang="ko-KR" dirty="0"/>
          </a:p>
          <a:p>
            <a:r>
              <a:rPr lang="ko-KR" altLang="en-US" dirty="0"/>
              <a:t>고아블록들 중 일부를 </a:t>
            </a:r>
            <a:r>
              <a:rPr lang="ko-KR" altLang="en-US" dirty="0" err="1"/>
              <a:t>엉클블록으로</a:t>
            </a:r>
            <a:r>
              <a:rPr lang="ko-KR" altLang="en-US" dirty="0"/>
              <a:t> 받아들여 네트워크에 해시를 안정적으로 가져간다</a:t>
            </a:r>
            <a:r>
              <a:rPr lang="en-US" altLang="ko-KR" dirty="0"/>
              <a:t>. </a:t>
            </a:r>
            <a:r>
              <a:rPr lang="ko-KR" altLang="en-US" dirty="0"/>
              <a:t>이를 통해 블록 생성시간을 단축하여 많은 트랜잭션을 처리할 수 있게 되며</a:t>
            </a:r>
            <a:r>
              <a:rPr lang="en-US" altLang="ko-KR" dirty="0"/>
              <a:t>, </a:t>
            </a:r>
            <a:r>
              <a:rPr lang="ko-KR" altLang="en-US" dirty="0"/>
              <a:t>블록의 생성부터 합의까지의 과정이 </a:t>
            </a:r>
            <a:r>
              <a:rPr lang="ko-KR" altLang="en-US" dirty="0" err="1"/>
              <a:t>빨라짐에</a:t>
            </a:r>
            <a:r>
              <a:rPr lang="ko-KR" altLang="en-US" dirty="0"/>
              <a:t> 따라서 트랜잭션의 처리 속도가 단축된다</a:t>
            </a:r>
            <a:r>
              <a:rPr lang="en-US" altLang="ko-KR" dirty="0"/>
              <a:t>. </a:t>
            </a:r>
            <a:r>
              <a:rPr lang="ko-KR" altLang="en-US" dirty="0"/>
              <a:t>채굴자들은 </a:t>
            </a:r>
            <a:r>
              <a:rPr lang="ko-KR" altLang="en-US" dirty="0" err="1"/>
              <a:t>엉클블록</a:t>
            </a:r>
            <a:r>
              <a:rPr lang="ko-KR" altLang="en-US" dirty="0"/>
              <a:t> 생성에 대한 보상을 받을 수 있고</a:t>
            </a:r>
            <a:r>
              <a:rPr lang="en-US" altLang="ko-KR" dirty="0"/>
              <a:t>, </a:t>
            </a:r>
            <a:r>
              <a:rPr lang="ko-KR" altLang="en-US" dirty="0"/>
              <a:t>채굴자들의 해시파워를 효율적으로 사용할 수 있으므로 보다 안정적인 네트워크와 빠른 처리속도를 유지할 수 있다</a:t>
            </a:r>
            <a:r>
              <a:rPr lang="en-US" altLang="ko-KR" dirty="0"/>
              <a:t>.</a:t>
            </a:r>
          </a:p>
          <a:p>
            <a:r>
              <a:rPr lang="ko-KR" altLang="en-US" dirty="0" err="1"/>
              <a:t>더리움의</a:t>
            </a:r>
            <a:r>
              <a:rPr lang="ko-KR" altLang="en-US" dirty="0"/>
              <a:t> 고스트 프로토콜에 대한 문제인식은</a:t>
            </a:r>
            <a:r>
              <a:rPr lang="en-US" altLang="ko-KR" dirty="0"/>
              <a:t>, </a:t>
            </a:r>
            <a:r>
              <a:rPr lang="ko-KR" altLang="en-US" dirty="0"/>
              <a:t>빠른 확인시간을 가지고 있는 블록체인들이 높은 고아블록 비율로 인해 보안성 저하라는 문제를 겪고 있다는 것인데</a:t>
            </a:r>
            <a:r>
              <a:rPr lang="en-US" altLang="ko-KR" dirty="0"/>
              <a:t>, </a:t>
            </a:r>
            <a:r>
              <a:rPr lang="ko-KR" altLang="en-US" dirty="0"/>
              <a:t>이는 블록들이 네트워크를 통해 전파되는데 일정한 시간이 걸리기 때문이라는 것이다</a:t>
            </a:r>
            <a:endParaRPr lang="en-US" altLang="ko-KR" dirty="0"/>
          </a:p>
          <a:p>
            <a:r>
              <a:rPr lang="ko-KR" altLang="en-US" dirty="0"/>
              <a:t>만일 </a:t>
            </a:r>
            <a:r>
              <a:rPr lang="ko-KR" altLang="en-US" dirty="0" err="1"/>
              <a:t>채굴자</a:t>
            </a:r>
            <a:r>
              <a:rPr lang="ko-KR" altLang="en-US" dirty="0"/>
              <a:t> </a:t>
            </a:r>
            <a:r>
              <a:rPr lang="en-US" altLang="ko-KR" dirty="0"/>
              <a:t>A</a:t>
            </a:r>
            <a:r>
              <a:rPr lang="ko-KR" altLang="en-US" dirty="0"/>
              <a:t>가 하나의 블록을 채굴했는데</a:t>
            </a:r>
            <a:r>
              <a:rPr lang="en-US" altLang="ko-KR" dirty="0"/>
              <a:t>, </a:t>
            </a:r>
            <a:r>
              <a:rPr lang="ko-KR" altLang="en-US" dirty="0"/>
              <a:t>이 블록이 </a:t>
            </a:r>
            <a:r>
              <a:rPr lang="ko-KR" altLang="en-US" dirty="0" err="1"/>
              <a:t>채굴자</a:t>
            </a:r>
            <a:r>
              <a:rPr lang="ko-KR" altLang="en-US" dirty="0"/>
              <a:t> </a:t>
            </a:r>
            <a:r>
              <a:rPr lang="en-US" altLang="ko-KR" dirty="0"/>
              <a:t>B</a:t>
            </a:r>
            <a:r>
              <a:rPr lang="ko-KR" altLang="en-US" dirty="0"/>
              <a:t>에게 전파되기 전에 </a:t>
            </a:r>
            <a:r>
              <a:rPr lang="ko-KR" altLang="en-US" dirty="0" err="1"/>
              <a:t>채굴자</a:t>
            </a:r>
            <a:r>
              <a:rPr lang="ko-KR" altLang="en-US" dirty="0"/>
              <a:t> </a:t>
            </a:r>
            <a:r>
              <a:rPr lang="en-US" altLang="ko-KR" dirty="0"/>
              <a:t>B</a:t>
            </a:r>
            <a:r>
              <a:rPr lang="ko-KR" altLang="en-US" dirty="0"/>
              <a:t>가 다른 또 하나의 블록을 채굴했다고 하면</a:t>
            </a:r>
            <a:r>
              <a:rPr lang="en-US" altLang="ko-KR" dirty="0"/>
              <a:t>, </a:t>
            </a:r>
            <a:r>
              <a:rPr lang="ko-KR" altLang="en-US" dirty="0" err="1"/>
              <a:t>채굴자</a:t>
            </a:r>
            <a:r>
              <a:rPr lang="ko-KR" altLang="en-US" dirty="0"/>
              <a:t> </a:t>
            </a:r>
            <a:r>
              <a:rPr lang="en-US" altLang="ko-KR" dirty="0"/>
              <a:t>B</a:t>
            </a:r>
            <a:r>
              <a:rPr lang="ko-KR" altLang="en-US" dirty="0"/>
              <a:t>의 블록은 결국 낭비될 것이고</a:t>
            </a:r>
            <a:r>
              <a:rPr lang="en-US" altLang="ko-KR" dirty="0"/>
              <a:t>, </a:t>
            </a:r>
            <a:r>
              <a:rPr lang="ko-KR" altLang="en-US" dirty="0"/>
              <a:t>네트워크 보안에 기여하지 못하게 될 것이다</a:t>
            </a:r>
            <a:endParaRPr lang="en-US" altLang="ko-KR" dirty="0"/>
          </a:p>
          <a:p>
            <a:r>
              <a:rPr lang="ko-KR" altLang="en-US" dirty="0"/>
              <a:t>중앙집중화 문제도 있다</a:t>
            </a:r>
            <a:r>
              <a:rPr lang="en-US" altLang="ko-KR" dirty="0"/>
              <a:t>. </a:t>
            </a:r>
            <a:r>
              <a:rPr lang="ko-KR" altLang="en-US" dirty="0"/>
              <a:t>만일 </a:t>
            </a:r>
            <a:r>
              <a:rPr lang="ko-KR" altLang="en-US" dirty="0" err="1"/>
              <a:t>채굴자</a:t>
            </a:r>
            <a:r>
              <a:rPr lang="ko-KR" altLang="en-US" dirty="0"/>
              <a:t> </a:t>
            </a:r>
            <a:r>
              <a:rPr lang="en-US" altLang="ko-KR" dirty="0"/>
              <a:t>A</a:t>
            </a:r>
            <a:r>
              <a:rPr lang="ko-KR" altLang="en-US" dirty="0"/>
              <a:t>가 </a:t>
            </a:r>
            <a:r>
              <a:rPr lang="en-US" altLang="ko-KR" dirty="0"/>
              <a:t>30%</a:t>
            </a:r>
            <a:r>
              <a:rPr lang="ko-KR" altLang="en-US" dirty="0"/>
              <a:t>의 해시파워를</a:t>
            </a:r>
            <a:r>
              <a:rPr lang="en-US" altLang="ko-KR" dirty="0"/>
              <a:t>, </a:t>
            </a:r>
            <a:r>
              <a:rPr lang="ko-KR" altLang="en-US" dirty="0"/>
              <a:t>그리고 </a:t>
            </a:r>
            <a:r>
              <a:rPr lang="en-US" altLang="ko-KR" dirty="0"/>
              <a:t>B</a:t>
            </a:r>
            <a:r>
              <a:rPr lang="ko-KR" altLang="en-US" dirty="0"/>
              <a:t>가 </a:t>
            </a:r>
            <a:r>
              <a:rPr lang="en-US" altLang="ko-KR" dirty="0"/>
              <a:t>10%</a:t>
            </a:r>
            <a:r>
              <a:rPr lang="ko-KR" altLang="en-US" dirty="0"/>
              <a:t>의 해시파워를 가지고 있다면</a:t>
            </a:r>
            <a:r>
              <a:rPr lang="en-US" altLang="ko-KR" dirty="0"/>
              <a:t>, A</a:t>
            </a:r>
            <a:r>
              <a:rPr lang="ko-KR" altLang="en-US" dirty="0"/>
              <a:t>가 고아블록을 생성할 위험성은 매번 </a:t>
            </a:r>
            <a:r>
              <a:rPr lang="en-US" altLang="ko-KR" dirty="0"/>
              <a:t>70%</a:t>
            </a:r>
            <a:r>
              <a:rPr lang="ko-KR" altLang="en-US" dirty="0"/>
              <a:t>가 될 것이고</a:t>
            </a:r>
            <a:r>
              <a:rPr lang="en-US" altLang="ko-KR" dirty="0"/>
              <a:t>, </a:t>
            </a:r>
            <a:r>
              <a:rPr lang="ko-KR" altLang="en-US" dirty="0"/>
              <a:t>반면 </a:t>
            </a:r>
            <a:r>
              <a:rPr lang="en-US" altLang="ko-KR" dirty="0"/>
              <a:t>B</a:t>
            </a:r>
            <a:r>
              <a:rPr lang="ko-KR" altLang="en-US" dirty="0"/>
              <a:t>는 매번 </a:t>
            </a:r>
            <a:r>
              <a:rPr lang="en-US" altLang="ko-KR" dirty="0"/>
              <a:t>90%</a:t>
            </a:r>
            <a:r>
              <a:rPr lang="ko-KR" altLang="en-US" dirty="0"/>
              <a:t>의 경우에 고아블록을 생성하게 될 위험성을 가지고 있다</a:t>
            </a:r>
            <a:endParaRPr lang="en-US" altLang="ko-KR" dirty="0"/>
          </a:p>
          <a:p>
            <a:r>
              <a:rPr lang="ko-KR" altLang="en-US" dirty="0"/>
              <a:t> 어느 체인이 가장 긴 것인지 계산할 때</a:t>
            </a:r>
            <a:r>
              <a:rPr lang="en-US" altLang="ko-KR" dirty="0"/>
              <a:t>, </a:t>
            </a:r>
            <a:r>
              <a:rPr lang="ko-KR" altLang="en-US" dirty="0"/>
              <a:t>고아블록도 포함함으로써 네트워크 보안 손실 문제를 해결</a:t>
            </a:r>
            <a:endParaRPr lang="en-US" altLang="ko-KR" dirty="0"/>
          </a:p>
          <a:p>
            <a:r>
              <a:rPr lang="ko-KR" altLang="en-US" dirty="0"/>
              <a:t> 블록의 모블록과 그 </a:t>
            </a:r>
            <a:r>
              <a:rPr lang="ko-KR" altLang="en-US" dirty="0" err="1"/>
              <a:t>조상뿐만</a:t>
            </a:r>
            <a:r>
              <a:rPr lang="ko-KR" altLang="en-US" dirty="0"/>
              <a:t> 아니라 그 블록의 삼촌까지도 더한다는 것</a:t>
            </a:r>
            <a:endParaRPr lang="en-US" altLang="ko-KR" dirty="0"/>
          </a:p>
          <a:p>
            <a:endParaRPr lang="ko-KR" altLang="en-US" dirty="0"/>
          </a:p>
        </p:txBody>
      </p:sp>
      <p:sp>
        <p:nvSpPr>
          <p:cNvPr id="3" name="제목 2">
            <a:extLst>
              <a:ext uri="{FF2B5EF4-FFF2-40B4-BE49-F238E27FC236}">
                <a16:creationId xmlns:a16="http://schemas.microsoft.com/office/drawing/2014/main" id="{B412491E-0787-46EC-8460-47BB7EA5B256}"/>
              </a:ext>
            </a:extLst>
          </p:cNvPr>
          <p:cNvSpPr>
            <a:spLocks noGrp="1"/>
          </p:cNvSpPr>
          <p:nvPr>
            <p:ph type="title"/>
          </p:nvPr>
        </p:nvSpPr>
        <p:spPr/>
        <p:txBody>
          <a:bodyPr/>
          <a:lstStyle/>
          <a:p>
            <a:r>
              <a:rPr lang="ko-KR" altLang="en-US" dirty="0"/>
              <a:t>이더리움 </a:t>
            </a:r>
            <a:r>
              <a:rPr lang="en-US" altLang="ko-KR" dirty="0" err="1"/>
              <a:t>PoW</a:t>
            </a:r>
            <a:r>
              <a:rPr lang="en-US" altLang="ko-KR" dirty="0"/>
              <a:t> [ modified GHOST ] </a:t>
            </a:r>
            <a:endParaRPr lang="ko-KR" altLang="en-US" dirty="0"/>
          </a:p>
        </p:txBody>
      </p:sp>
    </p:spTree>
    <p:extLst>
      <p:ext uri="{BB962C8B-B14F-4D97-AF65-F5344CB8AC3E}">
        <p14:creationId xmlns:p14="http://schemas.microsoft.com/office/powerpoint/2010/main" val="150804965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81065D3A-5A0C-4372-8665-D0D32039DF3F}"/>
              </a:ext>
            </a:extLst>
          </p:cNvPr>
          <p:cNvSpPr>
            <a:spLocks noGrp="1"/>
          </p:cNvSpPr>
          <p:nvPr>
            <p:ph idx="1"/>
          </p:nvPr>
        </p:nvSpPr>
        <p:spPr/>
        <p:txBody>
          <a:bodyPr/>
          <a:lstStyle/>
          <a:p>
            <a:endParaRPr lang="ko-KR" altLang="en-US"/>
          </a:p>
        </p:txBody>
      </p:sp>
      <p:sp>
        <p:nvSpPr>
          <p:cNvPr id="3" name="제목 2">
            <a:extLst>
              <a:ext uri="{FF2B5EF4-FFF2-40B4-BE49-F238E27FC236}">
                <a16:creationId xmlns:a16="http://schemas.microsoft.com/office/drawing/2014/main" id="{74028CC2-8632-48D6-A0D4-B1C8AFF9BBC9}"/>
              </a:ext>
            </a:extLst>
          </p:cNvPr>
          <p:cNvSpPr>
            <a:spLocks noGrp="1"/>
          </p:cNvSpPr>
          <p:nvPr>
            <p:ph type="title"/>
          </p:nvPr>
        </p:nvSpPr>
        <p:spPr/>
        <p:txBody>
          <a:bodyPr/>
          <a:lstStyle/>
          <a:p>
            <a:r>
              <a:rPr lang="ko-KR" altLang="en-US" dirty="0"/>
              <a:t>이더리움 </a:t>
            </a:r>
            <a:r>
              <a:rPr lang="en-US" altLang="ko-KR" dirty="0" err="1"/>
              <a:t>besu</a:t>
            </a:r>
            <a:r>
              <a:rPr lang="en-US" altLang="ko-KR" dirty="0"/>
              <a:t> total </a:t>
            </a:r>
            <a:r>
              <a:rPr lang="en-US" altLang="ko-KR" dirty="0" err="1"/>
              <a:t>difiiculty</a:t>
            </a:r>
            <a:endParaRPr lang="ko-KR" altLang="en-US" dirty="0"/>
          </a:p>
        </p:txBody>
      </p:sp>
      <p:sp>
        <p:nvSpPr>
          <p:cNvPr id="4" name="Rectangle 1">
            <a:extLst>
              <a:ext uri="{FF2B5EF4-FFF2-40B4-BE49-F238E27FC236}">
                <a16:creationId xmlns:a16="http://schemas.microsoft.com/office/drawing/2014/main" id="{AC543AC5-8621-46E8-8967-FB049F18B3A2}"/>
              </a:ext>
            </a:extLst>
          </p:cNvPr>
          <p:cNvSpPr>
            <a:spLocks noChangeArrowheads="1"/>
          </p:cNvSpPr>
          <p:nvPr/>
        </p:nvSpPr>
        <p:spPr bwMode="auto">
          <a:xfrm>
            <a:off x="5470498" y="957703"/>
            <a:ext cx="6096000" cy="1892826"/>
          </a:xfrm>
          <a:prstGeom prst="rect">
            <a:avLst/>
          </a:prstGeom>
          <a:solidFill>
            <a:srgbClr val="161C2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900" b="0" i="0" u="none" strike="noStrike" cap="none" normalizeH="0" baseline="0">
                <a:ln>
                  <a:noFill/>
                </a:ln>
                <a:solidFill>
                  <a:srgbClr val="CC844F"/>
                </a:solidFill>
                <a:effectLst/>
                <a:latin typeface="Bitstream Vera Sans Mono" panose="020B0609030804020204" pitchFamily="49" charset="-127"/>
                <a:ea typeface="Bitstream Vera Sans Mono" panose="020B0609030804020204" pitchFamily="49" charset="-127"/>
              </a:rPr>
              <a:t>private </a:t>
            </a:r>
            <a:r>
              <a:rPr kumimoji="0" lang="ko-KR" altLang="ko-KR" sz="900" b="1" i="0" u="none" strike="noStrike" cap="none" normalizeH="0" baseline="0">
                <a:ln>
                  <a:noFill/>
                </a:ln>
                <a:solidFill>
                  <a:srgbClr val="C6C45E"/>
                </a:solidFill>
                <a:effectLst/>
                <a:latin typeface="Bitstream Vera Sans Mono" panose="020B0609030804020204" pitchFamily="49" charset="-127"/>
                <a:ea typeface="Bitstream Vera Sans Mono" panose="020B0609030804020204" pitchFamily="49" charset="-127"/>
              </a:rPr>
              <a:t>Difficulty </a:t>
            </a:r>
            <a:r>
              <a:rPr kumimoji="0" lang="ko-KR" altLang="ko-KR" sz="900" b="0" i="0" u="none" strike="noStrike" cap="none" normalizeH="0" baseline="0">
                <a:ln>
                  <a:noFill/>
                </a:ln>
                <a:solidFill>
                  <a:srgbClr val="8EC1FF"/>
                </a:solidFill>
                <a:effectLst/>
                <a:latin typeface="Bitstream Vera Sans Mono" panose="020B0609030804020204" pitchFamily="49" charset="-127"/>
                <a:ea typeface="Bitstream Vera Sans Mono" panose="020B0609030804020204" pitchFamily="49" charset="-127"/>
              </a:rPr>
              <a:t>calculateTotalDifficulty</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a:ln>
                  <a:noFill/>
                </a:ln>
                <a:solidFill>
                  <a:srgbClr val="CC844F"/>
                </a:solidFill>
                <a:effectLst/>
                <a:latin typeface="Bitstream Vera Sans Mono" panose="020B0609030804020204" pitchFamily="49" charset="-127"/>
                <a:ea typeface="Bitstream Vera Sans Mono" panose="020B0609030804020204" pitchFamily="49" charset="-127"/>
              </a:rPr>
              <a:t>final </a:t>
            </a:r>
            <a:r>
              <a:rPr kumimoji="0" lang="ko-KR" altLang="ko-KR" sz="900" b="1" i="0" u="none" strike="noStrike" cap="none" normalizeH="0" baseline="0">
                <a:ln>
                  <a:noFill/>
                </a:ln>
                <a:solidFill>
                  <a:srgbClr val="C6C45E"/>
                </a:solidFill>
                <a:effectLst/>
                <a:latin typeface="Bitstream Vera Sans Mono" panose="020B0609030804020204" pitchFamily="49" charset="-127"/>
                <a:ea typeface="Bitstream Vera Sans Mono" panose="020B0609030804020204" pitchFamily="49" charset="-127"/>
              </a:rPr>
              <a:t>BlockHeader </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blockHeader) {</a:t>
            </a:r>
            <a:b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a:ln>
                  <a:noFill/>
                </a:ln>
                <a:solidFill>
                  <a:srgbClr val="CC844F"/>
                </a:solidFill>
                <a:effectLst/>
                <a:latin typeface="Bitstream Vera Sans Mono" panose="020B0609030804020204" pitchFamily="49" charset="-127"/>
                <a:ea typeface="Bitstream Vera Sans Mono" panose="020B0609030804020204" pitchFamily="49" charset="-127"/>
              </a:rPr>
              <a:t>if </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a:ln>
                  <a:noFill/>
                </a:ln>
                <a:solidFill>
                  <a:srgbClr val="C675B9"/>
                </a:solidFill>
                <a:effectLst/>
                <a:latin typeface="Bitstream Vera Sans Mono" panose="020B0609030804020204" pitchFamily="49" charset="-127"/>
                <a:ea typeface="Bitstream Vera Sans Mono" panose="020B0609030804020204" pitchFamily="49" charset="-127"/>
              </a:rPr>
              <a:t>blockHeader</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.getNumber() == </a:t>
            </a:r>
            <a:r>
              <a:rPr kumimoji="0" lang="ko-KR" altLang="ko-KR" sz="900" b="1" i="0" u="none" strike="noStrike" cap="none" normalizeH="0" baseline="0">
                <a:ln>
                  <a:noFill/>
                </a:ln>
                <a:solidFill>
                  <a:srgbClr val="C6C45E"/>
                </a:solidFill>
                <a:effectLst/>
                <a:latin typeface="Bitstream Vera Sans Mono" panose="020B0609030804020204" pitchFamily="49" charset="-127"/>
                <a:ea typeface="Bitstream Vera Sans Mono" panose="020B0609030804020204" pitchFamily="49" charset="-127"/>
              </a:rPr>
              <a:t>BlockHeader</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1" u="none" strike="noStrike" cap="none" normalizeH="0" baseline="0">
                <a:ln>
                  <a:noFill/>
                </a:ln>
                <a:solidFill>
                  <a:srgbClr val="9876AA"/>
                </a:solidFill>
                <a:effectLst/>
                <a:latin typeface="Bitstream Vera Sans Mono" panose="020B0609030804020204" pitchFamily="49" charset="-127"/>
                <a:ea typeface="Bitstream Vera Sans Mono" panose="020B0609030804020204" pitchFamily="49" charset="-127"/>
              </a:rPr>
              <a:t>GENESIS_BLOCK_NUMBER</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 {</a:t>
            </a:r>
            <a:b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a:ln>
                  <a:noFill/>
                </a:ln>
                <a:solidFill>
                  <a:srgbClr val="CC844F"/>
                </a:solidFill>
                <a:effectLst/>
                <a:latin typeface="Bitstream Vera Sans Mono" panose="020B0609030804020204" pitchFamily="49" charset="-127"/>
                <a:ea typeface="Bitstream Vera Sans Mono" panose="020B0609030804020204" pitchFamily="49" charset="-127"/>
              </a:rPr>
              <a:t>return </a:t>
            </a:r>
            <a:r>
              <a:rPr kumimoji="0" lang="ko-KR" altLang="ko-KR" sz="900" b="0" i="0" u="none" strike="noStrike" cap="none" normalizeH="0" baseline="0">
                <a:ln>
                  <a:noFill/>
                </a:ln>
                <a:solidFill>
                  <a:srgbClr val="C675B9"/>
                </a:solidFill>
                <a:effectLst/>
                <a:latin typeface="Bitstream Vera Sans Mono" panose="020B0609030804020204" pitchFamily="49" charset="-127"/>
                <a:ea typeface="Bitstream Vera Sans Mono" panose="020B0609030804020204" pitchFamily="49" charset="-127"/>
              </a:rPr>
              <a:t>blockHeader</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.getDifficulty()</a:t>
            </a:r>
            <a:r>
              <a:rPr kumimoji="0" lang="ko-KR" altLang="ko-KR" sz="900" b="0" i="0" u="none" strike="noStrike" cap="none" normalizeH="0" baseline="0">
                <a:ln>
                  <a:noFill/>
                </a:ln>
                <a:solidFill>
                  <a:srgbClr val="CC7832"/>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a:ln>
                  <a:noFill/>
                </a:ln>
                <a:solidFill>
                  <a:srgbClr val="CC7832"/>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br>
            <a:b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a:ln>
                  <a:noFill/>
                </a:ln>
                <a:solidFill>
                  <a:srgbClr val="CC844F"/>
                </a:solidFill>
                <a:effectLst/>
                <a:latin typeface="Bitstream Vera Sans Mono" panose="020B0609030804020204" pitchFamily="49" charset="-127"/>
                <a:ea typeface="Bitstream Vera Sans Mono" panose="020B0609030804020204" pitchFamily="49" charset="-127"/>
              </a:rPr>
              <a:t>final </a:t>
            </a:r>
            <a:r>
              <a:rPr kumimoji="0" lang="ko-KR" altLang="ko-KR" sz="900" b="1" i="0" u="none" strike="noStrike" cap="none" normalizeH="0" baseline="0">
                <a:ln>
                  <a:noFill/>
                </a:ln>
                <a:solidFill>
                  <a:srgbClr val="C6C45E"/>
                </a:solidFill>
                <a:effectLst/>
                <a:latin typeface="Bitstream Vera Sans Mono" panose="020B0609030804020204" pitchFamily="49" charset="-127"/>
                <a:ea typeface="Bitstream Vera Sans Mono" panose="020B0609030804020204" pitchFamily="49" charset="-127"/>
              </a:rPr>
              <a:t>Difficulty </a:t>
            </a:r>
            <a:r>
              <a:rPr kumimoji="0" lang="ko-KR" altLang="ko-KR" sz="900" b="0" i="0" u="none" strike="noStrike" cap="none" normalizeH="0" baseline="0">
                <a:ln>
                  <a:noFill/>
                </a:ln>
                <a:solidFill>
                  <a:srgbClr val="C66D5E"/>
                </a:solidFill>
                <a:effectLst/>
                <a:latin typeface="Bitstream Vera Sans Mono" panose="020B0609030804020204" pitchFamily="49" charset="-127"/>
                <a:ea typeface="Bitstream Vera Sans Mono" panose="020B0609030804020204" pitchFamily="49" charset="-127"/>
              </a:rPr>
              <a:t>parentTotalDifficulty </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a:ln>
                  <a:noFill/>
                </a:ln>
                <a:solidFill>
                  <a:srgbClr val="9876AA"/>
                </a:solidFill>
                <a:effectLst/>
                <a:latin typeface="Bitstream Vera Sans Mono" panose="020B0609030804020204" pitchFamily="49" charset="-127"/>
                <a:ea typeface="Bitstream Vera Sans Mono" panose="020B0609030804020204" pitchFamily="49" charset="-127"/>
              </a:rPr>
              <a:t>blockchainStorage</a:t>
            </a:r>
            <a:br>
              <a:rPr kumimoji="0" lang="ko-KR" altLang="ko-KR" sz="900" b="0" i="0" u="none" strike="noStrike" cap="none" normalizeH="0" baseline="0">
                <a:ln>
                  <a:noFill/>
                </a:ln>
                <a:solidFill>
                  <a:srgbClr val="9876AA"/>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9876AA"/>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.getTotalDifficulty(</a:t>
            </a:r>
            <a:r>
              <a:rPr kumimoji="0" lang="ko-KR" altLang="ko-KR" sz="900" b="0" i="0" u="none" strike="noStrike" cap="none" normalizeH="0" baseline="0">
                <a:ln>
                  <a:noFill/>
                </a:ln>
                <a:solidFill>
                  <a:srgbClr val="C675B9"/>
                </a:solidFill>
                <a:effectLst/>
                <a:latin typeface="Bitstream Vera Sans Mono" panose="020B0609030804020204" pitchFamily="49" charset="-127"/>
                <a:ea typeface="Bitstream Vera Sans Mono" panose="020B0609030804020204" pitchFamily="49" charset="-127"/>
              </a:rPr>
              <a:t>blockHeader</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.getParentHash())</a:t>
            </a:r>
            <a:b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          .orElseThrow(</a:t>
            </a:r>
            <a:b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              () -&gt; </a:t>
            </a:r>
            <a:r>
              <a:rPr kumimoji="0" lang="ko-KR" altLang="ko-KR" sz="900" b="0" i="0" u="none" strike="noStrike" cap="none" normalizeH="0" baseline="0">
                <a:ln>
                  <a:noFill/>
                </a:ln>
                <a:solidFill>
                  <a:srgbClr val="CC844F"/>
                </a:solidFill>
                <a:effectLst/>
                <a:latin typeface="Bitstream Vera Sans Mono" panose="020B0609030804020204" pitchFamily="49" charset="-127"/>
                <a:ea typeface="Bitstream Vera Sans Mono" panose="020B0609030804020204" pitchFamily="49" charset="-127"/>
              </a:rPr>
              <a:t>new </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IllegalStateException(</a:t>
            </a:r>
            <a:r>
              <a:rPr kumimoji="0" lang="ko-KR" altLang="ko-KR" sz="900" b="0" i="0" u="none" strike="noStrike" cap="none" normalizeH="0" baseline="0">
                <a:ln>
                  <a:noFill/>
                </a:ln>
                <a:solidFill>
                  <a:srgbClr val="75AA5F"/>
                </a:solidFill>
                <a:effectLst/>
                <a:latin typeface="Bitstream Vera Sans Mono" panose="020B0609030804020204" pitchFamily="49" charset="-127"/>
                <a:ea typeface="Bitstream Vera Sans Mono" panose="020B0609030804020204" pitchFamily="49" charset="-127"/>
              </a:rPr>
              <a:t>"Blockchain is missing total difficulty data."</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a:ln>
                  <a:noFill/>
                </a:ln>
                <a:solidFill>
                  <a:srgbClr val="CC7832"/>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a:ln>
                  <a:noFill/>
                </a:ln>
                <a:solidFill>
                  <a:srgbClr val="CC7832"/>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a:ln>
                  <a:noFill/>
                </a:ln>
                <a:solidFill>
                  <a:srgbClr val="CC844F"/>
                </a:solidFill>
                <a:effectLst/>
                <a:latin typeface="Bitstream Vera Sans Mono" panose="020B0609030804020204" pitchFamily="49" charset="-127"/>
                <a:ea typeface="Bitstream Vera Sans Mono" panose="020B0609030804020204" pitchFamily="49" charset="-127"/>
              </a:rPr>
              <a:t>return </a:t>
            </a:r>
            <a:r>
              <a:rPr kumimoji="0" lang="ko-KR" altLang="ko-KR" sz="900" b="0" i="0" u="none" strike="noStrike" cap="none" normalizeH="0" baseline="0">
                <a:ln>
                  <a:noFill/>
                </a:ln>
                <a:solidFill>
                  <a:srgbClr val="C675B9"/>
                </a:solidFill>
                <a:effectLst/>
                <a:latin typeface="Bitstream Vera Sans Mono" panose="020B0609030804020204" pitchFamily="49" charset="-127"/>
                <a:ea typeface="Bitstream Vera Sans Mono" panose="020B0609030804020204" pitchFamily="49" charset="-127"/>
              </a:rPr>
              <a:t>blockHeader</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.getDifficulty().add(</a:t>
            </a:r>
            <a:r>
              <a:rPr kumimoji="0" lang="ko-KR" altLang="ko-KR" sz="900" b="0" i="0" u="none" strike="noStrike" cap="none" normalizeH="0" baseline="0">
                <a:ln>
                  <a:noFill/>
                </a:ln>
                <a:solidFill>
                  <a:srgbClr val="C66D5E"/>
                </a:solidFill>
                <a:effectLst/>
                <a:latin typeface="Bitstream Vera Sans Mono" panose="020B0609030804020204" pitchFamily="49" charset="-127"/>
                <a:ea typeface="Bitstream Vera Sans Mono" panose="020B0609030804020204" pitchFamily="49" charset="-127"/>
              </a:rPr>
              <a:t>parentTotalDifficulty</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a:ln>
                  <a:noFill/>
                </a:ln>
                <a:solidFill>
                  <a:srgbClr val="CC7832"/>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a:ln>
                  <a:noFill/>
                </a:ln>
                <a:solidFill>
                  <a:srgbClr val="CC7832"/>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511419063"/>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A0337BA0-5CC3-44B2-A419-7301FC4461CE}"/>
              </a:ext>
            </a:extLst>
          </p:cNvPr>
          <p:cNvSpPr>
            <a:spLocks noGrp="1"/>
          </p:cNvSpPr>
          <p:nvPr>
            <p:ph idx="1"/>
          </p:nvPr>
        </p:nvSpPr>
        <p:spPr/>
        <p:txBody>
          <a:bodyPr/>
          <a:lstStyle/>
          <a:p>
            <a:endParaRPr lang="ko-KR" altLang="en-US"/>
          </a:p>
        </p:txBody>
      </p:sp>
      <p:sp>
        <p:nvSpPr>
          <p:cNvPr id="3" name="제목 2">
            <a:extLst>
              <a:ext uri="{FF2B5EF4-FFF2-40B4-BE49-F238E27FC236}">
                <a16:creationId xmlns:a16="http://schemas.microsoft.com/office/drawing/2014/main" id="{5607705B-759F-455F-96F7-20F00205F03E}"/>
              </a:ext>
            </a:extLst>
          </p:cNvPr>
          <p:cNvSpPr>
            <a:spLocks noGrp="1"/>
          </p:cNvSpPr>
          <p:nvPr>
            <p:ph type="title"/>
          </p:nvPr>
        </p:nvSpPr>
        <p:spPr/>
        <p:txBody>
          <a:bodyPr/>
          <a:lstStyle/>
          <a:p>
            <a:r>
              <a:rPr lang="en-US" altLang="ko-KR" dirty="0"/>
              <a:t>Bitcoin </a:t>
            </a:r>
            <a:r>
              <a:rPr lang="en-US" altLang="ko-KR" dirty="0" err="1"/>
              <a:t>PoW</a:t>
            </a:r>
            <a:r>
              <a:rPr lang="en-US" altLang="ko-KR" dirty="0"/>
              <a:t> </a:t>
            </a:r>
            <a:r>
              <a:rPr lang="ko-KR" altLang="en-US" dirty="0"/>
              <a:t>성능 한계</a:t>
            </a:r>
          </a:p>
        </p:txBody>
      </p:sp>
    </p:spTree>
    <p:extLst>
      <p:ext uri="{BB962C8B-B14F-4D97-AF65-F5344CB8AC3E}">
        <p14:creationId xmlns:p14="http://schemas.microsoft.com/office/powerpoint/2010/main" val="374346378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3273FCC8-9E33-41C8-82A5-20AEA95854D1}"/>
              </a:ext>
            </a:extLst>
          </p:cNvPr>
          <p:cNvSpPr>
            <a:spLocks noGrp="1"/>
          </p:cNvSpPr>
          <p:nvPr>
            <p:ph idx="1"/>
          </p:nvPr>
        </p:nvSpPr>
        <p:spPr/>
        <p:txBody>
          <a:bodyPr/>
          <a:lstStyle/>
          <a:p>
            <a:r>
              <a:rPr lang="en-US" altLang="ko-KR" dirty="0"/>
              <a:t>51% </a:t>
            </a:r>
            <a:r>
              <a:rPr lang="ko-KR" altLang="en-US" dirty="0"/>
              <a:t>문제</a:t>
            </a:r>
            <a:endParaRPr lang="en-US" altLang="ko-KR" dirty="0"/>
          </a:p>
          <a:p>
            <a:r>
              <a:rPr lang="ko-KR" altLang="en-US" dirty="0" err="1"/>
              <a:t>파이널리티</a:t>
            </a:r>
            <a:r>
              <a:rPr lang="ko-KR" altLang="en-US" dirty="0"/>
              <a:t> 불확실성</a:t>
            </a:r>
            <a:endParaRPr lang="en-US" altLang="ko-KR" dirty="0"/>
          </a:p>
          <a:p>
            <a:r>
              <a:rPr lang="ko-KR" altLang="en-US" dirty="0"/>
              <a:t>성능한계</a:t>
            </a:r>
            <a:endParaRPr lang="en-US" altLang="ko-KR" dirty="0"/>
          </a:p>
          <a:p>
            <a:r>
              <a:rPr lang="ko-KR" altLang="en-US" dirty="0"/>
              <a:t>블록체인의 용량</a:t>
            </a:r>
          </a:p>
        </p:txBody>
      </p:sp>
      <p:sp>
        <p:nvSpPr>
          <p:cNvPr id="3" name="제목 2">
            <a:extLst>
              <a:ext uri="{FF2B5EF4-FFF2-40B4-BE49-F238E27FC236}">
                <a16:creationId xmlns:a16="http://schemas.microsoft.com/office/drawing/2014/main" id="{C9F04EF4-0A6F-45FB-88B3-C4385650C9BE}"/>
              </a:ext>
            </a:extLst>
          </p:cNvPr>
          <p:cNvSpPr>
            <a:spLocks noGrp="1"/>
          </p:cNvSpPr>
          <p:nvPr>
            <p:ph type="title"/>
          </p:nvPr>
        </p:nvSpPr>
        <p:spPr/>
        <p:txBody>
          <a:bodyPr/>
          <a:lstStyle/>
          <a:p>
            <a:r>
              <a:rPr lang="ko-KR" altLang="en-US" dirty="0"/>
              <a:t>합의 알고리즘 </a:t>
            </a:r>
            <a:r>
              <a:rPr lang="en-US" altLang="ko-KR" dirty="0"/>
              <a:t>- </a:t>
            </a:r>
            <a:r>
              <a:rPr lang="en-US" altLang="ko-KR" dirty="0" err="1"/>
              <a:t>PoW</a:t>
            </a:r>
            <a:endParaRPr lang="ko-KR" altLang="en-US" dirty="0"/>
          </a:p>
        </p:txBody>
      </p:sp>
    </p:spTree>
    <p:extLst>
      <p:ext uri="{BB962C8B-B14F-4D97-AF65-F5344CB8AC3E}">
        <p14:creationId xmlns:p14="http://schemas.microsoft.com/office/powerpoint/2010/main" val="3464198063"/>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D69B025F-C6D7-42D3-861D-8695ACAA46C9}"/>
              </a:ext>
            </a:extLst>
          </p:cNvPr>
          <p:cNvSpPr>
            <a:spLocks noGrp="1"/>
          </p:cNvSpPr>
          <p:nvPr>
            <p:ph idx="1"/>
          </p:nvPr>
        </p:nvSpPr>
        <p:spPr/>
        <p:txBody>
          <a:bodyPr/>
          <a:lstStyle/>
          <a:p>
            <a:r>
              <a:rPr lang="ko-KR" altLang="en-US" dirty="0"/>
              <a:t>블록체인의 지분인 코인이 </a:t>
            </a:r>
            <a:r>
              <a:rPr lang="ko-KR" altLang="en-US" dirty="0" err="1"/>
              <a:t>많의면</a:t>
            </a:r>
            <a:r>
              <a:rPr lang="ko-KR" altLang="en-US" dirty="0"/>
              <a:t> 합의를 도출할 기회가 더 많이 생기는 구조</a:t>
            </a:r>
            <a:endParaRPr lang="en-US" altLang="ko-KR" dirty="0"/>
          </a:p>
          <a:p>
            <a:r>
              <a:rPr lang="en-US" altLang="ko-KR" dirty="0" err="1"/>
              <a:t>PoW</a:t>
            </a:r>
            <a:r>
              <a:rPr lang="en-US" altLang="ko-KR" dirty="0"/>
              <a:t> </a:t>
            </a:r>
            <a:r>
              <a:rPr lang="ko-KR" altLang="en-US" dirty="0"/>
              <a:t>네트워크 장악을 위해서는 해시파워가 필요</a:t>
            </a:r>
            <a:endParaRPr lang="en-US" altLang="ko-KR" dirty="0"/>
          </a:p>
          <a:p>
            <a:r>
              <a:rPr lang="en-US" altLang="ko-KR" dirty="0" err="1"/>
              <a:t>PoS</a:t>
            </a:r>
            <a:r>
              <a:rPr lang="en-US" altLang="ko-KR" dirty="0"/>
              <a:t> </a:t>
            </a:r>
            <a:r>
              <a:rPr lang="ko-KR" altLang="en-US" dirty="0"/>
              <a:t>네트워크 장악을 위해서는 자금이 필요</a:t>
            </a:r>
            <a:endParaRPr lang="en-US" altLang="ko-KR" dirty="0"/>
          </a:p>
          <a:p>
            <a:r>
              <a:rPr lang="ko-KR" altLang="en-US" dirty="0"/>
              <a:t>자금이 비정상 노드가 침입하지 못하게 막는 방어벽 </a:t>
            </a:r>
            <a:r>
              <a:rPr lang="en-US" altLang="ko-KR" dirty="0"/>
              <a:t>-&gt; </a:t>
            </a:r>
            <a:r>
              <a:rPr lang="ko-KR" altLang="en-US" dirty="0"/>
              <a:t>네트워크에 지분이 있는 참가자는 네트워크에 나쁜 행위를 하여 가치를 떨어뜨리지 않을 것이다</a:t>
            </a:r>
            <a:r>
              <a:rPr lang="en-US" altLang="ko-KR" dirty="0"/>
              <a:t>.</a:t>
            </a:r>
          </a:p>
          <a:p>
            <a:r>
              <a:rPr lang="en-US" altLang="ko-KR" dirty="0"/>
              <a:t>Nothing at stake : </a:t>
            </a:r>
            <a:r>
              <a:rPr lang="ko-KR" altLang="en-US" dirty="0"/>
              <a:t>서로 다른 </a:t>
            </a:r>
            <a:r>
              <a:rPr lang="ko-KR" altLang="en-US" dirty="0" err="1"/>
              <a:t>브랜치가</a:t>
            </a:r>
            <a:r>
              <a:rPr lang="ko-KR" altLang="en-US" dirty="0"/>
              <a:t> 존재하는 포크 상황에서 지분을 보유한 블록 생성자들이 모든 </a:t>
            </a:r>
            <a:r>
              <a:rPr lang="ko-KR" altLang="en-US" dirty="0" err="1"/>
              <a:t>브랜치에</a:t>
            </a:r>
            <a:r>
              <a:rPr lang="ko-KR" altLang="en-US" dirty="0"/>
              <a:t> 배팅하는 것</a:t>
            </a:r>
            <a:r>
              <a:rPr lang="en-US" altLang="ko-KR" dirty="0"/>
              <a:t>.. </a:t>
            </a:r>
            <a:r>
              <a:rPr lang="ko-KR" altLang="en-US" dirty="0"/>
              <a:t>블록</a:t>
            </a:r>
            <a:r>
              <a:rPr lang="en-US" altLang="ko-KR" dirty="0"/>
              <a:t> </a:t>
            </a:r>
            <a:r>
              <a:rPr lang="ko-KR" altLang="en-US" dirty="0"/>
              <a:t>생성자들이 어떤 </a:t>
            </a:r>
            <a:r>
              <a:rPr lang="ko-KR" altLang="en-US" dirty="0" err="1"/>
              <a:t>브랜치가</a:t>
            </a:r>
            <a:r>
              <a:rPr lang="ko-KR" altLang="en-US" dirty="0"/>
              <a:t> 메인체인에 포함되든 관계없이 보상을 얻으려고 할 때 발생하는 문제</a:t>
            </a:r>
            <a:br>
              <a:rPr lang="en-US" altLang="ko-KR" dirty="0"/>
            </a:br>
            <a:r>
              <a:rPr lang="ko-KR" altLang="en-US" dirty="0"/>
              <a:t>블록 생성이 완결되지 않고 </a:t>
            </a:r>
            <a:r>
              <a:rPr lang="ko-KR" altLang="en-US" dirty="0" err="1"/>
              <a:t>브랜치가</a:t>
            </a:r>
            <a:r>
              <a:rPr lang="ko-KR" altLang="en-US" dirty="0"/>
              <a:t> 계속해서 늘어남으로써 체인이 수십</a:t>
            </a:r>
            <a:r>
              <a:rPr lang="en-US" altLang="ko-KR" dirty="0"/>
              <a:t>, </a:t>
            </a:r>
            <a:r>
              <a:rPr lang="ko-KR" altLang="en-US" dirty="0" err="1"/>
              <a:t>수백개</a:t>
            </a:r>
            <a:r>
              <a:rPr lang="ko-KR" altLang="en-US" dirty="0"/>
              <a:t> </a:t>
            </a:r>
            <a:r>
              <a:rPr lang="ko-KR" altLang="en-US" dirty="0" err="1"/>
              <a:t>브랜치가</a:t>
            </a:r>
            <a:r>
              <a:rPr lang="ko-KR" altLang="en-US" dirty="0"/>
              <a:t> 될 수도 있기 때문</a:t>
            </a:r>
            <a:br>
              <a:rPr lang="en-US" altLang="ko-KR" dirty="0"/>
            </a:br>
            <a:r>
              <a:rPr lang="ko-KR" altLang="en-US" dirty="0"/>
              <a:t>다중 투표 등 네트워크 참여자의 악의적인 행동에 벌을 주는 여러 규칙이 필수적으로 포함</a:t>
            </a:r>
            <a:endParaRPr lang="en-US" altLang="ko-KR" dirty="0"/>
          </a:p>
          <a:p>
            <a:r>
              <a:rPr lang="en-US" altLang="ko-KR" dirty="0"/>
              <a:t>Proof of Stake (</a:t>
            </a:r>
            <a:r>
              <a:rPr lang="ko-KR" altLang="en-US" dirty="0" err="1"/>
              <a:t>이더리움</a:t>
            </a:r>
            <a:r>
              <a:rPr lang="ko-KR" altLang="en-US" dirty="0"/>
              <a:t> </a:t>
            </a:r>
            <a:r>
              <a:rPr lang="en-US" altLang="ko-KR" dirty="0"/>
              <a:t>2.0)</a:t>
            </a:r>
          </a:p>
          <a:p>
            <a:pPr lvl="1"/>
            <a:r>
              <a:rPr lang="en-US" altLang="ko-KR" dirty="0"/>
              <a:t>Staking </a:t>
            </a:r>
            <a:r>
              <a:rPr lang="ko-KR" altLang="en-US" dirty="0"/>
              <a:t>양에 따라 블록 생성 기회 부여</a:t>
            </a:r>
          </a:p>
        </p:txBody>
      </p:sp>
      <p:sp>
        <p:nvSpPr>
          <p:cNvPr id="3" name="제목 2">
            <a:extLst>
              <a:ext uri="{FF2B5EF4-FFF2-40B4-BE49-F238E27FC236}">
                <a16:creationId xmlns:a16="http://schemas.microsoft.com/office/drawing/2014/main" id="{0B66014E-EC5B-4F10-9CB9-5647DBCEADD3}"/>
              </a:ext>
            </a:extLst>
          </p:cNvPr>
          <p:cNvSpPr>
            <a:spLocks noGrp="1"/>
          </p:cNvSpPr>
          <p:nvPr>
            <p:ph type="title"/>
          </p:nvPr>
        </p:nvSpPr>
        <p:spPr/>
        <p:txBody>
          <a:bodyPr/>
          <a:lstStyle/>
          <a:p>
            <a:r>
              <a:rPr lang="ko-KR" altLang="en-US" dirty="0"/>
              <a:t>합의 알고리즘 </a:t>
            </a:r>
            <a:r>
              <a:rPr lang="en-US" altLang="ko-KR" dirty="0"/>
              <a:t>- </a:t>
            </a:r>
            <a:r>
              <a:rPr lang="en-US" altLang="ko-KR" dirty="0" err="1"/>
              <a:t>PoS</a:t>
            </a:r>
            <a:endParaRPr lang="ko-KR" altLang="en-US" dirty="0"/>
          </a:p>
        </p:txBody>
      </p:sp>
    </p:spTree>
    <p:extLst>
      <p:ext uri="{BB962C8B-B14F-4D97-AF65-F5344CB8AC3E}">
        <p14:creationId xmlns:p14="http://schemas.microsoft.com/office/powerpoint/2010/main" val="34042292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D69B025F-C6D7-42D3-861D-8695ACAA46C9}"/>
              </a:ext>
            </a:extLst>
          </p:cNvPr>
          <p:cNvSpPr>
            <a:spLocks noGrp="1"/>
          </p:cNvSpPr>
          <p:nvPr>
            <p:ph idx="1"/>
          </p:nvPr>
        </p:nvSpPr>
        <p:spPr>
          <a:xfrm>
            <a:off x="241299" y="674859"/>
            <a:ext cx="11683999" cy="6183141"/>
          </a:xfrm>
        </p:spPr>
        <p:txBody>
          <a:bodyPr>
            <a:normAutofit/>
          </a:bodyPr>
          <a:lstStyle/>
          <a:p>
            <a:pPr indent="0">
              <a:buNone/>
            </a:pPr>
            <a:r>
              <a:rPr lang="en-US" altLang="ko-KR" sz="2100" dirty="0"/>
              <a:t>BFT(Byzantine Fault Tolerance, </a:t>
            </a:r>
            <a:r>
              <a:rPr lang="ko-KR" altLang="en-US" sz="2100" dirty="0"/>
              <a:t>비잔티움 장애 허용</a:t>
            </a:r>
            <a:r>
              <a:rPr lang="en-US" altLang="ko-KR" sz="2100" dirty="0"/>
              <a:t>)</a:t>
            </a:r>
          </a:p>
          <a:p>
            <a:pPr marL="144000"/>
            <a:r>
              <a:rPr lang="ko-KR" altLang="en-US" sz="1700" dirty="0"/>
              <a:t>다른 </a:t>
            </a:r>
            <a:r>
              <a:rPr lang="ko-KR" altLang="en-US" sz="1700" dirty="0" err="1"/>
              <a:t>피어에</a:t>
            </a:r>
            <a:r>
              <a:rPr lang="ko-KR" altLang="en-US" sz="1700" dirty="0"/>
              <a:t> 잘못된 데이터를 전파하려는 악의적인 노드의 시도에도 불구하고 네트워크가 합의에 도달할 수 있는 능력</a:t>
            </a:r>
            <a:endParaRPr lang="en-US" altLang="ko-KR" sz="1700" dirty="0"/>
          </a:p>
          <a:p>
            <a:pPr indent="0">
              <a:buNone/>
            </a:pPr>
            <a:r>
              <a:rPr lang="en-US" altLang="ko-KR" sz="2100" dirty="0"/>
              <a:t>FLP Impossibility</a:t>
            </a:r>
          </a:p>
          <a:p>
            <a:pPr marL="144000"/>
            <a:r>
              <a:rPr lang="ko-KR" altLang="en-US" sz="1700" dirty="0"/>
              <a:t>어떤 합의 알고리즘이 네트워크에서 통용되기 위해선 </a:t>
            </a:r>
            <a:r>
              <a:rPr lang="en-US" altLang="ko-KR" sz="1700" dirty="0"/>
              <a:t>Safety</a:t>
            </a:r>
            <a:r>
              <a:rPr lang="ko-KR" altLang="en-US" sz="1700" dirty="0"/>
              <a:t>와 </a:t>
            </a:r>
            <a:r>
              <a:rPr lang="en-US" altLang="ko-KR" sz="1700" dirty="0"/>
              <a:t>Liveness </a:t>
            </a:r>
            <a:r>
              <a:rPr lang="ko-KR" altLang="en-US" sz="1700" dirty="0"/>
              <a:t>특성을 가져야 함</a:t>
            </a:r>
            <a:endParaRPr lang="en-US" altLang="ko-KR" sz="1700" dirty="0"/>
          </a:p>
          <a:p>
            <a:pPr marL="144000"/>
            <a:r>
              <a:rPr lang="en-US" altLang="ko-KR" sz="1700" dirty="0"/>
              <a:t>Safety : </a:t>
            </a:r>
            <a:r>
              <a:rPr lang="ko-KR" altLang="en-US" sz="1700" dirty="0"/>
              <a:t>노드 간 합의가 발생했다면</a:t>
            </a:r>
            <a:r>
              <a:rPr lang="en-US" altLang="ko-KR" sz="1700" dirty="0"/>
              <a:t>, </a:t>
            </a:r>
            <a:r>
              <a:rPr lang="ko-KR" altLang="en-US" sz="1700" dirty="0"/>
              <a:t>어느 노드가 접근하든 그 값은 동일해야 한다</a:t>
            </a:r>
            <a:r>
              <a:rPr lang="en-US" altLang="ko-KR" sz="1700" dirty="0"/>
              <a:t>. (</a:t>
            </a:r>
            <a:r>
              <a:rPr lang="ko-KR" altLang="en-US" sz="1700" dirty="0"/>
              <a:t>블록체인</a:t>
            </a:r>
            <a:r>
              <a:rPr lang="en-US" altLang="ko-KR" sz="1700" dirty="0"/>
              <a:t>: Finality, </a:t>
            </a:r>
            <a:r>
              <a:rPr lang="ko-KR" altLang="en-US" sz="1700" dirty="0"/>
              <a:t>같은 높이의 블록 </a:t>
            </a:r>
            <a:r>
              <a:rPr lang="ko-KR" altLang="en-US" sz="1700" dirty="0" err="1"/>
              <a:t>미발생</a:t>
            </a:r>
            <a:r>
              <a:rPr lang="en-US" altLang="ko-KR" sz="1700" dirty="0"/>
              <a:t>)</a:t>
            </a:r>
          </a:p>
          <a:p>
            <a:pPr marL="144000"/>
            <a:r>
              <a:rPr lang="en-US" altLang="ko-KR" sz="1700" dirty="0"/>
              <a:t>Liveness: </a:t>
            </a:r>
            <a:r>
              <a:rPr lang="ko-KR" altLang="en-US" sz="1700" dirty="0"/>
              <a:t>합의대상에 문제가 없다면</a:t>
            </a:r>
            <a:r>
              <a:rPr lang="en-US" altLang="ko-KR" sz="1700" dirty="0"/>
              <a:t>, </a:t>
            </a:r>
            <a:r>
              <a:rPr lang="ko-KR" altLang="en-US" sz="1700" dirty="0"/>
              <a:t>네트워크 내에서 반드시 합의가 이루어진다</a:t>
            </a:r>
            <a:r>
              <a:rPr lang="en-US" altLang="ko-KR" sz="1700" dirty="0"/>
              <a:t>. </a:t>
            </a:r>
            <a:br>
              <a:rPr lang="en-US" altLang="ko-KR" sz="1700" dirty="0"/>
            </a:br>
            <a:r>
              <a:rPr lang="en-US" altLang="ko-KR" sz="1700" dirty="0"/>
              <a:t>(</a:t>
            </a:r>
            <a:r>
              <a:rPr lang="ko-KR" altLang="en-US" sz="1700" dirty="0"/>
              <a:t>블록체인</a:t>
            </a:r>
            <a:r>
              <a:rPr lang="en-US" altLang="ko-KR" sz="1700" dirty="0"/>
              <a:t>: </a:t>
            </a:r>
            <a:r>
              <a:rPr lang="ko-KR" altLang="en-US" sz="1700" dirty="0"/>
              <a:t>제출된 </a:t>
            </a:r>
            <a:r>
              <a:rPr lang="en-US" altLang="ko-KR" sz="1700" dirty="0"/>
              <a:t>Transaction</a:t>
            </a:r>
            <a:r>
              <a:rPr lang="ko-KR" altLang="en-US" sz="1700" dirty="0"/>
              <a:t>은 네트워크의 모든 노드의 </a:t>
            </a:r>
            <a:r>
              <a:rPr lang="en-US" altLang="ko-KR" sz="1700" dirty="0"/>
              <a:t>Blockchain</a:t>
            </a:r>
            <a:r>
              <a:rPr lang="ko-KR" altLang="en-US" sz="1700" dirty="0"/>
              <a:t>에 추가</a:t>
            </a:r>
            <a:r>
              <a:rPr lang="en-US" altLang="ko-KR" sz="1700" dirty="0"/>
              <a:t>)</a:t>
            </a:r>
          </a:p>
          <a:p>
            <a:pPr marL="144000"/>
            <a:r>
              <a:rPr lang="ko-KR" altLang="en-US" sz="1700" dirty="0"/>
              <a:t>비동기 네트워크 내에서 </a:t>
            </a:r>
            <a:r>
              <a:rPr lang="en-US" altLang="ko-KR" sz="1700" dirty="0"/>
              <a:t>Safety</a:t>
            </a:r>
            <a:r>
              <a:rPr lang="ko-KR" altLang="en-US" sz="1700" dirty="0"/>
              <a:t>와 </a:t>
            </a:r>
            <a:r>
              <a:rPr lang="en-US" altLang="ko-KR" sz="1700" dirty="0"/>
              <a:t>Liveness</a:t>
            </a:r>
            <a:r>
              <a:rPr lang="ko-KR" altLang="en-US" sz="1700" dirty="0"/>
              <a:t>를 모두 완벽히 만족하는 합의 알고리즘 설계는 불가능</a:t>
            </a:r>
            <a:br>
              <a:rPr lang="en-US" altLang="ko-KR" sz="1700" dirty="0"/>
            </a:br>
            <a:r>
              <a:rPr lang="en-US" altLang="ko-KR" sz="1400" dirty="0">
                <a:hlinkClick r:id="rId3"/>
              </a:rPr>
              <a:t>Impossibility of Distributed Consensus with One Faulty Process</a:t>
            </a:r>
            <a:endParaRPr lang="en-US" altLang="ko-KR" sz="1400" dirty="0"/>
          </a:p>
          <a:p>
            <a:pPr marL="144000"/>
            <a:r>
              <a:rPr lang="en-US" altLang="ko-KR" sz="1700" dirty="0"/>
              <a:t>Bitcoin</a:t>
            </a:r>
            <a:r>
              <a:rPr lang="ko-KR" altLang="en-US" sz="1700" dirty="0"/>
              <a:t> 이전</a:t>
            </a:r>
            <a:r>
              <a:rPr lang="en-US" altLang="ko-KR" sz="1700" dirty="0"/>
              <a:t>:  Safety </a:t>
            </a:r>
            <a:r>
              <a:rPr lang="ko-KR" altLang="en-US" sz="1700" dirty="0"/>
              <a:t>우선</a:t>
            </a:r>
            <a:r>
              <a:rPr lang="en-US" altLang="ko-KR" sz="1700" dirty="0"/>
              <a:t> &gt; Liveness </a:t>
            </a:r>
            <a:r>
              <a:rPr lang="ko-KR" altLang="en-US" sz="1700" dirty="0"/>
              <a:t>손실 최소화</a:t>
            </a:r>
            <a:r>
              <a:rPr lang="en-US" altLang="ko-KR" sz="1700" dirty="0"/>
              <a:t> ➡ Bitcoin : Liveness </a:t>
            </a:r>
            <a:r>
              <a:rPr lang="ko-KR" altLang="en-US" sz="1700" dirty="0"/>
              <a:t>극대화</a:t>
            </a:r>
            <a:r>
              <a:rPr lang="en-US" altLang="ko-KR" sz="1700" dirty="0"/>
              <a:t> &gt; Safety </a:t>
            </a:r>
            <a:r>
              <a:rPr lang="ko-KR" altLang="en-US" sz="1700" dirty="0"/>
              <a:t>보완</a:t>
            </a:r>
            <a:r>
              <a:rPr lang="en-US" altLang="ko-KR" sz="1700" dirty="0"/>
              <a:t>: Fork </a:t>
            </a:r>
            <a:r>
              <a:rPr lang="ko-KR" altLang="en-US" sz="1700" dirty="0"/>
              <a:t>발생 시 </a:t>
            </a:r>
            <a:r>
              <a:rPr lang="en-US" altLang="ko-KR" sz="1700" dirty="0"/>
              <a:t> Longest Chain Selection)</a:t>
            </a:r>
          </a:p>
          <a:p>
            <a:pPr indent="0">
              <a:buNone/>
            </a:pPr>
            <a:r>
              <a:rPr lang="ko-KR" altLang="en-US" sz="2100" dirty="0"/>
              <a:t>비동기 네트워크</a:t>
            </a:r>
            <a:endParaRPr lang="en-US" altLang="ko-KR" sz="1100" dirty="0"/>
          </a:p>
          <a:p>
            <a:pPr marL="144000"/>
            <a:r>
              <a:rPr lang="ko-KR" altLang="en-US" sz="1700" dirty="0"/>
              <a:t>동기 네트워크</a:t>
            </a:r>
            <a:r>
              <a:rPr lang="en-US" altLang="ko-KR" sz="1700" dirty="0"/>
              <a:t>: </a:t>
            </a:r>
            <a:r>
              <a:rPr lang="ko-KR" altLang="en-US" sz="1700" dirty="0"/>
              <a:t>노드가 메시지를 보내는 시간과 수신 노드가 수신하는 시간 사이에 상한선 존재하고</a:t>
            </a:r>
            <a:r>
              <a:rPr lang="en-US" altLang="ko-KR" sz="1700" dirty="0"/>
              <a:t>, </a:t>
            </a:r>
            <a:r>
              <a:rPr lang="ko-KR" altLang="en-US" sz="1700" dirty="0"/>
              <a:t>그 시간 안에 반드시 메시지가 수신 노드에게 도착한다는 것을 보증하는 네트워크</a:t>
            </a:r>
            <a:endParaRPr lang="en-US" altLang="ko-KR" sz="1700" dirty="0"/>
          </a:p>
          <a:p>
            <a:pPr marL="144000"/>
            <a:r>
              <a:rPr lang="ko-KR" altLang="en-US" sz="1700" dirty="0"/>
              <a:t>비동기 네트워크 </a:t>
            </a:r>
            <a:r>
              <a:rPr lang="en-US" altLang="ko-KR" sz="1700" dirty="0"/>
              <a:t>: </a:t>
            </a:r>
            <a:r>
              <a:rPr lang="ko-KR" altLang="en-US" sz="1700" dirty="0"/>
              <a:t>노드가 메시지를 보내는 시간과 수신 노드가 수신하는 시간 사이에 상한선 </a:t>
            </a:r>
            <a:r>
              <a:rPr lang="ko-KR" altLang="en-US" sz="1700" dirty="0" err="1"/>
              <a:t>미존재</a:t>
            </a:r>
            <a:r>
              <a:rPr lang="ko-KR" altLang="en-US" sz="1700" dirty="0"/>
              <a:t> </a:t>
            </a:r>
            <a:r>
              <a:rPr lang="en-US" altLang="ko-KR" sz="1700" dirty="0"/>
              <a:t>(</a:t>
            </a:r>
            <a:r>
              <a:rPr lang="ko-KR" altLang="en-US" sz="1700" dirty="0"/>
              <a:t>인터넷</a:t>
            </a:r>
            <a:r>
              <a:rPr lang="en-US" altLang="ko-KR" sz="1700" dirty="0"/>
              <a:t>, </a:t>
            </a:r>
            <a:r>
              <a:rPr lang="ko-KR" altLang="en-US" sz="1700" dirty="0"/>
              <a:t>블록체인</a:t>
            </a:r>
            <a:r>
              <a:rPr lang="en-US" altLang="ko-KR" sz="1700" dirty="0"/>
              <a:t>)</a:t>
            </a:r>
          </a:p>
          <a:p>
            <a:pPr marL="144000"/>
            <a:r>
              <a:rPr lang="ko-KR" altLang="en-US" sz="1700" dirty="0"/>
              <a:t>부분 동기 네트워크 </a:t>
            </a:r>
            <a:r>
              <a:rPr lang="en-US" altLang="ko-KR" sz="1700" dirty="0"/>
              <a:t>: </a:t>
            </a:r>
            <a:r>
              <a:rPr lang="ko-KR" altLang="en-US" sz="1700" dirty="0"/>
              <a:t>노드가 메시지를 보내는 시간과 수신 노드가 메시지를 수신하는 시간 사이에 상한 선이 존재하지만</a:t>
            </a:r>
            <a:r>
              <a:rPr lang="en-US" altLang="ko-KR" sz="1700" dirty="0"/>
              <a:t>, </a:t>
            </a:r>
            <a:r>
              <a:rPr lang="ko-KR" altLang="en-US" sz="1700" dirty="0"/>
              <a:t>그 상한선이 얼마인지는 알 수 없는 네트워크</a:t>
            </a:r>
            <a:endParaRPr lang="en-US" altLang="ko-KR" sz="1700" dirty="0"/>
          </a:p>
          <a:p>
            <a:pPr indent="0">
              <a:buNone/>
            </a:pPr>
            <a:endParaRPr lang="en-US" altLang="ko-KR" sz="1000" dirty="0"/>
          </a:p>
          <a:p>
            <a:pPr indent="0">
              <a:buNone/>
            </a:pPr>
            <a:endParaRPr lang="en-US" altLang="ko-KR" sz="1000" dirty="0"/>
          </a:p>
          <a:p>
            <a:pPr indent="0">
              <a:buNone/>
            </a:pPr>
            <a:endParaRPr lang="en-US" altLang="ko-KR" sz="1000" dirty="0"/>
          </a:p>
        </p:txBody>
      </p:sp>
      <p:sp>
        <p:nvSpPr>
          <p:cNvPr id="3" name="제목 2">
            <a:extLst>
              <a:ext uri="{FF2B5EF4-FFF2-40B4-BE49-F238E27FC236}">
                <a16:creationId xmlns:a16="http://schemas.microsoft.com/office/drawing/2014/main" id="{0B66014E-EC5B-4F10-9CB9-5647DBCEADD3}"/>
              </a:ext>
            </a:extLst>
          </p:cNvPr>
          <p:cNvSpPr>
            <a:spLocks noGrp="1"/>
          </p:cNvSpPr>
          <p:nvPr>
            <p:ph type="title"/>
          </p:nvPr>
        </p:nvSpPr>
        <p:spPr/>
        <p:txBody>
          <a:bodyPr/>
          <a:lstStyle/>
          <a:p>
            <a:r>
              <a:rPr lang="ko-KR" altLang="en-US" dirty="0"/>
              <a:t>합의 알고리즘 </a:t>
            </a:r>
            <a:r>
              <a:rPr lang="en-US" altLang="ko-KR" dirty="0"/>
              <a:t>- PBFT(Practical Byzantine Fault Tolerance)</a:t>
            </a:r>
            <a:endParaRPr lang="ko-KR" altLang="en-US" dirty="0"/>
          </a:p>
        </p:txBody>
      </p:sp>
      <p:sp>
        <p:nvSpPr>
          <p:cNvPr id="6" name="TextBox 5">
            <a:extLst>
              <a:ext uri="{FF2B5EF4-FFF2-40B4-BE49-F238E27FC236}">
                <a16:creationId xmlns:a16="http://schemas.microsoft.com/office/drawing/2014/main" id="{72726889-5DC0-4DCA-8AF9-38D582BFA8A2}"/>
              </a:ext>
            </a:extLst>
          </p:cNvPr>
          <p:cNvSpPr txBox="1"/>
          <p:nvPr/>
        </p:nvSpPr>
        <p:spPr>
          <a:xfrm>
            <a:off x="7665057" y="272770"/>
            <a:ext cx="4269352" cy="230832"/>
          </a:xfrm>
          <a:prstGeom prst="rect">
            <a:avLst/>
          </a:prstGeom>
          <a:noFill/>
        </p:spPr>
        <p:txBody>
          <a:bodyPr wrap="square">
            <a:spAutoFit/>
          </a:bodyPr>
          <a:lstStyle/>
          <a:p>
            <a:pPr algn="r"/>
            <a:r>
              <a:rPr lang="en-US" altLang="ko-KR" sz="900" dirty="0">
                <a:solidFill>
                  <a:schemeClr val="bg1">
                    <a:lumMod val="50000"/>
                  </a:schemeClr>
                </a:solidFill>
                <a:latin typeface="Arial" panose="020B0604020202020204" pitchFamily="34" charset="0"/>
                <a:hlinkClick r:id="rId4">
                  <a:extLst>
                    <a:ext uri="{A12FA001-AC4F-418D-AE19-62706E023703}">
                      <ahyp:hlinkClr xmlns:ahyp="http://schemas.microsoft.com/office/drawing/2018/hyperlinkcolor" val="tx"/>
                    </a:ext>
                  </a:extLst>
                </a:hlinkClick>
              </a:rPr>
              <a:t>https://pmg.csail.mit.edu/papers/osdi99.pdf</a:t>
            </a:r>
            <a:endParaRPr lang="en-US" altLang="ko-KR" sz="900" dirty="0">
              <a:solidFill>
                <a:schemeClr val="bg1">
                  <a:lumMod val="50000"/>
                </a:schemeClr>
              </a:solidFill>
              <a:latin typeface="Arial" panose="020B0604020202020204" pitchFamily="34" charset="0"/>
            </a:endParaRPr>
          </a:p>
        </p:txBody>
      </p:sp>
    </p:spTree>
    <p:extLst>
      <p:ext uri="{BB962C8B-B14F-4D97-AF65-F5344CB8AC3E}">
        <p14:creationId xmlns:p14="http://schemas.microsoft.com/office/powerpoint/2010/main" val="3031483893"/>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D69B025F-C6D7-42D3-861D-8695ACAA46C9}"/>
              </a:ext>
            </a:extLst>
          </p:cNvPr>
          <p:cNvSpPr>
            <a:spLocks noGrp="1"/>
          </p:cNvSpPr>
          <p:nvPr>
            <p:ph idx="1"/>
          </p:nvPr>
        </p:nvSpPr>
        <p:spPr>
          <a:xfrm>
            <a:off x="241299" y="674859"/>
            <a:ext cx="11683999" cy="6183141"/>
          </a:xfrm>
        </p:spPr>
        <p:txBody>
          <a:bodyPr>
            <a:normAutofit/>
          </a:bodyPr>
          <a:lstStyle/>
          <a:p>
            <a:pPr indent="0">
              <a:buNone/>
            </a:pPr>
            <a:r>
              <a:rPr lang="en-US" altLang="ko-KR" sz="2100" dirty="0"/>
              <a:t>PBFT (Practical Byzantine Fault Tolerance, </a:t>
            </a:r>
            <a:r>
              <a:rPr lang="ko-KR" altLang="en-US" sz="2100" dirty="0"/>
              <a:t>실용적 비잔틴 장애 허용</a:t>
            </a:r>
            <a:r>
              <a:rPr lang="en-US" altLang="ko-KR" sz="2100" dirty="0"/>
              <a:t>)</a:t>
            </a:r>
          </a:p>
          <a:p>
            <a:pPr marL="144000"/>
            <a:r>
              <a:rPr lang="en-US" altLang="ko-KR" dirty="0"/>
              <a:t>Miguel Castro</a:t>
            </a:r>
            <a:r>
              <a:rPr lang="ko-KR" altLang="en-US" dirty="0"/>
              <a:t>와 </a:t>
            </a:r>
            <a:r>
              <a:rPr lang="en-US" altLang="ko-KR" dirty="0"/>
              <a:t>Barbara </a:t>
            </a:r>
            <a:r>
              <a:rPr lang="en-US" altLang="ko-KR" dirty="0" err="1"/>
              <a:t>Liskov</a:t>
            </a:r>
            <a:r>
              <a:rPr lang="ko-KR" altLang="en-US" dirty="0"/>
              <a:t>가 </a:t>
            </a:r>
            <a:r>
              <a:rPr lang="en-US" altLang="ko-KR" dirty="0"/>
              <a:t>1999</a:t>
            </a:r>
            <a:r>
              <a:rPr lang="ko-KR" altLang="en-US" dirty="0"/>
              <a:t>년 제안</a:t>
            </a:r>
            <a:endParaRPr lang="en-US" altLang="ko-KR" dirty="0"/>
          </a:p>
          <a:p>
            <a:pPr marL="144000"/>
            <a:r>
              <a:rPr lang="ko-KR" altLang="en-US" dirty="0"/>
              <a:t>네트워크의 모든 참여자를 미리 알고 있어야 한다</a:t>
            </a:r>
            <a:r>
              <a:rPr lang="en-US" altLang="ko-KR" dirty="0"/>
              <a:t>.</a:t>
            </a:r>
          </a:p>
          <a:p>
            <a:pPr marL="144000"/>
            <a:r>
              <a:rPr lang="ko-KR" altLang="en-US" dirty="0"/>
              <a:t>부정한 노드가</a:t>
            </a:r>
            <a:r>
              <a:rPr lang="en-US" altLang="ko-KR" dirty="0"/>
              <a:t> f</a:t>
            </a:r>
            <a:r>
              <a:rPr lang="ko-KR" altLang="en-US" dirty="0"/>
              <a:t>개 일 때</a:t>
            </a:r>
            <a:r>
              <a:rPr lang="en-US" altLang="ko-KR" dirty="0"/>
              <a:t>, </a:t>
            </a:r>
            <a:r>
              <a:rPr lang="ko-KR" altLang="en-US" dirty="0"/>
              <a:t>전체 노드 수는 </a:t>
            </a:r>
            <a:r>
              <a:rPr lang="en-US" altLang="ko-KR" dirty="0"/>
              <a:t>3f+1</a:t>
            </a:r>
            <a:r>
              <a:rPr lang="ko-KR" altLang="en-US" dirty="0"/>
              <a:t>개</a:t>
            </a:r>
            <a:r>
              <a:rPr lang="en-US" altLang="ko-KR" dirty="0"/>
              <a:t>, </a:t>
            </a:r>
            <a:r>
              <a:rPr lang="ko-KR" altLang="en-US" dirty="0"/>
              <a:t>확정에 </a:t>
            </a:r>
            <a:r>
              <a:rPr lang="en-US" altLang="ko-KR" dirty="0"/>
              <a:t>2f + 1</a:t>
            </a:r>
            <a:r>
              <a:rPr lang="ko-KR" altLang="en-US" dirty="0"/>
              <a:t>개 노드 필요</a:t>
            </a:r>
            <a:br>
              <a:rPr lang="en-US" altLang="ko-KR" sz="1700" dirty="0"/>
            </a:br>
            <a:r>
              <a:rPr lang="ko-KR" altLang="en-US" sz="1400" dirty="0"/>
              <a:t>수학적으로 증명</a:t>
            </a:r>
            <a:r>
              <a:rPr lang="en-US" altLang="ko-KR" sz="1400" dirty="0"/>
              <a:t>, Leslie B. </a:t>
            </a:r>
            <a:r>
              <a:rPr lang="en-US" altLang="ko-KR" sz="1400" dirty="0" err="1"/>
              <a:t>Lamport</a:t>
            </a:r>
            <a:r>
              <a:rPr lang="en-US" altLang="ko-KR" sz="1400" dirty="0"/>
              <a:t> , </a:t>
            </a:r>
            <a:r>
              <a:rPr lang="en-US" altLang="ko-KR" sz="1400" dirty="0">
                <a:hlinkClick r:id="rId3"/>
              </a:rPr>
              <a:t>The Byzantine Generals Problem</a:t>
            </a:r>
            <a:endParaRPr lang="en-US" altLang="ko-KR" sz="1400" dirty="0"/>
          </a:p>
          <a:p>
            <a:pPr indent="0">
              <a:buNone/>
            </a:pPr>
            <a:endParaRPr lang="en-US" altLang="ko-KR" sz="1000" dirty="0"/>
          </a:p>
          <a:p>
            <a:pPr indent="0">
              <a:buNone/>
            </a:pPr>
            <a:endParaRPr lang="en-US" altLang="ko-KR" sz="1000" dirty="0"/>
          </a:p>
          <a:p>
            <a:pPr indent="0">
              <a:buNone/>
            </a:pPr>
            <a:endParaRPr lang="en-US" altLang="ko-KR" sz="1000" dirty="0"/>
          </a:p>
          <a:p>
            <a:pPr indent="0">
              <a:buNone/>
            </a:pPr>
            <a:endParaRPr lang="en-US" altLang="ko-KR" sz="1000" dirty="0"/>
          </a:p>
          <a:p>
            <a:pPr indent="0">
              <a:buNone/>
            </a:pPr>
            <a:endParaRPr lang="en-US" altLang="ko-KR" sz="1000" dirty="0"/>
          </a:p>
          <a:p>
            <a:pPr indent="0">
              <a:buNone/>
            </a:pPr>
            <a:endParaRPr lang="en-US" altLang="ko-KR" sz="1000" dirty="0"/>
          </a:p>
        </p:txBody>
      </p:sp>
      <p:sp>
        <p:nvSpPr>
          <p:cNvPr id="3" name="제목 2">
            <a:extLst>
              <a:ext uri="{FF2B5EF4-FFF2-40B4-BE49-F238E27FC236}">
                <a16:creationId xmlns:a16="http://schemas.microsoft.com/office/drawing/2014/main" id="{0B66014E-EC5B-4F10-9CB9-5647DBCEADD3}"/>
              </a:ext>
            </a:extLst>
          </p:cNvPr>
          <p:cNvSpPr>
            <a:spLocks noGrp="1"/>
          </p:cNvSpPr>
          <p:nvPr>
            <p:ph type="title"/>
          </p:nvPr>
        </p:nvSpPr>
        <p:spPr/>
        <p:txBody>
          <a:bodyPr/>
          <a:lstStyle/>
          <a:p>
            <a:r>
              <a:rPr lang="ko-KR" altLang="en-US" dirty="0"/>
              <a:t>합의 알고리즘 </a:t>
            </a:r>
            <a:r>
              <a:rPr lang="en-US" altLang="ko-KR" dirty="0"/>
              <a:t>- PBFT(Practical Byzantine Fault Tolerance)</a:t>
            </a:r>
            <a:endParaRPr lang="ko-KR" altLang="en-US" dirty="0"/>
          </a:p>
        </p:txBody>
      </p:sp>
      <p:sp>
        <p:nvSpPr>
          <p:cNvPr id="6" name="TextBox 5">
            <a:extLst>
              <a:ext uri="{FF2B5EF4-FFF2-40B4-BE49-F238E27FC236}">
                <a16:creationId xmlns:a16="http://schemas.microsoft.com/office/drawing/2014/main" id="{72726889-5DC0-4DCA-8AF9-38D582BFA8A2}"/>
              </a:ext>
            </a:extLst>
          </p:cNvPr>
          <p:cNvSpPr txBox="1"/>
          <p:nvPr/>
        </p:nvSpPr>
        <p:spPr>
          <a:xfrm>
            <a:off x="7665057" y="272770"/>
            <a:ext cx="4269352" cy="230832"/>
          </a:xfrm>
          <a:prstGeom prst="rect">
            <a:avLst/>
          </a:prstGeom>
          <a:noFill/>
        </p:spPr>
        <p:txBody>
          <a:bodyPr wrap="square">
            <a:spAutoFit/>
          </a:bodyPr>
          <a:lstStyle/>
          <a:p>
            <a:pPr algn="r"/>
            <a:r>
              <a:rPr lang="en-US" altLang="ko-KR" sz="900" dirty="0">
                <a:solidFill>
                  <a:schemeClr val="bg1">
                    <a:lumMod val="50000"/>
                  </a:schemeClr>
                </a:solidFill>
                <a:latin typeface="Arial" panose="020B0604020202020204" pitchFamily="34" charset="0"/>
                <a:hlinkClick r:id="rId4">
                  <a:extLst>
                    <a:ext uri="{A12FA001-AC4F-418D-AE19-62706E023703}">
                      <ahyp:hlinkClr xmlns:ahyp="http://schemas.microsoft.com/office/drawing/2018/hyperlinkcolor" val="tx"/>
                    </a:ext>
                  </a:extLst>
                </a:hlinkClick>
              </a:rPr>
              <a:t>https://pmg.csail.mit.edu/papers/osdi99.pdf</a:t>
            </a:r>
            <a:endParaRPr lang="en-US" altLang="ko-KR" sz="900" dirty="0">
              <a:solidFill>
                <a:schemeClr val="bg1">
                  <a:lumMod val="50000"/>
                </a:schemeClr>
              </a:solidFill>
              <a:latin typeface="Arial" panose="020B0604020202020204" pitchFamily="34" charset="0"/>
            </a:endParaRPr>
          </a:p>
        </p:txBody>
      </p:sp>
      <p:pic>
        <p:nvPicPr>
          <p:cNvPr id="5" name="그림 4">
            <a:extLst>
              <a:ext uri="{FF2B5EF4-FFF2-40B4-BE49-F238E27FC236}">
                <a16:creationId xmlns:a16="http://schemas.microsoft.com/office/drawing/2014/main" id="{3B4BF8D3-4F81-4AFB-9879-B88934CCCBF1}"/>
              </a:ext>
            </a:extLst>
          </p:cNvPr>
          <p:cNvPicPr>
            <a:picLocks noChangeAspect="1"/>
          </p:cNvPicPr>
          <p:nvPr/>
        </p:nvPicPr>
        <p:blipFill>
          <a:blip r:embed="rId5"/>
          <a:stretch>
            <a:fillRect/>
          </a:stretch>
        </p:blipFill>
        <p:spPr>
          <a:xfrm>
            <a:off x="481162" y="2839443"/>
            <a:ext cx="6049357" cy="2837788"/>
          </a:xfrm>
          <a:prstGeom prst="rect">
            <a:avLst/>
          </a:prstGeom>
        </p:spPr>
      </p:pic>
      <p:sp>
        <p:nvSpPr>
          <p:cNvPr id="7" name="TextBox 6">
            <a:extLst>
              <a:ext uri="{FF2B5EF4-FFF2-40B4-BE49-F238E27FC236}">
                <a16:creationId xmlns:a16="http://schemas.microsoft.com/office/drawing/2014/main" id="{3DD54037-6005-4476-A670-E32985DBFE4E}"/>
              </a:ext>
            </a:extLst>
          </p:cNvPr>
          <p:cNvSpPr txBox="1"/>
          <p:nvPr/>
        </p:nvSpPr>
        <p:spPr>
          <a:xfrm>
            <a:off x="6535859" y="2839443"/>
            <a:ext cx="1081492" cy="738664"/>
          </a:xfrm>
          <a:prstGeom prst="rect">
            <a:avLst/>
          </a:prstGeom>
          <a:noFill/>
        </p:spPr>
        <p:txBody>
          <a:bodyPr wrap="square" rtlCol="0">
            <a:spAutoFit/>
          </a:bodyPr>
          <a:lstStyle/>
          <a:p>
            <a:r>
              <a:rPr lang="en-US" altLang="ko-KR" sz="1400" dirty="0">
                <a:solidFill>
                  <a:schemeClr val="bg1">
                    <a:lumMod val="85000"/>
                  </a:schemeClr>
                </a:solidFill>
                <a:latin typeface="Arial" panose="020B0604020202020204" pitchFamily="34" charset="0"/>
              </a:rPr>
              <a:t>C : Client</a:t>
            </a:r>
          </a:p>
          <a:p>
            <a:r>
              <a:rPr lang="en-US" altLang="ko-KR" sz="1400" dirty="0">
                <a:solidFill>
                  <a:schemeClr val="bg1">
                    <a:lumMod val="85000"/>
                  </a:schemeClr>
                </a:solidFill>
                <a:latin typeface="Arial" panose="020B0604020202020204" pitchFamily="34" charset="0"/>
              </a:rPr>
              <a:t>0 : Primary</a:t>
            </a:r>
          </a:p>
          <a:p>
            <a:r>
              <a:rPr lang="en-US" altLang="ko-KR" sz="1400" dirty="0">
                <a:solidFill>
                  <a:schemeClr val="bg1">
                    <a:lumMod val="85000"/>
                  </a:schemeClr>
                </a:solidFill>
                <a:latin typeface="Arial" panose="020B0604020202020204" pitchFamily="34" charset="0"/>
              </a:rPr>
              <a:t>3 : faulty</a:t>
            </a:r>
            <a:endParaRPr lang="ko-KR" altLang="en-US" sz="1400" dirty="0">
              <a:solidFill>
                <a:schemeClr val="bg1">
                  <a:lumMod val="85000"/>
                </a:schemeClr>
              </a:solidFill>
              <a:latin typeface="Arial" panose="020B0604020202020204" pitchFamily="34" charset="0"/>
            </a:endParaRPr>
          </a:p>
        </p:txBody>
      </p:sp>
    </p:spTree>
    <p:extLst>
      <p:ext uri="{BB962C8B-B14F-4D97-AF65-F5344CB8AC3E}">
        <p14:creationId xmlns:p14="http://schemas.microsoft.com/office/powerpoint/2010/main" val="41759051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E4C146C7-3A40-47DD-A4CB-32EDC2EEE8F3}"/>
              </a:ext>
            </a:extLst>
          </p:cNvPr>
          <p:cNvSpPr>
            <a:spLocks noGrp="1"/>
          </p:cNvSpPr>
          <p:nvPr>
            <p:ph idx="1"/>
          </p:nvPr>
        </p:nvSpPr>
        <p:spPr/>
        <p:txBody>
          <a:bodyPr/>
          <a:lstStyle/>
          <a:p>
            <a:r>
              <a:rPr lang="en-US" altLang="ko-KR" dirty="0"/>
              <a:t>10</a:t>
            </a:r>
            <a:r>
              <a:rPr lang="ko-KR" altLang="en-US" dirty="0"/>
              <a:t>진수</a:t>
            </a:r>
            <a:r>
              <a:rPr lang="en-US" altLang="ko-KR" dirty="0"/>
              <a:t>, 2</a:t>
            </a:r>
            <a:r>
              <a:rPr lang="ko-KR" altLang="en-US" dirty="0"/>
              <a:t>진수</a:t>
            </a:r>
            <a:r>
              <a:rPr lang="en-US" altLang="ko-KR" dirty="0"/>
              <a:t>, 16</a:t>
            </a:r>
            <a:r>
              <a:rPr lang="ko-KR" altLang="en-US" dirty="0"/>
              <a:t>진수</a:t>
            </a:r>
            <a:endParaRPr lang="en-US" altLang="ko-KR" dirty="0"/>
          </a:p>
          <a:p>
            <a:r>
              <a:rPr lang="ko-KR" altLang="en-US" dirty="0"/>
              <a:t>나머지</a:t>
            </a:r>
            <a:r>
              <a:rPr lang="en-US" altLang="ko-KR" dirty="0"/>
              <a:t>(modulo) </a:t>
            </a:r>
            <a:r>
              <a:rPr lang="ko-KR" altLang="en-US" dirty="0"/>
              <a:t>연산</a:t>
            </a:r>
            <a:endParaRPr lang="en-US" altLang="ko-KR" dirty="0"/>
          </a:p>
          <a:p>
            <a:r>
              <a:rPr lang="ko-KR" altLang="en-US" dirty="0"/>
              <a:t>해시</a:t>
            </a:r>
            <a:r>
              <a:rPr lang="en-US" altLang="ko-KR" dirty="0"/>
              <a:t>(Hash) </a:t>
            </a:r>
            <a:r>
              <a:rPr lang="ko-KR" altLang="en-US" dirty="0"/>
              <a:t>함수</a:t>
            </a:r>
            <a:endParaRPr lang="en-US" altLang="ko-KR" dirty="0"/>
          </a:p>
          <a:p>
            <a:r>
              <a:rPr lang="ko-KR" altLang="en-US" dirty="0" err="1"/>
              <a:t>대칭키</a:t>
            </a:r>
            <a:r>
              <a:rPr lang="ko-KR" altLang="en-US" dirty="0"/>
              <a:t> 암호</a:t>
            </a:r>
            <a:r>
              <a:rPr lang="en-US" altLang="ko-KR" dirty="0"/>
              <a:t>, </a:t>
            </a:r>
            <a:r>
              <a:rPr lang="ko-KR" altLang="en-US" dirty="0"/>
              <a:t>비대칭키 암호</a:t>
            </a:r>
            <a:r>
              <a:rPr lang="en-US" altLang="ko-KR" dirty="0"/>
              <a:t>(</a:t>
            </a:r>
            <a:r>
              <a:rPr lang="ko-KR" altLang="en-US" dirty="0"/>
              <a:t>공개키 암호</a:t>
            </a:r>
            <a:r>
              <a:rPr lang="en-US" altLang="ko-KR" dirty="0"/>
              <a:t>)</a:t>
            </a:r>
          </a:p>
          <a:p>
            <a:r>
              <a:rPr lang="ko-KR" altLang="en-US" dirty="0"/>
              <a:t>비대칭키 암호 </a:t>
            </a:r>
            <a:r>
              <a:rPr lang="en-US" altLang="ko-KR" dirty="0"/>
              <a:t>- </a:t>
            </a:r>
            <a:r>
              <a:rPr lang="ko-KR" altLang="en-US" dirty="0"/>
              <a:t>타원곡선 암호</a:t>
            </a:r>
            <a:r>
              <a:rPr lang="en-US" altLang="ko-KR" dirty="0"/>
              <a:t>(ECC, Elliptic Curve Cryptography)</a:t>
            </a:r>
          </a:p>
          <a:p>
            <a:r>
              <a:rPr lang="en-US" altLang="ko-KR" dirty="0"/>
              <a:t>256bit</a:t>
            </a:r>
          </a:p>
          <a:p>
            <a:endParaRPr lang="ko-KR" altLang="en-US" dirty="0"/>
          </a:p>
        </p:txBody>
      </p:sp>
      <p:sp>
        <p:nvSpPr>
          <p:cNvPr id="3" name="제목 2">
            <a:extLst>
              <a:ext uri="{FF2B5EF4-FFF2-40B4-BE49-F238E27FC236}">
                <a16:creationId xmlns:a16="http://schemas.microsoft.com/office/drawing/2014/main" id="{A2A3CBA3-B6E3-4663-989D-064A65E300BA}"/>
              </a:ext>
            </a:extLst>
          </p:cNvPr>
          <p:cNvSpPr>
            <a:spLocks noGrp="1"/>
          </p:cNvSpPr>
          <p:nvPr>
            <p:ph type="title"/>
          </p:nvPr>
        </p:nvSpPr>
        <p:spPr/>
        <p:txBody>
          <a:bodyPr/>
          <a:lstStyle/>
          <a:p>
            <a:r>
              <a:rPr lang="ko-KR" altLang="en-US" dirty="0" err="1"/>
              <a:t>암호학</a:t>
            </a:r>
            <a:endParaRPr lang="ko-KR" altLang="en-US" dirty="0"/>
          </a:p>
        </p:txBody>
      </p:sp>
    </p:spTree>
    <p:extLst>
      <p:ext uri="{BB962C8B-B14F-4D97-AF65-F5344CB8AC3E}">
        <p14:creationId xmlns:p14="http://schemas.microsoft.com/office/powerpoint/2010/main" val="132463459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61F5FBC0-16E3-4F92-95DF-28440EF65B96}"/>
              </a:ext>
            </a:extLst>
          </p:cNvPr>
          <p:cNvSpPr>
            <a:spLocks noGrp="1"/>
          </p:cNvSpPr>
          <p:nvPr>
            <p:ph idx="1"/>
          </p:nvPr>
        </p:nvSpPr>
        <p:spPr>
          <a:xfrm>
            <a:off x="241299" y="674860"/>
            <a:ext cx="11683999" cy="6030740"/>
          </a:xfrm>
        </p:spPr>
        <p:txBody>
          <a:bodyPr>
            <a:normAutofit fontScale="92500" lnSpcReduction="20000"/>
          </a:bodyPr>
          <a:lstStyle/>
          <a:p>
            <a:endParaRPr lang="en-US" altLang="ko-KR" dirty="0"/>
          </a:p>
          <a:p>
            <a:endParaRPr lang="en-US" altLang="ko-KR" dirty="0"/>
          </a:p>
          <a:p>
            <a:endParaRPr lang="en-US" altLang="ko-KR" dirty="0"/>
          </a:p>
          <a:p>
            <a:endParaRPr lang="en-US" altLang="ko-KR" dirty="0"/>
          </a:p>
          <a:p>
            <a:endParaRPr lang="en-US" altLang="ko-KR" dirty="0"/>
          </a:p>
          <a:p>
            <a:pPr marL="216000" indent="-216000">
              <a:buAutoNum type="arabicPeriod"/>
            </a:pPr>
            <a:r>
              <a:rPr lang="en-US" altLang="ko-KR" sz="1800" dirty="0"/>
              <a:t>request:</a:t>
            </a:r>
            <a:r>
              <a:rPr lang="ko-KR" altLang="en-US" sz="1800" dirty="0"/>
              <a:t> </a:t>
            </a:r>
            <a:r>
              <a:rPr lang="en-US" altLang="ko-KR" sz="1800" dirty="0"/>
              <a:t>client</a:t>
            </a:r>
            <a:r>
              <a:rPr lang="ko-KR" altLang="en-US" sz="1800" dirty="0"/>
              <a:t>가 </a:t>
            </a:r>
            <a:r>
              <a:rPr lang="en-US" altLang="ko-KR" sz="1800" dirty="0"/>
              <a:t>Request </a:t>
            </a:r>
            <a:r>
              <a:rPr lang="ko-KR" altLang="en-US" sz="1800" dirty="0"/>
              <a:t>메시지 </a:t>
            </a:r>
            <a:r>
              <a:rPr lang="en-US" altLang="ko-KR" sz="1800" dirty="0"/>
              <a:t>m</a:t>
            </a:r>
            <a:r>
              <a:rPr lang="ko-KR" altLang="en-US" sz="1800" dirty="0"/>
              <a:t>을 임의 노드에 전송</a:t>
            </a:r>
            <a:r>
              <a:rPr lang="en-US" altLang="ko-KR" sz="1800" dirty="0"/>
              <a:t>,  Request </a:t>
            </a:r>
            <a:r>
              <a:rPr lang="ko-KR" altLang="en-US" sz="1800" dirty="0"/>
              <a:t>받은 노드는 </a:t>
            </a:r>
            <a:r>
              <a:rPr lang="en-US" altLang="ko-KR" sz="1800" dirty="0"/>
              <a:t>Primary(</a:t>
            </a:r>
            <a:r>
              <a:rPr lang="ko-KR" altLang="en-US" sz="1800" dirty="0"/>
              <a:t>리더</a:t>
            </a:r>
            <a:r>
              <a:rPr lang="en-US" altLang="ko-KR" sz="1800" dirty="0"/>
              <a:t>) </a:t>
            </a:r>
            <a:r>
              <a:rPr lang="ko-KR" altLang="en-US" sz="1800" dirty="0"/>
              <a:t>노드</a:t>
            </a:r>
            <a:r>
              <a:rPr lang="en-US" altLang="ko-KR" sz="1800" dirty="0"/>
              <a:t>, </a:t>
            </a:r>
            <a:r>
              <a:rPr lang="ko-KR" altLang="en-US" sz="1800" dirty="0"/>
              <a:t>나머지는 </a:t>
            </a:r>
            <a:r>
              <a:rPr lang="en-US" altLang="ko-KR" sz="1800" dirty="0"/>
              <a:t>Backup Node</a:t>
            </a:r>
          </a:p>
          <a:p>
            <a:pPr marL="216000" indent="-216000">
              <a:buAutoNum type="arabicPeriod"/>
            </a:pPr>
            <a:r>
              <a:rPr lang="en-US" altLang="ko-KR" sz="1800" dirty="0"/>
              <a:t>pre-request: Sequential number "N" </a:t>
            </a:r>
            <a:r>
              <a:rPr lang="ko-KR" altLang="en-US" sz="1800" dirty="0"/>
              <a:t>생성</a:t>
            </a:r>
            <a:r>
              <a:rPr lang="en-US" altLang="ko-KR" sz="1800" dirty="0"/>
              <a:t>, </a:t>
            </a:r>
            <a:r>
              <a:rPr lang="ko-KR" altLang="en-US" sz="1800" dirty="0"/>
              <a:t>네트워크의 나머지 노드에 </a:t>
            </a:r>
            <a:r>
              <a:rPr lang="en-US" altLang="ko-KR" sz="1800" dirty="0"/>
              <a:t>Pre-prepare </a:t>
            </a:r>
            <a:r>
              <a:rPr lang="ko-KR" altLang="en-US" sz="1800" dirty="0"/>
              <a:t>메시지</a:t>
            </a:r>
            <a:r>
              <a:rPr lang="en-US" altLang="ko-KR" sz="1800" dirty="0"/>
              <a:t>&lt;Pre-prepare, V, N, D(m)&gt;</a:t>
            </a:r>
            <a:r>
              <a:rPr lang="ko-KR" altLang="en-US" sz="1800" dirty="0"/>
              <a:t> 전송</a:t>
            </a:r>
            <a:endParaRPr lang="en-US" altLang="ko-KR" sz="1800" dirty="0"/>
          </a:p>
          <a:p>
            <a:pPr marL="576000" lvl="1" indent="-216000">
              <a:buAutoNum type="arabicPeriod"/>
            </a:pPr>
            <a:r>
              <a:rPr lang="en-US" altLang="ko-KR" dirty="0"/>
              <a:t>V: </a:t>
            </a:r>
            <a:r>
              <a:rPr lang="ko-KR" altLang="en-US" dirty="0"/>
              <a:t>메시지가 전송되는 </a:t>
            </a:r>
            <a:r>
              <a:rPr lang="en-US" altLang="ko-KR" dirty="0"/>
              <a:t>View (View in which the message is being sent)</a:t>
            </a:r>
          </a:p>
          <a:p>
            <a:pPr marL="576000" lvl="1" indent="-216000">
              <a:buAutoNum type="arabicPeriod"/>
            </a:pPr>
            <a:r>
              <a:rPr lang="en-US" altLang="ko-KR" dirty="0"/>
              <a:t>N: Sequential umber</a:t>
            </a:r>
          </a:p>
          <a:p>
            <a:pPr marL="576000" lvl="1" indent="-216000">
              <a:buAutoNum type="arabicPeriod"/>
            </a:pPr>
            <a:r>
              <a:rPr lang="en-US" altLang="ko-KR" dirty="0"/>
              <a:t>D(m): </a:t>
            </a:r>
            <a:r>
              <a:rPr lang="ko-KR" altLang="en-US" dirty="0"/>
              <a:t>메시지 </a:t>
            </a:r>
            <a:r>
              <a:rPr lang="en-US" altLang="ko-KR" dirty="0"/>
              <a:t>m</a:t>
            </a:r>
            <a:r>
              <a:rPr lang="ko-KR" altLang="en-US" dirty="0"/>
              <a:t>의 요약본</a:t>
            </a:r>
            <a:endParaRPr lang="en-US" altLang="ko-KR" dirty="0"/>
          </a:p>
          <a:p>
            <a:pPr marL="216000" indent="-216000">
              <a:buAutoNum type="arabicPeriod"/>
            </a:pPr>
            <a:r>
              <a:rPr lang="en-US" altLang="ko-KR" dirty="0"/>
              <a:t>prepare: Pre-prepare </a:t>
            </a:r>
            <a:r>
              <a:rPr lang="ko-KR" altLang="en-US" dirty="0"/>
              <a:t>메시지를 받은 </a:t>
            </a:r>
            <a:r>
              <a:rPr lang="en-US" altLang="ko-KR" dirty="0"/>
              <a:t>Backup </a:t>
            </a:r>
            <a:r>
              <a:rPr lang="en-US" altLang="ko-KR" dirty="0" err="1"/>
              <a:t>i</a:t>
            </a:r>
            <a:r>
              <a:rPr lang="en-US" altLang="ko-KR" dirty="0"/>
              <a:t> </a:t>
            </a:r>
            <a:r>
              <a:rPr lang="ko-KR" altLang="en-US" dirty="0"/>
              <a:t>노드는 </a:t>
            </a:r>
            <a:r>
              <a:rPr lang="en-US" altLang="ko-KR" dirty="0"/>
              <a:t>D(m), V, N </a:t>
            </a:r>
            <a:r>
              <a:rPr lang="ko-KR" altLang="en-US" dirty="0"/>
              <a:t>값을 검증하고</a:t>
            </a:r>
            <a:r>
              <a:rPr lang="en-US" altLang="ko-KR" dirty="0"/>
              <a:t>, </a:t>
            </a:r>
            <a:br>
              <a:rPr lang="en-US" altLang="ko-KR" dirty="0"/>
            </a:br>
            <a:r>
              <a:rPr lang="ko-KR" altLang="en-US" dirty="0"/>
              <a:t>유효하면 </a:t>
            </a:r>
            <a:r>
              <a:rPr lang="en-US" altLang="ko-KR" dirty="0"/>
              <a:t>Prepare </a:t>
            </a:r>
            <a:r>
              <a:rPr lang="ko-KR" altLang="en-US" dirty="0"/>
              <a:t>메시지</a:t>
            </a:r>
            <a:r>
              <a:rPr lang="en-US" altLang="ko-KR" dirty="0"/>
              <a:t>&lt;Prepare, V, N, D(m), </a:t>
            </a:r>
            <a:r>
              <a:rPr lang="en-US" altLang="ko-KR" dirty="0" err="1"/>
              <a:t>i</a:t>
            </a:r>
            <a:r>
              <a:rPr lang="en-US" altLang="ko-KR" dirty="0"/>
              <a:t>&gt;</a:t>
            </a:r>
            <a:r>
              <a:rPr lang="ko-KR" altLang="en-US" dirty="0"/>
              <a:t>를 모든 노드에 전송</a:t>
            </a:r>
            <a:endParaRPr lang="en-US" altLang="ko-KR" dirty="0"/>
          </a:p>
          <a:p>
            <a:pPr marL="216000" indent="-216000">
              <a:buAutoNum type="arabicPeriod"/>
            </a:pPr>
            <a:r>
              <a:rPr lang="ko-KR" altLang="en-US" dirty="0"/>
              <a:t>각</a:t>
            </a:r>
            <a:r>
              <a:rPr lang="en-US" altLang="ko-KR" dirty="0"/>
              <a:t> </a:t>
            </a:r>
            <a:r>
              <a:rPr lang="ko-KR" altLang="en-US" dirty="0"/>
              <a:t>노드는 </a:t>
            </a:r>
            <a:r>
              <a:rPr lang="en-US" altLang="ko-KR" dirty="0"/>
              <a:t>Pre-prepare </a:t>
            </a:r>
            <a:r>
              <a:rPr lang="ko-KR" altLang="en-US" dirty="0"/>
              <a:t>메시지와 </a:t>
            </a:r>
            <a:r>
              <a:rPr lang="en-US" altLang="ko-KR" dirty="0"/>
              <a:t>Prepare </a:t>
            </a:r>
            <a:r>
              <a:rPr lang="ko-KR" altLang="en-US" dirty="0"/>
              <a:t>메시지 수집</a:t>
            </a:r>
            <a:br>
              <a:rPr lang="en-US" altLang="ko-KR" dirty="0"/>
            </a:br>
            <a:r>
              <a:rPr lang="en-US" altLang="ko-KR" dirty="0"/>
              <a:t>prepared certificate : Pre-prepared</a:t>
            </a:r>
            <a:r>
              <a:rPr lang="ko-KR" altLang="en-US" dirty="0"/>
              <a:t> 메시지 개수 </a:t>
            </a:r>
            <a:r>
              <a:rPr lang="en-US" altLang="ko-KR" dirty="0"/>
              <a:t>2f + 1 </a:t>
            </a:r>
            <a:r>
              <a:rPr lang="ko-KR" altLang="en-US" dirty="0"/>
              <a:t>이상</a:t>
            </a:r>
            <a:r>
              <a:rPr lang="en-US" altLang="ko-KR" dirty="0"/>
              <a:t>, Prepare </a:t>
            </a:r>
            <a:r>
              <a:rPr lang="ko-KR" altLang="en-US" dirty="0"/>
              <a:t>메시지 </a:t>
            </a:r>
            <a:r>
              <a:rPr lang="en-US" altLang="ko-KR" dirty="0"/>
              <a:t>2f</a:t>
            </a:r>
            <a:r>
              <a:rPr lang="ko-KR" altLang="en-US" dirty="0"/>
              <a:t>개 이상 </a:t>
            </a:r>
            <a:r>
              <a:rPr lang="en-US" altLang="ko-KR" dirty="0"/>
              <a:t>-&gt; </a:t>
            </a:r>
            <a:r>
              <a:rPr lang="ko-KR" altLang="en-US" dirty="0"/>
              <a:t>노드</a:t>
            </a:r>
            <a:r>
              <a:rPr lang="en-US" altLang="ko-KR" dirty="0"/>
              <a:t>: "prepared the request" </a:t>
            </a:r>
            <a:r>
              <a:rPr lang="ko-KR" altLang="en-US" dirty="0"/>
              <a:t>상태</a:t>
            </a:r>
            <a:endParaRPr lang="en-US" altLang="ko-KR" dirty="0"/>
          </a:p>
          <a:p>
            <a:pPr marL="216000" indent="-216000">
              <a:buAutoNum type="arabicPeriod"/>
            </a:pPr>
            <a:r>
              <a:rPr lang="en-US" altLang="ko-KR" dirty="0"/>
              <a:t>commit: "prepared certificate" </a:t>
            </a:r>
            <a:r>
              <a:rPr lang="ko-KR" altLang="en-US" dirty="0"/>
              <a:t>조건을 만족한 노드는 모든 노드에게 </a:t>
            </a:r>
            <a:r>
              <a:rPr lang="en-US" altLang="ko-KR" dirty="0"/>
              <a:t>Commit </a:t>
            </a:r>
            <a:r>
              <a:rPr lang="ko-KR" altLang="en-US" dirty="0"/>
              <a:t>메시지</a:t>
            </a:r>
            <a:r>
              <a:rPr lang="en-US" altLang="ko-KR" dirty="0"/>
              <a:t>&lt;commit, V, N, </a:t>
            </a:r>
            <a:r>
              <a:rPr lang="en-US" altLang="ko-KR" dirty="0" err="1"/>
              <a:t>i</a:t>
            </a:r>
            <a:r>
              <a:rPr lang="en-US" altLang="ko-KR" dirty="0"/>
              <a:t>&gt;</a:t>
            </a:r>
            <a:r>
              <a:rPr lang="ko-KR" altLang="en-US" dirty="0"/>
              <a:t> 전송</a:t>
            </a:r>
            <a:endParaRPr lang="en-US" altLang="ko-KR" dirty="0"/>
          </a:p>
          <a:p>
            <a:pPr marL="216000" indent="-216000">
              <a:buAutoNum type="arabicPeriod"/>
            </a:pPr>
            <a:r>
              <a:rPr lang="ko-KR" altLang="en-US" dirty="0"/>
              <a:t>각 노드는 </a:t>
            </a:r>
            <a:r>
              <a:rPr lang="en-US" altLang="ko-KR" dirty="0"/>
              <a:t>Commit </a:t>
            </a:r>
            <a:r>
              <a:rPr lang="ko-KR" altLang="en-US" dirty="0"/>
              <a:t>메시지를 수집</a:t>
            </a:r>
            <a:r>
              <a:rPr lang="en-US" altLang="ko-KR" dirty="0"/>
              <a:t>. Commit </a:t>
            </a:r>
            <a:r>
              <a:rPr lang="ko-KR" altLang="en-US" dirty="0"/>
              <a:t>메시지가 </a:t>
            </a:r>
            <a:r>
              <a:rPr lang="en-US" altLang="ko-KR" dirty="0"/>
              <a:t>2f+1</a:t>
            </a:r>
            <a:r>
              <a:rPr lang="ko-KR" altLang="en-US" dirty="0"/>
              <a:t>개가 모이면 노드는 </a:t>
            </a:r>
            <a:r>
              <a:rPr lang="en-US" altLang="ko-KR" dirty="0"/>
              <a:t>"commit certificate" </a:t>
            </a:r>
            <a:r>
              <a:rPr lang="ko-KR" altLang="en-US" dirty="0"/>
              <a:t>상태가 됨</a:t>
            </a:r>
            <a:endParaRPr lang="en-US" altLang="ko-KR" dirty="0"/>
          </a:p>
          <a:p>
            <a:pPr marL="216000" indent="-216000">
              <a:buAutoNum type="arabicPeriod"/>
            </a:pPr>
            <a:r>
              <a:rPr lang="en-US" altLang="ko-KR" dirty="0"/>
              <a:t>"prepared certificate"</a:t>
            </a:r>
            <a:r>
              <a:rPr lang="ko-KR" altLang="en-US" dirty="0"/>
              <a:t>와 </a:t>
            </a:r>
            <a:r>
              <a:rPr lang="en-US" altLang="ko-KR" dirty="0"/>
              <a:t>"commit</a:t>
            </a:r>
            <a:r>
              <a:rPr lang="ko-KR" altLang="en-US" dirty="0"/>
              <a:t> </a:t>
            </a:r>
            <a:r>
              <a:rPr lang="en-US" altLang="ko-KR" dirty="0"/>
              <a:t>certificate" </a:t>
            </a:r>
            <a:r>
              <a:rPr lang="ko-KR" altLang="en-US" dirty="0"/>
              <a:t>두 가지 모두 있을 경우 해당 노드는 </a:t>
            </a:r>
            <a:r>
              <a:rPr lang="en-US" altLang="ko-KR" dirty="0"/>
              <a:t>"committed certificate"</a:t>
            </a:r>
            <a:r>
              <a:rPr lang="ko-KR" altLang="en-US" dirty="0"/>
              <a:t>가 되며</a:t>
            </a:r>
            <a:r>
              <a:rPr lang="en-US" altLang="ko-KR" dirty="0"/>
              <a:t>, </a:t>
            </a:r>
            <a:r>
              <a:rPr lang="ko-KR" altLang="en-US" dirty="0"/>
              <a:t>클라이언트가 요청한 </a:t>
            </a:r>
            <a:r>
              <a:rPr lang="en-US" altLang="ko-KR" dirty="0"/>
              <a:t>request</a:t>
            </a:r>
            <a:r>
              <a:rPr lang="ko-KR" altLang="en-US" dirty="0"/>
              <a:t>를 수용해 상태 변화 함수를 실행</a:t>
            </a:r>
            <a:r>
              <a:rPr lang="en-US" altLang="ko-KR" dirty="0"/>
              <a:t>. </a:t>
            </a:r>
            <a:r>
              <a:rPr lang="ko-KR" altLang="en-US" dirty="0"/>
              <a:t>즉</a:t>
            </a:r>
            <a:r>
              <a:rPr lang="en-US" altLang="ko-KR" dirty="0"/>
              <a:t>, </a:t>
            </a:r>
            <a:r>
              <a:rPr lang="ko-KR" altLang="en-US" dirty="0"/>
              <a:t>네트워크의 합의 알고리즘이 작동하여 합의를 도출</a:t>
            </a:r>
            <a:br>
              <a:rPr lang="en-US" altLang="ko-KR" dirty="0"/>
            </a:br>
            <a:r>
              <a:rPr lang="en-US" altLang="ko-KR" dirty="0"/>
              <a:t>Request</a:t>
            </a:r>
            <a:r>
              <a:rPr lang="ko-KR" altLang="en-US" dirty="0"/>
              <a:t>를 수용한 경우 네트워크 어느 노드에서도 상태 변화를 수용했기 때문에 </a:t>
            </a:r>
            <a:r>
              <a:rPr lang="en-US" altLang="ko-KR" dirty="0"/>
              <a:t>Safety</a:t>
            </a:r>
            <a:r>
              <a:rPr lang="ko-KR" altLang="en-US" dirty="0"/>
              <a:t>를 충족</a:t>
            </a:r>
            <a:br>
              <a:rPr lang="en-US" altLang="ko-KR" dirty="0"/>
            </a:br>
            <a:r>
              <a:rPr lang="ko-KR" altLang="en-US" dirty="0"/>
              <a:t>단</a:t>
            </a:r>
            <a:r>
              <a:rPr lang="en-US" altLang="ko-KR" dirty="0"/>
              <a:t>, </a:t>
            </a:r>
            <a:r>
              <a:rPr lang="ko-KR" altLang="en-US" dirty="0"/>
              <a:t>합의 요건을 충족하지 못한 </a:t>
            </a:r>
            <a:r>
              <a:rPr lang="en-US" altLang="ko-KR" dirty="0"/>
              <a:t>request</a:t>
            </a:r>
            <a:r>
              <a:rPr lang="ko-KR" altLang="en-US" dirty="0"/>
              <a:t>는 기각하기 때문에 </a:t>
            </a:r>
            <a:r>
              <a:rPr lang="en-US" altLang="ko-KR" dirty="0"/>
              <a:t>Liveness</a:t>
            </a:r>
            <a:r>
              <a:rPr lang="ko-KR" altLang="en-US" dirty="0"/>
              <a:t>를 일부 희생</a:t>
            </a:r>
            <a:endParaRPr lang="en-US" altLang="ko-KR" dirty="0"/>
          </a:p>
          <a:p>
            <a:pPr marL="216000" indent="-216000">
              <a:buAutoNum type="arabicPeriod"/>
            </a:pPr>
            <a:endParaRPr lang="en-US" altLang="ko-KR" dirty="0"/>
          </a:p>
          <a:p>
            <a:pPr marL="216000" indent="-216000">
              <a:buAutoNum type="arabicPeriod"/>
            </a:pPr>
            <a:endParaRPr lang="en-US" altLang="ko-KR" dirty="0"/>
          </a:p>
          <a:p>
            <a:endParaRPr lang="en-US" altLang="ko-KR" dirty="0"/>
          </a:p>
          <a:p>
            <a:endParaRPr lang="en-US" altLang="ko-KR" dirty="0"/>
          </a:p>
          <a:p>
            <a:endParaRPr lang="en-US" altLang="ko-KR" dirty="0"/>
          </a:p>
          <a:p>
            <a:endParaRPr lang="en-US" altLang="ko-KR" dirty="0"/>
          </a:p>
          <a:p>
            <a:endParaRPr lang="en-US" altLang="ko-KR" dirty="0"/>
          </a:p>
          <a:p>
            <a:endParaRPr lang="en-US" altLang="ko-KR" dirty="0"/>
          </a:p>
          <a:p>
            <a:endParaRPr lang="en-US" altLang="ko-KR" dirty="0"/>
          </a:p>
          <a:p>
            <a:endParaRPr lang="ko-KR" altLang="en-US" dirty="0"/>
          </a:p>
        </p:txBody>
      </p:sp>
      <p:sp>
        <p:nvSpPr>
          <p:cNvPr id="3" name="제목 2">
            <a:extLst>
              <a:ext uri="{FF2B5EF4-FFF2-40B4-BE49-F238E27FC236}">
                <a16:creationId xmlns:a16="http://schemas.microsoft.com/office/drawing/2014/main" id="{FAF855BA-90D5-4863-88B2-D57D0057FC38}"/>
              </a:ext>
            </a:extLst>
          </p:cNvPr>
          <p:cNvSpPr>
            <a:spLocks noGrp="1"/>
          </p:cNvSpPr>
          <p:nvPr>
            <p:ph type="title"/>
          </p:nvPr>
        </p:nvSpPr>
        <p:spPr/>
        <p:txBody>
          <a:bodyPr/>
          <a:lstStyle/>
          <a:p>
            <a:r>
              <a:rPr lang="ko-KR" altLang="en-US" dirty="0"/>
              <a:t>합의 알고리즘 </a:t>
            </a:r>
            <a:r>
              <a:rPr lang="en-US" altLang="ko-KR" dirty="0"/>
              <a:t>- PBFT(Practical Byzantine Fault Tolerance)</a:t>
            </a:r>
            <a:endParaRPr lang="ko-KR" altLang="en-US" dirty="0"/>
          </a:p>
        </p:txBody>
      </p:sp>
      <p:pic>
        <p:nvPicPr>
          <p:cNvPr id="6" name="그림 5">
            <a:extLst>
              <a:ext uri="{FF2B5EF4-FFF2-40B4-BE49-F238E27FC236}">
                <a16:creationId xmlns:a16="http://schemas.microsoft.com/office/drawing/2014/main" id="{2FE2246B-463F-4FE9-86EC-78D465F68779}"/>
              </a:ext>
            </a:extLst>
          </p:cNvPr>
          <p:cNvPicPr>
            <a:picLocks noChangeAspect="1"/>
          </p:cNvPicPr>
          <p:nvPr/>
        </p:nvPicPr>
        <p:blipFill>
          <a:blip r:embed="rId2"/>
          <a:stretch>
            <a:fillRect/>
          </a:stretch>
        </p:blipFill>
        <p:spPr>
          <a:xfrm>
            <a:off x="385746" y="805608"/>
            <a:ext cx="3589681" cy="1683940"/>
          </a:xfrm>
          <a:prstGeom prst="rect">
            <a:avLst/>
          </a:prstGeom>
        </p:spPr>
      </p:pic>
      <p:sp>
        <p:nvSpPr>
          <p:cNvPr id="7" name="TextBox 6">
            <a:extLst>
              <a:ext uri="{FF2B5EF4-FFF2-40B4-BE49-F238E27FC236}">
                <a16:creationId xmlns:a16="http://schemas.microsoft.com/office/drawing/2014/main" id="{07C5EDF6-4F5C-4F94-9D83-E1BBE7F27437}"/>
              </a:ext>
            </a:extLst>
          </p:cNvPr>
          <p:cNvSpPr txBox="1"/>
          <p:nvPr/>
        </p:nvSpPr>
        <p:spPr>
          <a:xfrm>
            <a:off x="3975427" y="1017726"/>
            <a:ext cx="1081492" cy="738664"/>
          </a:xfrm>
          <a:prstGeom prst="rect">
            <a:avLst/>
          </a:prstGeom>
          <a:noFill/>
        </p:spPr>
        <p:txBody>
          <a:bodyPr wrap="square" rtlCol="0">
            <a:spAutoFit/>
          </a:bodyPr>
          <a:lstStyle/>
          <a:p>
            <a:r>
              <a:rPr lang="en-US" altLang="ko-KR" sz="1400" dirty="0">
                <a:solidFill>
                  <a:schemeClr val="bg1">
                    <a:lumMod val="85000"/>
                  </a:schemeClr>
                </a:solidFill>
                <a:latin typeface="Arial" panose="020B0604020202020204" pitchFamily="34" charset="0"/>
              </a:rPr>
              <a:t>C : Client</a:t>
            </a:r>
          </a:p>
          <a:p>
            <a:r>
              <a:rPr lang="en-US" altLang="ko-KR" sz="1400" dirty="0">
                <a:solidFill>
                  <a:schemeClr val="bg1">
                    <a:lumMod val="85000"/>
                  </a:schemeClr>
                </a:solidFill>
                <a:latin typeface="Arial" panose="020B0604020202020204" pitchFamily="34" charset="0"/>
              </a:rPr>
              <a:t>0 : Primary</a:t>
            </a:r>
          </a:p>
          <a:p>
            <a:r>
              <a:rPr lang="en-US" altLang="ko-KR" sz="1400" dirty="0">
                <a:solidFill>
                  <a:schemeClr val="bg1">
                    <a:lumMod val="85000"/>
                  </a:schemeClr>
                </a:solidFill>
                <a:latin typeface="Arial" panose="020B0604020202020204" pitchFamily="34" charset="0"/>
              </a:rPr>
              <a:t>3 : faulty</a:t>
            </a:r>
            <a:endParaRPr lang="ko-KR" altLang="en-US" sz="1400" dirty="0">
              <a:solidFill>
                <a:schemeClr val="bg1">
                  <a:lumMod val="85000"/>
                </a:schemeClr>
              </a:solidFill>
              <a:latin typeface="Arial" panose="020B0604020202020204" pitchFamily="34" charset="0"/>
            </a:endParaRPr>
          </a:p>
        </p:txBody>
      </p:sp>
      <p:graphicFrame>
        <p:nvGraphicFramePr>
          <p:cNvPr id="8" name="표 8">
            <a:extLst>
              <a:ext uri="{FF2B5EF4-FFF2-40B4-BE49-F238E27FC236}">
                <a16:creationId xmlns:a16="http://schemas.microsoft.com/office/drawing/2014/main" id="{087EE15C-4380-441C-9888-384E75D8D093}"/>
              </a:ext>
            </a:extLst>
          </p:cNvPr>
          <p:cNvGraphicFramePr>
            <a:graphicFrameLocks noGrp="1"/>
          </p:cNvGraphicFramePr>
          <p:nvPr>
            <p:extLst>
              <p:ext uri="{D42A27DB-BD31-4B8C-83A1-F6EECF244321}">
                <p14:modId xmlns:p14="http://schemas.microsoft.com/office/powerpoint/2010/main" val="577852737"/>
              </p:ext>
            </p:extLst>
          </p:nvPr>
        </p:nvGraphicFramePr>
        <p:xfrm>
          <a:off x="6429308" y="674860"/>
          <a:ext cx="5495990" cy="1798320"/>
        </p:xfrm>
        <a:graphic>
          <a:graphicData uri="http://schemas.openxmlformats.org/drawingml/2006/table">
            <a:tbl>
              <a:tblPr firstRow="1" bandRow="1">
                <a:tableStyleId>{5C22544A-7EE6-4342-B048-85BDC9FD1C3A}</a:tableStyleId>
              </a:tblPr>
              <a:tblGrid>
                <a:gridCol w="1135380">
                  <a:extLst>
                    <a:ext uri="{9D8B030D-6E8A-4147-A177-3AD203B41FA5}">
                      <a16:colId xmlns:a16="http://schemas.microsoft.com/office/drawing/2014/main" val="4245081222"/>
                    </a:ext>
                  </a:extLst>
                </a:gridCol>
                <a:gridCol w="1008380">
                  <a:extLst>
                    <a:ext uri="{9D8B030D-6E8A-4147-A177-3AD203B41FA5}">
                      <a16:colId xmlns:a16="http://schemas.microsoft.com/office/drawing/2014/main" val="1793375977"/>
                    </a:ext>
                  </a:extLst>
                </a:gridCol>
                <a:gridCol w="1840230">
                  <a:extLst>
                    <a:ext uri="{9D8B030D-6E8A-4147-A177-3AD203B41FA5}">
                      <a16:colId xmlns:a16="http://schemas.microsoft.com/office/drawing/2014/main" val="3850268851"/>
                    </a:ext>
                  </a:extLst>
                </a:gridCol>
                <a:gridCol w="1512000">
                  <a:extLst>
                    <a:ext uri="{9D8B030D-6E8A-4147-A177-3AD203B41FA5}">
                      <a16:colId xmlns:a16="http://schemas.microsoft.com/office/drawing/2014/main" val="539633793"/>
                    </a:ext>
                  </a:extLst>
                </a:gridCol>
              </a:tblGrid>
              <a:tr h="231270">
                <a:tc>
                  <a:txBody>
                    <a:bodyPr/>
                    <a:lstStyle/>
                    <a:p>
                      <a:pPr algn="ctr" latinLnBrk="1"/>
                      <a:r>
                        <a:rPr lang="en-US" altLang="ko-KR" sz="1200" b="0" baseline="0" dirty="0">
                          <a:solidFill>
                            <a:srgbClr val="3F3F3F"/>
                          </a:solidFill>
                          <a:latin typeface="Arial" panose="020B0604020202020204" pitchFamily="34" charset="0"/>
                        </a:rPr>
                        <a:t>f</a:t>
                      </a:r>
                      <a:br>
                        <a:rPr lang="en-US" altLang="ko-KR" sz="1200" b="0" baseline="0" dirty="0">
                          <a:solidFill>
                            <a:srgbClr val="3F3F3F"/>
                          </a:solidFill>
                          <a:latin typeface="Arial" panose="020B0604020202020204" pitchFamily="34" charset="0"/>
                        </a:rPr>
                      </a:br>
                      <a:r>
                        <a:rPr lang="en-US" altLang="ko-KR" sz="1000" b="0" baseline="0" dirty="0">
                          <a:solidFill>
                            <a:srgbClr val="3F3F3F"/>
                          </a:solidFill>
                          <a:latin typeface="Arial" panose="020B0604020202020204" pitchFamily="34" charset="0"/>
                        </a:rPr>
                        <a:t>(</a:t>
                      </a:r>
                      <a:r>
                        <a:rPr lang="ko-KR" altLang="en-US" sz="1000" b="0" baseline="0" dirty="0">
                          <a:solidFill>
                            <a:srgbClr val="3F3F3F"/>
                          </a:solidFill>
                          <a:latin typeface="Arial" panose="020B0604020202020204" pitchFamily="34" charset="0"/>
                        </a:rPr>
                        <a:t>부정한 노드 수</a:t>
                      </a:r>
                      <a:r>
                        <a:rPr lang="en-US" altLang="ko-KR" sz="1000" b="0" baseline="0" dirty="0">
                          <a:solidFill>
                            <a:srgbClr val="3F3F3F"/>
                          </a:solidFill>
                          <a:latin typeface="Arial" panose="020B0604020202020204" pitchFamily="34" charset="0"/>
                        </a:rPr>
                        <a:t>)</a:t>
                      </a:r>
                      <a:endParaRPr lang="ko-KR" altLang="en-US" sz="1000" b="0" baseline="0" dirty="0">
                        <a:solidFill>
                          <a:srgbClr val="3F3F3F"/>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200" b="0" baseline="0" dirty="0">
                          <a:solidFill>
                            <a:srgbClr val="3F3F3F"/>
                          </a:solidFill>
                          <a:latin typeface="Arial" panose="020B0604020202020204" pitchFamily="34" charset="0"/>
                        </a:rPr>
                        <a:t>3f + 1</a:t>
                      </a:r>
                      <a:br>
                        <a:rPr lang="en-US" altLang="ko-KR" sz="1200" b="0" baseline="0" dirty="0">
                          <a:solidFill>
                            <a:srgbClr val="3F3F3F"/>
                          </a:solidFill>
                          <a:latin typeface="Arial" panose="020B0604020202020204" pitchFamily="34" charset="0"/>
                        </a:rPr>
                      </a:br>
                      <a:r>
                        <a:rPr lang="en-US" altLang="ko-KR" sz="1000" b="0" baseline="0" dirty="0">
                          <a:solidFill>
                            <a:srgbClr val="3F3F3F"/>
                          </a:solidFill>
                          <a:latin typeface="Arial" panose="020B0604020202020204" pitchFamily="34" charset="0"/>
                        </a:rPr>
                        <a:t>(</a:t>
                      </a:r>
                      <a:r>
                        <a:rPr lang="ko-KR" altLang="en-US" sz="1000" b="0" baseline="0" dirty="0">
                          <a:solidFill>
                            <a:srgbClr val="3F3F3F"/>
                          </a:solidFill>
                          <a:latin typeface="Arial" panose="020B0604020202020204" pitchFamily="34" charset="0"/>
                        </a:rPr>
                        <a:t>최소 노드 수</a:t>
                      </a:r>
                      <a:r>
                        <a:rPr lang="en-US" altLang="ko-KR" sz="1000" b="0" baseline="0" dirty="0">
                          <a:solidFill>
                            <a:srgbClr val="3F3F3F"/>
                          </a:solidFill>
                          <a:latin typeface="Arial" panose="020B0604020202020204" pitchFamily="34" charset="0"/>
                        </a:rPr>
                        <a:t>)</a:t>
                      </a:r>
                      <a:endParaRPr lang="ko-KR" altLang="en-US" sz="1000" b="0" baseline="0" dirty="0">
                        <a:solidFill>
                          <a:srgbClr val="3F3F3F"/>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200" b="0" baseline="0" dirty="0">
                          <a:solidFill>
                            <a:srgbClr val="3F3F3F"/>
                          </a:solidFill>
                          <a:latin typeface="Arial" panose="020B0604020202020204" pitchFamily="34" charset="0"/>
                        </a:rPr>
                        <a:t>2f</a:t>
                      </a:r>
                      <a:br>
                        <a:rPr lang="en-US" altLang="ko-KR" sz="1200" b="0" baseline="0" dirty="0">
                          <a:solidFill>
                            <a:srgbClr val="3F3F3F"/>
                          </a:solidFill>
                          <a:latin typeface="Arial" panose="020B0604020202020204" pitchFamily="34" charset="0"/>
                        </a:rPr>
                      </a:br>
                      <a:r>
                        <a:rPr lang="en-US" altLang="ko-KR" sz="1000" b="0" baseline="0" dirty="0">
                          <a:solidFill>
                            <a:srgbClr val="3F3F3F"/>
                          </a:solidFill>
                          <a:latin typeface="Arial" panose="020B0604020202020204" pitchFamily="34" charset="0"/>
                        </a:rPr>
                        <a:t>(</a:t>
                      </a:r>
                      <a:r>
                        <a:rPr lang="ko-KR" altLang="en-US" sz="1000" b="0" baseline="0" dirty="0">
                          <a:solidFill>
                            <a:srgbClr val="3F3F3F"/>
                          </a:solidFill>
                          <a:latin typeface="Arial" panose="020B0604020202020204" pitchFamily="34" charset="0"/>
                        </a:rPr>
                        <a:t>회신에 필요한 수신 명령 수</a:t>
                      </a:r>
                      <a:r>
                        <a:rPr lang="en-US" altLang="ko-KR" sz="1000" b="0" baseline="0" dirty="0">
                          <a:solidFill>
                            <a:srgbClr val="3F3F3F"/>
                          </a:solidFill>
                          <a:latin typeface="Arial" panose="020B0604020202020204" pitchFamily="34" charset="0"/>
                        </a:rPr>
                        <a:t>)</a:t>
                      </a:r>
                      <a:endParaRPr lang="ko-KR" altLang="en-US" sz="1000" b="0" baseline="0" dirty="0">
                        <a:solidFill>
                          <a:srgbClr val="3F3F3F"/>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200" b="0" baseline="0" dirty="0">
                          <a:solidFill>
                            <a:srgbClr val="3F3F3F"/>
                          </a:solidFill>
                          <a:latin typeface="Arial" panose="020B0604020202020204" pitchFamily="34" charset="0"/>
                        </a:rPr>
                        <a:t>f + 1</a:t>
                      </a:r>
                      <a:br>
                        <a:rPr lang="en-US" altLang="ko-KR" sz="1200" b="0" baseline="0" dirty="0">
                          <a:solidFill>
                            <a:srgbClr val="3F3F3F"/>
                          </a:solidFill>
                          <a:latin typeface="Arial" panose="020B0604020202020204" pitchFamily="34" charset="0"/>
                        </a:rPr>
                      </a:br>
                      <a:r>
                        <a:rPr lang="en-US" altLang="ko-KR" sz="1000" b="0" baseline="0" dirty="0">
                          <a:solidFill>
                            <a:srgbClr val="3F3F3F"/>
                          </a:solidFill>
                          <a:latin typeface="Arial" panose="020B0604020202020204" pitchFamily="34" charset="0"/>
                        </a:rPr>
                        <a:t>(</a:t>
                      </a:r>
                      <a:r>
                        <a:rPr lang="ko-KR" altLang="en-US" sz="1000" b="0" baseline="0" dirty="0">
                          <a:solidFill>
                            <a:srgbClr val="3F3F3F"/>
                          </a:solidFill>
                          <a:latin typeface="Arial" panose="020B0604020202020204" pitchFamily="34" charset="0"/>
                        </a:rPr>
                        <a:t>확정에 필요한 노드 수</a:t>
                      </a:r>
                      <a:r>
                        <a:rPr lang="en-US" altLang="ko-KR" sz="1000" b="0" baseline="0" dirty="0">
                          <a:solidFill>
                            <a:srgbClr val="3F3F3F"/>
                          </a:solidFill>
                          <a:latin typeface="Arial" panose="020B0604020202020204" pitchFamily="34" charset="0"/>
                        </a:rPr>
                        <a:t>)</a:t>
                      </a:r>
                      <a:endParaRPr lang="ko-KR" altLang="en-US" sz="1000" b="0" baseline="0" dirty="0">
                        <a:solidFill>
                          <a:srgbClr val="3F3F3F"/>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719947841"/>
                  </a:ext>
                </a:extLst>
              </a:tr>
              <a:tr h="133990">
                <a:tc>
                  <a:txBody>
                    <a:bodyPr/>
                    <a:lstStyle/>
                    <a:p>
                      <a:pPr algn="ctr" latinLnBrk="1"/>
                      <a:r>
                        <a:rPr lang="en-US" altLang="ko-KR" sz="1200" b="0" baseline="0" dirty="0">
                          <a:solidFill>
                            <a:schemeClr val="bg1">
                              <a:lumMod val="85000"/>
                            </a:schemeClr>
                          </a:solidFill>
                          <a:latin typeface="Arial" panose="020B0604020202020204" pitchFamily="34" charset="0"/>
                        </a:rPr>
                        <a:t>1</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baseline="0" dirty="0">
                          <a:solidFill>
                            <a:schemeClr val="bg1">
                              <a:lumMod val="85000"/>
                            </a:schemeClr>
                          </a:solidFill>
                          <a:latin typeface="Arial" panose="020B0604020202020204" pitchFamily="34" charset="0"/>
                        </a:rPr>
                        <a:t>4</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baseline="0" dirty="0">
                          <a:solidFill>
                            <a:schemeClr val="bg1">
                              <a:lumMod val="85000"/>
                            </a:schemeClr>
                          </a:solidFill>
                          <a:latin typeface="Arial" panose="020B0604020202020204" pitchFamily="34" charset="0"/>
                        </a:rPr>
                        <a:t>2</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baseline="0" dirty="0">
                          <a:solidFill>
                            <a:schemeClr val="bg1">
                              <a:lumMod val="85000"/>
                            </a:schemeClr>
                          </a:solidFill>
                          <a:latin typeface="Arial" panose="020B0604020202020204" pitchFamily="34" charset="0"/>
                        </a:rPr>
                        <a:t>2</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839181273"/>
                  </a:ext>
                </a:extLst>
              </a:tr>
              <a:tr h="133990">
                <a:tc>
                  <a:txBody>
                    <a:bodyPr/>
                    <a:lstStyle/>
                    <a:p>
                      <a:pPr algn="ctr" latinLnBrk="1"/>
                      <a:r>
                        <a:rPr lang="en-US" altLang="ko-KR" sz="1200" b="0" baseline="0" dirty="0">
                          <a:solidFill>
                            <a:schemeClr val="bg1">
                              <a:lumMod val="85000"/>
                            </a:schemeClr>
                          </a:solidFill>
                          <a:latin typeface="Arial" panose="020B0604020202020204" pitchFamily="34" charset="0"/>
                        </a:rPr>
                        <a:t>2</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baseline="0" dirty="0">
                          <a:solidFill>
                            <a:schemeClr val="bg1">
                              <a:lumMod val="85000"/>
                            </a:schemeClr>
                          </a:solidFill>
                          <a:latin typeface="Arial" panose="020B0604020202020204" pitchFamily="34" charset="0"/>
                        </a:rPr>
                        <a:t>7</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baseline="0" dirty="0">
                          <a:solidFill>
                            <a:schemeClr val="bg1">
                              <a:lumMod val="85000"/>
                            </a:schemeClr>
                          </a:solidFill>
                          <a:latin typeface="Arial" panose="020B0604020202020204" pitchFamily="34" charset="0"/>
                        </a:rPr>
                        <a:t>4</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baseline="0" dirty="0">
                          <a:solidFill>
                            <a:schemeClr val="bg1">
                              <a:lumMod val="85000"/>
                            </a:schemeClr>
                          </a:solidFill>
                          <a:latin typeface="Arial" panose="020B0604020202020204" pitchFamily="34" charset="0"/>
                        </a:rPr>
                        <a:t>3</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973753410"/>
                  </a:ext>
                </a:extLst>
              </a:tr>
              <a:tr h="133990">
                <a:tc>
                  <a:txBody>
                    <a:bodyPr/>
                    <a:lstStyle/>
                    <a:p>
                      <a:pPr algn="ctr" latinLnBrk="1"/>
                      <a:r>
                        <a:rPr lang="en-US" altLang="ko-KR" sz="1200" b="0" baseline="0" dirty="0">
                          <a:solidFill>
                            <a:schemeClr val="bg1">
                              <a:lumMod val="85000"/>
                            </a:schemeClr>
                          </a:solidFill>
                          <a:latin typeface="Arial" panose="020B0604020202020204" pitchFamily="34" charset="0"/>
                        </a:rPr>
                        <a:t>3</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baseline="0" dirty="0">
                          <a:solidFill>
                            <a:schemeClr val="bg1">
                              <a:lumMod val="85000"/>
                            </a:schemeClr>
                          </a:solidFill>
                          <a:latin typeface="Arial" panose="020B0604020202020204" pitchFamily="34" charset="0"/>
                        </a:rPr>
                        <a:t>10</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baseline="0" dirty="0">
                          <a:solidFill>
                            <a:schemeClr val="bg1">
                              <a:lumMod val="85000"/>
                            </a:schemeClr>
                          </a:solidFill>
                          <a:latin typeface="Arial" panose="020B0604020202020204" pitchFamily="34" charset="0"/>
                        </a:rPr>
                        <a:t>6</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baseline="0" dirty="0">
                          <a:solidFill>
                            <a:schemeClr val="bg1">
                              <a:lumMod val="85000"/>
                            </a:schemeClr>
                          </a:solidFill>
                          <a:latin typeface="Arial" panose="020B0604020202020204" pitchFamily="34" charset="0"/>
                        </a:rPr>
                        <a:t>4</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779197223"/>
                  </a:ext>
                </a:extLst>
              </a:tr>
              <a:tr h="133990">
                <a:tc>
                  <a:txBody>
                    <a:bodyPr/>
                    <a:lstStyle/>
                    <a:p>
                      <a:pPr algn="ctr" latinLnBrk="1"/>
                      <a:r>
                        <a:rPr lang="en-US" altLang="ko-KR" sz="1200" b="0" baseline="0" dirty="0">
                          <a:solidFill>
                            <a:schemeClr val="bg1">
                              <a:lumMod val="85000"/>
                            </a:schemeClr>
                          </a:solidFill>
                          <a:latin typeface="Arial" panose="020B0604020202020204" pitchFamily="34" charset="0"/>
                        </a:rPr>
                        <a:t>4</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baseline="0" dirty="0">
                          <a:solidFill>
                            <a:schemeClr val="bg1">
                              <a:lumMod val="85000"/>
                            </a:schemeClr>
                          </a:solidFill>
                          <a:latin typeface="Arial" panose="020B0604020202020204" pitchFamily="34" charset="0"/>
                        </a:rPr>
                        <a:t>13</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baseline="0" dirty="0">
                          <a:solidFill>
                            <a:schemeClr val="bg1">
                              <a:lumMod val="85000"/>
                            </a:schemeClr>
                          </a:solidFill>
                          <a:latin typeface="Arial" panose="020B0604020202020204" pitchFamily="34" charset="0"/>
                        </a:rPr>
                        <a:t>8</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baseline="0" dirty="0">
                          <a:solidFill>
                            <a:schemeClr val="bg1">
                              <a:lumMod val="85000"/>
                            </a:schemeClr>
                          </a:solidFill>
                          <a:latin typeface="Arial" panose="020B0604020202020204" pitchFamily="34" charset="0"/>
                        </a:rPr>
                        <a:t>5</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741398669"/>
                  </a:ext>
                </a:extLst>
              </a:tr>
              <a:tr h="133990">
                <a:tc>
                  <a:txBody>
                    <a:bodyPr/>
                    <a:lstStyle/>
                    <a:p>
                      <a:pPr algn="ctr" latinLnBrk="1"/>
                      <a:r>
                        <a:rPr lang="en-US" altLang="ko-KR" sz="1200" b="0" baseline="0" dirty="0">
                          <a:solidFill>
                            <a:schemeClr val="bg1">
                              <a:lumMod val="85000"/>
                            </a:schemeClr>
                          </a:solidFill>
                          <a:latin typeface="Arial" panose="020B0604020202020204" pitchFamily="34" charset="0"/>
                        </a:rPr>
                        <a:t>5</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baseline="0" dirty="0">
                          <a:solidFill>
                            <a:schemeClr val="bg1">
                              <a:lumMod val="85000"/>
                            </a:schemeClr>
                          </a:solidFill>
                          <a:latin typeface="Arial" panose="020B0604020202020204" pitchFamily="34" charset="0"/>
                        </a:rPr>
                        <a:t>16</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baseline="0" dirty="0">
                          <a:solidFill>
                            <a:schemeClr val="bg1">
                              <a:lumMod val="85000"/>
                            </a:schemeClr>
                          </a:solidFill>
                          <a:latin typeface="Arial" panose="020B0604020202020204" pitchFamily="34" charset="0"/>
                        </a:rPr>
                        <a:t>10</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baseline="0" dirty="0">
                          <a:solidFill>
                            <a:schemeClr val="bg1">
                              <a:lumMod val="85000"/>
                            </a:schemeClr>
                          </a:solidFill>
                          <a:latin typeface="Arial" panose="020B0604020202020204" pitchFamily="34" charset="0"/>
                        </a:rPr>
                        <a:t>6</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951671868"/>
                  </a:ext>
                </a:extLst>
              </a:tr>
            </a:tbl>
          </a:graphicData>
        </a:graphic>
      </p:graphicFrame>
    </p:spTree>
    <p:extLst>
      <p:ext uri="{BB962C8B-B14F-4D97-AF65-F5344CB8AC3E}">
        <p14:creationId xmlns:p14="http://schemas.microsoft.com/office/powerpoint/2010/main" val="3376134296"/>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5D957445-757B-45F0-A798-F4A408527930}"/>
              </a:ext>
            </a:extLst>
          </p:cNvPr>
          <p:cNvSpPr>
            <a:spLocks noGrp="1"/>
          </p:cNvSpPr>
          <p:nvPr>
            <p:ph idx="1"/>
          </p:nvPr>
        </p:nvSpPr>
        <p:spPr/>
        <p:txBody>
          <a:bodyPr/>
          <a:lstStyle/>
          <a:p>
            <a:r>
              <a:rPr lang="ko-KR" altLang="en-US" dirty="0"/>
              <a:t>두 번의 절차를 걸쳐서 </a:t>
            </a:r>
            <a:r>
              <a:rPr lang="ko-KR" altLang="en-US" dirty="0" err="1"/>
              <a:t>합의해야하는</a:t>
            </a:r>
            <a:r>
              <a:rPr lang="ko-KR" altLang="en-US" dirty="0"/>
              <a:t> 이유</a:t>
            </a:r>
            <a:endParaRPr lang="en-US" altLang="ko-KR" dirty="0"/>
          </a:p>
          <a:p>
            <a:r>
              <a:rPr lang="ko-KR" altLang="en-US" dirty="0"/>
              <a:t>비동기 네트워크에서 한 번의 절차로만 합의를 시행할 경우</a:t>
            </a:r>
            <a:r>
              <a:rPr lang="en-US" altLang="ko-KR" dirty="0"/>
              <a:t>, </a:t>
            </a:r>
            <a:r>
              <a:rPr lang="ko-KR" altLang="en-US" dirty="0"/>
              <a:t>배신자 노드가 합의 알고리즘의 </a:t>
            </a:r>
            <a:r>
              <a:rPr lang="en-US" altLang="ko-KR" dirty="0"/>
              <a:t>Safety</a:t>
            </a:r>
            <a:r>
              <a:rPr lang="ko-KR" altLang="en-US" dirty="0"/>
              <a:t>를 파괴할 수 있음</a:t>
            </a:r>
            <a:endParaRPr lang="en-US" altLang="ko-KR" dirty="0"/>
          </a:p>
          <a:p>
            <a:r>
              <a:rPr lang="en-US" altLang="ko-KR" dirty="0"/>
              <a:t>4</a:t>
            </a:r>
            <a:r>
              <a:rPr lang="ko-KR" altLang="en-US" dirty="0"/>
              <a:t>개 노드가 존재하는 네트워크</a:t>
            </a:r>
            <a:endParaRPr lang="en-US" altLang="ko-KR" dirty="0"/>
          </a:p>
          <a:p>
            <a:pPr lvl="1"/>
            <a:r>
              <a:rPr lang="ko-KR" altLang="en-US" dirty="0"/>
              <a:t>노드 </a:t>
            </a:r>
            <a:r>
              <a:rPr lang="en-US" altLang="ko-KR" dirty="0"/>
              <a:t>1</a:t>
            </a:r>
            <a:r>
              <a:rPr lang="ko-KR" altLang="en-US" dirty="0"/>
              <a:t>이 블록 </a:t>
            </a:r>
            <a:r>
              <a:rPr lang="en-US" altLang="ko-KR" dirty="0"/>
              <a:t>B1</a:t>
            </a:r>
            <a:r>
              <a:rPr lang="ko-KR" altLang="en-US" dirty="0"/>
              <a:t>을 생성하고 네트워크에 전파</a:t>
            </a:r>
            <a:br>
              <a:rPr lang="en-US" altLang="ko-KR" dirty="0"/>
            </a:br>
            <a:r>
              <a:rPr lang="ko-KR" altLang="en-US" dirty="0"/>
              <a:t>노드</a:t>
            </a:r>
            <a:r>
              <a:rPr lang="en-US" altLang="ko-KR" dirty="0"/>
              <a:t>1</a:t>
            </a:r>
            <a:r>
              <a:rPr lang="ko-KR" altLang="en-US" dirty="0"/>
              <a:t>과 노드</a:t>
            </a:r>
            <a:r>
              <a:rPr lang="en-US" altLang="ko-KR" dirty="0"/>
              <a:t>2</a:t>
            </a:r>
            <a:r>
              <a:rPr lang="ko-KR" altLang="en-US" dirty="0"/>
              <a:t>는 해당 블록을 검증한 결과를 노드 </a:t>
            </a:r>
            <a:r>
              <a:rPr lang="en-US" altLang="ko-KR" dirty="0"/>
              <a:t>1,2,3,4</a:t>
            </a:r>
            <a:r>
              <a:rPr lang="ko-KR" altLang="en-US" dirty="0"/>
              <a:t>에서 받음</a:t>
            </a:r>
            <a:br>
              <a:rPr lang="en-US" altLang="ko-KR" dirty="0"/>
            </a:br>
            <a:r>
              <a:rPr lang="ko-KR" altLang="en-US" dirty="0"/>
              <a:t>노드</a:t>
            </a:r>
            <a:r>
              <a:rPr lang="en-US" altLang="ko-KR" dirty="0"/>
              <a:t>3</a:t>
            </a:r>
            <a:r>
              <a:rPr lang="ko-KR" altLang="en-US" dirty="0"/>
              <a:t>과 노드</a:t>
            </a:r>
            <a:r>
              <a:rPr lang="en-US" altLang="ko-KR" dirty="0"/>
              <a:t>4</a:t>
            </a:r>
            <a:r>
              <a:rPr lang="ko-KR" altLang="en-US" dirty="0"/>
              <a:t>는 나머지 노드들의 검증을 받지 못함</a:t>
            </a:r>
            <a:br>
              <a:rPr lang="en-US" altLang="ko-KR" dirty="0"/>
            </a:br>
            <a:br>
              <a:rPr lang="en-US" altLang="ko-KR" dirty="0"/>
            </a:br>
            <a:r>
              <a:rPr lang="en-US" altLang="ko-KR" dirty="0"/>
              <a:t>PBFT</a:t>
            </a:r>
            <a:r>
              <a:rPr lang="ko-KR" altLang="en-US" dirty="0"/>
              <a:t> 알고리즘에서 노드</a:t>
            </a:r>
            <a:r>
              <a:rPr lang="en-US" altLang="ko-KR" dirty="0"/>
              <a:t>3</a:t>
            </a:r>
            <a:r>
              <a:rPr lang="ko-KR" altLang="en-US" dirty="0"/>
              <a:t>과 노드</a:t>
            </a:r>
            <a:r>
              <a:rPr lang="en-US" altLang="ko-KR" dirty="0"/>
              <a:t>4</a:t>
            </a:r>
            <a:r>
              <a:rPr lang="ko-KR" altLang="en-US" dirty="0"/>
              <a:t>는 </a:t>
            </a:r>
            <a:r>
              <a:rPr lang="en-US" altLang="ko-KR" dirty="0"/>
              <a:t>prepared certificate </a:t>
            </a:r>
            <a:r>
              <a:rPr lang="ko-KR" altLang="en-US" dirty="0"/>
              <a:t>상태에 도달하지 못해 </a:t>
            </a:r>
            <a:r>
              <a:rPr lang="en-US" altLang="ko-KR" dirty="0"/>
              <a:t>commit </a:t>
            </a:r>
            <a:r>
              <a:rPr lang="ko-KR" altLang="en-US" dirty="0"/>
              <a:t>메시지를 보내지 못함</a:t>
            </a:r>
            <a:br>
              <a:rPr lang="en-US" altLang="ko-KR" dirty="0"/>
            </a:br>
            <a:r>
              <a:rPr lang="en-US" altLang="ko-KR" dirty="0"/>
              <a:t>commit </a:t>
            </a:r>
            <a:r>
              <a:rPr lang="ko-KR" altLang="en-US" dirty="0"/>
              <a:t>메시지가 과반수에 미치지 못하므로 블록</a:t>
            </a:r>
            <a:r>
              <a:rPr lang="en-US" altLang="ko-KR" dirty="0"/>
              <a:t>1</a:t>
            </a:r>
            <a:r>
              <a:rPr lang="ko-KR" altLang="en-US" dirty="0"/>
              <a:t>은 </a:t>
            </a:r>
            <a:r>
              <a:rPr lang="en-US" altLang="ko-KR" dirty="0"/>
              <a:t>commit </a:t>
            </a:r>
            <a:r>
              <a:rPr lang="ko-KR" altLang="en-US" dirty="0"/>
              <a:t>되지 못함</a:t>
            </a:r>
            <a:br>
              <a:rPr lang="en-US" altLang="ko-KR" dirty="0"/>
            </a:br>
            <a:br>
              <a:rPr lang="en-US" altLang="ko-KR" dirty="0"/>
            </a:br>
            <a:endParaRPr lang="en-US" altLang="ko-KR" dirty="0"/>
          </a:p>
          <a:p>
            <a:pPr lvl="1"/>
            <a:endParaRPr lang="ko-KR" altLang="en-US" dirty="0"/>
          </a:p>
        </p:txBody>
      </p:sp>
      <p:sp>
        <p:nvSpPr>
          <p:cNvPr id="3" name="제목 2">
            <a:extLst>
              <a:ext uri="{FF2B5EF4-FFF2-40B4-BE49-F238E27FC236}">
                <a16:creationId xmlns:a16="http://schemas.microsoft.com/office/drawing/2014/main" id="{F64054B7-D05E-4D18-8A7F-969AC2402EC2}"/>
              </a:ext>
            </a:extLst>
          </p:cNvPr>
          <p:cNvSpPr>
            <a:spLocks noGrp="1"/>
          </p:cNvSpPr>
          <p:nvPr>
            <p:ph type="title"/>
          </p:nvPr>
        </p:nvSpPr>
        <p:spPr/>
        <p:txBody>
          <a:bodyPr/>
          <a:lstStyle/>
          <a:p>
            <a:r>
              <a:rPr lang="ko-KR" altLang="en-US" dirty="0"/>
              <a:t>합의 알고리즘 </a:t>
            </a:r>
            <a:r>
              <a:rPr lang="en-US" altLang="ko-KR" dirty="0"/>
              <a:t>- PBFT(Practical Byzantine Fault Tolerance)</a:t>
            </a:r>
            <a:endParaRPr lang="ko-KR" altLang="en-US" dirty="0"/>
          </a:p>
        </p:txBody>
      </p:sp>
      <p:pic>
        <p:nvPicPr>
          <p:cNvPr id="35842" name="Picture 2">
            <a:extLst>
              <a:ext uri="{FF2B5EF4-FFF2-40B4-BE49-F238E27FC236}">
                <a16:creationId xmlns:a16="http://schemas.microsoft.com/office/drawing/2014/main" id="{82E6B403-AB4C-4F96-B4D1-03D3246983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61029" y="1966913"/>
            <a:ext cx="6096000" cy="342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76629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63C98B5D-C514-4042-AA2E-15F675B4642F}"/>
              </a:ext>
            </a:extLst>
          </p:cNvPr>
          <p:cNvSpPr>
            <a:spLocks noGrp="1"/>
          </p:cNvSpPr>
          <p:nvPr>
            <p:ph idx="1"/>
          </p:nvPr>
        </p:nvSpPr>
        <p:spPr>
          <a:xfrm>
            <a:off x="241299" y="674860"/>
            <a:ext cx="11683999" cy="6030740"/>
          </a:xfrm>
        </p:spPr>
        <p:txBody>
          <a:bodyPr>
            <a:normAutofit/>
          </a:bodyPr>
          <a:lstStyle/>
          <a:p>
            <a:r>
              <a:rPr lang="en-US" altLang="ko-KR" dirty="0"/>
              <a:t>certificate </a:t>
            </a:r>
            <a:r>
              <a:rPr lang="ko-KR" altLang="en-US" dirty="0"/>
              <a:t>한 번 만으로 </a:t>
            </a:r>
            <a:r>
              <a:rPr lang="en-US" altLang="ko-KR" dirty="0"/>
              <a:t>commit</a:t>
            </a:r>
            <a:r>
              <a:rPr lang="ko-KR" altLang="en-US" dirty="0"/>
              <a:t>을 할 수 있다고 가정</a:t>
            </a:r>
            <a:endParaRPr lang="en-US" altLang="ko-KR" dirty="0"/>
          </a:p>
          <a:p>
            <a:r>
              <a:rPr lang="ko-KR" altLang="en-US" dirty="0"/>
              <a:t>노드</a:t>
            </a:r>
            <a:r>
              <a:rPr lang="en-US" altLang="ko-KR" dirty="0"/>
              <a:t>2</a:t>
            </a:r>
            <a:r>
              <a:rPr lang="ko-KR" altLang="en-US" dirty="0"/>
              <a:t>개 배신자 노드인 경우</a:t>
            </a:r>
            <a:endParaRPr lang="en-US" altLang="ko-KR" dirty="0"/>
          </a:p>
          <a:p>
            <a:endParaRPr lang="en-US" altLang="ko-KR" dirty="0"/>
          </a:p>
          <a:p>
            <a:r>
              <a:rPr lang="ko-KR" altLang="en-US" dirty="0"/>
              <a:t>노드</a:t>
            </a:r>
            <a:r>
              <a:rPr lang="en-US" altLang="ko-KR" dirty="0"/>
              <a:t>1</a:t>
            </a:r>
            <a:r>
              <a:rPr lang="ko-KR" altLang="en-US" dirty="0"/>
              <a:t>에게는 블록</a:t>
            </a:r>
            <a:r>
              <a:rPr lang="en-US" altLang="ko-KR" dirty="0"/>
              <a:t>1</a:t>
            </a:r>
            <a:r>
              <a:rPr lang="ko-KR" altLang="en-US" dirty="0"/>
              <a:t>을 </a:t>
            </a:r>
            <a:r>
              <a:rPr lang="en-US" altLang="ko-KR" dirty="0"/>
              <a:t>Commit </a:t>
            </a:r>
            <a:br>
              <a:rPr lang="en-US" altLang="ko-KR" dirty="0"/>
            </a:br>
            <a:r>
              <a:rPr lang="ko-KR" altLang="en-US" dirty="0"/>
              <a:t>노드</a:t>
            </a:r>
            <a:r>
              <a:rPr lang="en-US" altLang="ko-KR" dirty="0"/>
              <a:t>1</a:t>
            </a:r>
            <a:r>
              <a:rPr lang="ko-KR" altLang="en-US" dirty="0"/>
              <a:t>는 </a:t>
            </a:r>
            <a:r>
              <a:rPr lang="en-US" altLang="ko-KR" dirty="0"/>
              <a:t>R2</a:t>
            </a:r>
            <a:r>
              <a:rPr lang="ko-KR" altLang="en-US" dirty="0"/>
              <a:t>단계에서의 블록은 블록</a:t>
            </a:r>
            <a:r>
              <a:rPr lang="en-US" altLang="ko-KR" dirty="0"/>
              <a:t>1</a:t>
            </a:r>
            <a:r>
              <a:rPr lang="ko-KR" altLang="en-US" dirty="0"/>
              <a:t>이라 간주</a:t>
            </a:r>
            <a:endParaRPr lang="en-US" altLang="ko-KR" dirty="0"/>
          </a:p>
          <a:p>
            <a:r>
              <a:rPr lang="ko-KR" altLang="en-US" dirty="0"/>
              <a:t>합의에 도달할 투표수가 부족한 노드</a:t>
            </a:r>
            <a:r>
              <a:rPr lang="en-US" altLang="ko-KR" dirty="0"/>
              <a:t>3, </a:t>
            </a:r>
            <a:r>
              <a:rPr lang="ko-KR" altLang="en-US" dirty="0"/>
              <a:t>노드</a:t>
            </a:r>
            <a:r>
              <a:rPr lang="en-US" altLang="ko-KR" dirty="0"/>
              <a:t>4</a:t>
            </a:r>
            <a:r>
              <a:rPr lang="ko-KR" altLang="en-US" dirty="0"/>
              <a:t>에게는</a:t>
            </a:r>
            <a:br>
              <a:rPr lang="en-US" altLang="ko-KR" dirty="0"/>
            </a:br>
            <a:r>
              <a:rPr lang="ko-KR" altLang="en-US" dirty="0"/>
              <a:t>새로운 블록</a:t>
            </a:r>
            <a:r>
              <a:rPr lang="en-US" altLang="ko-KR" dirty="0"/>
              <a:t>2</a:t>
            </a:r>
            <a:r>
              <a:rPr lang="ko-KR" altLang="en-US" dirty="0"/>
              <a:t>를 제안</a:t>
            </a:r>
            <a:br>
              <a:rPr lang="en-US" altLang="ko-KR" dirty="0"/>
            </a:br>
            <a:r>
              <a:rPr lang="ko-KR" altLang="en-US" dirty="0"/>
              <a:t>노드</a:t>
            </a:r>
            <a:r>
              <a:rPr lang="en-US" altLang="ko-KR" dirty="0"/>
              <a:t>3</a:t>
            </a:r>
            <a:r>
              <a:rPr lang="ko-KR" altLang="en-US" dirty="0"/>
              <a:t>과 </a:t>
            </a:r>
            <a:r>
              <a:rPr lang="en-US" altLang="ko-KR" dirty="0"/>
              <a:t>4</a:t>
            </a:r>
            <a:r>
              <a:rPr lang="ko-KR" altLang="en-US" dirty="0"/>
              <a:t>는 블록</a:t>
            </a:r>
            <a:r>
              <a:rPr lang="en-US" altLang="ko-KR" dirty="0"/>
              <a:t>1</a:t>
            </a:r>
            <a:r>
              <a:rPr lang="ko-KR" altLang="en-US" dirty="0"/>
              <a:t>이 유효성 검증을 받지 못해 탈락한 것을 알고</a:t>
            </a:r>
            <a:br>
              <a:rPr lang="en-US" altLang="ko-KR" dirty="0"/>
            </a:br>
            <a:r>
              <a:rPr lang="ko-KR" altLang="en-US" dirty="0"/>
              <a:t>노드</a:t>
            </a:r>
            <a:r>
              <a:rPr lang="en-US" altLang="ko-KR" dirty="0"/>
              <a:t>2</a:t>
            </a:r>
            <a:r>
              <a:rPr lang="ko-KR" altLang="en-US" dirty="0"/>
              <a:t>와 같이 블록</a:t>
            </a:r>
            <a:r>
              <a:rPr lang="en-US" altLang="ko-KR" dirty="0"/>
              <a:t>2</a:t>
            </a:r>
            <a:r>
              <a:rPr lang="ko-KR" altLang="en-US" dirty="0"/>
              <a:t>의 유효성 검증을 진행</a:t>
            </a:r>
            <a:br>
              <a:rPr lang="en-US" altLang="ko-KR" dirty="0"/>
            </a:br>
            <a:r>
              <a:rPr lang="ko-KR" altLang="en-US" dirty="0"/>
              <a:t>노드</a:t>
            </a:r>
            <a:r>
              <a:rPr lang="en-US" altLang="ko-KR" dirty="0"/>
              <a:t> 2,3,4 </a:t>
            </a:r>
            <a:r>
              <a:rPr lang="ko-KR" altLang="en-US" dirty="0"/>
              <a:t>모두 블록 </a:t>
            </a:r>
            <a:r>
              <a:rPr lang="en-US" altLang="ko-KR" dirty="0"/>
              <a:t>2</a:t>
            </a:r>
            <a:r>
              <a:rPr lang="ko-KR" altLang="en-US" dirty="0"/>
              <a:t>의 유효성 검증을 마치고 </a:t>
            </a:r>
            <a:br>
              <a:rPr lang="en-US" altLang="ko-KR" dirty="0"/>
            </a:br>
            <a:r>
              <a:rPr lang="en-US" altLang="ko-KR" dirty="0"/>
              <a:t>certificate</a:t>
            </a:r>
            <a:r>
              <a:rPr lang="ko-KR" altLang="en-US" dirty="0"/>
              <a:t>를 얻었기에 블록</a:t>
            </a:r>
            <a:r>
              <a:rPr lang="en-US" altLang="ko-KR" dirty="0"/>
              <a:t>2</a:t>
            </a:r>
            <a:r>
              <a:rPr lang="ko-KR" altLang="en-US" dirty="0"/>
              <a:t>를 </a:t>
            </a:r>
            <a:r>
              <a:rPr lang="en-US" altLang="ko-KR" dirty="0"/>
              <a:t>Commit</a:t>
            </a:r>
            <a:br>
              <a:rPr lang="en-US" altLang="ko-KR" dirty="0"/>
            </a:br>
            <a:r>
              <a:rPr lang="ko-KR" altLang="en-US" dirty="0"/>
              <a:t>노드 </a:t>
            </a:r>
            <a:r>
              <a:rPr lang="en-US" altLang="ko-KR" dirty="0"/>
              <a:t>3,4</a:t>
            </a:r>
            <a:r>
              <a:rPr lang="ko-KR" altLang="en-US" dirty="0"/>
              <a:t>는</a:t>
            </a:r>
            <a:r>
              <a:rPr lang="en-US" altLang="ko-KR" dirty="0"/>
              <a:t> R2 </a:t>
            </a:r>
            <a:r>
              <a:rPr lang="ko-KR" altLang="en-US" dirty="0"/>
              <a:t>단계의 블록을 블록</a:t>
            </a:r>
            <a:r>
              <a:rPr lang="en-US" altLang="ko-KR" dirty="0"/>
              <a:t>2</a:t>
            </a:r>
            <a:r>
              <a:rPr lang="ko-KR" altLang="en-US" dirty="0"/>
              <a:t>라 간주</a:t>
            </a:r>
            <a:endParaRPr lang="en-US" altLang="ko-KR" dirty="0"/>
          </a:p>
          <a:p>
            <a:r>
              <a:rPr lang="ko-KR" altLang="en-US" dirty="0"/>
              <a:t>이 결과 </a:t>
            </a:r>
            <a:r>
              <a:rPr lang="en-US" altLang="ko-KR" dirty="0"/>
              <a:t>R2 </a:t>
            </a:r>
            <a:r>
              <a:rPr lang="ko-KR" altLang="en-US" dirty="0"/>
              <a:t>단계에서 </a:t>
            </a:r>
            <a:r>
              <a:rPr lang="en-US" altLang="ko-KR" dirty="0"/>
              <a:t>Commit </a:t>
            </a:r>
            <a:r>
              <a:rPr lang="ko-KR" altLang="en-US" dirty="0"/>
              <a:t>인증을 받은 블록은 블록</a:t>
            </a:r>
            <a:r>
              <a:rPr lang="en-US" altLang="ko-KR" dirty="0"/>
              <a:t>1</a:t>
            </a:r>
            <a:r>
              <a:rPr lang="ko-KR" altLang="en-US" dirty="0"/>
              <a:t>과 블록</a:t>
            </a:r>
            <a:r>
              <a:rPr lang="en-US" altLang="ko-KR" dirty="0"/>
              <a:t>2 </a:t>
            </a:r>
            <a:r>
              <a:rPr lang="ko-KR" altLang="en-US" dirty="0"/>
              <a:t>두개</a:t>
            </a:r>
            <a:br>
              <a:rPr lang="en-US" altLang="ko-KR" dirty="0"/>
            </a:br>
            <a:r>
              <a:rPr lang="en-US" altLang="ko-KR" dirty="0"/>
              <a:t>PBFT</a:t>
            </a:r>
            <a:r>
              <a:rPr lang="ko-KR" altLang="en-US" dirty="0"/>
              <a:t>시스템의 최대 장점은 배신자가 발생할 수 있는 비동기 네트워크에서 </a:t>
            </a:r>
            <a:r>
              <a:rPr lang="en-US" altLang="ko-KR" dirty="0"/>
              <a:t>Safety</a:t>
            </a:r>
            <a:r>
              <a:rPr lang="ko-KR" altLang="en-US" dirty="0"/>
              <a:t>를 보장하는 것</a:t>
            </a:r>
            <a:endParaRPr lang="en-US" altLang="ko-KR" dirty="0"/>
          </a:p>
          <a:p>
            <a:r>
              <a:rPr lang="ko-KR" altLang="en-US" dirty="0"/>
              <a:t>투표 절차가 한 번인 경우</a:t>
            </a:r>
            <a:r>
              <a:rPr lang="en-US" altLang="ko-KR" dirty="0"/>
              <a:t>, </a:t>
            </a:r>
            <a:r>
              <a:rPr lang="ko-KR" altLang="en-US" dirty="0"/>
              <a:t>한 명의 배신자 노드가 네트워크 합의 시스템의 </a:t>
            </a:r>
            <a:r>
              <a:rPr lang="en-US" altLang="ko-KR" dirty="0"/>
              <a:t>Safety</a:t>
            </a:r>
            <a:r>
              <a:rPr lang="ko-KR" altLang="en-US" dirty="0"/>
              <a:t>를 무력화</a:t>
            </a:r>
            <a:endParaRPr lang="en-US" altLang="ko-KR" dirty="0"/>
          </a:p>
          <a:p>
            <a:r>
              <a:rPr lang="ko-KR" altLang="en-US" dirty="0"/>
              <a:t>따라서 </a:t>
            </a:r>
            <a:r>
              <a:rPr lang="en-US" altLang="ko-KR" dirty="0"/>
              <a:t>prepared certificate</a:t>
            </a:r>
            <a:r>
              <a:rPr lang="ko-KR" altLang="en-US" dirty="0"/>
              <a:t>와 </a:t>
            </a:r>
            <a:r>
              <a:rPr lang="en-US" altLang="ko-KR" dirty="0"/>
              <a:t>commit certificate</a:t>
            </a:r>
            <a:r>
              <a:rPr lang="ko-KR" altLang="en-US" dirty="0"/>
              <a:t>라는 두 번의 절차를 활용하여 배신자 노드가 존재하는 상황에서도 네트워크 합의 도출</a:t>
            </a:r>
            <a:endParaRPr lang="en-US" altLang="ko-KR" dirty="0"/>
          </a:p>
          <a:p>
            <a:endParaRPr lang="ko-KR" altLang="en-US" dirty="0"/>
          </a:p>
        </p:txBody>
      </p:sp>
      <p:sp>
        <p:nvSpPr>
          <p:cNvPr id="3" name="제목 2">
            <a:extLst>
              <a:ext uri="{FF2B5EF4-FFF2-40B4-BE49-F238E27FC236}">
                <a16:creationId xmlns:a16="http://schemas.microsoft.com/office/drawing/2014/main" id="{9D5B593C-4A70-42F3-B7B4-E9B8CA509DFD}"/>
              </a:ext>
            </a:extLst>
          </p:cNvPr>
          <p:cNvSpPr>
            <a:spLocks noGrp="1"/>
          </p:cNvSpPr>
          <p:nvPr>
            <p:ph type="title"/>
          </p:nvPr>
        </p:nvSpPr>
        <p:spPr/>
        <p:txBody>
          <a:bodyPr/>
          <a:lstStyle/>
          <a:p>
            <a:endParaRPr lang="ko-KR" altLang="en-US"/>
          </a:p>
        </p:txBody>
      </p:sp>
      <p:pic>
        <p:nvPicPr>
          <p:cNvPr id="39938" name="Picture 2">
            <a:extLst>
              <a:ext uri="{FF2B5EF4-FFF2-40B4-BE49-F238E27FC236}">
                <a16:creationId xmlns:a16="http://schemas.microsoft.com/office/drawing/2014/main" id="{6E082969-1898-4270-8ABE-8363DA43C2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29298" y="541793"/>
            <a:ext cx="6096000" cy="342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6466814"/>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6A51F53C-EADB-4D77-A58A-E024DD687C0A}"/>
              </a:ext>
            </a:extLst>
          </p:cNvPr>
          <p:cNvSpPr>
            <a:spLocks noGrp="1"/>
          </p:cNvSpPr>
          <p:nvPr>
            <p:ph idx="1"/>
          </p:nvPr>
        </p:nvSpPr>
        <p:spPr/>
        <p:txBody>
          <a:bodyPr>
            <a:normAutofit lnSpcReduction="10000"/>
          </a:bodyPr>
          <a:lstStyle/>
          <a:p>
            <a:r>
              <a:rPr lang="en-US" altLang="ko-KR" dirty="0"/>
              <a:t>BFT 3f+1</a:t>
            </a:r>
            <a:r>
              <a:rPr lang="ko-KR" altLang="en-US" dirty="0"/>
              <a:t>인 이유</a:t>
            </a:r>
            <a:endParaRPr lang="en-US" altLang="ko-KR" dirty="0"/>
          </a:p>
          <a:p>
            <a:r>
              <a:rPr lang="en-US" altLang="ko-KR" dirty="0">
                <a:hlinkClick r:id="rId2"/>
              </a:rPr>
              <a:t>https://velog.io/@dik654/BFT-3f1%EC%9D%B8-%EC%9D%B4%EC%9C%A0</a:t>
            </a:r>
            <a:endParaRPr lang="en-US" altLang="ko-KR" dirty="0"/>
          </a:p>
          <a:p>
            <a:r>
              <a:rPr lang="ko-KR" altLang="en-US" dirty="0"/>
              <a:t>어떤 노드가 </a:t>
            </a:r>
            <a:r>
              <a:rPr lang="en-US" altLang="ko-KR" dirty="0"/>
              <a:t>byzantine failure</a:t>
            </a:r>
            <a:r>
              <a:rPr lang="ko-KR" altLang="en-US" dirty="0"/>
              <a:t>일 때 발생할 수 있는 문제 상황은 크게 두 가지다</a:t>
            </a:r>
            <a:r>
              <a:rPr lang="en-US" altLang="ko-KR" dirty="0"/>
              <a:t>. </a:t>
            </a:r>
            <a:r>
              <a:rPr lang="ko-KR" altLang="en-US" dirty="0"/>
              <a:t>첫 번째 문제 상황은 메시지를 보내지 않는 것이다</a:t>
            </a:r>
            <a:r>
              <a:rPr lang="en-US" altLang="ko-KR" dirty="0"/>
              <a:t>. </a:t>
            </a:r>
            <a:r>
              <a:rPr lang="ko-KR" altLang="en-US" dirty="0"/>
              <a:t>즉</a:t>
            </a:r>
            <a:r>
              <a:rPr lang="en-US" altLang="ko-KR" dirty="0"/>
              <a:t>, </a:t>
            </a:r>
            <a:r>
              <a:rPr lang="ko-KR" altLang="en-US" dirty="0"/>
              <a:t>분산 시스템이 </a:t>
            </a:r>
            <a:r>
              <a:rPr lang="en-US" altLang="ko-KR" dirty="0"/>
              <a:t>N</a:t>
            </a:r>
            <a:r>
              <a:rPr lang="ko-KR" altLang="en-US" dirty="0"/>
              <a:t>개의 노드 중 </a:t>
            </a:r>
            <a:r>
              <a:rPr lang="en-US" altLang="ko-KR" dirty="0"/>
              <a:t>byzantine failure f</a:t>
            </a:r>
            <a:r>
              <a:rPr lang="ko-KR" altLang="en-US" dirty="0"/>
              <a:t>개가 정상적으로 동작하기 위해서는 </a:t>
            </a:r>
            <a:r>
              <a:rPr lang="en-US" altLang="ko-KR" dirty="0"/>
              <a:t>N - f</a:t>
            </a:r>
            <a:r>
              <a:rPr lang="ko-KR" altLang="en-US" dirty="0"/>
              <a:t>개의 메시지만으로 합의가 이루어져야 한다</a:t>
            </a:r>
            <a:r>
              <a:rPr lang="en-US" altLang="ko-KR" dirty="0"/>
              <a:t>. </a:t>
            </a:r>
            <a:r>
              <a:rPr lang="ko-KR" altLang="en-US" dirty="0"/>
              <a:t>이것을 다른 말로 </a:t>
            </a:r>
            <a:r>
              <a:rPr lang="en-US" altLang="ko-KR" dirty="0"/>
              <a:t>quorum</a:t>
            </a:r>
            <a:r>
              <a:rPr lang="ko-KR" altLang="en-US" dirty="0"/>
              <a:t>을 위해서 </a:t>
            </a:r>
            <a:r>
              <a:rPr lang="en-US" altLang="ko-KR" dirty="0"/>
              <a:t>N - f</a:t>
            </a:r>
            <a:r>
              <a:rPr lang="ko-KR" altLang="en-US" dirty="0"/>
              <a:t>개의 노드가 필요하다고 말한다</a:t>
            </a:r>
            <a:r>
              <a:rPr lang="en-US" altLang="ko-KR" dirty="0"/>
              <a:t>.</a:t>
            </a:r>
          </a:p>
          <a:p>
            <a:endParaRPr lang="en-US" altLang="ko-KR" dirty="0"/>
          </a:p>
          <a:p>
            <a:r>
              <a:rPr lang="ko-KR" altLang="en-US" dirty="0"/>
              <a:t>두 번째 문제 상황은 </a:t>
            </a:r>
            <a:r>
              <a:rPr lang="en-US" altLang="ko-KR" dirty="0"/>
              <a:t>byzantine failure</a:t>
            </a:r>
            <a:r>
              <a:rPr lang="ko-KR" altLang="en-US" dirty="0"/>
              <a:t>인 노드가 악의적으로 다른 메시지를 보내는 것이다</a:t>
            </a:r>
            <a:r>
              <a:rPr lang="en-US" altLang="ko-KR" dirty="0"/>
              <a:t>. </a:t>
            </a:r>
            <a:r>
              <a:rPr lang="ko-KR" altLang="en-US" dirty="0"/>
              <a:t>극단적으로는 </a:t>
            </a:r>
            <a:r>
              <a:rPr lang="en-US" altLang="ko-KR" dirty="0"/>
              <a:t>quorum</a:t>
            </a:r>
            <a:r>
              <a:rPr lang="ko-KR" altLang="en-US" dirty="0"/>
              <a:t>을 이룬 </a:t>
            </a:r>
            <a:r>
              <a:rPr lang="en-US" altLang="ko-KR" dirty="0"/>
              <a:t>N - f</a:t>
            </a:r>
            <a:r>
              <a:rPr lang="ko-KR" altLang="en-US" dirty="0"/>
              <a:t>개의 노드 중에서 </a:t>
            </a:r>
            <a:r>
              <a:rPr lang="en-US" altLang="ko-KR" dirty="0"/>
              <a:t>f</a:t>
            </a:r>
            <a:r>
              <a:rPr lang="ko-KR" altLang="en-US" dirty="0"/>
              <a:t>개가 </a:t>
            </a:r>
            <a:r>
              <a:rPr lang="en-US" altLang="ko-KR" dirty="0"/>
              <a:t>byzantine failure</a:t>
            </a:r>
            <a:r>
              <a:rPr lang="ko-KR" altLang="en-US" dirty="0"/>
              <a:t>가 보낸 메시지인 경우를 생각해볼 수 있다</a:t>
            </a:r>
            <a:r>
              <a:rPr lang="en-US" altLang="ko-KR" dirty="0"/>
              <a:t>. </a:t>
            </a:r>
            <a:r>
              <a:rPr lang="ko-KR" altLang="en-US" dirty="0"/>
              <a:t>이 경우도 정상 동작해야 하므로 </a:t>
            </a:r>
            <a:r>
              <a:rPr lang="en-US" altLang="ko-KR" dirty="0"/>
              <a:t>(N - f) - f </a:t>
            </a:r>
            <a:r>
              <a:rPr lang="ko-KR" altLang="en-US" dirty="0"/>
              <a:t>개의 메시지가 </a:t>
            </a:r>
            <a:r>
              <a:rPr lang="en-US" altLang="ko-KR" dirty="0"/>
              <a:t>byzantine failure</a:t>
            </a:r>
            <a:r>
              <a:rPr lang="ko-KR" altLang="en-US" dirty="0"/>
              <a:t>인 노드가 보낸 </a:t>
            </a:r>
            <a:r>
              <a:rPr lang="en-US" altLang="ko-KR" dirty="0"/>
              <a:t>f</a:t>
            </a:r>
            <a:r>
              <a:rPr lang="ko-KR" altLang="en-US" dirty="0"/>
              <a:t>개의 메시지보다 많아야 한다</a:t>
            </a:r>
            <a:r>
              <a:rPr lang="en-US" altLang="ko-KR" dirty="0"/>
              <a:t>.</a:t>
            </a:r>
          </a:p>
          <a:p>
            <a:endParaRPr lang="en-US" altLang="ko-KR" dirty="0"/>
          </a:p>
          <a:p>
            <a:r>
              <a:rPr lang="ko-KR" altLang="en-US" dirty="0"/>
              <a:t>위의 두 경우를 대비하기 위해서 </a:t>
            </a:r>
            <a:r>
              <a:rPr lang="en-US" altLang="ko-KR" dirty="0"/>
              <a:t>(N - f) - f &gt; f. </a:t>
            </a:r>
            <a:r>
              <a:rPr lang="ko-KR" altLang="en-US" dirty="0"/>
              <a:t>즉</a:t>
            </a:r>
            <a:r>
              <a:rPr lang="en-US" altLang="ko-KR" dirty="0"/>
              <a:t>, N &gt; 3f</a:t>
            </a:r>
            <a:r>
              <a:rPr lang="ko-KR" altLang="en-US" dirty="0"/>
              <a:t>이므로 </a:t>
            </a:r>
            <a:r>
              <a:rPr lang="en-US" altLang="ko-KR" dirty="0"/>
              <a:t>f</a:t>
            </a:r>
            <a:r>
              <a:rPr lang="ko-KR" altLang="en-US" dirty="0"/>
              <a:t>개의 </a:t>
            </a:r>
            <a:r>
              <a:rPr lang="en-US" altLang="ko-KR" dirty="0"/>
              <a:t>byzantine failure</a:t>
            </a:r>
            <a:r>
              <a:rPr lang="ko-KR" altLang="en-US" dirty="0"/>
              <a:t>인 노드가 있을 때 최소 </a:t>
            </a:r>
            <a:r>
              <a:rPr lang="en-US" altLang="ko-KR" dirty="0"/>
              <a:t>3f</a:t>
            </a:r>
            <a:r>
              <a:rPr lang="ko-KR" altLang="en-US" dirty="0"/>
              <a:t>개보다 많은 노드가 있어야 </a:t>
            </a:r>
            <a:r>
              <a:rPr lang="en-US" altLang="ko-KR" dirty="0"/>
              <a:t>byzantine fault tolerance</a:t>
            </a:r>
            <a:r>
              <a:rPr lang="ko-KR" altLang="en-US" dirty="0"/>
              <a:t>한 시스템이고</a:t>
            </a:r>
            <a:r>
              <a:rPr lang="en-US" altLang="ko-KR" dirty="0"/>
              <a:t>, </a:t>
            </a:r>
            <a:r>
              <a:rPr lang="ko-KR" altLang="en-US" dirty="0"/>
              <a:t>이때 가장 작은 </a:t>
            </a:r>
            <a:r>
              <a:rPr lang="en-US" altLang="ko-KR" dirty="0"/>
              <a:t>N</a:t>
            </a:r>
            <a:r>
              <a:rPr lang="ko-KR" altLang="en-US" dirty="0"/>
              <a:t>은 </a:t>
            </a:r>
            <a:r>
              <a:rPr lang="en-US" altLang="ko-KR" dirty="0"/>
              <a:t>3f + 1</a:t>
            </a:r>
            <a:r>
              <a:rPr lang="ko-KR" altLang="en-US" dirty="0"/>
              <a:t>이다</a:t>
            </a:r>
            <a:r>
              <a:rPr lang="en-US" altLang="ko-KR" dirty="0"/>
              <a:t>. </a:t>
            </a:r>
            <a:r>
              <a:rPr lang="ko-KR" altLang="en-US" dirty="0"/>
              <a:t>따라서 </a:t>
            </a:r>
            <a:r>
              <a:rPr lang="en-US" altLang="ko-KR" dirty="0"/>
              <a:t>3f + 1</a:t>
            </a:r>
            <a:r>
              <a:rPr lang="ko-KR" altLang="en-US" dirty="0"/>
              <a:t>개의 노드로 구성된 시스템에서 견딜 수 있는 </a:t>
            </a:r>
            <a:r>
              <a:rPr lang="en-US" altLang="ko-KR" dirty="0"/>
              <a:t>faulty </a:t>
            </a:r>
            <a:r>
              <a:rPr lang="ko-KR" altLang="en-US" dirty="0"/>
              <a:t>노드의 최대 수는 </a:t>
            </a:r>
            <a:r>
              <a:rPr lang="en-US" altLang="ko-KR" dirty="0"/>
              <a:t>f</a:t>
            </a:r>
            <a:r>
              <a:rPr lang="ko-KR" altLang="en-US" dirty="0"/>
              <a:t>다</a:t>
            </a:r>
            <a:r>
              <a:rPr lang="en-US" altLang="ko-KR" dirty="0"/>
              <a:t>.</a:t>
            </a:r>
            <a:endParaRPr lang="ko-KR" altLang="en-US" dirty="0"/>
          </a:p>
        </p:txBody>
      </p:sp>
      <p:sp>
        <p:nvSpPr>
          <p:cNvPr id="3" name="제목 2">
            <a:extLst>
              <a:ext uri="{FF2B5EF4-FFF2-40B4-BE49-F238E27FC236}">
                <a16:creationId xmlns:a16="http://schemas.microsoft.com/office/drawing/2014/main" id="{CB40AB2B-CA78-4D1C-B966-B33A8869A491}"/>
              </a:ext>
            </a:extLst>
          </p:cNvPr>
          <p:cNvSpPr>
            <a:spLocks noGrp="1"/>
          </p:cNvSpPr>
          <p:nvPr>
            <p:ph type="title"/>
          </p:nvPr>
        </p:nvSpPr>
        <p:spPr/>
        <p:txBody>
          <a:bodyPr/>
          <a:lstStyle/>
          <a:p>
            <a:endParaRPr lang="ko-KR" altLang="en-US"/>
          </a:p>
        </p:txBody>
      </p:sp>
    </p:spTree>
    <p:extLst>
      <p:ext uri="{BB962C8B-B14F-4D97-AF65-F5344CB8AC3E}">
        <p14:creationId xmlns:p14="http://schemas.microsoft.com/office/powerpoint/2010/main" val="896295566"/>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85C4E80C-8FFF-4E79-ADA9-E215496E80F6}"/>
              </a:ext>
            </a:extLst>
          </p:cNvPr>
          <p:cNvSpPr>
            <a:spLocks noGrp="1"/>
          </p:cNvSpPr>
          <p:nvPr>
            <p:ph idx="1"/>
          </p:nvPr>
        </p:nvSpPr>
        <p:spPr>
          <a:xfrm>
            <a:off x="241299" y="674860"/>
            <a:ext cx="11683999" cy="6030740"/>
          </a:xfrm>
        </p:spPr>
        <p:txBody>
          <a:bodyPr>
            <a:normAutofit/>
          </a:bodyPr>
          <a:lstStyle/>
          <a:p>
            <a:pPr marL="342900" indent="-342900">
              <a:buAutoNum type="arabicPeriod"/>
            </a:pPr>
            <a:endParaRPr lang="en-US" altLang="ko-KR" dirty="0"/>
          </a:p>
          <a:p>
            <a:pPr marL="342900" indent="-342900">
              <a:buAutoNum type="arabicPeriod"/>
            </a:pPr>
            <a:endParaRPr lang="en-US" altLang="ko-KR" dirty="0"/>
          </a:p>
          <a:p>
            <a:pPr marL="342900" indent="-342900">
              <a:buAutoNum type="arabicPeriod"/>
            </a:pPr>
            <a:endParaRPr lang="en-US" altLang="ko-KR" dirty="0"/>
          </a:p>
          <a:p>
            <a:pPr marL="342900" indent="-342900">
              <a:buAutoNum type="arabicPeriod"/>
            </a:pPr>
            <a:endParaRPr lang="en-US" altLang="ko-KR" dirty="0"/>
          </a:p>
          <a:p>
            <a:pPr marL="342900" indent="-342900">
              <a:buAutoNum type="arabicPeriod"/>
            </a:pPr>
            <a:endParaRPr lang="en-US" altLang="ko-KR" dirty="0"/>
          </a:p>
          <a:p>
            <a:pPr marL="342900" indent="-342900">
              <a:buAutoNum type="arabicPeriod"/>
            </a:pPr>
            <a:endParaRPr lang="en-US" altLang="ko-KR" dirty="0"/>
          </a:p>
          <a:p>
            <a:pPr marL="342900" indent="-342900">
              <a:buAutoNum type="arabicPeriod"/>
            </a:pPr>
            <a:endParaRPr lang="en-US" altLang="ko-KR" dirty="0"/>
          </a:p>
          <a:p>
            <a:pPr marL="342900" indent="-342900">
              <a:buAutoNum type="arabicPeriod"/>
            </a:pPr>
            <a:endParaRPr lang="en-US" altLang="ko-KR" sz="1000" dirty="0"/>
          </a:p>
          <a:p>
            <a:pPr marL="216000" indent="-216000">
              <a:buAutoNum type="arabicPeriod"/>
            </a:pPr>
            <a:r>
              <a:rPr lang="en-US" altLang="ko-KR" dirty="0"/>
              <a:t>Request :</a:t>
            </a:r>
            <a:r>
              <a:rPr lang="ko-KR" altLang="en-US" dirty="0"/>
              <a:t> </a:t>
            </a:r>
            <a:r>
              <a:rPr lang="en-US" altLang="ko-KR" dirty="0"/>
              <a:t>client </a:t>
            </a:r>
            <a:r>
              <a:rPr lang="ko-KR" altLang="en-US" dirty="0"/>
              <a:t>가 모든 노드</a:t>
            </a:r>
            <a:r>
              <a:rPr lang="en-US" altLang="ko-KR" dirty="0"/>
              <a:t>(replica)</a:t>
            </a:r>
            <a:r>
              <a:rPr lang="ko-KR" altLang="en-US" dirty="0"/>
              <a:t>에 요청</a:t>
            </a:r>
            <a:r>
              <a:rPr lang="en-US" altLang="ko-KR" dirty="0"/>
              <a:t>(Request)</a:t>
            </a:r>
            <a:r>
              <a:rPr lang="ko-KR" altLang="en-US" dirty="0"/>
              <a:t>을 전파</a:t>
            </a:r>
            <a:r>
              <a:rPr lang="en-US" altLang="ko-KR" dirty="0"/>
              <a:t>(Broadcast)</a:t>
            </a:r>
          </a:p>
          <a:p>
            <a:pPr marL="216000" indent="-216000">
              <a:buAutoNum type="arabicPeriod"/>
            </a:pPr>
            <a:r>
              <a:rPr lang="en-US" altLang="ko-KR" dirty="0"/>
              <a:t>Pre-Prepare : </a:t>
            </a:r>
            <a:r>
              <a:rPr lang="ko-KR" altLang="en-US" dirty="0"/>
              <a:t>임의의 </a:t>
            </a:r>
            <a:r>
              <a:rPr lang="en-US" altLang="ko-KR" dirty="0"/>
              <a:t>replica0</a:t>
            </a:r>
            <a:r>
              <a:rPr lang="ko-KR" altLang="en-US" dirty="0"/>
              <a:t>이 </a:t>
            </a:r>
            <a:r>
              <a:rPr lang="en-US" altLang="ko-KR" dirty="0"/>
              <a:t>Primary(</a:t>
            </a:r>
            <a:r>
              <a:rPr lang="ko-KR" altLang="en-US" dirty="0"/>
              <a:t>리더</a:t>
            </a:r>
            <a:r>
              <a:rPr lang="en-US" altLang="ko-KR" dirty="0"/>
              <a:t>)</a:t>
            </a:r>
            <a:r>
              <a:rPr lang="ko-KR" altLang="en-US" dirty="0"/>
              <a:t>가</a:t>
            </a:r>
            <a:r>
              <a:rPr lang="en-US" altLang="ko-KR" dirty="0"/>
              <a:t> </a:t>
            </a:r>
            <a:r>
              <a:rPr lang="ko-KR" altLang="en-US" dirty="0"/>
              <a:t>되고 순차적으로 명령을 다른 노드에 전달</a:t>
            </a:r>
            <a:endParaRPr lang="en-US" altLang="ko-KR" dirty="0"/>
          </a:p>
          <a:p>
            <a:pPr marL="216000" indent="-216000">
              <a:buAutoNum type="arabicPeriod"/>
            </a:pPr>
            <a:r>
              <a:rPr lang="en-US" altLang="ko-KR" dirty="0"/>
              <a:t>Prepare : </a:t>
            </a:r>
            <a:r>
              <a:rPr lang="ko-KR" altLang="en-US" dirty="0"/>
              <a:t>각 노드는 </a:t>
            </a:r>
            <a:r>
              <a:rPr lang="en-US" altLang="ko-KR" dirty="0"/>
              <a:t>2</a:t>
            </a:r>
            <a:r>
              <a:rPr lang="ko-KR" altLang="en-US" dirty="0"/>
              <a:t>의 명령을 받으면 </a:t>
            </a:r>
            <a:r>
              <a:rPr lang="en-US" altLang="ko-KR" dirty="0"/>
              <a:t>Primary(replica0)</a:t>
            </a:r>
            <a:r>
              <a:rPr lang="ko-KR" altLang="en-US" dirty="0"/>
              <a:t>을 포함한 모든 노드에 회신</a:t>
            </a:r>
            <a:endParaRPr lang="en-US" altLang="ko-KR" dirty="0"/>
          </a:p>
          <a:p>
            <a:pPr marL="216000" indent="-216000">
              <a:buAutoNum type="arabicPeriod"/>
            </a:pPr>
            <a:r>
              <a:rPr lang="en-US" altLang="ko-KR" dirty="0"/>
              <a:t>Commit : </a:t>
            </a:r>
            <a:r>
              <a:rPr lang="ko-KR" altLang="en-US" dirty="0"/>
              <a:t>각 노드는 </a:t>
            </a:r>
            <a:r>
              <a:rPr lang="en-US" altLang="ko-KR" dirty="0"/>
              <a:t>3</a:t>
            </a:r>
            <a:r>
              <a:rPr lang="ko-KR" altLang="en-US" dirty="0"/>
              <a:t>에서 전달된 명령을 일정 수 이상</a:t>
            </a:r>
            <a:r>
              <a:rPr lang="en-US" altLang="ko-KR" dirty="0"/>
              <a:t>(2f) </a:t>
            </a:r>
            <a:r>
              <a:rPr lang="ko-KR" altLang="en-US" dirty="0"/>
              <a:t>수신하면 </a:t>
            </a:r>
            <a:r>
              <a:rPr lang="en-US" altLang="ko-KR" dirty="0"/>
              <a:t>primary</a:t>
            </a:r>
            <a:r>
              <a:rPr lang="ko-KR" altLang="en-US" dirty="0"/>
              <a:t>를 포함한 모든 노드에 수신한 신호를 전송</a:t>
            </a:r>
            <a:endParaRPr lang="en-US" altLang="ko-KR" dirty="0"/>
          </a:p>
          <a:p>
            <a:pPr marL="216000" indent="-216000">
              <a:buAutoNum type="arabicPeriod"/>
            </a:pPr>
            <a:r>
              <a:rPr lang="ko-KR" altLang="en-US" dirty="0"/>
              <a:t>각 노드는 </a:t>
            </a:r>
            <a:r>
              <a:rPr lang="en-US" altLang="ko-KR" dirty="0"/>
              <a:t>4</a:t>
            </a:r>
            <a:r>
              <a:rPr lang="ko-KR" altLang="en-US" dirty="0"/>
              <a:t>에서 보낸 명령을 일정 수 이상</a:t>
            </a:r>
            <a:r>
              <a:rPr lang="en-US" altLang="ko-KR" dirty="0"/>
              <a:t>(2f) </a:t>
            </a:r>
            <a:r>
              <a:rPr lang="ko-KR" altLang="en-US" dirty="0"/>
              <a:t>수신하면 명령을 실행하고 블록을 등록해 </a:t>
            </a:r>
            <a:r>
              <a:rPr lang="en-US" altLang="ko-KR" dirty="0"/>
              <a:t>client</a:t>
            </a:r>
            <a:r>
              <a:rPr lang="ko-KR" altLang="en-US" dirty="0"/>
              <a:t>에 </a:t>
            </a:r>
            <a:r>
              <a:rPr lang="en-US" altLang="ko-KR" dirty="0"/>
              <a:t>reply</a:t>
            </a:r>
            <a:r>
              <a:rPr lang="ko-KR" altLang="en-US" dirty="0"/>
              <a:t>를 반환</a:t>
            </a:r>
            <a:endParaRPr lang="en-US" altLang="ko-KR" dirty="0"/>
          </a:p>
          <a:p>
            <a:pPr indent="0">
              <a:buNone/>
            </a:pPr>
            <a:endParaRPr lang="en-US" altLang="ko-KR" dirty="0"/>
          </a:p>
          <a:p>
            <a:endParaRPr lang="en-US" altLang="ko-KR" dirty="0"/>
          </a:p>
        </p:txBody>
      </p:sp>
      <p:sp>
        <p:nvSpPr>
          <p:cNvPr id="3" name="제목 2">
            <a:extLst>
              <a:ext uri="{FF2B5EF4-FFF2-40B4-BE49-F238E27FC236}">
                <a16:creationId xmlns:a16="http://schemas.microsoft.com/office/drawing/2014/main" id="{54549E16-4B34-42A2-A115-3DCD62031F86}"/>
              </a:ext>
            </a:extLst>
          </p:cNvPr>
          <p:cNvSpPr>
            <a:spLocks noGrp="1"/>
          </p:cNvSpPr>
          <p:nvPr>
            <p:ph type="title"/>
          </p:nvPr>
        </p:nvSpPr>
        <p:spPr/>
        <p:txBody>
          <a:bodyPr/>
          <a:lstStyle/>
          <a:p>
            <a:r>
              <a:rPr lang="ko-KR" altLang="en-US" dirty="0"/>
              <a:t>합의 알고리즘 </a:t>
            </a:r>
            <a:r>
              <a:rPr lang="en-US" altLang="ko-KR" dirty="0"/>
              <a:t>- PBFT(Practical Byzantine Fault Tolerance)</a:t>
            </a:r>
            <a:endParaRPr lang="ko-KR" altLang="en-US" dirty="0"/>
          </a:p>
        </p:txBody>
      </p:sp>
      <p:pic>
        <p:nvPicPr>
          <p:cNvPr id="5" name="그림 4">
            <a:extLst>
              <a:ext uri="{FF2B5EF4-FFF2-40B4-BE49-F238E27FC236}">
                <a16:creationId xmlns:a16="http://schemas.microsoft.com/office/drawing/2014/main" id="{C5644BC8-1BA5-4791-8024-31C04C7F58D6}"/>
              </a:ext>
            </a:extLst>
          </p:cNvPr>
          <p:cNvPicPr>
            <a:picLocks noChangeAspect="1"/>
          </p:cNvPicPr>
          <p:nvPr/>
        </p:nvPicPr>
        <p:blipFill>
          <a:blip r:embed="rId2"/>
          <a:stretch>
            <a:fillRect/>
          </a:stretch>
        </p:blipFill>
        <p:spPr>
          <a:xfrm>
            <a:off x="213990" y="674860"/>
            <a:ext cx="6139102" cy="2796308"/>
          </a:xfrm>
          <a:prstGeom prst="rect">
            <a:avLst/>
          </a:prstGeom>
        </p:spPr>
      </p:pic>
      <p:graphicFrame>
        <p:nvGraphicFramePr>
          <p:cNvPr id="8" name="표 8">
            <a:extLst>
              <a:ext uri="{FF2B5EF4-FFF2-40B4-BE49-F238E27FC236}">
                <a16:creationId xmlns:a16="http://schemas.microsoft.com/office/drawing/2014/main" id="{A80F1512-B881-4EDF-A528-8686BA8D79A9}"/>
              </a:ext>
            </a:extLst>
          </p:cNvPr>
          <p:cNvGraphicFramePr>
            <a:graphicFrameLocks noGrp="1"/>
          </p:cNvGraphicFramePr>
          <p:nvPr>
            <p:extLst>
              <p:ext uri="{D42A27DB-BD31-4B8C-83A1-F6EECF244321}">
                <p14:modId xmlns:p14="http://schemas.microsoft.com/office/powerpoint/2010/main" val="548351878"/>
              </p:ext>
            </p:extLst>
          </p:nvPr>
        </p:nvGraphicFramePr>
        <p:xfrm>
          <a:off x="6429308" y="674860"/>
          <a:ext cx="5495990" cy="2072640"/>
        </p:xfrm>
        <a:graphic>
          <a:graphicData uri="http://schemas.openxmlformats.org/drawingml/2006/table">
            <a:tbl>
              <a:tblPr firstRow="1" bandRow="1">
                <a:tableStyleId>{5C22544A-7EE6-4342-B048-85BDC9FD1C3A}</a:tableStyleId>
              </a:tblPr>
              <a:tblGrid>
                <a:gridCol w="1135380">
                  <a:extLst>
                    <a:ext uri="{9D8B030D-6E8A-4147-A177-3AD203B41FA5}">
                      <a16:colId xmlns:a16="http://schemas.microsoft.com/office/drawing/2014/main" val="4245081222"/>
                    </a:ext>
                  </a:extLst>
                </a:gridCol>
                <a:gridCol w="1008380">
                  <a:extLst>
                    <a:ext uri="{9D8B030D-6E8A-4147-A177-3AD203B41FA5}">
                      <a16:colId xmlns:a16="http://schemas.microsoft.com/office/drawing/2014/main" val="1793375977"/>
                    </a:ext>
                  </a:extLst>
                </a:gridCol>
                <a:gridCol w="1840230">
                  <a:extLst>
                    <a:ext uri="{9D8B030D-6E8A-4147-A177-3AD203B41FA5}">
                      <a16:colId xmlns:a16="http://schemas.microsoft.com/office/drawing/2014/main" val="3850268851"/>
                    </a:ext>
                  </a:extLst>
                </a:gridCol>
                <a:gridCol w="1512000">
                  <a:extLst>
                    <a:ext uri="{9D8B030D-6E8A-4147-A177-3AD203B41FA5}">
                      <a16:colId xmlns:a16="http://schemas.microsoft.com/office/drawing/2014/main" val="539633793"/>
                    </a:ext>
                  </a:extLst>
                </a:gridCol>
              </a:tblGrid>
              <a:tr h="231270">
                <a:tc>
                  <a:txBody>
                    <a:bodyPr/>
                    <a:lstStyle/>
                    <a:p>
                      <a:pPr algn="ctr" latinLnBrk="1"/>
                      <a:r>
                        <a:rPr lang="en-US" altLang="ko-KR" sz="1200" b="0" baseline="0" dirty="0">
                          <a:solidFill>
                            <a:srgbClr val="3F3F3F"/>
                          </a:solidFill>
                          <a:latin typeface="Arial" panose="020B0604020202020204" pitchFamily="34" charset="0"/>
                        </a:rPr>
                        <a:t>f</a:t>
                      </a:r>
                      <a:br>
                        <a:rPr lang="en-US" altLang="ko-KR" sz="1200" b="0" baseline="0" dirty="0">
                          <a:solidFill>
                            <a:srgbClr val="3F3F3F"/>
                          </a:solidFill>
                          <a:latin typeface="Arial" panose="020B0604020202020204" pitchFamily="34" charset="0"/>
                        </a:rPr>
                      </a:br>
                      <a:r>
                        <a:rPr lang="en-US" altLang="ko-KR" sz="1000" b="0" baseline="0" dirty="0">
                          <a:solidFill>
                            <a:srgbClr val="3F3F3F"/>
                          </a:solidFill>
                          <a:latin typeface="Arial" panose="020B0604020202020204" pitchFamily="34" charset="0"/>
                        </a:rPr>
                        <a:t>(</a:t>
                      </a:r>
                      <a:r>
                        <a:rPr lang="ko-KR" altLang="en-US" sz="1000" b="0" baseline="0" dirty="0">
                          <a:solidFill>
                            <a:srgbClr val="3F3F3F"/>
                          </a:solidFill>
                          <a:latin typeface="Arial" panose="020B0604020202020204" pitchFamily="34" charset="0"/>
                        </a:rPr>
                        <a:t>부정한 노드 수</a:t>
                      </a:r>
                      <a:r>
                        <a:rPr lang="en-US" altLang="ko-KR" sz="1000" b="0" baseline="0" dirty="0">
                          <a:solidFill>
                            <a:srgbClr val="3F3F3F"/>
                          </a:solidFill>
                          <a:latin typeface="Arial" panose="020B0604020202020204" pitchFamily="34" charset="0"/>
                        </a:rPr>
                        <a:t>)</a:t>
                      </a:r>
                      <a:endParaRPr lang="ko-KR" altLang="en-US" sz="1000" b="0" baseline="0" dirty="0">
                        <a:solidFill>
                          <a:srgbClr val="3F3F3F"/>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200" b="0" baseline="0" dirty="0">
                          <a:solidFill>
                            <a:srgbClr val="3F3F3F"/>
                          </a:solidFill>
                          <a:latin typeface="Arial" panose="020B0604020202020204" pitchFamily="34" charset="0"/>
                        </a:rPr>
                        <a:t>3f + 1</a:t>
                      </a:r>
                      <a:br>
                        <a:rPr lang="en-US" altLang="ko-KR" sz="1200" b="0" baseline="0" dirty="0">
                          <a:solidFill>
                            <a:srgbClr val="3F3F3F"/>
                          </a:solidFill>
                          <a:latin typeface="Arial" panose="020B0604020202020204" pitchFamily="34" charset="0"/>
                        </a:rPr>
                      </a:br>
                      <a:r>
                        <a:rPr lang="en-US" altLang="ko-KR" sz="1000" b="0" baseline="0" dirty="0">
                          <a:solidFill>
                            <a:srgbClr val="3F3F3F"/>
                          </a:solidFill>
                          <a:latin typeface="Arial" panose="020B0604020202020204" pitchFamily="34" charset="0"/>
                        </a:rPr>
                        <a:t>(</a:t>
                      </a:r>
                      <a:r>
                        <a:rPr lang="ko-KR" altLang="en-US" sz="1000" b="0" baseline="0" dirty="0">
                          <a:solidFill>
                            <a:srgbClr val="3F3F3F"/>
                          </a:solidFill>
                          <a:latin typeface="Arial" panose="020B0604020202020204" pitchFamily="34" charset="0"/>
                        </a:rPr>
                        <a:t>최소 노드 수</a:t>
                      </a:r>
                      <a:r>
                        <a:rPr lang="en-US" altLang="ko-KR" sz="1000" b="0" baseline="0" dirty="0">
                          <a:solidFill>
                            <a:srgbClr val="3F3F3F"/>
                          </a:solidFill>
                          <a:latin typeface="Arial" panose="020B0604020202020204" pitchFamily="34" charset="0"/>
                        </a:rPr>
                        <a:t>)</a:t>
                      </a:r>
                      <a:endParaRPr lang="ko-KR" altLang="en-US" sz="1000" b="0" baseline="0" dirty="0">
                        <a:solidFill>
                          <a:srgbClr val="3F3F3F"/>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200" b="0" baseline="0" dirty="0">
                          <a:solidFill>
                            <a:srgbClr val="3F3F3F"/>
                          </a:solidFill>
                          <a:latin typeface="Arial" panose="020B0604020202020204" pitchFamily="34" charset="0"/>
                        </a:rPr>
                        <a:t>2f</a:t>
                      </a:r>
                      <a:br>
                        <a:rPr lang="en-US" altLang="ko-KR" sz="1200" b="0" baseline="0" dirty="0">
                          <a:solidFill>
                            <a:srgbClr val="3F3F3F"/>
                          </a:solidFill>
                          <a:latin typeface="Arial" panose="020B0604020202020204" pitchFamily="34" charset="0"/>
                        </a:rPr>
                      </a:br>
                      <a:r>
                        <a:rPr lang="en-US" altLang="ko-KR" sz="1000" b="0" baseline="0" dirty="0">
                          <a:solidFill>
                            <a:srgbClr val="3F3F3F"/>
                          </a:solidFill>
                          <a:latin typeface="Arial" panose="020B0604020202020204" pitchFamily="34" charset="0"/>
                        </a:rPr>
                        <a:t>(</a:t>
                      </a:r>
                      <a:r>
                        <a:rPr lang="ko-KR" altLang="en-US" sz="1000" b="0" baseline="0" dirty="0">
                          <a:solidFill>
                            <a:srgbClr val="3F3F3F"/>
                          </a:solidFill>
                          <a:latin typeface="Arial" panose="020B0604020202020204" pitchFamily="34" charset="0"/>
                        </a:rPr>
                        <a:t>회신에 필요한 수신 명령 수</a:t>
                      </a:r>
                      <a:r>
                        <a:rPr lang="en-US" altLang="ko-KR" sz="1000" b="0" baseline="0" dirty="0">
                          <a:solidFill>
                            <a:srgbClr val="3F3F3F"/>
                          </a:solidFill>
                          <a:latin typeface="Arial" panose="020B0604020202020204" pitchFamily="34" charset="0"/>
                        </a:rPr>
                        <a:t>)</a:t>
                      </a:r>
                      <a:endParaRPr lang="ko-KR" altLang="en-US" sz="1000" b="0" baseline="0" dirty="0">
                        <a:solidFill>
                          <a:srgbClr val="3F3F3F"/>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200" b="0" baseline="0" dirty="0">
                          <a:solidFill>
                            <a:srgbClr val="3F3F3F"/>
                          </a:solidFill>
                          <a:latin typeface="Arial" panose="020B0604020202020204" pitchFamily="34" charset="0"/>
                        </a:rPr>
                        <a:t>f + 1</a:t>
                      </a:r>
                      <a:br>
                        <a:rPr lang="en-US" altLang="ko-KR" sz="1200" b="0" baseline="0" dirty="0">
                          <a:solidFill>
                            <a:srgbClr val="3F3F3F"/>
                          </a:solidFill>
                          <a:latin typeface="Arial" panose="020B0604020202020204" pitchFamily="34" charset="0"/>
                        </a:rPr>
                      </a:br>
                      <a:r>
                        <a:rPr lang="en-US" altLang="ko-KR" sz="1000" b="0" baseline="0" dirty="0">
                          <a:solidFill>
                            <a:srgbClr val="3F3F3F"/>
                          </a:solidFill>
                          <a:latin typeface="Arial" panose="020B0604020202020204" pitchFamily="34" charset="0"/>
                        </a:rPr>
                        <a:t>(</a:t>
                      </a:r>
                      <a:r>
                        <a:rPr lang="ko-KR" altLang="en-US" sz="1000" b="0" baseline="0" dirty="0">
                          <a:solidFill>
                            <a:srgbClr val="3F3F3F"/>
                          </a:solidFill>
                          <a:latin typeface="Arial" panose="020B0604020202020204" pitchFamily="34" charset="0"/>
                        </a:rPr>
                        <a:t>확정에 필요한 노드 수</a:t>
                      </a:r>
                      <a:r>
                        <a:rPr lang="en-US" altLang="ko-KR" sz="1000" b="0" baseline="0" dirty="0">
                          <a:solidFill>
                            <a:srgbClr val="3F3F3F"/>
                          </a:solidFill>
                          <a:latin typeface="Arial" panose="020B0604020202020204" pitchFamily="34" charset="0"/>
                        </a:rPr>
                        <a:t>)</a:t>
                      </a:r>
                      <a:endParaRPr lang="ko-KR" altLang="en-US" sz="1000" b="0" baseline="0" dirty="0">
                        <a:solidFill>
                          <a:srgbClr val="3F3F3F"/>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719947841"/>
                  </a:ext>
                </a:extLst>
              </a:tr>
              <a:tr h="133990">
                <a:tc>
                  <a:txBody>
                    <a:bodyPr/>
                    <a:lstStyle/>
                    <a:p>
                      <a:pPr algn="ctr" latinLnBrk="1"/>
                      <a:r>
                        <a:rPr lang="en-US" altLang="ko-KR" sz="1200" b="0" baseline="0" dirty="0">
                          <a:solidFill>
                            <a:schemeClr val="bg1">
                              <a:lumMod val="85000"/>
                            </a:schemeClr>
                          </a:solidFill>
                          <a:latin typeface="Arial" panose="020B0604020202020204" pitchFamily="34" charset="0"/>
                        </a:rPr>
                        <a:t>1</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baseline="0" dirty="0">
                          <a:solidFill>
                            <a:schemeClr val="bg1">
                              <a:lumMod val="85000"/>
                            </a:schemeClr>
                          </a:solidFill>
                          <a:latin typeface="Arial" panose="020B0604020202020204" pitchFamily="34" charset="0"/>
                        </a:rPr>
                        <a:t>4</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baseline="0" dirty="0">
                          <a:solidFill>
                            <a:schemeClr val="bg1">
                              <a:lumMod val="85000"/>
                            </a:schemeClr>
                          </a:solidFill>
                          <a:latin typeface="Arial" panose="020B0604020202020204" pitchFamily="34" charset="0"/>
                        </a:rPr>
                        <a:t>2</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baseline="0" dirty="0">
                          <a:solidFill>
                            <a:schemeClr val="bg1">
                              <a:lumMod val="85000"/>
                            </a:schemeClr>
                          </a:solidFill>
                          <a:latin typeface="Arial" panose="020B0604020202020204" pitchFamily="34" charset="0"/>
                        </a:rPr>
                        <a:t>2</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839181273"/>
                  </a:ext>
                </a:extLst>
              </a:tr>
              <a:tr h="133990">
                <a:tc>
                  <a:txBody>
                    <a:bodyPr/>
                    <a:lstStyle/>
                    <a:p>
                      <a:pPr algn="ctr" latinLnBrk="1"/>
                      <a:r>
                        <a:rPr lang="en-US" altLang="ko-KR" sz="1200" b="0" baseline="0" dirty="0">
                          <a:solidFill>
                            <a:schemeClr val="bg1">
                              <a:lumMod val="85000"/>
                            </a:schemeClr>
                          </a:solidFill>
                          <a:latin typeface="Arial" panose="020B0604020202020204" pitchFamily="34" charset="0"/>
                        </a:rPr>
                        <a:t>2</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baseline="0" dirty="0">
                          <a:solidFill>
                            <a:schemeClr val="bg1">
                              <a:lumMod val="85000"/>
                            </a:schemeClr>
                          </a:solidFill>
                          <a:latin typeface="Arial" panose="020B0604020202020204" pitchFamily="34" charset="0"/>
                        </a:rPr>
                        <a:t>7</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baseline="0" dirty="0">
                          <a:solidFill>
                            <a:schemeClr val="bg1">
                              <a:lumMod val="85000"/>
                            </a:schemeClr>
                          </a:solidFill>
                          <a:latin typeface="Arial" panose="020B0604020202020204" pitchFamily="34" charset="0"/>
                        </a:rPr>
                        <a:t>4</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baseline="0" dirty="0">
                          <a:solidFill>
                            <a:schemeClr val="bg1">
                              <a:lumMod val="85000"/>
                            </a:schemeClr>
                          </a:solidFill>
                          <a:latin typeface="Arial" panose="020B0604020202020204" pitchFamily="34" charset="0"/>
                        </a:rPr>
                        <a:t>3</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973753410"/>
                  </a:ext>
                </a:extLst>
              </a:tr>
              <a:tr h="133990">
                <a:tc>
                  <a:txBody>
                    <a:bodyPr/>
                    <a:lstStyle/>
                    <a:p>
                      <a:pPr algn="ctr" latinLnBrk="1"/>
                      <a:r>
                        <a:rPr lang="en-US" altLang="ko-KR" sz="1200" b="0" baseline="0" dirty="0">
                          <a:solidFill>
                            <a:schemeClr val="bg1">
                              <a:lumMod val="85000"/>
                            </a:schemeClr>
                          </a:solidFill>
                          <a:latin typeface="Arial" panose="020B0604020202020204" pitchFamily="34" charset="0"/>
                        </a:rPr>
                        <a:t>3</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baseline="0" dirty="0">
                          <a:solidFill>
                            <a:schemeClr val="bg1">
                              <a:lumMod val="85000"/>
                            </a:schemeClr>
                          </a:solidFill>
                          <a:latin typeface="Arial" panose="020B0604020202020204" pitchFamily="34" charset="0"/>
                        </a:rPr>
                        <a:t>10</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baseline="0" dirty="0">
                          <a:solidFill>
                            <a:schemeClr val="bg1">
                              <a:lumMod val="85000"/>
                            </a:schemeClr>
                          </a:solidFill>
                          <a:latin typeface="Arial" panose="020B0604020202020204" pitchFamily="34" charset="0"/>
                        </a:rPr>
                        <a:t>6</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baseline="0" dirty="0">
                          <a:solidFill>
                            <a:schemeClr val="bg1">
                              <a:lumMod val="85000"/>
                            </a:schemeClr>
                          </a:solidFill>
                          <a:latin typeface="Arial" panose="020B0604020202020204" pitchFamily="34" charset="0"/>
                        </a:rPr>
                        <a:t>4</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779197223"/>
                  </a:ext>
                </a:extLst>
              </a:tr>
              <a:tr h="133990">
                <a:tc>
                  <a:txBody>
                    <a:bodyPr/>
                    <a:lstStyle/>
                    <a:p>
                      <a:pPr algn="ctr" latinLnBrk="1"/>
                      <a:r>
                        <a:rPr lang="en-US" altLang="ko-KR" sz="1200" b="0" baseline="0" dirty="0">
                          <a:solidFill>
                            <a:schemeClr val="bg1">
                              <a:lumMod val="85000"/>
                            </a:schemeClr>
                          </a:solidFill>
                          <a:latin typeface="Arial" panose="020B0604020202020204" pitchFamily="34" charset="0"/>
                        </a:rPr>
                        <a:t>4</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baseline="0" dirty="0">
                          <a:solidFill>
                            <a:schemeClr val="bg1">
                              <a:lumMod val="85000"/>
                            </a:schemeClr>
                          </a:solidFill>
                          <a:latin typeface="Arial" panose="020B0604020202020204" pitchFamily="34" charset="0"/>
                        </a:rPr>
                        <a:t>13</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baseline="0" dirty="0">
                          <a:solidFill>
                            <a:schemeClr val="bg1">
                              <a:lumMod val="85000"/>
                            </a:schemeClr>
                          </a:solidFill>
                          <a:latin typeface="Arial" panose="020B0604020202020204" pitchFamily="34" charset="0"/>
                        </a:rPr>
                        <a:t>8</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baseline="0" dirty="0">
                          <a:solidFill>
                            <a:schemeClr val="bg1">
                              <a:lumMod val="85000"/>
                            </a:schemeClr>
                          </a:solidFill>
                          <a:latin typeface="Arial" panose="020B0604020202020204" pitchFamily="34" charset="0"/>
                        </a:rPr>
                        <a:t>5</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741398669"/>
                  </a:ext>
                </a:extLst>
              </a:tr>
              <a:tr h="133990">
                <a:tc>
                  <a:txBody>
                    <a:bodyPr/>
                    <a:lstStyle/>
                    <a:p>
                      <a:pPr algn="ctr" latinLnBrk="1"/>
                      <a:r>
                        <a:rPr lang="en-US" altLang="ko-KR" sz="1200" b="0" baseline="0" dirty="0">
                          <a:solidFill>
                            <a:schemeClr val="bg1">
                              <a:lumMod val="85000"/>
                            </a:schemeClr>
                          </a:solidFill>
                          <a:latin typeface="Arial" panose="020B0604020202020204" pitchFamily="34" charset="0"/>
                        </a:rPr>
                        <a:t>5</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baseline="0" dirty="0">
                          <a:solidFill>
                            <a:schemeClr val="bg1">
                              <a:lumMod val="85000"/>
                            </a:schemeClr>
                          </a:solidFill>
                          <a:latin typeface="Arial" panose="020B0604020202020204" pitchFamily="34" charset="0"/>
                        </a:rPr>
                        <a:t>16</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baseline="0" dirty="0">
                          <a:solidFill>
                            <a:schemeClr val="bg1">
                              <a:lumMod val="85000"/>
                            </a:schemeClr>
                          </a:solidFill>
                          <a:latin typeface="Arial" panose="020B0604020202020204" pitchFamily="34" charset="0"/>
                        </a:rPr>
                        <a:t>10</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baseline="0" dirty="0">
                          <a:solidFill>
                            <a:schemeClr val="bg1">
                              <a:lumMod val="85000"/>
                            </a:schemeClr>
                          </a:solidFill>
                          <a:latin typeface="Arial" panose="020B0604020202020204" pitchFamily="34" charset="0"/>
                        </a:rPr>
                        <a:t>6</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951671868"/>
                  </a:ext>
                </a:extLst>
              </a:tr>
              <a:tr h="133990">
                <a:tc>
                  <a:txBody>
                    <a:bodyPr/>
                    <a:lstStyle/>
                    <a:p>
                      <a:pPr algn="ctr" latinLnBrk="1"/>
                      <a:r>
                        <a:rPr lang="en-US" altLang="ko-KR" sz="1200" b="0" baseline="0" dirty="0">
                          <a:solidFill>
                            <a:schemeClr val="bg1">
                              <a:lumMod val="85000"/>
                            </a:schemeClr>
                          </a:solidFill>
                          <a:latin typeface="Arial" panose="020B0604020202020204" pitchFamily="34" charset="0"/>
                        </a:rPr>
                        <a:t>6</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baseline="0" dirty="0">
                          <a:solidFill>
                            <a:schemeClr val="bg1">
                              <a:lumMod val="85000"/>
                            </a:schemeClr>
                          </a:solidFill>
                          <a:latin typeface="Arial" panose="020B0604020202020204" pitchFamily="34" charset="0"/>
                        </a:rPr>
                        <a:t>19</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baseline="0" dirty="0">
                          <a:solidFill>
                            <a:schemeClr val="bg1">
                              <a:lumMod val="85000"/>
                            </a:schemeClr>
                          </a:solidFill>
                          <a:latin typeface="Arial" panose="020B0604020202020204" pitchFamily="34" charset="0"/>
                        </a:rPr>
                        <a:t>12</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baseline="0" dirty="0">
                          <a:solidFill>
                            <a:schemeClr val="bg1">
                              <a:lumMod val="85000"/>
                            </a:schemeClr>
                          </a:solidFill>
                          <a:latin typeface="Arial" panose="020B0604020202020204" pitchFamily="34" charset="0"/>
                        </a:rPr>
                        <a:t>7</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664260948"/>
                  </a:ext>
                </a:extLst>
              </a:tr>
            </a:tbl>
          </a:graphicData>
        </a:graphic>
      </p:graphicFrame>
    </p:spTree>
    <p:extLst>
      <p:ext uri="{BB962C8B-B14F-4D97-AF65-F5344CB8AC3E}">
        <p14:creationId xmlns:p14="http://schemas.microsoft.com/office/powerpoint/2010/main" val="1105804605"/>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85C4E80C-8FFF-4E79-ADA9-E215496E80F6}"/>
              </a:ext>
            </a:extLst>
          </p:cNvPr>
          <p:cNvSpPr>
            <a:spLocks noGrp="1"/>
          </p:cNvSpPr>
          <p:nvPr>
            <p:ph idx="1"/>
          </p:nvPr>
        </p:nvSpPr>
        <p:spPr>
          <a:xfrm>
            <a:off x="241299" y="674860"/>
            <a:ext cx="11683999" cy="6030740"/>
          </a:xfrm>
        </p:spPr>
        <p:txBody>
          <a:bodyPr>
            <a:normAutofit fontScale="62500" lnSpcReduction="20000"/>
          </a:bodyPr>
          <a:lstStyle/>
          <a:p>
            <a:endParaRPr lang="en-US" altLang="ko-KR" dirty="0"/>
          </a:p>
          <a:p>
            <a:endParaRPr lang="en-US" altLang="ko-KR" dirty="0"/>
          </a:p>
          <a:p>
            <a:endParaRPr lang="en-US" altLang="ko-KR" dirty="0"/>
          </a:p>
          <a:p>
            <a:endParaRPr lang="en-US" altLang="ko-KR" dirty="0"/>
          </a:p>
          <a:p>
            <a:endParaRPr lang="en-US" altLang="ko-KR" dirty="0"/>
          </a:p>
          <a:p>
            <a:endParaRPr lang="en-US" altLang="ko-KR" dirty="0"/>
          </a:p>
          <a:p>
            <a:endParaRPr lang="en-US" altLang="ko-KR" dirty="0"/>
          </a:p>
          <a:p>
            <a:pPr indent="0">
              <a:buNone/>
            </a:pPr>
            <a:endParaRPr lang="en-US" altLang="ko-KR" dirty="0"/>
          </a:p>
          <a:p>
            <a:r>
              <a:rPr lang="ko-KR" altLang="en-US" dirty="0"/>
              <a:t>클라이언트가 모든 노드에 요청을 브로드 캐스트</a:t>
            </a:r>
            <a:endParaRPr lang="en-US" altLang="ko-KR" dirty="0"/>
          </a:p>
          <a:p>
            <a:r>
              <a:rPr lang="en-US" altLang="ko-KR" dirty="0"/>
              <a:t>Replica0</a:t>
            </a:r>
            <a:r>
              <a:rPr lang="ko-KR" altLang="en-US" dirty="0"/>
              <a:t>이 </a:t>
            </a:r>
            <a:r>
              <a:rPr lang="en-US" altLang="ko-KR" dirty="0"/>
              <a:t>primary(</a:t>
            </a:r>
            <a:r>
              <a:rPr lang="ko-KR" altLang="en-US" dirty="0"/>
              <a:t>리더</a:t>
            </a:r>
            <a:r>
              <a:rPr lang="en-US" altLang="ko-KR" dirty="0"/>
              <a:t>)</a:t>
            </a:r>
            <a:r>
              <a:rPr lang="ko-KR" altLang="en-US" dirty="0"/>
              <a:t>가 되고 순차적으로 명령을 다른 노드에 전달</a:t>
            </a:r>
            <a:endParaRPr lang="en-US" altLang="ko-KR" dirty="0"/>
          </a:p>
          <a:p>
            <a:r>
              <a:rPr lang="ko-KR" altLang="en-US" dirty="0"/>
              <a:t>각 노드는 </a:t>
            </a:r>
            <a:r>
              <a:rPr lang="en-US" altLang="ko-KR" dirty="0"/>
              <a:t>2</a:t>
            </a:r>
            <a:r>
              <a:rPr lang="ko-KR" altLang="en-US" dirty="0"/>
              <a:t>의 명령을 받으면 </a:t>
            </a:r>
            <a:r>
              <a:rPr lang="en-US" altLang="ko-KR" dirty="0"/>
              <a:t>primary(Replica0)</a:t>
            </a:r>
            <a:r>
              <a:rPr lang="ko-KR" altLang="en-US" dirty="0"/>
              <a:t>을 포함한 모든 노드에 회신</a:t>
            </a:r>
            <a:endParaRPr lang="en-US" altLang="ko-KR" dirty="0"/>
          </a:p>
          <a:p>
            <a:r>
              <a:rPr lang="ko-KR" altLang="en-US" dirty="0"/>
              <a:t>각 노드는 </a:t>
            </a:r>
            <a:r>
              <a:rPr lang="en-US" altLang="ko-KR" dirty="0"/>
              <a:t>3</a:t>
            </a:r>
            <a:r>
              <a:rPr lang="ko-KR" altLang="en-US" dirty="0"/>
              <a:t>에서 전달된 명령을 일정 수 이상</a:t>
            </a:r>
            <a:r>
              <a:rPr lang="en-US" altLang="ko-KR" dirty="0"/>
              <a:t>(2f) </a:t>
            </a:r>
            <a:r>
              <a:rPr lang="ko-KR" altLang="en-US" dirty="0"/>
              <a:t>수신하면 </a:t>
            </a:r>
            <a:r>
              <a:rPr lang="en-US" altLang="ko-KR" dirty="0"/>
              <a:t>Primary(Replica0)</a:t>
            </a:r>
            <a:r>
              <a:rPr lang="ko-KR" altLang="en-US" dirty="0"/>
              <a:t>을 포함한 모든 노드에 수신한 신호를 전송</a:t>
            </a:r>
            <a:endParaRPr lang="en-US" altLang="ko-KR" dirty="0"/>
          </a:p>
          <a:p>
            <a:r>
              <a:rPr lang="ko-KR" altLang="en-US" dirty="0"/>
              <a:t>각 노드는 </a:t>
            </a:r>
            <a:r>
              <a:rPr lang="en-US" altLang="ko-KR" dirty="0"/>
              <a:t>4</a:t>
            </a:r>
            <a:r>
              <a:rPr lang="ko-KR" altLang="en-US" dirty="0"/>
              <a:t>에서 보낸 명령을 일정 수 이상</a:t>
            </a:r>
            <a:r>
              <a:rPr lang="en-US" altLang="ko-KR" dirty="0"/>
              <a:t>(2f) </a:t>
            </a:r>
            <a:r>
              <a:rPr lang="ko-KR" altLang="en-US" dirty="0"/>
              <a:t>수신하면 명령을 실행하고 블록을 등록해 </a:t>
            </a:r>
            <a:r>
              <a:rPr lang="en-US" altLang="ko-KR" dirty="0"/>
              <a:t>client</a:t>
            </a:r>
            <a:r>
              <a:rPr lang="ko-KR" altLang="en-US" dirty="0"/>
              <a:t>에 </a:t>
            </a:r>
            <a:r>
              <a:rPr lang="en-US" altLang="ko-KR" dirty="0"/>
              <a:t>reply</a:t>
            </a:r>
            <a:r>
              <a:rPr lang="ko-KR" altLang="en-US" dirty="0"/>
              <a:t>를 반환</a:t>
            </a:r>
            <a:endParaRPr lang="en-US" altLang="ko-KR" dirty="0"/>
          </a:p>
          <a:p>
            <a:pPr marL="342900" indent="-342900">
              <a:buAutoNum type="arabicPeriod"/>
            </a:pPr>
            <a:r>
              <a:rPr lang="en-US" altLang="ko-KR" dirty="0"/>
              <a:t>2/3 </a:t>
            </a:r>
            <a:r>
              <a:rPr lang="ko-KR" altLang="en-US" dirty="0"/>
              <a:t>이상의 노드가 합의하면 검증되기 때문에 속도 향상</a:t>
            </a:r>
            <a:endParaRPr lang="en-US" altLang="ko-KR" dirty="0"/>
          </a:p>
          <a:p>
            <a:pPr marL="342900" indent="-342900">
              <a:buAutoNum type="arabicPeriod"/>
            </a:pPr>
            <a:r>
              <a:rPr lang="ko-KR" altLang="en-US" dirty="0"/>
              <a:t>노드 수가 증가하면 복잡도가 증가해 확장성 확보가 어렵고</a:t>
            </a:r>
            <a:r>
              <a:rPr lang="en-US" altLang="ko-KR" dirty="0"/>
              <a:t>, </a:t>
            </a:r>
            <a:r>
              <a:rPr lang="ko-KR" altLang="en-US" dirty="0"/>
              <a:t>합의 도출도 어렵다</a:t>
            </a:r>
            <a:r>
              <a:rPr lang="en-US" altLang="ko-KR" dirty="0"/>
              <a:t>.</a:t>
            </a:r>
          </a:p>
          <a:p>
            <a:pPr marL="342900" indent="-342900">
              <a:buAutoNum type="arabicPeriod"/>
            </a:pPr>
            <a:r>
              <a:rPr lang="ko-KR" altLang="en-US" dirty="0"/>
              <a:t>노드 수가 작아야 한다</a:t>
            </a:r>
            <a:r>
              <a:rPr lang="en-US" altLang="ko-KR" dirty="0"/>
              <a:t>. -&gt; </a:t>
            </a:r>
            <a:r>
              <a:rPr lang="ko-KR" altLang="en-US" dirty="0"/>
              <a:t>장점</a:t>
            </a:r>
            <a:r>
              <a:rPr lang="en-US" altLang="ko-KR" dirty="0"/>
              <a:t>(</a:t>
            </a:r>
            <a:r>
              <a:rPr lang="ko-KR" altLang="en-US" dirty="0"/>
              <a:t>보안에 유리</a:t>
            </a:r>
            <a:r>
              <a:rPr lang="en-US" altLang="ko-KR" dirty="0"/>
              <a:t>), </a:t>
            </a:r>
            <a:r>
              <a:rPr lang="ko-KR" altLang="en-US" dirty="0"/>
              <a:t>단점</a:t>
            </a:r>
            <a:r>
              <a:rPr lang="en-US" altLang="ko-KR" dirty="0"/>
              <a:t>(</a:t>
            </a:r>
            <a:r>
              <a:rPr lang="ko-KR" altLang="en-US" dirty="0"/>
              <a:t>누구나 접근할 수 없다</a:t>
            </a:r>
            <a:r>
              <a:rPr lang="en-US" altLang="ko-KR" dirty="0"/>
              <a:t>.)</a:t>
            </a:r>
          </a:p>
          <a:p>
            <a:endParaRPr lang="en-US" altLang="ko-KR" dirty="0"/>
          </a:p>
          <a:p>
            <a:endParaRPr lang="en-US" altLang="ko-KR" dirty="0"/>
          </a:p>
          <a:p>
            <a:r>
              <a:rPr lang="ko-KR" altLang="en-US" dirty="0"/>
              <a:t>다수결로 의사결정한 뒤 블록을 만들기 때문에 블록체인의 분기 </a:t>
            </a:r>
            <a:r>
              <a:rPr lang="ko-KR" altLang="en-US" dirty="0" err="1"/>
              <a:t>미발생</a:t>
            </a:r>
            <a:endParaRPr lang="en-US" altLang="ko-KR" dirty="0"/>
          </a:p>
          <a:p>
            <a:r>
              <a:rPr lang="ko-KR" altLang="en-US" dirty="0"/>
              <a:t>생성된 블록은 </a:t>
            </a:r>
            <a:r>
              <a:rPr lang="en-US" altLang="ko-KR" dirty="0"/>
              <a:t>1Confirmation</a:t>
            </a:r>
            <a:r>
              <a:rPr lang="ko-KR" altLang="en-US" dirty="0"/>
              <a:t>으로 </a:t>
            </a:r>
            <a:r>
              <a:rPr lang="en-US" altLang="ko-KR" dirty="0"/>
              <a:t>Finality </a:t>
            </a:r>
            <a:r>
              <a:rPr lang="ko-KR" altLang="en-US" dirty="0"/>
              <a:t>확보</a:t>
            </a:r>
            <a:endParaRPr lang="en-US" altLang="ko-KR" dirty="0"/>
          </a:p>
          <a:p>
            <a:r>
              <a:rPr lang="en-US" altLang="ko-KR" dirty="0" err="1"/>
              <a:t>PoW</a:t>
            </a:r>
            <a:r>
              <a:rPr lang="ko-KR" altLang="en-US" dirty="0"/>
              <a:t>의 퍼즐 문제가 없기 때문에 고속으로 동작</a:t>
            </a:r>
            <a:endParaRPr lang="en-US" altLang="ko-KR" dirty="0"/>
          </a:p>
          <a:p>
            <a:endParaRPr lang="en-US" altLang="ko-KR" dirty="0"/>
          </a:p>
          <a:p>
            <a:endParaRPr lang="en-US" altLang="ko-KR" dirty="0"/>
          </a:p>
        </p:txBody>
      </p:sp>
      <p:sp>
        <p:nvSpPr>
          <p:cNvPr id="3" name="제목 2">
            <a:extLst>
              <a:ext uri="{FF2B5EF4-FFF2-40B4-BE49-F238E27FC236}">
                <a16:creationId xmlns:a16="http://schemas.microsoft.com/office/drawing/2014/main" id="{54549E16-4B34-42A2-A115-3DCD62031F86}"/>
              </a:ext>
            </a:extLst>
          </p:cNvPr>
          <p:cNvSpPr>
            <a:spLocks noGrp="1"/>
          </p:cNvSpPr>
          <p:nvPr>
            <p:ph type="title"/>
          </p:nvPr>
        </p:nvSpPr>
        <p:spPr/>
        <p:txBody>
          <a:bodyPr/>
          <a:lstStyle/>
          <a:p>
            <a:r>
              <a:rPr lang="ko-KR" altLang="en-US" dirty="0"/>
              <a:t>합의 알고리즘 </a:t>
            </a:r>
            <a:r>
              <a:rPr lang="en-US" altLang="ko-KR" dirty="0"/>
              <a:t>- PBFT(Practical Byzantine Fault Tolerance)</a:t>
            </a:r>
            <a:endParaRPr lang="ko-KR" altLang="en-US" dirty="0"/>
          </a:p>
        </p:txBody>
      </p:sp>
      <p:pic>
        <p:nvPicPr>
          <p:cNvPr id="4" name="그림 3">
            <a:extLst>
              <a:ext uri="{FF2B5EF4-FFF2-40B4-BE49-F238E27FC236}">
                <a16:creationId xmlns:a16="http://schemas.microsoft.com/office/drawing/2014/main" id="{9AF8F11A-73FB-4A92-849D-889DC477F118}"/>
              </a:ext>
            </a:extLst>
          </p:cNvPr>
          <p:cNvPicPr>
            <a:picLocks noChangeAspect="1"/>
          </p:cNvPicPr>
          <p:nvPr/>
        </p:nvPicPr>
        <p:blipFill>
          <a:blip r:embed="rId2"/>
          <a:stretch>
            <a:fillRect/>
          </a:stretch>
        </p:blipFill>
        <p:spPr>
          <a:xfrm>
            <a:off x="227013" y="657225"/>
            <a:ext cx="4714210" cy="2211463"/>
          </a:xfrm>
          <a:prstGeom prst="rect">
            <a:avLst/>
          </a:prstGeom>
        </p:spPr>
      </p:pic>
    </p:spTree>
    <p:extLst>
      <p:ext uri="{BB962C8B-B14F-4D97-AF65-F5344CB8AC3E}">
        <p14:creationId xmlns:p14="http://schemas.microsoft.com/office/powerpoint/2010/main" val="4076595696"/>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D124B985-9B0B-4A85-8530-6DC02788F0F8}"/>
              </a:ext>
            </a:extLst>
          </p:cNvPr>
          <p:cNvSpPr>
            <a:spLocks noGrp="1"/>
          </p:cNvSpPr>
          <p:nvPr>
            <p:ph idx="1"/>
          </p:nvPr>
        </p:nvSpPr>
        <p:spPr/>
        <p:txBody>
          <a:bodyPr/>
          <a:lstStyle/>
          <a:p>
            <a:r>
              <a:rPr lang="en-US" altLang="ko-KR" dirty="0" err="1"/>
              <a:t>Tendermint</a:t>
            </a:r>
            <a:r>
              <a:rPr lang="en-US" altLang="ko-KR" dirty="0"/>
              <a:t>, IBFT</a:t>
            </a:r>
            <a:endParaRPr lang="ko-KR" altLang="en-US" dirty="0"/>
          </a:p>
        </p:txBody>
      </p:sp>
      <p:sp>
        <p:nvSpPr>
          <p:cNvPr id="3" name="제목 2">
            <a:extLst>
              <a:ext uri="{FF2B5EF4-FFF2-40B4-BE49-F238E27FC236}">
                <a16:creationId xmlns:a16="http://schemas.microsoft.com/office/drawing/2014/main" id="{7E23C97A-66BB-4439-BCC4-BBE195F71281}"/>
              </a:ext>
            </a:extLst>
          </p:cNvPr>
          <p:cNvSpPr>
            <a:spLocks noGrp="1"/>
          </p:cNvSpPr>
          <p:nvPr>
            <p:ph type="title"/>
          </p:nvPr>
        </p:nvSpPr>
        <p:spPr/>
        <p:txBody>
          <a:bodyPr/>
          <a:lstStyle/>
          <a:p>
            <a:endParaRPr lang="ko-KR" altLang="en-US"/>
          </a:p>
        </p:txBody>
      </p:sp>
    </p:spTree>
    <p:extLst>
      <p:ext uri="{BB962C8B-B14F-4D97-AF65-F5344CB8AC3E}">
        <p14:creationId xmlns:p14="http://schemas.microsoft.com/office/powerpoint/2010/main" val="1717598002"/>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47C3D6C1-7A59-4290-A1A8-8FC82E41BD9B}"/>
              </a:ext>
            </a:extLst>
          </p:cNvPr>
          <p:cNvSpPr>
            <a:spLocks noGrp="1"/>
          </p:cNvSpPr>
          <p:nvPr>
            <p:ph idx="1"/>
          </p:nvPr>
        </p:nvSpPr>
        <p:spPr>
          <a:xfrm>
            <a:off x="241299" y="674860"/>
            <a:ext cx="11683999" cy="6030740"/>
          </a:xfrm>
        </p:spPr>
        <p:txBody>
          <a:bodyPr>
            <a:normAutofit/>
          </a:bodyPr>
          <a:lstStyle/>
          <a:p>
            <a:pPr indent="0">
              <a:buNone/>
            </a:pPr>
            <a:r>
              <a:rPr lang="en-US" altLang="ko-KR" sz="2200" dirty="0"/>
              <a:t>IBFT(Istanbul Byzantium Fault Tolerant) - </a:t>
            </a:r>
            <a:r>
              <a:rPr lang="en-US" altLang="ko-KR" dirty="0">
                <a:hlinkClick r:id="rId3"/>
              </a:rPr>
              <a:t>EIP-650</a:t>
            </a:r>
            <a:endParaRPr lang="en-US" altLang="ko-KR" dirty="0"/>
          </a:p>
          <a:p>
            <a:r>
              <a:rPr lang="ko-KR" altLang="en-US" dirty="0"/>
              <a:t>블록체인에서 동작하는 </a:t>
            </a:r>
            <a:r>
              <a:rPr lang="en-US" altLang="ko-KR" dirty="0"/>
              <a:t>PBFT </a:t>
            </a:r>
            <a:r>
              <a:rPr lang="ko-KR" altLang="en-US" dirty="0"/>
              <a:t>구현</a:t>
            </a:r>
            <a:endParaRPr lang="en-US" altLang="ko-KR" dirty="0"/>
          </a:p>
          <a:p>
            <a:r>
              <a:rPr lang="ko-KR" altLang="en-US" dirty="0"/>
              <a:t>특징</a:t>
            </a:r>
            <a:endParaRPr lang="en-US" altLang="ko-KR" dirty="0"/>
          </a:p>
          <a:p>
            <a:pPr lvl="1"/>
            <a:r>
              <a:rPr lang="ko-KR" altLang="en-US" dirty="0"/>
              <a:t>즉각적인 완결성</a:t>
            </a:r>
            <a:r>
              <a:rPr lang="en-US" altLang="ko-KR" dirty="0"/>
              <a:t>(Finality)</a:t>
            </a:r>
            <a:r>
              <a:rPr lang="ko-KR" altLang="en-US" dirty="0"/>
              <a:t> 보장  </a:t>
            </a:r>
            <a:r>
              <a:rPr lang="en-US" altLang="ko-KR" dirty="0"/>
              <a:t>: Fork, </a:t>
            </a:r>
            <a:r>
              <a:rPr lang="ko-KR" altLang="en-US" dirty="0"/>
              <a:t>체인 재구성 및 트랜잭션 취소 없음</a:t>
            </a:r>
            <a:endParaRPr lang="en-US" altLang="ko-KR" dirty="0"/>
          </a:p>
          <a:p>
            <a:pPr lvl="1"/>
            <a:r>
              <a:rPr lang="ko-KR" altLang="en-US" dirty="0"/>
              <a:t>블록간 시간 단축</a:t>
            </a:r>
            <a:r>
              <a:rPr lang="en-US" altLang="ko-KR" dirty="0"/>
              <a:t>: </a:t>
            </a:r>
            <a:r>
              <a:rPr lang="ko-KR" altLang="en-US" dirty="0"/>
              <a:t>많은 트랜잭션 처리량 증가</a:t>
            </a:r>
            <a:br>
              <a:rPr lang="en-US" altLang="ko-KR" dirty="0"/>
            </a:br>
            <a:r>
              <a:rPr lang="ko-KR" altLang="en-US" sz="1400" dirty="0"/>
              <a:t>블록 구성 및 검증 비용 감소 </a:t>
            </a:r>
            <a:r>
              <a:rPr lang="en-US" altLang="ko-KR" sz="1400" dirty="0"/>
              <a:t>(</a:t>
            </a:r>
            <a:r>
              <a:rPr lang="en-US" altLang="ko-KR" sz="1400" dirty="0" err="1"/>
              <a:t>PoW</a:t>
            </a:r>
            <a:r>
              <a:rPr lang="en-US" altLang="ko-KR" sz="1400" dirty="0"/>
              <a:t> </a:t>
            </a:r>
            <a:r>
              <a:rPr lang="ko-KR" altLang="en-US" sz="1400" dirty="0"/>
              <a:t>같은 반복적 계산 없음</a:t>
            </a:r>
            <a:r>
              <a:rPr lang="en-US" altLang="ko-KR" sz="1400" dirty="0"/>
              <a:t>)</a:t>
            </a:r>
          </a:p>
          <a:p>
            <a:pPr lvl="1"/>
            <a:r>
              <a:rPr lang="ko-KR" altLang="en-US" dirty="0"/>
              <a:t>높은</a:t>
            </a:r>
            <a:r>
              <a:rPr lang="en-US" altLang="ko-KR" dirty="0"/>
              <a:t> </a:t>
            </a:r>
            <a:r>
              <a:rPr lang="ko-KR" altLang="en-US" dirty="0"/>
              <a:t>데이터 무결성 및 내결함성</a:t>
            </a:r>
            <a:br>
              <a:rPr lang="en-US" altLang="ko-KR" dirty="0"/>
            </a:br>
            <a:r>
              <a:rPr lang="ko-KR" altLang="en-US" dirty="0" err="1"/>
              <a:t>검증자</a:t>
            </a:r>
            <a:r>
              <a:rPr lang="ko-KR" altLang="en-US" dirty="0"/>
              <a:t> 그룹</a:t>
            </a:r>
            <a:r>
              <a:rPr lang="en-US" altLang="ko-KR" dirty="0"/>
              <a:t>(Validator Set)</a:t>
            </a:r>
            <a:r>
              <a:rPr lang="ko-KR" altLang="en-US" dirty="0"/>
              <a:t>을  사용하여 제안된 블록의 무결성 보장</a:t>
            </a:r>
            <a:r>
              <a:rPr lang="en-US" altLang="ko-KR" dirty="0"/>
              <a:t>(66% </a:t>
            </a:r>
            <a:r>
              <a:rPr lang="ko-KR" altLang="en-US" dirty="0"/>
              <a:t>이상의 서명 필요</a:t>
            </a:r>
            <a:r>
              <a:rPr lang="en-US" altLang="ko-KR" dirty="0"/>
              <a:t>)</a:t>
            </a:r>
            <a:br>
              <a:rPr lang="en-US" altLang="ko-KR" dirty="0"/>
            </a:br>
            <a:r>
              <a:rPr lang="en-US" altLang="ko-KR" dirty="0"/>
              <a:t>'</a:t>
            </a:r>
            <a:r>
              <a:rPr lang="ko-KR" altLang="en-US" dirty="0"/>
              <a:t>리더십</a:t>
            </a:r>
            <a:r>
              <a:rPr lang="en-US" altLang="ko-KR" dirty="0"/>
              <a:t>'</a:t>
            </a:r>
            <a:r>
              <a:rPr lang="ko-KR" altLang="en-US" dirty="0"/>
              <a:t>도 시간에 따라 돌아가면 변경하여 </a:t>
            </a:r>
            <a:r>
              <a:rPr lang="ko-KR" altLang="en-US" dirty="0" err="1"/>
              <a:t>결함있는</a:t>
            </a:r>
            <a:r>
              <a:rPr lang="ko-KR" altLang="en-US" dirty="0"/>
              <a:t> 노드의 영향을 제한</a:t>
            </a:r>
            <a:br>
              <a:rPr lang="en-US" altLang="ko-KR" dirty="0"/>
            </a:br>
            <a:r>
              <a:rPr lang="ko-KR" altLang="en-US" dirty="0"/>
              <a:t>투표를 통해서 리더 퇴출 가능</a:t>
            </a:r>
            <a:endParaRPr lang="en-US" altLang="ko-KR" dirty="0"/>
          </a:p>
          <a:p>
            <a:pPr lvl="1"/>
            <a:r>
              <a:rPr lang="ko-KR" altLang="en-US" dirty="0"/>
              <a:t>동적 </a:t>
            </a:r>
            <a:r>
              <a:rPr lang="en-US" altLang="ko-KR" dirty="0"/>
              <a:t>Validator Set (PBFT:</a:t>
            </a:r>
            <a:r>
              <a:rPr lang="ko-KR" altLang="en-US" dirty="0"/>
              <a:t> 정적 </a:t>
            </a:r>
            <a:r>
              <a:rPr lang="en-US" altLang="ko-KR" dirty="0"/>
              <a:t>Validator Set) : </a:t>
            </a:r>
            <a:r>
              <a:rPr lang="ko-KR" altLang="en-US" dirty="0"/>
              <a:t>수정 가능하며</a:t>
            </a:r>
            <a:r>
              <a:rPr lang="en-US" altLang="ko-KR" dirty="0"/>
              <a:t>, </a:t>
            </a:r>
            <a:r>
              <a:rPr lang="ko-KR" altLang="en-US" dirty="0"/>
              <a:t>완전히 신뢰할 수 있는 노드만 포함</a:t>
            </a:r>
            <a:endParaRPr lang="en-US" altLang="ko-KR" dirty="0"/>
          </a:p>
          <a:p>
            <a:r>
              <a:rPr lang="en-US" altLang="ko-KR" dirty="0"/>
              <a:t>Issues: </a:t>
            </a:r>
            <a:r>
              <a:rPr lang="en-US" altLang="ko-KR" dirty="0">
                <a:hlinkClick r:id="rId4"/>
              </a:rPr>
              <a:t>Correctness Analysis of IBFT</a:t>
            </a:r>
            <a:endParaRPr lang="en-US" altLang="ko-KR" dirty="0"/>
          </a:p>
          <a:p>
            <a:pPr lvl="1"/>
            <a:r>
              <a:rPr lang="en-US" altLang="ko-KR" dirty="0"/>
              <a:t>Safety issue : two correct processes could decide different values</a:t>
            </a:r>
          </a:p>
          <a:p>
            <a:pPr lvl="1"/>
            <a:r>
              <a:rPr lang="en-US" altLang="ko-KR" dirty="0"/>
              <a:t>Liveness issue : some executions could lead to a deadlock</a:t>
            </a:r>
            <a:br>
              <a:rPr lang="en-US" altLang="ko-KR" dirty="0"/>
            </a:br>
            <a:r>
              <a:rPr lang="en-US" altLang="ko-KR" dirty="0"/>
              <a:t>in the presence of just one Byzantine node </a:t>
            </a:r>
            <a:br>
              <a:rPr lang="en-US" altLang="ko-KR" dirty="0"/>
            </a:br>
            <a:r>
              <a:rPr lang="en-US" altLang="ko-KR" dirty="0"/>
              <a:t>an IBFT 1.0 network </a:t>
            </a:r>
            <a:br>
              <a:rPr lang="en-US" altLang="ko-KR" dirty="0"/>
            </a:br>
            <a:r>
              <a:rPr lang="en-US" altLang="ko-KR" dirty="0"/>
              <a:t>can reach a state where </a:t>
            </a:r>
            <a:br>
              <a:rPr lang="en-US" altLang="ko-KR" dirty="0"/>
            </a:br>
            <a:r>
              <a:rPr lang="en-US" altLang="ko-KR" dirty="0"/>
              <a:t>nodes are locked on different blocks and </a:t>
            </a:r>
            <a:br>
              <a:rPr lang="en-US" altLang="ko-KR" dirty="0"/>
            </a:br>
            <a:r>
              <a:rPr lang="en-US" altLang="ko-KR" dirty="0"/>
              <a:t>no agreement can be reached on any of these blocks which means that no further blocks can be added to the chain.</a:t>
            </a:r>
          </a:p>
        </p:txBody>
      </p:sp>
      <p:sp>
        <p:nvSpPr>
          <p:cNvPr id="3" name="제목 2">
            <a:extLst>
              <a:ext uri="{FF2B5EF4-FFF2-40B4-BE49-F238E27FC236}">
                <a16:creationId xmlns:a16="http://schemas.microsoft.com/office/drawing/2014/main" id="{BAD47312-4E34-4D9A-A0B0-2AA040174E87}"/>
              </a:ext>
            </a:extLst>
          </p:cNvPr>
          <p:cNvSpPr>
            <a:spLocks noGrp="1"/>
          </p:cNvSpPr>
          <p:nvPr>
            <p:ph type="title"/>
          </p:nvPr>
        </p:nvSpPr>
        <p:spPr/>
        <p:txBody>
          <a:bodyPr/>
          <a:lstStyle/>
          <a:p>
            <a:r>
              <a:rPr lang="ko-KR" altLang="en-US" dirty="0"/>
              <a:t>합의 알고리즘 </a:t>
            </a:r>
            <a:r>
              <a:rPr lang="en-US" altLang="ko-KR" dirty="0"/>
              <a:t>- IBFT(Istanbul Byzantium Fault Tolerant)</a:t>
            </a:r>
            <a:endParaRPr lang="ko-KR" altLang="en-US" dirty="0"/>
          </a:p>
        </p:txBody>
      </p:sp>
      <p:sp>
        <p:nvSpPr>
          <p:cNvPr id="4" name="TextBox 3">
            <a:extLst>
              <a:ext uri="{FF2B5EF4-FFF2-40B4-BE49-F238E27FC236}">
                <a16:creationId xmlns:a16="http://schemas.microsoft.com/office/drawing/2014/main" id="{44457603-5269-4EE8-9888-B138894A4BA6}"/>
              </a:ext>
            </a:extLst>
          </p:cNvPr>
          <p:cNvSpPr txBox="1"/>
          <p:nvPr/>
        </p:nvSpPr>
        <p:spPr>
          <a:xfrm>
            <a:off x="7156174" y="272770"/>
            <a:ext cx="4778235" cy="230832"/>
          </a:xfrm>
          <a:prstGeom prst="rect">
            <a:avLst/>
          </a:prstGeom>
          <a:noFill/>
        </p:spPr>
        <p:txBody>
          <a:bodyPr wrap="square">
            <a:spAutoFit/>
          </a:bodyPr>
          <a:lstStyle/>
          <a:p>
            <a:pPr algn="r"/>
            <a:r>
              <a:rPr lang="en-US" altLang="ko-KR" sz="900" dirty="0">
                <a:solidFill>
                  <a:schemeClr val="bg1">
                    <a:lumMod val="85000"/>
                  </a:schemeClr>
                </a:solidFill>
                <a:latin typeface="Arial" panose="020B0604020202020204" pitchFamily="34" charset="0"/>
              </a:rPr>
              <a:t>IBFT </a:t>
            </a:r>
            <a:r>
              <a:rPr lang="en-US" altLang="ko-KR" sz="900" dirty="0">
                <a:solidFill>
                  <a:schemeClr val="bg1">
                    <a:lumMod val="85000"/>
                  </a:schemeClr>
                </a:solidFill>
                <a:latin typeface="Arial" panose="020B0604020202020204" pitchFamily="34" charset="0"/>
                <a:hlinkClick r:id="rId3"/>
              </a:rPr>
              <a:t>https://github.com/ethereum/EIPs/issues/650</a:t>
            </a:r>
            <a:endParaRPr lang="en-US" altLang="ko-KR" sz="900" dirty="0">
              <a:solidFill>
                <a:schemeClr val="bg1">
                  <a:lumMod val="85000"/>
                </a:schemeClr>
              </a:solidFill>
              <a:latin typeface="Arial" panose="020B0604020202020204" pitchFamily="34" charset="0"/>
            </a:endParaRPr>
          </a:p>
        </p:txBody>
      </p:sp>
      <p:pic>
        <p:nvPicPr>
          <p:cNvPr id="9" name="Picture 4">
            <a:extLst>
              <a:ext uri="{FF2B5EF4-FFF2-40B4-BE49-F238E27FC236}">
                <a16:creationId xmlns:a16="http://schemas.microsoft.com/office/drawing/2014/main" id="{8D7ED99B-F5FE-4901-B820-DABC19F3399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173" t="9584" r="3611" b="9583"/>
          <a:stretch/>
        </p:blipFill>
        <p:spPr bwMode="auto">
          <a:xfrm>
            <a:off x="6247831" y="4281880"/>
            <a:ext cx="3214221" cy="204463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C39D168C-BACC-408A-B9EF-7B932DB1D6BB}"/>
              </a:ext>
            </a:extLst>
          </p:cNvPr>
          <p:cNvSpPr txBox="1"/>
          <p:nvPr/>
        </p:nvSpPr>
        <p:spPr>
          <a:xfrm>
            <a:off x="9462052" y="4293897"/>
            <a:ext cx="2051844" cy="1754326"/>
          </a:xfrm>
          <a:prstGeom prst="rect">
            <a:avLst/>
          </a:prstGeom>
          <a:noFill/>
        </p:spPr>
        <p:txBody>
          <a:bodyPr wrap="none" rtlCol="0">
            <a:spAutoFit/>
          </a:bodyPr>
          <a:lstStyle/>
          <a:p>
            <a:r>
              <a:rPr lang="en-US" altLang="ko-KR" dirty="0">
                <a:solidFill>
                  <a:schemeClr val="bg1">
                    <a:lumMod val="85000"/>
                  </a:schemeClr>
                </a:solidFill>
              </a:rPr>
              <a:t>5 Nodes</a:t>
            </a:r>
            <a:br>
              <a:rPr lang="en-US" altLang="ko-KR" dirty="0">
                <a:solidFill>
                  <a:schemeClr val="bg1">
                    <a:lumMod val="85000"/>
                  </a:schemeClr>
                </a:solidFill>
              </a:rPr>
            </a:br>
            <a:r>
              <a:rPr lang="en-US" altLang="ko-KR" dirty="0">
                <a:solidFill>
                  <a:schemeClr val="bg1">
                    <a:lumMod val="85000"/>
                  </a:schemeClr>
                </a:solidFill>
              </a:rPr>
              <a:t>3 node for block</a:t>
            </a:r>
          </a:p>
          <a:p>
            <a:r>
              <a:rPr lang="en-US" altLang="ko-KR" dirty="0">
                <a:solidFill>
                  <a:schemeClr val="bg1">
                    <a:lumMod val="85000"/>
                  </a:schemeClr>
                </a:solidFill>
              </a:rPr>
              <a:t>1 Proposer</a:t>
            </a:r>
            <a:br>
              <a:rPr lang="en-US" altLang="ko-KR" dirty="0">
                <a:solidFill>
                  <a:schemeClr val="bg1">
                    <a:lumMod val="85000"/>
                  </a:schemeClr>
                </a:solidFill>
              </a:rPr>
            </a:br>
            <a:r>
              <a:rPr lang="en-US" altLang="ko-KR" dirty="0">
                <a:solidFill>
                  <a:schemeClr val="bg1">
                    <a:lumMod val="85000"/>
                  </a:schemeClr>
                </a:solidFill>
              </a:rPr>
              <a:t>2 Validator Set</a:t>
            </a:r>
          </a:p>
          <a:p>
            <a:r>
              <a:rPr lang="en-US" altLang="ko-KR" dirty="0">
                <a:solidFill>
                  <a:schemeClr val="bg1">
                    <a:lumMod val="85000"/>
                  </a:schemeClr>
                </a:solidFill>
              </a:rPr>
              <a:t>2 Blocks generate</a:t>
            </a:r>
            <a:br>
              <a:rPr lang="en-US" altLang="ko-KR" dirty="0">
                <a:solidFill>
                  <a:schemeClr val="bg1">
                    <a:lumMod val="85000"/>
                  </a:schemeClr>
                </a:solidFill>
              </a:rPr>
            </a:br>
            <a:r>
              <a:rPr lang="en-US" altLang="ko-KR" dirty="0">
                <a:solidFill>
                  <a:schemeClr val="bg1">
                    <a:lumMod val="85000"/>
                  </a:schemeClr>
                </a:solidFill>
              </a:rPr>
              <a:t>with same height</a:t>
            </a:r>
            <a:endParaRPr lang="ko-KR" altLang="en-US" dirty="0">
              <a:solidFill>
                <a:schemeClr val="bg1">
                  <a:lumMod val="85000"/>
                </a:schemeClr>
              </a:solidFill>
            </a:endParaRPr>
          </a:p>
        </p:txBody>
      </p:sp>
    </p:spTree>
    <p:extLst>
      <p:ext uri="{BB962C8B-B14F-4D97-AF65-F5344CB8AC3E}">
        <p14:creationId xmlns:p14="http://schemas.microsoft.com/office/powerpoint/2010/main" val="182592219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D893A2BA-85C4-4302-9113-0D2AA5C2348E}"/>
              </a:ext>
            </a:extLst>
          </p:cNvPr>
          <p:cNvSpPr>
            <a:spLocks noGrp="1"/>
          </p:cNvSpPr>
          <p:nvPr>
            <p:ph idx="1"/>
          </p:nvPr>
        </p:nvSpPr>
        <p:spPr/>
        <p:txBody>
          <a:bodyPr/>
          <a:lstStyle/>
          <a:p>
            <a:endParaRPr lang="ko-KR" altLang="en-US"/>
          </a:p>
        </p:txBody>
      </p:sp>
      <p:sp>
        <p:nvSpPr>
          <p:cNvPr id="3" name="제목 2">
            <a:extLst>
              <a:ext uri="{FF2B5EF4-FFF2-40B4-BE49-F238E27FC236}">
                <a16:creationId xmlns:a16="http://schemas.microsoft.com/office/drawing/2014/main" id="{BEE7E348-E2D6-49F5-A83B-C7A82B992761}"/>
              </a:ext>
            </a:extLst>
          </p:cNvPr>
          <p:cNvSpPr>
            <a:spLocks noGrp="1"/>
          </p:cNvSpPr>
          <p:nvPr>
            <p:ph type="title"/>
          </p:nvPr>
        </p:nvSpPr>
        <p:spPr/>
        <p:txBody>
          <a:bodyPr/>
          <a:lstStyle/>
          <a:p>
            <a:endParaRPr lang="ko-KR" altLang="en-US"/>
          </a:p>
        </p:txBody>
      </p:sp>
      <p:pic>
        <p:nvPicPr>
          <p:cNvPr id="40962" name="Picture 2" descr="r/ethereum - EDCON Insight: IBFT">
            <a:extLst>
              <a:ext uri="{FF2B5EF4-FFF2-40B4-BE49-F238E27FC236}">
                <a16:creationId xmlns:a16="http://schemas.microsoft.com/office/drawing/2014/main" id="{A243D1F4-F268-4076-A452-3B12DC7826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7650" y="238125"/>
            <a:ext cx="11696700" cy="6381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518097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A4C824E9-3D6D-4DFC-A4CA-AF7358329C0A}"/>
              </a:ext>
            </a:extLst>
          </p:cNvPr>
          <p:cNvSpPr>
            <a:spLocks noGrp="1"/>
          </p:cNvSpPr>
          <p:nvPr>
            <p:ph idx="1"/>
          </p:nvPr>
        </p:nvSpPr>
        <p:spPr>
          <a:xfrm>
            <a:off x="241299" y="674860"/>
            <a:ext cx="11683999" cy="6030740"/>
          </a:xfrm>
        </p:spPr>
        <p:txBody>
          <a:bodyPr>
            <a:normAutofit/>
          </a:bodyPr>
          <a:lstStyle/>
          <a:p>
            <a:pPr indent="0">
              <a:buNone/>
            </a:pPr>
            <a:r>
              <a:rPr lang="en-US" altLang="ko-KR" sz="2200" dirty="0"/>
              <a:t>IBFT 2.0 - IBFT 1.0 </a:t>
            </a:r>
            <a:r>
              <a:rPr lang="ko-KR" altLang="en-US" sz="2200" dirty="0"/>
              <a:t>개선 버전</a:t>
            </a:r>
            <a:endParaRPr lang="en-US" altLang="ko-KR" sz="2200" dirty="0"/>
          </a:p>
          <a:p>
            <a:r>
              <a:rPr lang="en-US" altLang="ko-KR" dirty="0" err="1"/>
              <a:t>PoA</a:t>
            </a:r>
            <a:r>
              <a:rPr lang="en-US" altLang="ko-KR" dirty="0"/>
              <a:t>(Proof of Authority)  BFT </a:t>
            </a:r>
            <a:r>
              <a:rPr lang="ko-KR" altLang="en-US" dirty="0"/>
              <a:t>합의 알고리즘</a:t>
            </a:r>
            <a:r>
              <a:rPr lang="en-US" altLang="ko-KR" dirty="0"/>
              <a:t> for Quorum Blockchain </a:t>
            </a:r>
            <a:r>
              <a:rPr lang="en-US" altLang="ko-KR" sz="1600" dirty="0"/>
              <a:t>(Ethereum based for</a:t>
            </a:r>
            <a:r>
              <a:rPr lang="ko-KR" altLang="en-US" sz="1600" dirty="0"/>
              <a:t> </a:t>
            </a:r>
            <a:r>
              <a:rPr lang="en-US" altLang="ko-KR" sz="1600" dirty="0"/>
              <a:t>enterprise</a:t>
            </a:r>
            <a:r>
              <a:rPr lang="ko-KR" altLang="en-US" sz="1600" dirty="0"/>
              <a:t> </a:t>
            </a:r>
            <a:r>
              <a:rPr lang="en-US" altLang="ko-KR" sz="1600" dirty="0"/>
              <a:t>applications, Permissioned)</a:t>
            </a:r>
          </a:p>
          <a:p>
            <a:endParaRPr lang="ko-KR" altLang="en-US" dirty="0"/>
          </a:p>
        </p:txBody>
      </p:sp>
      <p:sp>
        <p:nvSpPr>
          <p:cNvPr id="3" name="제목 2">
            <a:extLst>
              <a:ext uri="{FF2B5EF4-FFF2-40B4-BE49-F238E27FC236}">
                <a16:creationId xmlns:a16="http://schemas.microsoft.com/office/drawing/2014/main" id="{CE6D5AFA-FBAD-4997-9766-7C46B67E141F}"/>
              </a:ext>
            </a:extLst>
          </p:cNvPr>
          <p:cNvSpPr>
            <a:spLocks noGrp="1"/>
          </p:cNvSpPr>
          <p:nvPr>
            <p:ph type="title"/>
          </p:nvPr>
        </p:nvSpPr>
        <p:spPr/>
        <p:txBody>
          <a:bodyPr/>
          <a:lstStyle/>
          <a:p>
            <a:r>
              <a:rPr lang="ko-KR" altLang="en-US" dirty="0"/>
              <a:t>합의 알고리즘 </a:t>
            </a:r>
            <a:r>
              <a:rPr lang="en-US" altLang="ko-KR" dirty="0"/>
              <a:t>- IBFT 2.0</a:t>
            </a:r>
            <a:endParaRPr lang="ko-KR" altLang="en-US" dirty="0"/>
          </a:p>
        </p:txBody>
      </p:sp>
      <p:sp>
        <p:nvSpPr>
          <p:cNvPr id="4" name="TextBox 3">
            <a:extLst>
              <a:ext uri="{FF2B5EF4-FFF2-40B4-BE49-F238E27FC236}">
                <a16:creationId xmlns:a16="http://schemas.microsoft.com/office/drawing/2014/main" id="{447D8631-BA5C-4D87-AA8F-94FA1B30CABE}"/>
              </a:ext>
            </a:extLst>
          </p:cNvPr>
          <p:cNvSpPr txBox="1"/>
          <p:nvPr/>
        </p:nvSpPr>
        <p:spPr>
          <a:xfrm>
            <a:off x="7156174" y="272770"/>
            <a:ext cx="4778235" cy="230832"/>
          </a:xfrm>
          <a:prstGeom prst="rect">
            <a:avLst/>
          </a:prstGeom>
          <a:noFill/>
        </p:spPr>
        <p:txBody>
          <a:bodyPr wrap="square">
            <a:spAutoFit/>
          </a:bodyPr>
          <a:lstStyle/>
          <a:p>
            <a:pPr algn="r"/>
            <a:r>
              <a:rPr lang="en-US" altLang="ko-KR" sz="900" dirty="0">
                <a:solidFill>
                  <a:schemeClr val="bg1">
                    <a:lumMod val="85000"/>
                  </a:schemeClr>
                </a:solidFill>
                <a:latin typeface="Arial" panose="020B0604020202020204" pitchFamily="34" charset="0"/>
              </a:rPr>
              <a:t>IBFT 2.0: </a:t>
            </a:r>
            <a:r>
              <a:rPr lang="en-US" altLang="ko-KR" sz="900" dirty="0">
                <a:solidFill>
                  <a:schemeClr val="bg1">
                    <a:lumMod val="85000"/>
                  </a:schemeClr>
                </a:solidFill>
                <a:latin typeface="Arial" panose="020B0604020202020204" pitchFamily="34" charset="0"/>
                <a:hlinkClick r:id="rId3"/>
              </a:rPr>
              <a:t>https://arxiv.org/pdf/1909.10194v1.pdf</a:t>
            </a:r>
            <a:endParaRPr lang="en-US" altLang="ko-KR" sz="900" dirty="0">
              <a:solidFill>
                <a:schemeClr val="bg1">
                  <a:lumMod val="85000"/>
                </a:schemeClr>
              </a:solidFill>
              <a:latin typeface="Arial" panose="020B0604020202020204" pitchFamily="34" charset="0"/>
            </a:endParaRPr>
          </a:p>
        </p:txBody>
      </p:sp>
      <p:pic>
        <p:nvPicPr>
          <p:cNvPr id="6" name="Picture 2">
            <a:extLst>
              <a:ext uri="{FF2B5EF4-FFF2-40B4-BE49-F238E27FC236}">
                <a16:creationId xmlns:a16="http://schemas.microsoft.com/office/drawing/2014/main" id="{37AAC02C-9439-457E-863B-FAC0541D6E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67778" y="1733765"/>
            <a:ext cx="4943059" cy="420726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상태 전이 다이어그램">
            <a:extLst>
              <a:ext uri="{FF2B5EF4-FFF2-40B4-BE49-F238E27FC236}">
                <a16:creationId xmlns:a16="http://schemas.microsoft.com/office/drawing/2014/main" id="{54EC8186-3205-4A3F-8414-5921730277A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208" r="2900"/>
          <a:stretch/>
        </p:blipFill>
        <p:spPr bwMode="auto">
          <a:xfrm>
            <a:off x="227013" y="1733765"/>
            <a:ext cx="5861721" cy="42058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66084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DF6E3F0F-AEAA-4CA1-8F09-326E706B2D70}"/>
              </a:ext>
            </a:extLst>
          </p:cNvPr>
          <p:cNvSpPr>
            <a:spLocks noGrp="1"/>
          </p:cNvSpPr>
          <p:nvPr>
            <p:ph idx="1"/>
          </p:nvPr>
        </p:nvSpPr>
        <p:spPr>
          <a:xfrm>
            <a:off x="241300" y="674860"/>
            <a:ext cx="11709400" cy="5991052"/>
          </a:xfrm>
        </p:spPr>
        <p:txBody>
          <a:bodyPr/>
          <a:lstStyle/>
          <a:p>
            <a:pPr indent="0">
              <a:buNone/>
            </a:pPr>
            <a:r>
              <a:rPr lang="en-US" altLang="ko-KR" b="1" dirty="0"/>
              <a:t>10</a:t>
            </a:r>
            <a:r>
              <a:rPr lang="ko-KR" altLang="en-US" b="1" dirty="0"/>
              <a:t>진수</a:t>
            </a:r>
            <a:r>
              <a:rPr lang="en-US" altLang="ko-KR" b="1" dirty="0"/>
              <a:t>(decimal) : [0, 9]</a:t>
            </a:r>
          </a:p>
          <a:p>
            <a:pPr marL="285750" indent="-285750"/>
            <a:r>
              <a:rPr lang="en-US" altLang="ko-KR" sz="1600" dirty="0"/>
              <a:t>1, 2, 3, 4, 5, 6, 7, 8, 9, 10, 11, 12, 13, …</a:t>
            </a:r>
          </a:p>
          <a:p>
            <a:pPr indent="0">
              <a:buNone/>
            </a:pPr>
            <a:endParaRPr lang="en-US" altLang="ko-KR" sz="100" dirty="0"/>
          </a:p>
          <a:p>
            <a:pPr indent="0">
              <a:buNone/>
            </a:pPr>
            <a:r>
              <a:rPr lang="en-US" altLang="ko-KR" b="1" dirty="0"/>
              <a:t>2</a:t>
            </a:r>
            <a:r>
              <a:rPr lang="ko-KR" altLang="en-US" b="1" dirty="0"/>
              <a:t>진수</a:t>
            </a:r>
            <a:r>
              <a:rPr lang="en-US" altLang="ko-KR" b="1" dirty="0"/>
              <a:t>(binary) : [0,1]</a:t>
            </a:r>
          </a:p>
          <a:p>
            <a:pPr indent="0">
              <a:buNone/>
            </a:pPr>
            <a:endParaRPr lang="en-US" altLang="ko-KR" dirty="0"/>
          </a:p>
          <a:p>
            <a:pPr indent="0">
              <a:buNone/>
            </a:pPr>
            <a:endParaRPr lang="en-US" altLang="ko-KR" dirty="0"/>
          </a:p>
          <a:p>
            <a:pPr indent="0">
              <a:buNone/>
            </a:pPr>
            <a:endParaRPr lang="en-US" altLang="ko-KR" sz="100" dirty="0"/>
          </a:p>
          <a:p>
            <a:pPr indent="0">
              <a:buNone/>
            </a:pPr>
            <a:r>
              <a:rPr lang="en-US" altLang="ko-KR" sz="1600" dirty="0"/>
              <a:t>2</a:t>
            </a:r>
            <a:r>
              <a:rPr lang="ko-KR" altLang="en-US" sz="1600" dirty="0"/>
              <a:t>진수 자릿수별 </a:t>
            </a:r>
            <a:r>
              <a:rPr lang="en-US" altLang="ko-KR" sz="1600" dirty="0"/>
              <a:t>10</a:t>
            </a:r>
            <a:r>
              <a:rPr lang="ko-KR" altLang="en-US" sz="1600" dirty="0"/>
              <a:t>진수</a:t>
            </a:r>
            <a:endParaRPr lang="en-US" altLang="ko-KR" sz="1600" dirty="0"/>
          </a:p>
          <a:p>
            <a:pPr indent="0">
              <a:buNone/>
            </a:pPr>
            <a:endParaRPr lang="en-US" altLang="ko-KR" sz="1600" dirty="0"/>
          </a:p>
          <a:p>
            <a:pPr indent="0">
              <a:buNone/>
            </a:pPr>
            <a:endParaRPr lang="en-US" altLang="ko-KR" sz="1600" dirty="0"/>
          </a:p>
          <a:p>
            <a:pPr indent="0">
              <a:buNone/>
            </a:pPr>
            <a:endParaRPr lang="en-US" altLang="ko-KR" sz="1600" dirty="0"/>
          </a:p>
          <a:p>
            <a:pPr indent="0">
              <a:buNone/>
            </a:pPr>
            <a:endParaRPr lang="en-US" altLang="ko-KR" sz="1600" dirty="0"/>
          </a:p>
          <a:p>
            <a:pPr indent="0">
              <a:buNone/>
            </a:pPr>
            <a:endParaRPr lang="en-US" altLang="ko-KR" sz="1600" dirty="0"/>
          </a:p>
          <a:p>
            <a:pPr indent="0">
              <a:buNone/>
            </a:pPr>
            <a:endParaRPr lang="en-US" altLang="ko-KR" dirty="0"/>
          </a:p>
          <a:p>
            <a:pPr indent="0">
              <a:buNone/>
            </a:pPr>
            <a:endParaRPr lang="en-US" altLang="ko-KR" dirty="0"/>
          </a:p>
          <a:p>
            <a:pPr indent="0">
              <a:buNone/>
            </a:pPr>
            <a:endParaRPr lang="en-US" altLang="ko-KR" dirty="0"/>
          </a:p>
          <a:p>
            <a:pPr indent="0">
              <a:buNone/>
            </a:pPr>
            <a:endParaRPr lang="ko-KR" altLang="en-US" dirty="0"/>
          </a:p>
        </p:txBody>
      </p:sp>
      <p:sp>
        <p:nvSpPr>
          <p:cNvPr id="3" name="제목 2">
            <a:extLst>
              <a:ext uri="{FF2B5EF4-FFF2-40B4-BE49-F238E27FC236}">
                <a16:creationId xmlns:a16="http://schemas.microsoft.com/office/drawing/2014/main" id="{D8B6871D-12C9-4D73-8EFE-B0903709B9A4}"/>
              </a:ext>
            </a:extLst>
          </p:cNvPr>
          <p:cNvSpPr>
            <a:spLocks noGrp="1"/>
          </p:cNvSpPr>
          <p:nvPr>
            <p:ph type="title"/>
          </p:nvPr>
        </p:nvSpPr>
        <p:spPr/>
        <p:txBody>
          <a:bodyPr/>
          <a:lstStyle/>
          <a:p>
            <a:r>
              <a:rPr lang="en-US" altLang="ko-KR" dirty="0"/>
              <a:t>10</a:t>
            </a:r>
            <a:r>
              <a:rPr lang="ko-KR" altLang="en-US" dirty="0"/>
              <a:t>진수</a:t>
            </a:r>
            <a:r>
              <a:rPr lang="en-US" altLang="ko-KR" dirty="0"/>
              <a:t>(decimal), 2</a:t>
            </a:r>
            <a:r>
              <a:rPr lang="ko-KR" altLang="en-US" dirty="0"/>
              <a:t>진수</a:t>
            </a:r>
            <a:r>
              <a:rPr lang="en-US" altLang="ko-KR" dirty="0"/>
              <a:t>(binary), 16</a:t>
            </a:r>
            <a:r>
              <a:rPr lang="ko-KR" altLang="en-US" dirty="0"/>
              <a:t>진수</a:t>
            </a:r>
            <a:r>
              <a:rPr lang="en-US" altLang="ko-KR" dirty="0"/>
              <a:t>(hex)</a:t>
            </a:r>
            <a:endParaRPr lang="ko-KR" altLang="en-US" dirty="0"/>
          </a:p>
        </p:txBody>
      </p:sp>
      <p:graphicFrame>
        <p:nvGraphicFramePr>
          <p:cNvPr id="4" name="표 4">
            <a:extLst>
              <a:ext uri="{FF2B5EF4-FFF2-40B4-BE49-F238E27FC236}">
                <a16:creationId xmlns:a16="http://schemas.microsoft.com/office/drawing/2014/main" id="{A0C018B2-2228-4B9C-A1A0-6F4A2C3A9C67}"/>
              </a:ext>
            </a:extLst>
          </p:cNvPr>
          <p:cNvGraphicFramePr>
            <a:graphicFrameLocks noGrp="1"/>
          </p:cNvGraphicFramePr>
          <p:nvPr>
            <p:extLst>
              <p:ext uri="{D42A27DB-BD31-4B8C-83A1-F6EECF244321}">
                <p14:modId xmlns:p14="http://schemas.microsoft.com/office/powerpoint/2010/main" val="3621451166"/>
              </p:ext>
            </p:extLst>
          </p:nvPr>
        </p:nvGraphicFramePr>
        <p:xfrm>
          <a:off x="313898" y="2014491"/>
          <a:ext cx="11559660" cy="637350"/>
        </p:xfrm>
        <a:graphic>
          <a:graphicData uri="http://schemas.openxmlformats.org/drawingml/2006/table">
            <a:tbl>
              <a:tblPr firstRow="1" bandRow="1">
                <a:tableStyleId>{8799B23B-EC83-4686-B30A-512413B5E67A}</a:tableStyleId>
              </a:tblPr>
              <a:tblGrid>
                <a:gridCol w="963305">
                  <a:extLst>
                    <a:ext uri="{9D8B030D-6E8A-4147-A177-3AD203B41FA5}">
                      <a16:colId xmlns:a16="http://schemas.microsoft.com/office/drawing/2014/main" val="1341542236"/>
                    </a:ext>
                  </a:extLst>
                </a:gridCol>
                <a:gridCol w="963305">
                  <a:extLst>
                    <a:ext uri="{9D8B030D-6E8A-4147-A177-3AD203B41FA5}">
                      <a16:colId xmlns:a16="http://schemas.microsoft.com/office/drawing/2014/main" val="3356150814"/>
                    </a:ext>
                  </a:extLst>
                </a:gridCol>
                <a:gridCol w="963305">
                  <a:extLst>
                    <a:ext uri="{9D8B030D-6E8A-4147-A177-3AD203B41FA5}">
                      <a16:colId xmlns:a16="http://schemas.microsoft.com/office/drawing/2014/main" val="3378991981"/>
                    </a:ext>
                  </a:extLst>
                </a:gridCol>
                <a:gridCol w="963305">
                  <a:extLst>
                    <a:ext uri="{9D8B030D-6E8A-4147-A177-3AD203B41FA5}">
                      <a16:colId xmlns:a16="http://schemas.microsoft.com/office/drawing/2014/main" val="2171679202"/>
                    </a:ext>
                  </a:extLst>
                </a:gridCol>
                <a:gridCol w="963305">
                  <a:extLst>
                    <a:ext uri="{9D8B030D-6E8A-4147-A177-3AD203B41FA5}">
                      <a16:colId xmlns:a16="http://schemas.microsoft.com/office/drawing/2014/main" val="2505707583"/>
                    </a:ext>
                  </a:extLst>
                </a:gridCol>
                <a:gridCol w="963305">
                  <a:extLst>
                    <a:ext uri="{9D8B030D-6E8A-4147-A177-3AD203B41FA5}">
                      <a16:colId xmlns:a16="http://schemas.microsoft.com/office/drawing/2014/main" val="1844859263"/>
                    </a:ext>
                  </a:extLst>
                </a:gridCol>
                <a:gridCol w="963305">
                  <a:extLst>
                    <a:ext uri="{9D8B030D-6E8A-4147-A177-3AD203B41FA5}">
                      <a16:colId xmlns:a16="http://schemas.microsoft.com/office/drawing/2014/main" val="142893326"/>
                    </a:ext>
                  </a:extLst>
                </a:gridCol>
                <a:gridCol w="963305">
                  <a:extLst>
                    <a:ext uri="{9D8B030D-6E8A-4147-A177-3AD203B41FA5}">
                      <a16:colId xmlns:a16="http://schemas.microsoft.com/office/drawing/2014/main" val="2273766154"/>
                    </a:ext>
                  </a:extLst>
                </a:gridCol>
                <a:gridCol w="963305">
                  <a:extLst>
                    <a:ext uri="{9D8B030D-6E8A-4147-A177-3AD203B41FA5}">
                      <a16:colId xmlns:a16="http://schemas.microsoft.com/office/drawing/2014/main" val="4207407799"/>
                    </a:ext>
                  </a:extLst>
                </a:gridCol>
                <a:gridCol w="963305">
                  <a:extLst>
                    <a:ext uri="{9D8B030D-6E8A-4147-A177-3AD203B41FA5}">
                      <a16:colId xmlns:a16="http://schemas.microsoft.com/office/drawing/2014/main" val="1772713031"/>
                    </a:ext>
                  </a:extLst>
                </a:gridCol>
                <a:gridCol w="963305">
                  <a:extLst>
                    <a:ext uri="{9D8B030D-6E8A-4147-A177-3AD203B41FA5}">
                      <a16:colId xmlns:a16="http://schemas.microsoft.com/office/drawing/2014/main" val="3466517255"/>
                    </a:ext>
                  </a:extLst>
                </a:gridCol>
                <a:gridCol w="963305">
                  <a:extLst>
                    <a:ext uri="{9D8B030D-6E8A-4147-A177-3AD203B41FA5}">
                      <a16:colId xmlns:a16="http://schemas.microsoft.com/office/drawing/2014/main" val="2773526958"/>
                    </a:ext>
                  </a:extLst>
                </a:gridCol>
              </a:tblGrid>
              <a:tr h="273329">
                <a:tc>
                  <a:txBody>
                    <a:bodyPr/>
                    <a:lstStyle/>
                    <a:p>
                      <a:pPr algn="ctr" latinLnBrk="1"/>
                      <a:r>
                        <a:rPr lang="en-US" altLang="ko-KR" sz="1400" b="0" dirty="0">
                          <a:solidFill>
                            <a:schemeClr val="bg1">
                              <a:lumMod val="85000"/>
                            </a:schemeClr>
                          </a:solidFill>
                        </a:rPr>
                        <a:t>10</a:t>
                      </a:r>
                      <a:r>
                        <a:rPr lang="ko-KR" altLang="en-US" sz="1400" b="0" dirty="0">
                          <a:solidFill>
                            <a:schemeClr val="bg1">
                              <a:lumMod val="85000"/>
                            </a:schemeClr>
                          </a:solidFill>
                        </a:rPr>
                        <a:t>진수</a:t>
                      </a:r>
                    </a:p>
                  </a:txBody>
                  <a:tcPr anchor="ctr"/>
                </a:tc>
                <a:tc>
                  <a:txBody>
                    <a:bodyPr/>
                    <a:lstStyle/>
                    <a:p>
                      <a:pPr algn="ctr" latinLnBrk="1"/>
                      <a:r>
                        <a:rPr lang="en-US" altLang="ko-KR" sz="1400" b="0" dirty="0">
                          <a:solidFill>
                            <a:schemeClr val="bg1">
                              <a:lumMod val="85000"/>
                            </a:schemeClr>
                          </a:solidFill>
                        </a:rPr>
                        <a:t>0</a:t>
                      </a:r>
                      <a:endParaRPr lang="ko-KR" altLang="en-US" sz="1400" b="0" dirty="0">
                        <a:solidFill>
                          <a:schemeClr val="bg1">
                            <a:lumMod val="85000"/>
                          </a:schemeClr>
                        </a:solidFill>
                      </a:endParaRPr>
                    </a:p>
                  </a:txBody>
                  <a:tcPr anchor="ctr"/>
                </a:tc>
                <a:tc>
                  <a:txBody>
                    <a:bodyPr/>
                    <a:lstStyle/>
                    <a:p>
                      <a:pPr algn="ctr" latinLnBrk="1"/>
                      <a:r>
                        <a:rPr lang="en-US" altLang="ko-KR" sz="1400" b="0" dirty="0">
                          <a:solidFill>
                            <a:schemeClr val="bg1">
                              <a:lumMod val="85000"/>
                            </a:schemeClr>
                          </a:solidFill>
                        </a:rPr>
                        <a:t>1</a:t>
                      </a:r>
                      <a:endParaRPr lang="ko-KR" altLang="en-US" sz="1400" b="0" dirty="0">
                        <a:solidFill>
                          <a:schemeClr val="bg1">
                            <a:lumMod val="85000"/>
                          </a:schemeClr>
                        </a:solidFill>
                      </a:endParaRPr>
                    </a:p>
                  </a:txBody>
                  <a:tcPr anchor="ctr"/>
                </a:tc>
                <a:tc>
                  <a:txBody>
                    <a:bodyPr/>
                    <a:lstStyle/>
                    <a:p>
                      <a:pPr algn="ctr" latinLnBrk="1"/>
                      <a:r>
                        <a:rPr lang="en-US" altLang="ko-KR" sz="1400" b="0" dirty="0">
                          <a:solidFill>
                            <a:schemeClr val="bg1">
                              <a:lumMod val="85000"/>
                            </a:schemeClr>
                          </a:solidFill>
                        </a:rPr>
                        <a:t>2</a:t>
                      </a:r>
                      <a:endParaRPr lang="ko-KR" altLang="en-US" sz="1400" b="0" dirty="0">
                        <a:solidFill>
                          <a:schemeClr val="bg1">
                            <a:lumMod val="85000"/>
                          </a:schemeClr>
                        </a:solidFill>
                      </a:endParaRPr>
                    </a:p>
                  </a:txBody>
                  <a:tcPr anchor="ctr"/>
                </a:tc>
                <a:tc>
                  <a:txBody>
                    <a:bodyPr/>
                    <a:lstStyle/>
                    <a:p>
                      <a:pPr algn="ctr" latinLnBrk="1"/>
                      <a:r>
                        <a:rPr lang="en-US" altLang="ko-KR" sz="1400" b="0" dirty="0">
                          <a:solidFill>
                            <a:schemeClr val="bg1">
                              <a:lumMod val="85000"/>
                            </a:schemeClr>
                          </a:solidFill>
                        </a:rPr>
                        <a:t>3</a:t>
                      </a:r>
                      <a:endParaRPr lang="ko-KR" altLang="en-US" sz="1400" b="0" dirty="0">
                        <a:solidFill>
                          <a:schemeClr val="bg1">
                            <a:lumMod val="85000"/>
                          </a:schemeClr>
                        </a:solidFill>
                      </a:endParaRPr>
                    </a:p>
                  </a:txBody>
                  <a:tcPr anchor="ctr"/>
                </a:tc>
                <a:tc>
                  <a:txBody>
                    <a:bodyPr/>
                    <a:lstStyle/>
                    <a:p>
                      <a:pPr algn="ctr" latinLnBrk="1"/>
                      <a:r>
                        <a:rPr lang="en-US" altLang="ko-KR" sz="1400" b="0" dirty="0">
                          <a:solidFill>
                            <a:schemeClr val="bg1">
                              <a:lumMod val="85000"/>
                            </a:schemeClr>
                          </a:solidFill>
                        </a:rPr>
                        <a:t>4</a:t>
                      </a:r>
                      <a:endParaRPr lang="ko-KR" altLang="en-US" sz="1400" b="0" dirty="0">
                        <a:solidFill>
                          <a:schemeClr val="bg1">
                            <a:lumMod val="85000"/>
                          </a:schemeClr>
                        </a:solidFill>
                      </a:endParaRPr>
                    </a:p>
                  </a:txBody>
                  <a:tcPr anchor="ctr"/>
                </a:tc>
                <a:tc>
                  <a:txBody>
                    <a:bodyPr/>
                    <a:lstStyle/>
                    <a:p>
                      <a:pPr algn="ctr" latinLnBrk="1"/>
                      <a:r>
                        <a:rPr lang="en-US" altLang="ko-KR" sz="1400" b="0" dirty="0">
                          <a:solidFill>
                            <a:schemeClr val="bg1">
                              <a:lumMod val="85000"/>
                            </a:schemeClr>
                          </a:solidFill>
                        </a:rPr>
                        <a:t>5</a:t>
                      </a:r>
                      <a:endParaRPr lang="ko-KR" altLang="en-US" sz="1400" b="0" dirty="0">
                        <a:solidFill>
                          <a:schemeClr val="bg1">
                            <a:lumMod val="85000"/>
                          </a:schemeClr>
                        </a:solidFill>
                      </a:endParaRPr>
                    </a:p>
                  </a:txBody>
                  <a:tcPr anchor="ctr"/>
                </a:tc>
                <a:tc>
                  <a:txBody>
                    <a:bodyPr/>
                    <a:lstStyle/>
                    <a:p>
                      <a:pPr algn="ctr" latinLnBrk="1"/>
                      <a:r>
                        <a:rPr lang="en-US" altLang="ko-KR" sz="1400" b="0" dirty="0">
                          <a:solidFill>
                            <a:schemeClr val="bg1">
                              <a:lumMod val="85000"/>
                            </a:schemeClr>
                          </a:solidFill>
                        </a:rPr>
                        <a:t>6</a:t>
                      </a:r>
                      <a:endParaRPr lang="ko-KR" altLang="en-US" sz="1400" b="0" dirty="0">
                        <a:solidFill>
                          <a:schemeClr val="bg1">
                            <a:lumMod val="85000"/>
                          </a:schemeClr>
                        </a:solidFill>
                      </a:endParaRPr>
                    </a:p>
                  </a:txBody>
                  <a:tcPr anchor="ctr"/>
                </a:tc>
                <a:tc>
                  <a:txBody>
                    <a:bodyPr/>
                    <a:lstStyle/>
                    <a:p>
                      <a:pPr algn="ctr" latinLnBrk="1"/>
                      <a:r>
                        <a:rPr lang="en-US" altLang="ko-KR" sz="1400" b="0" dirty="0">
                          <a:solidFill>
                            <a:schemeClr val="bg1">
                              <a:lumMod val="85000"/>
                            </a:schemeClr>
                          </a:solidFill>
                        </a:rPr>
                        <a:t>7</a:t>
                      </a:r>
                      <a:endParaRPr lang="ko-KR" altLang="en-US" sz="1400" b="0" dirty="0">
                        <a:solidFill>
                          <a:schemeClr val="bg1">
                            <a:lumMod val="85000"/>
                          </a:schemeClr>
                        </a:solidFill>
                      </a:endParaRPr>
                    </a:p>
                  </a:txBody>
                  <a:tcPr anchor="ctr"/>
                </a:tc>
                <a:tc>
                  <a:txBody>
                    <a:bodyPr/>
                    <a:lstStyle/>
                    <a:p>
                      <a:pPr algn="ctr" latinLnBrk="1"/>
                      <a:r>
                        <a:rPr lang="en-US" altLang="ko-KR" sz="1400" b="0" dirty="0">
                          <a:solidFill>
                            <a:schemeClr val="bg1">
                              <a:lumMod val="85000"/>
                            </a:schemeClr>
                          </a:solidFill>
                        </a:rPr>
                        <a:t>8</a:t>
                      </a:r>
                      <a:endParaRPr lang="ko-KR" altLang="en-US" sz="1400" b="0" dirty="0">
                        <a:solidFill>
                          <a:schemeClr val="bg1">
                            <a:lumMod val="85000"/>
                          </a:schemeClr>
                        </a:solidFill>
                      </a:endParaRPr>
                    </a:p>
                  </a:txBody>
                  <a:tcPr anchor="ctr"/>
                </a:tc>
                <a:tc>
                  <a:txBody>
                    <a:bodyPr/>
                    <a:lstStyle/>
                    <a:p>
                      <a:pPr algn="ctr" latinLnBrk="1"/>
                      <a:r>
                        <a:rPr lang="en-US" altLang="ko-KR" sz="1400" b="0" dirty="0">
                          <a:solidFill>
                            <a:schemeClr val="bg1">
                              <a:lumMod val="85000"/>
                            </a:schemeClr>
                          </a:solidFill>
                        </a:rPr>
                        <a:t>9</a:t>
                      </a:r>
                      <a:endParaRPr lang="ko-KR" altLang="en-US" sz="1400" b="0" dirty="0">
                        <a:solidFill>
                          <a:schemeClr val="bg1">
                            <a:lumMod val="85000"/>
                          </a:schemeClr>
                        </a:solidFill>
                      </a:endParaRPr>
                    </a:p>
                  </a:txBody>
                  <a:tcPr anchor="ctr"/>
                </a:tc>
                <a:tc>
                  <a:txBody>
                    <a:bodyPr/>
                    <a:lstStyle/>
                    <a:p>
                      <a:pPr algn="ctr" latinLnBrk="1"/>
                      <a:r>
                        <a:rPr lang="en-US" altLang="ko-KR" sz="1400" b="0" dirty="0">
                          <a:solidFill>
                            <a:schemeClr val="bg1">
                              <a:lumMod val="85000"/>
                            </a:schemeClr>
                          </a:solidFill>
                        </a:rPr>
                        <a:t>10</a:t>
                      </a:r>
                      <a:endParaRPr lang="ko-KR" altLang="en-US" sz="1400" b="0" dirty="0">
                        <a:solidFill>
                          <a:schemeClr val="bg1">
                            <a:lumMod val="85000"/>
                          </a:schemeClr>
                        </a:solidFill>
                      </a:endParaRPr>
                    </a:p>
                  </a:txBody>
                  <a:tcPr anchor="ctr"/>
                </a:tc>
                <a:extLst>
                  <a:ext uri="{0D108BD9-81ED-4DB2-BD59-A6C34878D82A}">
                    <a16:rowId xmlns:a16="http://schemas.microsoft.com/office/drawing/2014/main" val="4209097032"/>
                  </a:ext>
                </a:extLst>
              </a:tr>
              <a:tr h="332550">
                <a:tc>
                  <a:txBody>
                    <a:bodyPr/>
                    <a:lstStyle/>
                    <a:p>
                      <a:pPr algn="ctr" latinLnBrk="1"/>
                      <a:r>
                        <a:rPr lang="en-US" altLang="ko-KR" sz="1400" dirty="0">
                          <a:solidFill>
                            <a:schemeClr val="bg1">
                              <a:lumMod val="85000"/>
                            </a:schemeClr>
                          </a:solidFill>
                        </a:rPr>
                        <a:t>2</a:t>
                      </a:r>
                      <a:r>
                        <a:rPr lang="ko-KR" altLang="en-US" sz="1400" dirty="0">
                          <a:solidFill>
                            <a:schemeClr val="bg1">
                              <a:lumMod val="85000"/>
                            </a:schemeClr>
                          </a:solidFill>
                        </a:rPr>
                        <a:t>진수</a:t>
                      </a:r>
                    </a:p>
                  </a:txBody>
                  <a:tcPr anchor="ctr"/>
                </a:tc>
                <a:tc>
                  <a:txBody>
                    <a:bodyPr/>
                    <a:lstStyle/>
                    <a:p>
                      <a:pPr algn="ctr" latinLnBrk="1"/>
                      <a:r>
                        <a:rPr lang="en-US" altLang="ko-KR" sz="1400" dirty="0">
                          <a:solidFill>
                            <a:schemeClr val="bg1">
                              <a:lumMod val="85000"/>
                            </a:schemeClr>
                          </a:solidFill>
                        </a:rPr>
                        <a:t>0000</a:t>
                      </a:r>
                      <a:endParaRPr lang="ko-KR" altLang="en-US" sz="1400" dirty="0">
                        <a:solidFill>
                          <a:schemeClr val="bg1">
                            <a:lumMod val="85000"/>
                          </a:schemeClr>
                        </a:solidFill>
                      </a:endParaRPr>
                    </a:p>
                  </a:txBody>
                  <a:tcPr anchor="ctr"/>
                </a:tc>
                <a:tc>
                  <a:txBody>
                    <a:bodyPr/>
                    <a:lstStyle/>
                    <a:p>
                      <a:pPr algn="ctr" latinLnBrk="1"/>
                      <a:r>
                        <a:rPr lang="en-US" altLang="ko-KR" sz="1400" dirty="0">
                          <a:solidFill>
                            <a:schemeClr val="bg1">
                              <a:lumMod val="85000"/>
                            </a:schemeClr>
                          </a:solidFill>
                        </a:rPr>
                        <a:t>0001</a:t>
                      </a:r>
                      <a:endParaRPr lang="ko-KR" altLang="en-US" sz="1400" dirty="0">
                        <a:solidFill>
                          <a:schemeClr val="bg1">
                            <a:lumMod val="85000"/>
                          </a:schemeClr>
                        </a:solidFill>
                      </a:endParaRPr>
                    </a:p>
                  </a:txBody>
                  <a:tcPr anchor="ctr"/>
                </a:tc>
                <a:tc>
                  <a:txBody>
                    <a:bodyPr/>
                    <a:lstStyle/>
                    <a:p>
                      <a:pPr algn="ctr" latinLnBrk="1"/>
                      <a:r>
                        <a:rPr lang="en-US" altLang="ko-KR" sz="1400" dirty="0">
                          <a:solidFill>
                            <a:schemeClr val="bg1">
                              <a:lumMod val="85000"/>
                            </a:schemeClr>
                          </a:solidFill>
                        </a:rPr>
                        <a:t>0010</a:t>
                      </a:r>
                      <a:endParaRPr lang="ko-KR" altLang="en-US" sz="1400" dirty="0">
                        <a:solidFill>
                          <a:schemeClr val="bg1">
                            <a:lumMod val="85000"/>
                          </a:schemeClr>
                        </a:solidFill>
                      </a:endParaRPr>
                    </a:p>
                  </a:txBody>
                  <a:tcPr anchor="ctr"/>
                </a:tc>
                <a:tc>
                  <a:txBody>
                    <a:bodyPr/>
                    <a:lstStyle/>
                    <a:p>
                      <a:pPr algn="ctr" latinLnBrk="1"/>
                      <a:r>
                        <a:rPr lang="en-US" altLang="ko-KR" sz="1400" dirty="0">
                          <a:solidFill>
                            <a:schemeClr val="bg1">
                              <a:lumMod val="85000"/>
                            </a:schemeClr>
                          </a:solidFill>
                        </a:rPr>
                        <a:t>0011</a:t>
                      </a:r>
                      <a:endParaRPr lang="ko-KR" altLang="en-US" sz="1400" dirty="0">
                        <a:solidFill>
                          <a:schemeClr val="bg1">
                            <a:lumMod val="85000"/>
                          </a:schemeClr>
                        </a:solidFill>
                      </a:endParaRPr>
                    </a:p>
                  </a:txBody>
                  <a:tcPr anchor="ctr"/>
                </a:tc>
                <a:tc>
                  <a:txBody>
                    <a:bodyPr/>
                    <a:lstStyle/>
                    <a:p>
                      <a:pPr algn="ctr" latinLnBrk="1"/>
                      <a:r>
                        <a:rPr lang="en-US" altLang="ko-KR" sz="1400" dirty="0">
                          <a:solidFill>
                            <a:schemeClr val="bg1">
                              <a:lumMod val="85000"/>
                            </a:schemeClr>
                          </a:solidFill>
                        </a:rPr>
                        <a:t>0100</a:t>
                      </a:r>
                      <a:endParaRPr lang="ko-KR" altLang="en-US" sz="1400" dirty="0">
                        <a:solidFill>
                          <a:schemeClr val="bg1">
                            <a:lumMod val="85000"/>
                          </a:schemeClr>
                        </a:solidFill>
                      </a:endParaRPr>
                    </a:p>
                  </a:txBody>
                  <a:tcPr anchor="ctr"/>
                </a:tc>
                <a:tc>
                  <a:txBody>
                    <a:bodyPr/>
                    <a:lstStyle/>
                    <a:p>
                      <a:pPr algn="ctr" latinLnBrk="1"/>
                      <a:r>
                        <a:rPr lang="en-US" altLang="ko-KR" sz="1400" dirty="0">
                          <a:solidFill>
                            <a:schemeClr val="bg1">
                              <a:lumMod val="85000"/>
                            </a:schemeClr>
                          </a:solidFill>
                        </a:rPr>
                        <a:t>0101</a:t>
                      </a:r>
                      <a:endParaRPr lang="ko-KR" altLang="en-US" sz="1400" dirty="0">
                        <a:solidFill>
                          <a:schemeClr val="bg1">
                            <a:lumMod val="85000"/>
                          </a:schemeClr>
                        </a:solidFill>
                      </a:endParaRPr>
                    </a:p>
                  </a:txBody>
                  <a:tcPr anchor="ctr"/>
                </a:tc>
                <a:tc>
                  <a:txBody>
                    <a:bodyPr/>
                    <a:lstStyle/>
                    <a:p>
                      <a:pPr algn="ctr" latinLnBrk="1"/>
                      <a:r>
                        <a:rPr lang="en-US" altLang="ko-KR" sz="1400" dirty="0">
                          <a:solidFill>
                            <a:schemeClr val="bg1">
                              <a:lumMod val="85000"/>
                            </a:schemeClr>
                          </a:solidFill>
                        </a:rPr>
                        <a:t>0110</a:t>
                      </a:r>
                      <a:endParaRPr lang="ko-KR" altLang="en-US" sz="1400" dirty="0">
                        <a:solidFill>
                          <a:schemeClr val="bg1">
                            <a:lumMod val="85000"/>
                          </a:schemeClr>
                        </a:solidFill>
                      </a:endParaRPr>
                    </a:p>
                  </a:txBody>
                  <a:tcPr anchor="ctr"/>
                </a:tc>
                <a:tc>
                  <a:txBody>
                    <a:bodyPr/>
                    <a:lstStyle/>
                    <a:p>
                      <a:pPr algn="ctr" latinLnBrk="1"/>
                      <a:r>
                        <a:rPr lang="en-US" altLang="ko-KR" sz="1400" dirty="0">
                          <a:solidFill>
                            <a:schemeClr val="bg1">
                              <a:lumMod val="85000"/>
                            </a:schemeClr>
                          </a:solidFill>
                        </a:rPr>
                        <a:t>0111</a:t>
                      </a:r>
                      <a:endParaRPr lang="ko-KR" altLang="en-US" sz="1400" dirty="0">
                        <a:solidFill>
                          <a:schemeClr val="bg1">
                            <a:lumMod val="85000"/>
                          </a:schemeClr>
                        </a:solidFill>
                      </a:endParaRPr>
                    </a:p>
                  </a:txBody>
                  <a:tcPr anchor="ctr"/>
                </a:tc>
                <a:tc>
                  <a:txBody>
                    <a:bodyPr/>
                    <a:lstStyle/>
                    <a:p>
                      <a:pPr algn="ctr" latinLnBrk="1"/>
                      <a:r>
                        <a:rPr lang="en-US" altLang="ko-KR" sz="1400" dirty="0">
                          <a:solidFill>
                            <a:schemeClr val="bg1">
                              <a:lumMod val="85000"/>
                            </a:schemeClr>
                          </a:solidFill>
                        </a:rPr>
                        <a:t>1000</a:t>
                      </a:r>
                      <a:endParaRPr lang="ko-KR" altLang="en-US" sz="1400" dirty="0">
                        <a:solidFill>
                          <a:schemeClr val="bg1">
                            <a:lumMod val="85000"/>
                          </a:schemeClr>
                        </a:solidFill>
                      </a:endParaRPr>
                    </a:p>
                  </a:txBody>
                  <a:tcPr anchor="ctr"/>
                </a:tc>
                <a:tc>
                  <a:txBody>
                    <a:bodyPr/>
                    <a:lstStyle/>
                    <a:p>
                      <a:pPr algn="ctr" latinLnBrk="1"/>
                      <a:r>
                        <a:rPr lang="en-US" altLang="ko-KR" sz="1400" dirty="0">
                          <a:solidFill>
                            <a:schemeClr val="bg1">
                              <a:lumMod val="85000"/>
                            </a:schemeClr>
                          </a:solidFill>
                        </a:rPr>
                        <a:t>1001</a:t>
                      </a:r>
                      <a:endParaRPr lang="ko-KR" altLang="en-US" sz="1400" dirty="0">
                        <a:solidFill>
                          <a:schemeClr val="bg1">
                            <a:lumMod val="85000"/>
                          </a:schemeClr>
                        </a:solidFill>
                      </a:endParaRPr>
                    </a:p>
                  </a:txBody>
                  <a:tcPr anchor="ctr"/>
                </a:tc>
                <a:tc>
                  <a:txBody>
                    <a:bodyPr/>
                    <a:lstStyle/>
                    <a:p>
                      <a:pPr algn="ctr" latinLnBrk="1"/>
                      <a:r>
                        <a:rPr lang="en-US" altLang="ko-KR" sz="1400" dirty="0">
                          <a:solidFill>
                            <a:schemeClr val="bg1">
                              <a:lumMod val="85000"/>
                            </a:schemeClr>
                          </a:solidFill>
                        </a:rPr>
                        <a:t>1010</a:t>
                      </a:r>
                      <a:endParaRPr lang="ko-KR" altLang="en-US" sz="1400" dirty="0">
                        <a:solidFill>
                          <a:schemeClr val="bg1">
                            <a:lumMod val="85000"/>
                          </a:schemeClr>
                        </a:solidFill>
                      </a:endParaRPr>
                    </a:p>
                  </a:txBody>
                  <a:tcPr anchor="ctr"/>
                </a:tc>
                <a:extLst>
                  <a:ext uri="{0D108BD9-81ED-4DB2-BD59-A6C34878D82A}">
                    <a16:rowId xmlns:a16="http://schemas.microsoft.com/office/drawing/2014/main" val="636842798"/>
                  </a:ext>
                </a:extLst>
              </a:tr>
            </a:tbl>
          </a:graphicData>
        </a:graphic>
      </p:graphicFrame>
      <p:graphicFrame>
        <p:nvGraphicFramePr>
          <p:cNvPr id="5" name="표 4">
            <a:extLst>
              <a:ext uri="{FF2B5EF4-FFF2-40B4-BE49-F238E27FC236}">
                <a16:creationId xmlns:a16="http://schemas.microsoft.com/office/drawing/2014/main" id="{31BEB4E5-C589-4AF0-BA38-E5074CDC1D87}"/>
              </a:ext>
            </a:extLst>
          </p:cNvPr>
          <p:cNvGraphicFramePr>
            <a:graphicFrameLocks noGrp="1"/>
          </p:cNvGraphicFramePr>
          <p:nvPr>
            <p:extLst>
              <p:ext uri="{D42A27DB-BD31-4B8C-83A1-F6EECF244321}">
                <p14:modId xmlns:p14="http://schemas.microsoft.com/office/powerpoint/2010/main" val="2560166635"/>
              </p:ext>
            </p:extLst>
          </p:nvPr>
        </p:nvGraphicFramePr>
        <p:xfrm>
          <a:off x="313898" y="3348698"/>
          <a:ext cx="6757884" cy="914400"/>
        </p:xfrm>
        <a:graphic>
          <a:graphicData uri="http://schemas.openxmlformats.org/drawingml/2006/table">
            <a:tbl>
              <a:tblPr firstRow="1" bandRow="1">
                <a:tableStyleId>{8799B23B-EC83-4686-B30A-512413B5E67A}</a:tableStyleId>
              </a:tblPr>
              <a:tblGrid>
                <a:gridCol w="965412">
                  <a:extLst>
                    <a:ext uri="{9D8B030D-6E8A-4147-A177-3AD203B41FA5}">
                      <a16:colId xmlns:a16="http://schemas.microsoft.com/office/drawing/2014/main" val="1341542236"/>
                    </a:ext>
                  </a:extLst>
                </a:gridCol>
                <a:gridCol w="965412">
                  <a:extLst>
                    <a:ext uri="{9D8B030D-6E8A-4147-A177-3AD203B41FA5}">
                      <a16:colId xmlns:a16="http://schemas.microsoft.com/office/drawing/2014/main" val="142893326"/>
                    </a:ext>
                  </a:extLst>
                </a:gridCol>
                <a:gridCol w="965412">
                  <a:extLst>
                    <a:ext uri="{9D8B030D-6E8A-4147-A177-3AD203B41FA5}">
                      <a16:colId xmlns:a16="http://schemas.microsoft.com/office/drawing/2014/main" val="2273766154"/>
                    </a:ext>
                  </a:extLst>
                </a:gridCol>
                <a:gridCol w="965412">
                  <a:extLst>
                    <a:ext uri="{9D8B030D-6E8A-4147-A177-3AD203B41FA5}">
                      <a16:colId xmlns:a16="http://schemas.microsoft.com/office/drawing/2014/main" val="4207407799"/>
                    </a:ext>
                  </a:extLst>
                </a:gridCol>
                <a:gridCol w="965412">
                  <a:extLst>
                    <a:ext uri="{9D8B030D-6E8A-4147-A177-3AD203B41FA5}">
                      <a16:colId xmlns:a16="http://schemas.microsoft.com/office/drawing/2014/main" val="1772713031"/>
                    </a:ext>
                  </a:extLst>
                </a:gridCol>
                <a:gridCol w="965412">
                  <a:extLst>
                    <a:ext uri="{9D8B030D-6E8A-4147-A177-3AD203B41FA5}">
                      <a16:colId xmlns:a16="http://schemas.microsoft.com/office/drawing/2014/main" val="3466517255"/>
                    </a:ext>
                  </a:extLst>
                </a:gridCol>
                <a:gridCol w="965412">
                  <a:extLst>
                    <a:ext uri="{9D8B030D-6E8A-4147-A177-3AD203B41FA5}">
                      <a16:colId xmlns:a16="http://schemas.microsoft.com/office/drawing/2014/main" val="2773526958"/>
                    </a:ext>
                  </a:extLst>
                </a:gridCol>
              </a:tblGrid>
              <a:tr h="183801">
                <a:tc>
                  <a:txBody>
                    <a:bodyPr/>
                    <a:lstStyle/>
                    <a:p>
                      <a:pPr algn="ctr" latinLnBrk="1"/>
                      <a:r>
                        <a:rPr lang="en-US" altLang="ko-KR" sz="1400" b="0" dirty="0">
                          <a:solidFill>
                            <a:schemeClr val="bg1">
                              <a:lumMod val="85000"/>
                            </a:schemeClr>
                          </a:solidFill>
                        </a:rPr>
                        <a:t>2</a:t>
                      </a:r>
                      <a:r>
                        <a:rPr lang="ko-KR" altLang="en-US" sz="1400" b="0" dirty="0">
                          <a:solidFill>
                            <a:schemeClr val="bg1">
                              <a:lumMod val="85000"/>
                            </a:schemeClr>
                          </a:solidFill>
                        </a:rPr>
                        <a:t>진수</a:t>
                      </a:r>
                    </a:p>
                  </a:txBody>
                  <a:tcPr anchor="ctr"/>
                </a:tc>
                <a:tc>
                  <a:txBody>
                    <a:bodyPr/>
                    <a:lstStyle/>
                    <a:p>
                      <a:pPr algn="ctr" latinLnBrk="1"/>
                      <a:r>
                        <a:rPr lang="en-US" altLang="ko-KR" sz="1400" b="0" dirty="0">
                          <a:solidFill>
                            <a:schemeClr val="bg1">
                              <a:lumMod val="85000"/>
                            </a:schemeClr>
                          </a:solidFill>
                        </a:rPr>
                        <a:t>100000</a:t>
                      </a:r>
                      <a:endParaRPr lang="ko-KR" altLang="en-US" sz="1400" b="0" dirty="0">
                        <a:solidFill>
                          <a:schemeClr val="bg1">
                            <a:lumMod val="85000"/>
                          </a:schemeClr>
                        </a:solidFill>
                      </a:endParaRPr>
                    </a:p>
                  </a:txBody>
                  <a:tcPr anchor="ctr"/>
                </a:tc>
                <a:tc>
                  <a:txBody>
                    <a:bodyPr/>
                    <a:lstStyle/>
                    <a:p>
                      <a:pPr algn="ctr" latinLnBrk="1"/>
                      <a:r>
                        <a:rPr lang="en-US" altLang="ko-KR" sz="1400" b="0" dirty="0">
                          <a:solidFill>
                            <a:schemeClr val="bg1">
                              <a:lumMod val="85000"/>
                            </a:schemeClr>
                          </a:solidFill>
                        </a:rPr>
                        <a:t>10000</a:t>
                      </a:r>
                      <a:endParaRPr lang="ko-KR" altLang="en-US" sz="1400" b="0" dirty="0">
                        <a:solidFill>
                          <a:schemeClr val="bg1">
                            <a:lumMod val="85000"/>
                          </a:schemeClr>
                        </a:solidFill>
                      </a:endParaRPr>
                    </a:p>
                  </a:txBody>
                  <a:tcPr anchor="ctr"/>
                </a:tc>
                <a:tc>
                  <a:txBody>
                    <a:bodyPr/>
                    <a:lstStyle/>
                    <a:p>
                      <a:pPr algn="ctr" latinLnBrk="1"/>
                      <a:r>
                        <a:rPr lang="en-US" altLang="ko-KR" sz="1400" b="0" dirty="0">
                          <a:solidFill>
                            <a:schemeClr val="bg1">
                              <a:lumMod val="85000"/>
                            </a:schemeClr>
                          </a:solidFill>
                        </a:rPr>
                        <a:t>1000</a:t>
                      </a:r>
                      <a:endParaRPr lang="ko-KR" altLang="en-US" sz="1400" b="0" dirty="0">
                        <a:solidFill>
                          <a:schemeClr val="bg1">
                            <a:lumMod val="85000"/>
                          </a:schemeClr>
                        </a:solidFill>
                      </a:endParaRPr>
                    </a:p>
                  </a:txBody>
                  <a:tcPr anchor="ctr"/>
                </a:tc>
                <a:tc>
                  <a:txBody>
                    <a:bodyPr/>
                    <a:lstStyle/>
                    <a:p>
                      <a:pPr algn="ctr" latinLnBrk="1"/>
                      <a:r>
                        <a:rPr lang="en-US" altLang="ko-KR" sz="1400" b="0" dirty="0">
                          <a:solidFill>
                            <a:schemeClr val="bg1">
                              <a:lumMod val="85000"/>
                            </a:schemeClr>
                          </a:solidFill>
                        </a:rPr>
                        <a:t>100</a:t>
                      </a:r>
                      <a:endParaRPr lang="ko-KR" altLang="en-US" sz="1400" b="0" dirty="0">
                        <a:solidFill>
                          <a:schemeClr val="bg1">
                            <a:lumMod val="85000"/>
                          </a:schemeClr>
                        </a:solidFill>
                      </a:endParaRPr>
                    </a:p>
                  </a:txBody>
                  <a:tcPr anchor="ctr"/>
                </a:tc>
                <a:tc>
                  <a:txBody>
                    <a:bodyPr/>
                    <a:lstStyle/>
                    <a:p>
                      <a:pPr algn="ctr" latinLnBrk="1"/>
                      <a:r>
                        <a:rPr lang="en-US" altLang="ko-KR" sz="1400" b="0" dirty="0">
                          <a:solidFill>
                            <a:schemeClr val="bg1">
                              <a:lumMod val="85000"/>
                            </a:schemeClr>
                          </a:solidFill>
                        </a:rPr>
                        <a:t>10</a:t>
                      </a:r>
                      <a:endParaRPr lang="ko-KR" altLang="en-US" sz="1400" b="0" dirty="0">
                        <a:solidFill>
                          <a:schemeClr val="bg1">
                            <a:lumMod val="85000"/>
                          </a:schemeClr>
                        </a:solidFill>
                      </a:endParaRPr>
                    </a:p>
                  </a:txBody>
                  <a:tcPr anchor="ctr"/>
                </a:tc>
                <a:tc>
                  <a:txBody>
                    <a:bodyPr/>
                    <a:lstStyle/>
                    <a:p>
                      <a:pPr algn="ctr" latinLnBrk="1"/>
                      <a:r>
                        <a:rPr lang="en-US" altLang="ko-KR" sz="1400" b="0" dirty="0">
                          <a:solidFill>
                            <a:schemeClr val="bg1">
                              <a:lumMod val="85000"/>
                            </a:schemeClr>
                          </a:solidFill>
                        </a:rPr>
                        <a:t>1</a:t>
                      </a:r>
                      <a:endParaRPr lang="ko-KR" altLang="en-US" sz="1400" b="0" dirty="0">
                        <a:solidFill>
                          <a:schemeClr val="bg1">
                            <a:lumMod val="85000"/>
                          </a:schemeClr>
                        </a:solidFill>
                      </a:endParaRPr>
                    </a:p>
                  </a:txBody>
                  <a:tcPr anchor="ctr"/>
                </a:tc>
                <a:extLst>
                  <a:ext uri="{0D108BD9-81ED-4DB2-BD59-A6C34878D82A}">
                    <a16:rowId xmlns:a16="http://schemas.microsoft.com/office/drawing/2014/main" val="1257655366"/>
                  </a:ext>
                </a:extLst>
              </a:tr>
              <a:tr h="277282">
                <a:tc>
                  <a:txBody>
                    <a:bodyPr/>
                    <a:lstStyle/>
                    <a:p>
                      <a:pPr algn="ctr" latinLnBrk="1"/>
                      <a:r>
                        <a:rPr lang="ko-KR" altLang="en-US" sz="1400" b="0" dirty="0">
                          <a:solidFill>
                            <a:schemeClr val="bg1">
                              <a:lumMod val="85000"/>
                            </a:schemeClr>
                          </a:solidFill>
                        </a:rPr>
                        <a:t>자릿수</a:t>
                      </a:r>
                    </a:p>
                  </a:txBody>
                  <a:tcPr anchor="ctr"/>
                </a:tc>
                <a:tc>
                  <a:txBody>
                    <a:bodyPr/>
                    <a:lstStyle/>
                    <a:p>
                      <a:pPr algn="ctr" latinLnBrk="1"/>
                      <a:r>
                        <a:rPr lang="en-US" altLang="ko-KR" sz="1400" b="0" dirty="0">
                          <a:solidFill>
                            <a:schemeClr val="bg1">
                              <a:lumMod val="85000"/>
                            </a:schemeClr>
                          </a:solidFill>
                        </a:rPr>
                        <a:t>2</a:t>
                      </a:r>
                      <a:r>
                        <a:rPr lang="ko-KR" altLang="en-US" sz="1400" b="0" i="0" kern="1200" dirty="0">
                          <a:solidFill>
                            <a:schemeClr val="bg1">
                              <a:lumMod val="85000"/>
                            </a:schemeClr>
                          </a:solidFill>
                          <a:effectLst/>
                          <a:latin typeface="+mn-lt"/>
                          <a:ea typeface="+mn-ea"/>
                          <a:cs typeface="+mn-cs"/>
                        </a:rPr>
                        <a:t>⁵</a:t>
                      </a:r>
                      <a:endParaRPr lang="ko-KR" altLang="en-US" sz="1400" b="0" dirty="0">
                        <a:solidFill>
                          <a:schemeClr val="bg1">
                            <a:lumMod val="85000"/>
                          </a:schemeClr>
                        </a:solidFill>
                      </a:endParaRPr>
                    </a:p>
                  </a:txBody>
                  <a:tcPr anchor="ctr"/>
                </a:tc>
                <a:tc>
                  <a:txBody>
                    <a:bodyPr/>
                    <a:lstStyle/>
                    <a:p>
                      <a:pPr algn="ctr" latinLnBrk="1"/>
                      <a:r>
                        <a:rPr lang="en-US" altLang="ko-KR" sz="1400" b="0" dirty="0">
                          <a:solidFill>
                            <a:schemeClr val="bg1">
                              <a:lumMod val="85000"/>
                            </a:schemeClr>
                          </a:solidFill>
                        </a:rPr>
                        <a:t>2</a:t>
                      </a:r>
                      <a:r>
                        <a:rPr lang="ko-KR" altLang="en-US" sz="1400" b="0" i="0" kern="1200" dirty="0">
                          <a:solidFill>
                            <a:schemeClr val="bg1">
                              <a:lumMod val="85000"/>
                            </a:schemeClr>
                          </a:solidFill>
                          <a:effectLst/>
                          <a:latin typeface="+mn-lt"/>
                          <a:ea typeface="+mn-ea"/>
                          <a:cs typeface="+mn-cs"/>
                        </a:rPr>
                        <a:t>⁴</a:t>
                      </a:r>
                      <a:endParaRPr lang="ko-KR" altLang="en-US" sz="1400" b="0" dirty="0">
                        <a:solidFill>
                          <a:schemeClr val="bg1">
                            <a:lumMod val="85000"/>
                          </a:schemeClr>
                        </a:solidFill>
                      </a:endParaRPr>
                    </a:p>
                  </a:txBody>
                  <a:tcPr anchor="ctr"/>
                </a:tc>
                <a:tc>
                  <a:txBody>
                    <a:bodyPr/>
                    <a:lstStyle/>
                    <a:p>
                      <a:pPr algn="ctr" latinLnBrk="1"/>
                      <a:r>
                        <a:rPr lang="en-US" altLang="ko-KR" sz="1400" b="0" dirty="0">
                          <a:solidFill>
                            <a:schemeClr val="bg1">
                              <a:lumMod val="85000"/>
                            </a:schemeClr>
                          </a:solidFill>
                        </a:rPr>
                        <a:t>2</a:t>
                      </a:r>
                      <a:r>
                        <a:rPr lang="en-US" altLang="ko-KR" sz="1400" b="0" i="0" kern="1200" dirty="0">
                          <a:solidFill>
                            <a:schemeClr val="bg1">
                              <a:lumMod val="85000"/>
                            </a:schemeClr>
                          </a:solidFill>
                          <a:effectLst/>
                          <a:latin typeface="+mn-lt"/>
                          <a:ea typeface="+mn-ea"/>
                          <a:cs typeface="+mn-cs"/>
                        </a:rPr>
                        <a:t>³</a:t>
                      </a:r>
                      <a:endParaRPr lang="ko-KR" altLang="en-US" sz="1400" b="0" dirty="0">
                        <a:solidFill>
                          <a:schemeClr val="bg1">
                            <a:lumMod val="85000"/>
                          </a:schemeClr>
                        </a:solidFill>
                      </a:endParaRPr>
                    </a:p>
                  </a:txBody>
                  <a:tcPr anchor="ctr"/>
                </a:tc>
                <a:tc>
                  <a:txBody>
                    <a:bodyPr/>
                    <a:lstStyle/>
                    <a:p>
                      <a:pPr algn="ctr"/>
                      <a:r>
                        <a:rPr lang="en-US" altLang="ko-KR" sz="1400" b="0" dirty="0">
                          <a:solidFill>
                            <a:schemeClr val="bg1">
                              <a:lumMod val="85000"/>
                            </a:schemeClr>
                          </a:solidFill>
                        </a:rPr>
                        <a:t>2</a:t>
                      </a:r>
                      <a:r>
                        <a:rPr lang="en-US" altLang="ko-KR" sz="1400" b="0" i="0" kern="1200" dirty="0">
                          <a:solidFill>
                            <a:schemeClr val="bg1">
                              <a:lumMod val="85000"/>
                            </a:schemeClr>
                          </a:solidFill>
                          <a:effectLst/>
                          <a:latin typeface="+mn-lt"/>
                          <a:ea typeface="+mn-ea"/>
                          <a:cs typeface="+mn-cs"/>
                        </a:rPr>
                        <a:t>²</a:t>
                      </a:r>
                      <a:endParaRPr lang="ko-KR" altLang="en-US" sz="1400" b="0" i="0" kern="1200" dirty="0">
                        <a:solidFill>
                          <a:schemeClr val="bg1">
                            <a:lumMod val="85000"/>
                          </a:schemeClr>
                        </a:solidFill>
                        <a:effectLst/>
                        <a:latin typeface="+mn-lt"/>
                        <a:ea typeface="+mn-ea"/>
                        <a:cs typeface="+mn-cs"/>
                      </a:endParaRPr>
                    </a:p>
                  </a:txBody>
                  <a:tcPr anchor="ctr"/>
                </a:tc>
                <a:tc>
                  <a:txBody>
                    <a:bodyPr/>
                    <a:lstStyle/>
                    <a:p>
                      <a:pPr algn="ctr" latinLnBrk="1"/>
                      <a:r>
                        <a:rPr lang="en-US" altLang="ko-KR" sz="1400" b="0" dirty="0">
                          <a:solidFill>
                            <a:schemeClr val="bg1">
                              <a:lumMod val="85000"/>
                            </a:schemeClr>
                          </a:solidFill>
                        </a:rPr>
                        <a:t>2</a:t>
                      </a:r>
                      <a:r>
                        <a:rPr lang="en-US" altLang="ko-KR" sz="1400" b="0" i="0" kern="1200" dirty="0">
                          <a:solidFill>
                            <a:schemeClr val="bg1">
                              <a:lumMod val="85000"/>
                            </a:schemeClr>
                          </a:solidFill>
                          <a:effectLst/>
                          <a:latin typeface="+mn-lt"/>
                          <a:ea typeface="+mn-ea"/>
                          <a:cs typeface="+mn-cs"/>
                        </a:rPr>
                        <a:t>¹</a:t>
                      </a:r>
                      <a:endParaRPr lang="ko-KR" altLang="en-US" sz="1400" b="0" dirty="0">
                        <a:solidFill>
                          <a:schemeClr val="bg1">
                            <a:lumMod val="85000"/>
                          </a:schemeClr>
                        </a:solidFill>
                      </a:endParaRPr>
                    </a:p>
                  </a:txBody>
                  <a:tcPr anchor="ctr"/>
                </a:tc>
                <a:tc>
                  <a:txBody>
                    <a:bodyPr/>
                    <a:lstStyle/>
                    <a:p>
                      <a:pPr algn="ctr" latinLnBrk="1"/>
                      <a:r>
                        <a:rPr lang="en-US" altLang="ko-KR" sz="1400" b="0" dirty="0">
                          <a:solidFill>
                            <a:schemeClr val="bg1">
                              <a:lumMod val="85000"/>
                            </a:schemeClr>
                          </a:solidFill>
                        </a:rPr>
                        <a:t>2</a:t>
                      </a:r>
                      <a:r>
                        <a:rPr lang="ko-KR" altLang="en-US" sz="1400" b="0" i="0" kern="1200" dirty="0">
                          <a:solidFill>
                            <a:schemeClr val="bg1">
                              <a:lumMod val="85000"/>
                            </a:schemeClr>
                          </a:solidFill>
                          <a:effectLst/>
                          <a:latin typeface="+mn-lt"/>
                          <a:ea typeface="+mn-ea"/>
                          <a:cs typeface="+mn-cs"/>
                        </a:rPr>
                        <a:t>⁰</a:t>
                      </a:r>
                      <a:endParaRPr lang="ko-KR" altLang="en-US" sz="1400" b="0" dirty="0">
                        <a:solidFill>
                          <a:schemeClr val="bg1">
                            <a:lumMod val="85000"/>
                          </a:schemeClr>
                        </a:solidFill>
                      </a:endParaRPr>
                    </a:p>
                  </a:txBody>
                  <a:tcPr anchor="ctr"/>
                </a:tc>
                <a:extLst>
                  <a:ext uri="{0D108BD9-81ED-4DB2-BD59-A6C34878D82A}">
                    <a16:rowId xmlns:a16="http://schemas.microsoft.com/office/drawing/2014/main" val="4209097032"/>
                  </a:ext>
                </a:extLst>
              </a:tr>
              <a:tr h="136255">
                <a:tc>
                  <a:txBody>
                    <a:bodyPr/>
                    <a:lstStyle/>
                    <a:p>
                      <a:pPr algn="ctr" latinLnBrk="1"/>
                      <a:r>
                        <a:rPr lang="en-US" altLang="ko-KR" sz="1400" dirty="0">
                          <a:solidFill>
                            <a:schemeClr val="bg1">
                              <a:lumMod val="85000"/>
                            </a:schemeClr>
                          </a:solidFill>
                        </a:rPr>
                        <a:t>10</a:t>
                      </a:r>
                      <a:r>
                        <a:rPr lang="ko-KR" altLang="en-US" sz="1400" dirty="0">
                          <a:solidFill>
                            <a:schemeClr val="bg1">
                              <a:lumMod val="85000"/>
                            </a:schemeClr>
                          </a:solidFill>
                        </a:rPr>
                        <a:t>진수</a:t>
                      </a:r>
                    </a:p>
                  </a:txBody>
                  <a:tcPr anchor="ctr"/>
                </a:tc>
                <a:tc>
                  <a:txBody>
                    <a:bodyPr/>
                    <a:lstStyle/>
                    <a:p>
                      <a:pPr algn="ctr" latinLnBrk="1"/>
                      <a:r>
                        <a:rPr lang="en-US" altLang="ko-KR" sz="1400" dirty="0">
                          <a:solidFill>
                            <a:schemeClr val="bg1">
                              <a:lumMod val="85000"/>
                            </a:schemeClr>
                          </a:solidFill>
                        </a:rPr>
                        <a:t>32</a:t>
                      </a:r>
                      <a:endParaRPr lang="ko-KR" altLang="en-US" sz="1400" dirty="0">
                        <a:solidFill>
                          <a:schemeClr val="bg1">
                            <a:lumMod val="85000"/>
                          </a:schemeClr>
                        </a:solidFill>
                      </a:endParaRPr>
                    </a:p>
                  </a:txBody>
                  <a:tcPr anchor="ctr"/>
                </a:tc>
                <a:tc>
                  <a:txBody>
                    <a:bodyPr/>
                    <a:lstStyle/>
                    <a:p>
                      <a:pPr algn="ctr" latinLnBrk="1"/>
                      <a:r>
                        <a:rPr lang="en-US" altLang="ko-KR" sz="1400" dirty="0">
                          <a:solidFill>
                            <a:schemeClr val="bg1">
                              <a:lumMod val="85000"/>
                            </a:schemeClr>
                          </a:solidFill>
                        </a:rPr>
                        <a:t>16</a:t>
                      </a:r>
                      <a:endParaRPr lang="ko-KR" altLang="en-US" sz="1400" dirty="0">
                        <a:solidFill>
                          <a:schemeClr val="bg1">
                            <a:lumMod val="85000"/>
                          </a:schemeClr>
                        </a:solidFill>
                      </a:endParaRPr>
                    </a:p>
                  </a:txBody>
                  <a:tcPr anchor="ctr"/>
                </a:tc>
                <a:tc>
                  <a:txBody>
                    <a:bodyPr/>
                    <a:lstStyle/>
                    <a:p>
                      <a:pPr algn="ctr" latinLnBrk="1"/>
                      <a:r>
                        <a:rPr lang="en-US" altLang="ko-KR" sz="1400" dirty="0">
                          <a:solidFill>
                            <a:schemeClr val="bg1">
                              <a:lumMod val="85000"/>
                            </a:schemeClr>
                          </a:solidFill>
                        </a:rPr>
                        <a:t>8</a:t>
                      </a:r>
                      <a:endParaRPr lang="ko-KR" altLang="en-US" sz="1400" dirty="0">
                        <a:solidFill>
                          <a:schemeClr val="bg1">
                            <a:lumMod val="85000"/>
                          </a:schemeClr>
                        </a:solidFill>
                      </a:endParaRPr>
                    </a:p>
                  </a:txBody>
                  <a:tcPr anchor="ctr"/>
                </a:tc>
                <a:tc>
                  <a:txBody>
                    <a:bodyPr/>
                    <a:lstStyle/>
                    <a:p>
                      <a:pPr algn="ctr" latinLnBrk="1"/>
                      <a:r>
                        <a:rPr lang="en-US" altLang="ko-KR" sz="1400" dirty="0">
                          <a:solidFill>
                            <a:schemeClr val="bg1">
                              <a:lumMod val="85000"/>
                            </a:schemeClr>
                          </a:solidFill>
                        </a:rPr>
                        <a:t>4</a:t>
                      </a:r>
                      <a:endParaRPr lang="ko-KR" altLang="en-US" sz="1400" dirty="0">
                        <a:solidFill>
                          <a:schemeClr val="bg1">
                            <a:lumMod val="85000"/>
                          </a:schemeClr>
                        </a:solidFill>
                      </a:endParaRPr>
                    </a:p>
                  </a:txBody>
                  <a:tcPr anchor="ctr"/>
                </a:tc>
                <a:tc>
                  <a:txBody>
                    <a:bodyPr/>
                    <a:lstStyle/>
                    <a:p>
                      <a:pPr algn="ctr" latinLnBrk="1"/>
                      <a:r>
                        <a:rPr lang="en-US" altLang="ko-KR" sz="1400" dirty="0">
                          <a:solidFill>
                            <a:schemeClr val="bg1">
                              <a:lumMod val="85000"/>
                            </a:schemeClr>
                          </a:solidFill>
                        </a:rPr>
                        <a:t>2</a:t>
                      </a:r>
                      <a:endParaRPr lang="ko-KR" altLang="en-US" sz="1400" dirty="0">
                        <a:solidFill>
                          <a:schemeClr val="bg1">
                            <a:lumMod val="85000"/>
                          </a:schemeClr>
                        </a:solidFill>
                      </a:endParaRPr>
                    </a:p>
                  </a:txBody>
                  <a:tcPr anchor="ctr"/>
                </a:tc>
                <a:tc>
                  <a:txBody>
                    <a:bodyPr/>
                    <a:lstStyle/>
                    <a:p>
                      <a:pPr algn="ctr" latinLnBrk="1"/>
                      <a:r>
                        <a:rPr lang="en-US" altLang="ko-KR" sz="1400" dirty="0">
                          <a:solidFill>
                            <a:schemeClr val="bg1">
                              <a:lumMod val="85000"/>
                            </a:schemeClr>
                          </a:solidFill>
                        </a:rPr>
                        <a:t>1</a:t>
                      </a:r>
                      <a:endParaRPr lang="ko-KR" altLang="en-US" sz="1400" dirty="0">
                        <a:solidFill>
                          <a:schemeClr val="bg1">
                            <a:lumMod val="85000"/>
                          </a:schemeClr>
                        </a:solidFill>
                      </a:endParaRPr>
                    </a:p>
                  </a:txBody>
                  <a:tcPr anchor="ctr"/>
                </a:tc>
                <a:extLst>
                  <a:ext uri="{0D108BD9-81ED-4DB2-BD59-A6C34878D82A}">
                    <a16:rowId xmlns:a16="http://schemas.microsoft.com/office/drawing/2014/main" val="636842798"/>
                  </a:ext>
                </a:extLst>
              </a:tr>
            </a:tbl>
          </a:graphicData>
        </a:graphic>
      </p:graphicFrame>
      <p:sp>
        <p:nvSpPr>
          <p:cNvPr id="6" name="내용 개체 틀 1">
            <a:extLst>
              <a:ext uri="{FF2B5EF4-FFF2-40B4-BE49-F238E27FC236}">
                <a16:creationId xmlns:a16="http://schemas.microsoft.com/office/drawing/2014/main" id="{2403BB17-4117-4FDD-808A-C0E8B5DBF48A}"/>
              </a:ext>
            </a:extLst>
          </p:cNvPr>
          <p:cNvSpPr txBox="1">
            <a:spLocks/>
          </p:cNvSpPr>
          <p:nvPr/>
        </p:nvSpPr>
        <p:spPr>
          <a:xfrm>
            <a:off x="6093728" y="4429958"/>
            <a:ext cx="5856972" cy="2092650"/>
          </a:xfrm>
          <a:prstGeom prst="rect">
            <a:avLst/>
          </a:prstGeom>
        </p:spPr>
        <p:txBody>
          <a:bodyPr vert="horz" lIns="91440" tIns="45720" rIns="91440" bIns="45720" rtlCol="0">
            <a:normAutofit/>
          </a:bodyPr>
          <a:lstStyle>
            <a:lvl1pPr marL="0" indent="-144000" algn="l" defTabSz="914400" rtl="0" eaLnBrk="1" latinLnBrk="1" hangingPunct="1">
              <a:lnSpc>
                <a:spcPct val="105000"/>
              </a:lnSpc>
              <a:spcBef>
                <a:spcPts val="1000"/>
              </a:spcBef>
              <a:buFont typeface="Arial" panose="020B0604020202020204" pitchFamily="34" charset="0"/>
              <a:buChar char="•"/>
              <a:defRPr sz="1800" kern="1200" spc="-90" baseline="0">
                <a:solidFill>
                  <a:schemeClr val="bg1">
                    <a:lumMod val="85000"/>
                  </a:schemeClr>
                </a:solidFill>
                <a:latin typeface="Arial" panose="020B0604020202020204" pitchFamily="34" charset="0"/>
                <a:ea typeface="맑은 고딕" panose="020B0503020000020004" pitchFamily="50" charset="-127"/>
                <a:cs typeface="+mn-cs"/>
              </a:defRPr>
            </a:lvl1pPr>
            <a:lvl2pPr marL="360000" indent="-144000" algn="l" defTabSz="914400" rtl="0" eaLnBrk="1" latinLnBrk="1" hangingPunct="1">
              <a:lnSpc>
                <a:spcPct val="105000"/>
              </a:lnSpc>
              <a:spcBef>
                <a:spcPts val="500"/>
              </a:spcBef>
              <a:buFont typeface="Arial" panose="020B0604020202020204" pitchFamily="34" charset="0"/>
              <a:buChar char="•"/>
              <a:defRPr sz="1600" kern="1200" spc="-90" baseline="0">
                <a:solidFill>
                  <a:schemeClr val="bg1">
                    <a:lumMod val="85000"/>
                  </a:schemeClr>
                </a:solidFill>
                <a:latin typeface="Arial" panose="020B0604020202020204" pitchFamily="34" charset="0"/>
                <a:ea typeface="맑은 고딕" panose="020B0503020000020004" pitchFamily="50" charset="-127"/>
                <a:cs typeface="+mn-cs"/>
              </a:defRPr>
            </a:lvl2pPr>
            <a:lvl3pPr marL="540000" indent="-144000" algn="l" defTabSz="914400" rtl="0" eaLnBrk="1" latinLnBrk="1" hangingPunct="1">
              <a:lnSpc>
                <a:spcPct val="105000"/>
              </a:lnSpc>
              <a:spcBef>
                <a:spcPts val="500"/>
              </a:spcBef>
              <a:buFont typeface="Arial" panose="020B0604020202020204" pitchFamily="34" charset="0"/>
              <a:buChar char="•"/>
              <a:defRPr sz="1400" kern="1200" spc="-90" baseline="0">
                <a:solidFill>
                  <a:schemeClr val="bg1">
                    <a:lumMod val="85000"/>
                  </a:schemeClr>
                </a:solidFill>
                <a:latin typeface="Arial" panose="020B0604020202020204" pitchFamily="34" charset="0"/>
                <a:ea typeface="맑은 고딕" panose="020B0503020000020004" pitchFamily="50" charset="-127"/>
                <a:cs typeface="+mn-cs"/>
              </a:defRPr>
            </a:lvl3pPr>
            <a:lvl4pPr marL="720000" indent="-144000" algn="l" defTabSz="914400" rtl="0" eaLnBrk="1" latinLnBrk="1" hangingPunct="1">
              <a:lnSpc>
                <a:spcPct val="105000"/>
              </a:lnSpc>
              <a:spcBef>
                <a:spcPts val="500"/>
              </a:spcBef>
              <a:buFont typeface="Arial" panose="020B0604020202020204" pitchFamily="34" charset="0"/>
              <a:buChar char="•"/>
              <a:defRPr sz="1300" kern="1200" spc="-90" baseline="0">
                <a:solidFill>
                  <a:schemeClr val="bg1">
                    <a:lumMod val="85000"/>
                  </a:schemeClr>
                </a:solidFill>
                <a:latin typeface="Arial" panose="020B0604020202020204" pitchFamily="34" charset="0"/>
                <a:ea typeface="맑은 고딕" panose="020B0503020000020004" pitchFamily="50" charset="-127"/>
                <a:cs typeface="+mn-cs"/>
              </a:defRPr>
            </a:lvl4pPr>
            <a:lvl5pPr marL="900000" indent="-144000" algn="l" defTabSz="914400" rtl="0" eaLnBrk="1" latinLnBrk="1" hangingPunct="1">
              <a:lnSpc>
                <a:spcPct val="105000"/>
              </a:lnSpc>
              <a:spcBef>
                <a:spcPts val="500"/>
              </a:spcBef>
              <a:buFont typeface="Arial" panose="020B0604020202020204" pitchFamily="34" charset="0"/>
              <a:buChar char="•"/>
              <a:defRPr sz="1200" kern="1200" spc="-90" baseline="0">
                <a:solidFill>
                  <a:schemeClr val="bg1">
                    <a:lumMod val="85000"/>
                  </a:schemeClr>
                </a:solidFill>
                <a:latin typeface="Arial" panose="020B0604020202020204" pitchFamily="34" charset="0"/>
                <a:ea typeface="맑은 고딕" panose="020B0503020000020004"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buNone/>
            </a:pPr>
            <a:r>
              <a:rPr lang="en-US" altLang="ko-KR" sz="1600" dirty="0"/>
              <a:t>10</a:t>
            </a:r>
            <a:r>
              <a:rPr lang="ko-KR" altLang="en-US" sz="1600" dirty="0"/>
              <a:t>진수 ➡ </a:t>
            </a:r>
            <a:r>
              <a:rPr lang="en-US" altLang="ko-KR" sz="1600" dirty="0"/>
              <a:t>2</a:t>
            </a:r>
            <a:r>
              <a:rPr lang="ko-KR" altLang="en-US" sz="1600" dirty="0"/>
              <a:t>진수</a:t>
            </a:r>
            <a:endParaRPr lang="en-US" altLang="ko-KR" sz="1600" dirty="0"/>
          </a:p>
          <a:p>
            <a:pPr indent="0">
              <a:buFont typeface="Arial" panose="020B0604020202020204" pitchFamily="34" charset="0"/>
              <a:buNone/>
            </a:pPr>
            <a:r>
              <a:rPr lang="en-US" altLang="ko-KR" sz="1400" dirty="0"/>
              <a:t>11                                                                          </a:t>
            </a:r>
            <a:r>
              <a:rPr lang="ko-KR" altLang="en-US" sz="1400" dirty="0"/>
              <a:t>➡</a:t>
            </a:r>
            <a:r>
              <a:rPr lang="en-US" altLang="ko-KR" sz="1400" dirty="0"/>
              <a:t> 1011</a:t>
            </a:r>
            <a:endParaRPr lang="ko-KR" altLang="en-US" sz="1400" dirty="0"/>
          </a:p>
        </p:txBody>
      </p:sp>
      <p:sp>
        <p:nvSpPr>
          <p:cNvPr id="7" name="내용 개체 틀 1">
            <a:extLst>
              <a:ext uri="{FF2B5EF4-FFF2-40B4-BE49-F238E27FC236}">
                <a16:creationId xmlns:a16="http://schemas.microsoft.com/office/drawing/2014/main" id="{5F4ADE5B-D77F-4B84-A745-DEADCAA47CE7}"/>
              </a:ext>
            </a:extLst>
          </p:cNvPr>
          <p:cNvSpPr txBox="1">
            <a:spLocks/>
          </p:cNvSpPr>
          <p:nvPr/>
        </p:nvSpPr>
        <p:spPr>
          <a:xfrm>
            <a:off x="236756" y="4431220"/>
            <a:ext cx="5856972" cy="2092650"/>
          </a:xfrm>
          <a:prstGeom prst="rect">
            <a:avLst/>
          </a:prstGeom>
        </p:spPr>
        <p:txBody>
          <a:bodyPr vert="horz" lIns="91440" tIns="45720" rIns="91440" bIns="45720" rtlCol="0">
            <a:normAutofit/>
          </a:bodyPr>
          <a:lstStyle>
            <a:lvl1pPr marL="0" indent="-144000" algn="l" defTabSz="914400" rtl="0" eaLnBrk="1" latinLnBrk="1" hangingPunct="1">
              <a:lnSpc>
                <a:spcPct val="105000"/>
              </a:lnSpc>
              <a:spcBef>
                <a:spcPts val="1000"/>
              </a:spcBef>
              <a:buFont typeface="Arial" panose="020B0604020202020204" pitchFamily="34" charset="0"/>
              <a:buChar char="•"/>
              <a:defRPr sz="1800" kern="1200" spc="-90" baseline="0">
                <a:solidFill>
                  <a:schemeClr val="bg1">
                    <a:lumMod val="85000"/>
                  </a:schemeClr>
                </a:solidFill>
                <a:latin typeface="Arial" panose="020B0604020202020204" pitchFamily="34" charset="0"/>
                <a:ea typeface="맑은 고딕" panose="020B0503020000020004" pitchFamily="50" charset="-127"/>
                <a:cs typeface="+mn-cs"/>
              </a:defRPr>
            </a:lvl1pPr>
            <a:lvl2pPr marL="360000" indent="-144000" algn="l" defTabSz="914400" rtl="0" eaLnBrk="1" latinLnBrk="1" hangingPunct="1">
              <a:lnSpc>
                <a:spcPct val="105000"/>
              </a:lnSpc>
              <a:spcBef>
                <a:spcPts val="500"/>
              </a:spcBef>
              <a:buFont typeface="Arial" panose="020B0604020202020204" pitchFamily="34" charset="0"/>
              <a:buChar char="•"/>
              <a:defRPr sz="1600" kern="1200" spc="-90" baseline="0">
                <a:solidFill>
                  <a:schemeClr val="bg1">
                    <a:lumMod val="85000"/>
                  </a:schemeClr>
                </a:solidFill>
                <a:latin typeface="Arial" panose="020B0604020202020204" pitchFamily="34" charset="0"/>
                <a:ea typeface="맑은 고딕" panose="020B0503020000020004" pitchFamily="50" charset="-127"/>
                <a:cs typeface="+mn-cs"/>
              </a:defRPr>
            </a:lvl2pPr>
            <a:lvl3pPr marL="540000" indent="-144000" algn="l" defTabSz="914400" rtl="0" eaLnBrk="1" latinLnBrk="1" hangingPunct="1">
              <a:lnSpc>
                <a:spcPct val="105000"/>
              </a:lnSpc>
              <a:spcBef>
                <a:spcPts val="500"/>
              </a:spcBef>
              <a:buFont typeface="Arial" panose="020B0604020202020204" pitchFamily="34" charset="0"/>
              <a:buChar char="•"/>
              <a:defRPr sz="1400" kern="1200" spc="-90" baseline="0">
                <a:solidFill>
                  <a:schemeClr val="bg1">
                    <a:lumMod val="85000"/>
                  </a:schemeClr>
                </a:solidFill>
                <a:latin typeface="Arial" panose="020B0604020202020204" pitchFamily="34" charset="0"/>
                <a:ea typeface="맑은 고딕" panose="020B0503020000020004" pitchFamily="50" charset="-127"/>
                <a:cs typeface="+mn-cs"/>
              </a:defRPr>
            </a:lvl3pPr>
            <a:lvl4pPr marL="720000" indent="-144000" algn="l" defTabSz="914400" rtl="0" eaLnBrk="1" latinLnBrk="1" hangingPunct="1">
              <a:lnSpc>
                <a:spcPct val="105000"/>
              </a:lnSpc>
              <a:spcBef>
                <a:spcPts val="500"/>
              </a:spcBef>
              <a:buFont typeface="Arial" panose="020B0604020202020204" pitchFamily="34" charset="0"/>
              <a:buChar char="•"/>
              <a:defRPr sz="1300" kern="1200" spc="-90" baseline="0">
                <a:solidFill>
                  <a:schemeClr val="bg1">
                    <a:lumMod val="85000"/>
                  </a:schemeClr>
                </a:solidFill>
                <a:latin typeface="Arial" panose="020B0604020202020204" pitchFamily="34" charset="0"/>
                <a:ea typeface="맑은 고딕" panose="020B0503020000020004" pitchFamily="50" charset="-127"/>
                <a:cs typeface="+mn-cs"/>
              </a:defRPr>
            </a:lvl4pPr>
            <a:lvl5pPr marL="900000" indent="-144000" algn="l" defTabSz="914400" rtl="0" eaLnBrk="1" latinLnBrk="1" hangingPunct="1">
              <a:lnSpc>
                <a:spcPct val="105000"/>
              </a:lnSpc>
              <a:spcBef>
                <a:spcPts val="500"/>
              </a:spcBef>
              <a:buFont typeface="Arial" panose="020B0604020202020204" pitchFamily="34" charset="0"/>
              <a:buChar char="•"/>
              <a:defRPr sz="1200" kern="1200" spc="-90" baseline="0">
                <a:solidFill>
                  <a:schemeClr val="bg1">
                    <a:lumMod val="85000"/>
                  </a:schemeClr>
                </a:solidFill>
                <a:latin typeface="Arial" panose="020B0604020202020204" pitchFamily="34" charset="0"/>
                <a:ea typeface="맑은 고딕" panose="020B0503020000020004"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buNone/>
            </a:pPr>
            <a:r>
              <a:rPr lang="en-US" altLang="ko-KR" sz="1600" dirty="0"/>
              <a:t>2</a:t>
            </a:r>
            <a:r>
              <a:rPr lang="ko-KR" altLang="en-US" sz="1600" dirty="0"/>
              <a:t>진수 ➡</a:t>
            </a:r>
            <a:r>
              <a:rPr lang="en-US" altLang="ko-KR" sz="1600" dirty="0"/>
              <a:t> 10</a:t>
            </a:r>
            <a:r>
              <a:rPr lang="ko-KR" altLang="en-US" sz="1600" dirty="0"/>
              <a:t>진수</a:t>
            </a:r>
            <a:endParaRPr lang="en-US" altLang="ko-KR" sz="1600" dirty="0"/>
          </a:p>
          <a:p>
            <a:pPr indent="0">
              <a:buFont typeface="Arial" panose="020B0604020202020204" pitchFamily="34" charset="0"/>
              <a:buNone/>
            </a:pPr>
            <a:r>
              <a:rPr lang="en-US" altLang="ko-KR" sz="1400" dirty="0"/>
              <a:t>1011 = 1000 + 10 + 1 </a:t>
            </a:r>
            <a:r>
              <a:rPr lang="ko-KR" altLang="en-US" sz="1400" dirty="0"/>
              <a:t>➡</a:t>
            </a:r>
            <a:r>
              <a:rPr lang="en-US" altLang="ko-KR" sz="1400" dirty="0"/>
              <a:t> 8 + 2 + 1 = 11 </a:t>
            </a:r>
            <a:endParaRPr lang="ko-KR" altLang="en-US" sz="1400" dirty="0"/>
          </a:p>
        </p:txBody>
      </p:sp>
      <p:pic>
        <p:nvPicPr>
          <p:cNvPr id="2050" name="Picture 2">
            <a:extLst>
              <a:ext uri="{FF2B5EF4-FFF2-40B4-BE49-F238E27FC236}">
                <a16:creationId xmlns:a16="http://schemas.microsoft.com/office/drawing/2014/main" id="{82154EBD-2FEC-456E-B01B-D89777BF31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5083" y="4855947"/>
            <a:ext cx="2519363" cy="17383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3257023"/>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5F5218AE-5B3D-4454-A9E7-742C2AB4E241}"/>
              </a:ext>
            </a:extLst>
          </p:cNvPr>
          <p:cNvSpPr>
            <a:spLocks noGrp="1"/>
          </p:cNvSpPr>
          <p:nvPr>
            <p:ph idx="1"/>
          </p:nvPr>
        </p:nvSpPr>
        <p:spPr/>
        <p:txBody>
          <a:bodyPr/>
          <a:lstStyle/>
          <a:p>
            <a:pPr algn="l" fontAlgn="base"/>
            <a:r>
              <a:rPr lang="ko-KR" altLang="en-US" b="0" i="0" dirty="0">
                <a:effectLst/>
                <a:latin typeface="Lora" pitchFamily="2" charset="0"/>
              </a:rPr>
              <a:t>대다수 수정은 </a:t>
            </a:r>
            <a:r>
              <a:rPr lang="ko-KR" altLang="en-US" b="0" i="0" dirty="0" err="1">
                <a:effectLst/>
                <a:latin typeface="Lora" pitchFamily="2" charset="0"/>
              </a:rPr>
              <a:t>쿼럼에</a:t>
            </a:r>
            <a:r>
              <a:rPr lang="ko-KR" altLang="en-US" b="0" i="0" dirty="0">
                <a:effectLst/>
                <a:latin typeface="Lora" pitchFamily="2" charset="0"/>
              </a:rPr>
              <a:t> 도달하는 데 필요한 노드 수를 변경합니다</a:t>
            </a:r>
            <a:r>
              <a:rPr lang="en-US" altLang="ko-KR" b="0" i="0" dirty="0">
                <a:effectLst/>
                <a:latin typeface="Lora" pitchFamily="2" charset="0"/>
              </a:rPr>
              <a:t>. </a:t>
            </a:r>
            <a:r>
              <a:rPr lang="ko-KR" altLang="en-US" b="0" i="0" dirty="0">
                <a:effectLst/>
                <a:latin typeface="Lora" pitchFamily="2" charset="0"/>
              </a:rPr>
              <a:t>이 변경 사항은 비잔틴 노드가 과반수를 요구하여 두 가지 별개의 </a:t>
            </a:r>
            <a:r>
              <a:rPr lang="ko-KR" altLang="en-US" b="0" i="0" dirty="0" err="1">
                <a:effectLst/>
                <a:latin typeface="Lora" pitchFamily="2" charset="0"/>
              </a:rPr>
              <a:t>검증자</a:t>
            </a:r>
            <a:r>
              <a:rPr lang="ko-KR" altLang="en-US" b="0" i="0" dirty="0">
                <a:effectLst/>
                <a:latin typeface="Lora" pitchFamily="2" charset="0"/>
              </a:rPr>
              <a:t> 세트와 합의에 도달할 수 있는 문제를 해결합니다</a:t>
            </a:r>
            <a:r>
              <a:rPr lang="en-US" altLang="ko-KR" b="0" i="0" dirty="0">
                <a:effectLst/>
                <a:latin typeface="Lora" pitchFamily="2" charset="0"/>
              </a:rPr>
              <a:t>. </a:t>
            </a:r>
            <a:r>
              <a:rPr lang="ko-KR" altLang="en-US" b="0" i="0" dirty="0">
                <a:effectLst/>
                <a:latin typeface="Lora" pitchFamily="2" charset="0"/>
              </a:rPr>
              <a:t>예를 들어</a:t>
            </a:r>
            <a:r>
              <a:rPr lang="en-US" altLang="ko-KR" b="0" i="0" dirty="0">
                <a:effectLst/>
                <a:latin typeface="Lora" pitchFamily="2" charset="0"/>
              </a:rPr>
              <a:t>, 5</a:t>
            </a:r>
            <a:r>
              <a:rPr lang="ko-KR" altLang="en-US" b="0" i="0" dirty="0">
                <a:effectLst/>
                <a:latin typeface="Lora" pitchFamily="2" charset="0"/>
              </a:rPr>
              <a:t>명의 검증자가 있는 경우 </a:t>
            </a:r>
            <a:r>
              <a:rPr lang="en-US" altLang="ko-KR" b="0" i="0" dirty="0">
                <a:effectLst/>
                <a:latin typeface="Lora" pitchFamily="2" charset="0"/>
              </a:rPr>
              <a:t>IBFT 2.0</a:t>
            </a:r>
            <a:r>
              <a:rPr lang="ko-KR" altLang="en-US" b="0" i="0" dirty="0">
                <a:effectLst/>
                <a:latin typeface="Lora" pitchFamily="2" charset="0"/>
              </a:rPr>
              <a:t>은 블록체인에 추가할 블록에 대한 블록에 대한 합의에 도달하기 위해 </a:t>
            </a:r>
            <a:r>
              <a:rPr lang="en-US" altLang="ko-KR" b="0" i="0" dirty="0">
                <a:effectLst/>
                <a:latin typeface="Lora" pitchFamily="2" charset="0"/>
              </a:rPr>
              <a:t>3</a:t>
            </a:r>
            <a:r>
              <a:rPr lang="ko-KR" altLang="en-US" b="0" i="0" dirty="0">
                <a:effectLst/>
                <a:latin typeface="Lora" pitchFamily="2" charset="0"/>
              </a:rPr>
              <a:t>명이 아닌 </a:t>
            </a:r>
            <a:r>
              <a:rPr lang="en-US" altLang="ko-KR" b="0" i="0" dirty="0">
                <a:effectLst/>
                <a:latin typeface="Lora" pitchFamily="2" charset="0"/>
              </a:rPr>
              <a:t>4</a:t>
            </a:r>
            <a:r>
              <a:rPr lang="ko-KR" altLang="en-US" b="0" i="0" dirty="0">
                <a:effectLst/>
                <a:latin typeface="Lora" pitchFamily="2" charset="0"/>
              </a:rPr>
              <a:t>명의 검증자가 필요합니다</a:t>
            </a:r>
            <a:r>
              <a:rPr lang="en-US" altLang="ko-KR" b="0" i="0" dirty="0">
                <a:effectLst/>
                <a:latin typeface="Lora" pitchFamily="2" charset="0"/>
              </a:rPr>
              <a:t>. </a:t>
            </a:r>
            <a:r>
              <a:rPr lang="ko-KR" altLang="en-US" b="0" i="0" dirty="0">
                <a:effectLst/>
                <a:latin typeface="Lora" pitchFamily="2" charset="0"/>
              </a:rPr>
              <a:t>이 변경으로 비잔틴 유효성 검사기는 두 세트의 정직한 유효성 검사기를 통해 서로 다른 블록에 대한 합의에 도달할 수 없습니다</a:t>
            </a:r>
            <a:r>
              <a:rPr lang="en-US" altLang="ko-KR" b="0" i="0" dirty="0">
                <a:effectLst/>
                <a:latin typeface="Lora" pitchFamily="2" charset="0"/>
              </a:rPr>
              <a:t>.</a:t>
            </a:r>
            <a:br>
              <a:rPr lang="en-US" altLang="ko-KR" b="0" i="0" dirty="0">
                <a:effectLst/>
                <a:latin typeface="Lora" pitchFamily="2" charset="0"/>
              </a:rPr>
            </a:br>
            <a:endParaRPr lang="en-US" altLang="ko-KR" b="0" i="0" dirty="0">
              <a:effectLst/>
              <a:latin typeface="Lora" pitchFamily="2" charset="0"/>
            </a:endParaRPr>
          </a:p>
          <a:p>
            <a:pPr algn="l" fontAlgn="base"/>
            <a:r>
              <a:rPr lang="ko-KR" altLang="en-US" b="0" i="0" dirty="0">
                <a:effectLst/>
                <a:latin typeface="Lora" pitchFamily="2" charset="0"/>
              </a:rPr>
              <a:t>라운드 변경 수정은 </a:t>
            </a:r>
            <a:r>
              <a:rPr lang="en-US" altLang="ko-KR" b="0" i="0" dirty="0">
                <a:effectLst/>
                <a:latin typeface="Lora" pitchFamily="2" charset="0"/>
              </a:rPr>
              <a:t>IBFT 1.0</a:t>
            </a:r>
            <a:r>
              <a:rPr lang="ko-KR" altLang="en-US" b="0" i="0" dirty="0">
                <a:effectLst/>
                <a:latin typeface="Lora" pitchFamily="2" charset="0"/>
              </a:rPr>
              <a:t>의 활성 문제를 해결합니다</a:t>
            </a:r>
            <a:r>
              <a:rPr lang="en-US" altLang="ko-KR" b="0" i="0" dirty="0">
                <a:effectLst/>
                <a:latin typeface="Lora" pitchFamily="2" charset="0"/>
              </a:rPr>
              <a:t>. IBFT 1.0</a:t>
            </a:r>
            <a:r>
              <a:rPr lang="ko-KR" altLang="en-US" b="0" i="0" dirty="0">
                <a:effectLst/>
                <a:latin typeface="Lora" pitchFamily="2" charset="0"/>
              </a:rPr>
              <a:t>에서 라운드 변경은 항상 새로운 블록 제안으로 이어집니다</a:t>
            </a:r>
            <a:r>
              <a:rPr lang="en-US" altLang="ko-KR" b="0" i="0" dirty="0">
                <a:effectLst/>
                <a:latin typeface="Lora" pitchFamily="2" charset="0"/>
              </a:rPr>
              <a:t>. IBFT 2.0</a:t>
            </a:r>
            <a:r>
              <a:rPr lang="ko-KR" altLang="en-US" b="0" i="0" dirty="0">
                <a:effectLst/>
                <a:latin typeface="Lora" pitchFamily="2" charset="0"/>
              </a:rPr>
              <a:t>에서 향상된 라운드 변경 프로토콜은 유효성 검사기가 라운드에서 커밋하는 경우 연속 라운드에서 제안된 블록이 </a:t>
            </a:r>
            <a:r>
              <a:rPr lang="ko-KR" altLang="en-US" b="0" i="0" dirty="0" err="1">
                <a:effectLst/>
                <a:latin typeface="Lora" pitchFamily="2" charset="0"/>
              </a:rPr>
              <a:t>커밋된</a:t>
            </a:r>
            <a:r>
              <a:rPr lang="ko-KR" altLang="en-US" b="0" i="0" dirty="0">
                <a:effectLst/>
                <a:latin typeface="Lora" pitchFamily="2" charset="0"/>
              </a:rPr>
              <a:t> 블록과 일치하도록 합니다</a:t>
            </a:r>
            <a:r>
              <a:rPr lang="en-US" altLang="ko-KR" b="0" i="0" dirty="0">
                <a:effectLst/>
                <a:latin typeface="Lora" pitchFamily="2" charset="0"/>
              </a:rPr>
              <a:t>. PBFT </a:t>
            </a:r>
            <a:r>
              <a:rPr lang="ko-KR" altLang="en-US" b="0" i="0" dirty="0">
                <a:effectLst/>
                <a:latin typeface="Lora" pitchFamily="2" charset="0"/>
              </a:rPr>
              <a:t>보기 변경 프로토콜에서 영감을 받은 이 메커니즘은 활성 문제를 일으킨 </a:t>
            </a:r>
            <a:r>
              <a:rPr lang="en-US" altLang="ko-KR" b="0" i="0" dirty="0">
                <a:effectLst/>
                <a:latin typeface="Lora" pitchFamily="2" charset="0"/>
              </a:rPr>
              <a:t>IBFT 1.0</a:t>
            </a:r>
            <a:r>
              <a:rPr lang="ko-KR" altLang="en-US" b="0" i="0" dirty="0">
                <a:effectLst/>
                <a:latin typeface="Lora" pitchFamily="2" charset="0"/>
              </a:rPr>
              <a:t>에서 사용된 블록 잠금 메커니즘의 필요성을 제거합니다</a:t>
            </a:r>
            <a:r>
              <a:rPr lang="en-US" altLang="ko-KR" b="0" i="0" dirty="0">
                <a:effectLst/>
                <a:latin typeface="Lora" pitchFamily="2" charset="0"/>
              </a:rPr>
              <a:t>.</a:t>
            </a:r>
          </a:p>
          <a:p>
            <a:endParaRPr lang="ko-KR" altLang="en-US" dirty="0"/>
          </a:p>
        </p:txBody>
      </p:sp>
      <p:sp>
        <p:nvSpPr>
          <p:cNvPr id="3" name="제목 2">
            <a:extLst>
              <a:ext uri="{FF2B5EF4-FFF2-40B4-BE49-F238E27FC236}">
                <a16:creationId xmlns:a16="http://schemas.microsoft.com/office/drawing/2014/main" id="{19A8AA37-6F2A-4A98-8A63-4967E595603C}"/>
              </a:ext>
            </a:extLst>
          </p:cNvPr>
          <p:cNvSpPr>
            <a:spLocks noGrp="1"/>
          </p:cNvSpPr>
          <p:nvPr>
            <p:ph type="title"/>
          </p:nvPr>
        </p:nvSpPr>
        <p:spPr/>
        <p:txBody>
          <a:bodyPr/>
          <a:lstStyle/>
          <a:p>
            <a:endParaRPr lang="ko-KR" altLang="en-US"/>
          </a:p>
        </p:txBody>
      </p:sp>
    </p:spTree>
    <p:extLst>
      <p:ext uri="{BB962C8B-B14F-4D97-AF65-F5344CB8AC3E}">
        <p14:creationId xmlns:p14="http://schemas.microsoft.com/office/powerpoint/2010/main" val="4122623275"/>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B0E050C0-62E4-4247-8419-1A0525EFC164}"/>
              </a:ext>
            </a:extLst>
          </p:cNvPr>
          <p:cNvSpPr>
            <a:spLocks noGrp="1"/>
          </p:cNvSpPr>
          <p:nvPr>
            <p:ph idx="1"/>
          </p:nvPr>
        </p:nvSpPr>
        <p:spPr/>
        <p:txBody>
          <a:bodyPr/>
          <a:lstStyle/>
          <a:p>
            <a:endParaRPr lang="ko-KR" altLang="en-US"/>
          </a:p>
        </p:txBody>
      </p:sp>
      <p:sp>
        <p:nvSpPr>
          <p:cNvPr id="3" name="제목 2">
            <a:extLst>
              <a:ext uri="{FF2B5EF4-FFF2-40B4-BE49-F238E27FC236}">
                <a16:creationId xmlns:a16="http://schemas.microsoft.com/office/drawing/2014/main" id="{EC1D222C-4DA6-4E2E-8FB5-43F23E69D29E}"/>
              </a:ext>
            </a:extLst>
          </p:cNvPr>
          <p:cNvSpPr>
            <a:spLocks noGrp="1"/>
          </p:cNvSpPr>
          <p:nvPr>
            <p:ph type="title"/>
          </p:nvPr>
        </p:nvSpPr>
        <p:spPr/>
        <p:txBody>
          <a:bodyPr/>
          <a:lstStyle/>
          <a:p>
            <a:endParaRPr lang="ko-KR" altLang="en-US"/>
          </a:p>
        </p:txBody>
      </p:sp>
      <p:pic>
        <p:nvPicPr>
          <p:cNvPr id="4" name="Picture 4">
            <a:extLst>
              <a:ext uri="{FF2B5EF4-FFF2-40B4-BE49-F238E27FC236}">
                <a16:creationId xmlns:a16="http://schemas.microsoft.com/office/drawing/2014/main" id="{3446DA91-01B1-4DC2-ABFA-C8AE9D6BEF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13862" y="1178267"/>
            <a:ext cx="8322928" cy="54876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888317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818C54F2-2018-4765-85FB-7FFF42A0A5FE}"/>
              </a:ext>
            </a:extLst>
          </p:cNvPr>
          <p:cNvSpPr>
            <a:spLocks noGrp="1"/>
          </p:cNvSpPr>
          <p:nvPr>
            <p:ph idx="1"/>
          </p:nvPr>
        </p:nvSpPr>
        <p:spPr/>
        <p:txBody>
          <a:bodyPr/>
          <a:lstStyle/>
          <a:p>
            <a:r>
              <a:rPr lang="ko-KR" altLang="en-US" b="0" i="1" dirty="0">
                <a:solidFill>
                  <a:srgbClr val="4C4C4C"/>
                </a:solidFill>
                <a:effectLst/>
                <a:latin typeface="Lora" panose="020B0604020202020204" pitchFamily="2" charset="0"/>
              </a:rPr>
              <a:t>보안</a:t>
            </a:r>
            <a:r>
              <a:rPr lang="ko-KR" altLang="en-US" b="0" i="0" dirty="0">
                <a:solidFill>
                  <a:srgbClr val="4C4C4C"/>
                </a:solidFill>
                <a:effectLst/>
                <a:latin typeface="Lora" panose="020B0604020202020204" pitchFamily="2" charset="0"/>
              </a:rPr>
              <a:t> 이라는 용어는 악의적인 행위자를 견디고 의도한 대로 작동하는 합의 알고리즘의 능력</a:t>
            </a:r>
            <a:endParaRPr lang="en-US" altLang="ko-KR" b="0" i="0" dirty="0">
              <a:solidFill>
                <a:srgbClr val="4C4C4C"/>
              </a:solidFill>
              <a:effectLst/>
              <a:latin typeface="Lora" panose="020B0604020202020204" pitchFamily="2" charset="0"/>
            </a:endParaRPr>
          </a:p>
          <a:p>
            <a:r>
              <a:rPr lang="ko-KR" altLang="en-US" b="0" i="0" dirty="0">
                <a:solidFill>
                  <a:srgbClr val="4C4C4C"/>
                </a:solidFill>
                <a:effectLst/>
                <a:latin typeface="Lora" pitchFamily="2" charset="0"/>
              </a:rPr>
              <a:t>합의 알고리즘을 사용하면 트랜잭션 보안과 성능 간에 균형이 유지</a:t>
            </a:r>
            <a:endParaRPr lang="en-US" altLang="ko-KR" dirty="0">
              <a:solidFill>
                <a:srgbClr val="4C4C4C"/>
              </a:solidFill>
              <a:latin typeface="Lora" panose="020B0604020202020204" pitchFamily="2" charset="0"/>
            </a:endParaRPr>
          </a:p>
          <a:p>
            <a:r>
              <a:rPr lang="ko-KR" altLang="en-US" b="0" i="0" dirty="0">
                <a:solidFill>
                  <a:srgbClr val="4C4C4C"/>
                </a:solidFill>
                <a:effectLst/>
                <a:latin typeface="Lora" pitchFamily="2" charset="0"/>
              </a:rPr>
              <a:t>블록체인의 성능은 일반적으로 트랜잭션 처리량으로 측정</a:t>
            </a:r>
            <a:endParaRPr lang="en-US" altLang="ko-KR" b="0" i="0" dirty="0">
              <a:solidFill>
                <a:srgbClr val="4C4C4C"/>
              </a:solidFill>
              <a:effectLst/>
              <a:latin typeface="Lora" pitchFamily="2" charset="0"/>
            </a:endParaRPr>
          </a:p>
          <a:p>
            <a:r>
              <a:rPr lang="en-US" altLang="ko-KR" b="0" i="0" dirty="0" err="1">
                <a:solidFill>
                  <a:srgbClr val="4C4C4C"/>
                </a:solidFill>
                <a:effectLst/>
                <a:latin typeface="Lora" pitchFamily="2" charset="0"/>
              </a:rPr>
              <a:t>PoW</a:t>
            </a:r>
            <a:r>
              <a:rPr lang="ko-KR" altLang="en-US" b="0" i="0" dirty="0">
                <a:solidFill>
                  <a:srgbClr val="4C4C4C"/>
                </a:solidFill>
                <a:effectLst/>
                <a:latin typeface="Lora" pitchFamily="2" charset="0"/>
              </a:rPr>
              <a:t>를 사용하는 이더리움 </a:t>
            </a:r>
            <a:r>
              <a:rPr lang="ko-KR" altLang="en-US" b="0" i="0" dirty="0" err="1">
                <a:solidFill>
                  <a:srgbClr val="4C4C4C"/>
                </a:solidFill>
                <a:effectLst/>
                <a:latin typeface="Lora" pitchFamily="2" charset="0"/>
              </a:rPr>
              <a:t>메인넷은</a:t>
            </a:r>
            <a:r>
              <a:rPr lang="ko-KR" altLang="en-US" b="0" i="0" dirty="0">
                <a:solidFill>
                  <a:srgbClr val="4C4C4C"/>
                </a:solidFill>
                <a:effectLst/>
                <a:latin typeface="Lora" pitchFamily="2" charset="0"/>
              </a:rPr>
              <a:t> 뛰어난 보안성을 제공하지만 낮은 성능을 제공</a:t>
            </a:r>
            <a:endParaRPr lang="en-US" altLang="ko-KR" dirty="0">
              <a:solidFill>
                <a:srgbClr val="4C4C4C"/>
              </a:solidFill>
              <a:latin typeface="Lora" pitchFamily="2" charset="0"/>
            </a:endParaRPr>
          </a:p>
          <a:p>
            <a:r>
              <a:rPr lang="ko-KR" altLang="en-US" b="0" i="0" dirty="0">
                <a:solidFill>
                  <a:srgbClr val="4C4C4C"/>
                </a:solidFill>
                <a:effectLst/>
                <a:latin typeface="Lora" pitchFamily="2" charset="0"/>
              </a:rPr>
              <a:t> 초기 </a:t>
            </a:r>
            <a:r>
              <a:rPr lang="en-US" altLang="ko-KR" b="0" i="0" dirty="0" err="1">
                <a:solidFill>
                  <a:srgbClr val="4C4C4C"/>
                </a:solidFill>
                <a:effectLst/>
                <a:latin typeface="Lora" pitchFamily="2" charset="0"/>
              </a:rPr>
              <a:t>PoA</a:t>
            </a:r>
            <a:r>
              <a:rPr lang="en-US" altLang="ko-KR" b="0" i="0" dirty="0">
                <a:solidFill>
                  <a:srgbClr val="4C4C4C"/>
                </a:solidFill>
                <a:effectLst/>
                <a:latin typeface="Lora" pitchFamily="2" charset="0"/>
              </a:rPr>
              <a:t> </a:t>
            </a:r>
            <a:r>
              <a:rPr lang="ko-KR" altLang="en-US" b="0" i="0" dirty="0">
                <a:solidFill>
                  <a:srgbClr val="4C4C4C"/>
                </a:solidFill>
                <a:effectLst/>
                <a:latin typeface="Lora" pitchFamily="2" charset="0"/>
              </a:rPr>
              <a:t>알고리즘을 사용하는 컨소시엄 블록체인 솔루션은 보안이 거의 또는 전혀 없는 고성능을 제공</a:t>
            </a:r>
            <a:endParaRPr lang="en-US" altLang="ko-KR" b="0" i="0" dirty="0">
              <a:solidFill>
                <a:srgbClr val="4C4C4C"/>
              </a:solidFill>
              <a:effectLst/>
              <a:latin typeface="Lora" pitchFamily="2" charset="0"/>
            </a:endParaRPr>
          </a:p>
          <a:p>
            <a:r>
              <a:rPr lang="en-US" altLang="ko-KR" b="0" i="0" dirty="0">
                <a:solidFill>
                  <a:srgbClr val="4C4C4C"/>
                </a:solidFill>
                <a:effectLst/>
                <a:latin typeface="Lora" pitchFamily="2" charset="0"/>
              </a:rPr>
              <a:t>IBFT 2.0</a:t>
            </a:r>
            <a:r>
              <a:rPr lang="ko-KR" altLang="en-US" b="0" i="0" dirty="0">
                <a:solidFill>
                  <a:srgbClr val="4C4C4C"/>
                </a:solidFill>
                <a:effectLst/>
                <a:latin typeface="Lora" pitchFamily="2" charset="0"/>
              </a:rPr>
              <a:t>과 같은 향상된 권한 증명</a:t>
            </a:r>
            <a:r>
              <a:rPr lang="en-US" altLang="ko-KR" b="0" i="0" dirty="0">
                <a:solidFill>
                  <a:srgbClr val="4C4C4C"/>
                </a:solidFill>
                <a:effectLst/>
                <a:latin typeface="Lora" pitchFamily="2" charset="0"/>
              </a:rPr>
              <a:t>(</a:t>
            </a:r>
            <a:r>
              <a:rPr lang="en-US" altLang="ko-KR" b="0" i="0" dirty="0" err="1">
                <a:solidFill>
                  <a:srgbClr val="4C4C4C"/>
                </a:solidFill>
                <a:effectLst/>
                <a:latin typeface="Lora" pitchFamily="2" charset="0"/>
              </a:rPr>
              <a:t>PoA</a:t>
            </a:r>
            <a:r>
              <a:rPr lang="en-US" altLang="ko-KR" b="0" i="0" dirty="0">
                <a:solidFill>
                  <a:srgbClr val="4C4C4C"/>
                </a:solidFill>
                <a:effectLst/>
                <a:latin typeface="Lora" pitchFamily="2" charset="0"/>
              </a:rPr>
              <a:t>) </a:t>
            </a:r>
            <a:r>
              <a:rPr lang="ko-KR" altLang="en-US" b="0" i="0" dirty="0">
                <a:solidFill>
                  <a:srgbClr val="4C4C4C"/>
                </a:solidFill>
                <a:effectLst/>
                <a:latin typeface="Lora" pitchFamily="2" charset="0"/>
              </a:rPr>
              <a:t>합의 알고리즘은 이러한 두 극단 사이에 위치하여 향상된 성능의 균형을 제공하는 동시에 악의적인 행위자로부터 보호합니다</a:t>
            </a:r>
            <a:r>
              <a:rPr lang="en-US" altLang="ko-KR" b="0" i="0" dirty="0">
                <a:solidFill>
                  <a:srgbClr val="4C4C4C"/>
                </a:solidFill>
                <a:effectLst/>
                <a:latin typeface="Lora" pitchFamily="2" charset="0"/>
              </a:rPr>
              <a:t>. Goldilocks </a:t>
            </a:r>
            <a:r>
              <a:rPr lang="ko-KR" altLang="en-US" b="0" i="0" dirty="0">
                <a:solidFill>
                  <a:srgbClr val="4C4C4C"/>
                </a:solidFill>
                <a:effectLst/>
                <a:latin typeface="Lora" pitchFamily="2" charset="0"/>
              </a:rPr>
              <a:t>호출</a:t>
            </a:r>
            <a:r>
              <a:rPr lang="en-US" altLang="ko-KR" b="0" i="0" dirty="0">
                <a:solidFill>
                  <a:srgbClr val="4C4C4C"/>
                </a:solidFill>
                <a:effectLst/>
                <a:latin typeface="Lora" pitchFamily="2" charset="0"/>
              </a:rPr>
              <a:t>: </a:t>
            </a:r>
            <a:r>
              <a:rPr lang="ko-KR" altLang="en-US" b="0" i="0" dirty="0">
                <a:solidFill>
                  <a:srgbClr val="4C4C4C"/>
                </a:solidFill>
                <a:effectLst/>
                <a:latin typeface="Lora" pitchFamily="2" charset="0"/>
              </a:rPr>
              <a:t>너무 느리고</a:t>
            </a:r>
            <a:r>
              <a:rPr lang="en-US" altLang="ko-KR" b="0" i="0" dirty="0">
                <a:solidFill>
                  <a:srgbClr val="4C4C4C"/>
                </a:solidFill>
                <a:effectLst/>
                <a:latin typeface="Lora" pitchFamily="2" charset="0"/>
              </a:rPr>
              <a:t>, </a:t>
            </a:r>
            <a:r>
              <a:rPr lang="ko-KR" altLang="en-US" b="0" i="0" dirty="0">
                <a:solidFill>
                  <a:srgbClr val="4C4C4C"/>
                </a:solidFill>
                <a:effectLst/>
                <a:latin typeface="Lora" pitchFamily="2" charset="0"/>
              </a:rPr>
              <a:t>너무 불안정하고</a:t>
            </a:r>
            <a:r>
              <a:rPr lang="en-US" altLang="ko-KR" b="0" i="0" dirty="0">
                <a:solidFill>
                  <a:srgbClr val="4C4C4C"/>
                </a:solidFill>
                <a:effectLst/>
                <a:latin typeface="Lora" pitchFamily="2" charset="0"/>
              </a:rPr>
              <a:t>, </a:t>
            </a:r>
            <a:r>
              <a:rPr lang="ko-KR" altLang="en-US" b="0" i="0" dirty="0">
                <a:solidFill>
                  <a:srgbClr val="4C4C4C"/>
                </a:solidFill>
                <a:effectLst/>
                <a:latin typeface="Lora" pitchFamily="2" charset="0"/>
              </a:rPr>
              <a:t>딱 맞습니다</a:t>
            </a:r>
            <a:r>
              <a:rPr lang="en-US" altLang="ko-KR" b="0" i="0" dirty="0">
                <a:solidFill>
                  <a:srgbClr val="4C4C4C"/>
                </a:solidFill>
                <a:effectLst/>
                <a:latin typeface="Lora" pitchFamily="2" charset="0"/>
              </a:rPr>
              <a:t>.  </a:t>
            </a:r>
            <a:endParaRPr lang="ko-KR" altLang="en-US" dirty="0"/>
          </a:p>
        </p:txBody>
      </p:sp>
      <p:sp>
        <p:nvSpPr>
          <p:cNvPr id="3" name="제목 2">
            <a:extLst>
              <a:ext uri="{FF2B5EF4-FFF2-40B4-BE49-F238E27FC236}">
                <a16:creationId xmlns:a16="http://schemas.microsoft.com/office/drawing/2014/main" id="{FA56B7ED-7AF0-49F8-AD63-CB3214B5FC9F}"/>
              </a:ext>
            </a:extLst>
          </p:cNvPr>
          <p:cNvSpPr>
            <a:spLocks noGrp="1"/>
          </p:cNvSpPr>
          <p:nvPr>
            <p:ph type="title"/>
          </p:nvPr>
        </p:nvSpPr>
        <p:spPr/>
        <p:txBody>
          <a:bodyPr/>
          <a:lstStyle/>
          <a:p>
            <a:endParaRPr lang="ko-KR" altLang="en-US"/>
          </a:p>
        </p:txBody>
      </p:sp>
      <p:pic>
        <p:nvPicPr>
          <p:cNvPr id="30722" name="Picture 2">
            <a:extLst>
              <a:ext uri="{FF2B5EF4-FFF2-40B4-BE49-F238E27FC236}">
                <a16:creationId xmlns:a16="http://schemas.microsoft.com/office/drawing/2014/main" id="{1C446F67-0B38-42FF-9170-71D9D47034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2981" y="3920200"/>
            <a:ext cx="4807800" cy="2280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7982887"/>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D69B025F-C6D7-42D3-861D-8695ACAA46C9}"/>
              </a:ext>
            </a:extLst>
          </p:cNvPr>
          <p:cNvSpPr>
            <a:spLocks noGrp="1"/>
          </p:cNvSpPr>
          <p:nvPr>
            <p:ph idx="1"/>
          </p:nvPr>
        </p:nvSpPr>
        <p:spPr/>
        <p:txBody>
          <a:bodyPr/>
          <a:lstStyle/>
          <a:p>
            <a:r>
              <a:rPr lang="en-US" altLang="ko-KR" dirty="0"/>
              <a:t>raft</a:t>
            </a:r>
          </a:p>
          <a:p>
            <a:r>
              <a:rPr lang="en-US" altLang="ko-KR" dirty="0"/>
              <a:t>CFC</a:t>
            </a:r>
          </a:p>
          <a:p>
            <a:r>
              <a:rPr lang="ko-KR" altLang="en-US" dirty="0"/>
              <a:t>과반수</a:t>
            </a:r>
            <a:endParaRPr lang="en-US" altLang="ko-KR" dirty="0"/>
          </a:p>
          <a:p>
            <a:r>
              <a:rPr lang="ko-KR" altLang="en-US" dirty="0"/>
              <a:t>신뢰 환경</a:t>
            </a:r>
            <a:endParaRPr lang="en-US" altLang="ko-KR" dirty="0"/>
          </a:p>
          <a:p>
            <a:pPr lvl="1"/>
            <a:r>
              <a:rPr lang="en-US" altLang="ko-KR" dirty="0"/>
              <a:t>Hyperledger Fabric</a:t>
            </a:r>
            <a:endParaRPr lang="ko-KR" altLang="en-US" dirty="0"/>
          </a:p>
        </p:txBody>
      </p:sp>
      <p:sp>
        <p:nvSpPr>
          <p:cNvPr id="3" name="제목 2">
            <a:extLst>
              <a:ext uri="{FF2B5EF4-FFF2-40B4-BE49-F238E27FC236}">
                <a16:creationId xmlns:a16="http://schemas.microsoft.com/office/drawing/2014/main" id="{0B66014E-EC5B-4F10-9CB9-5647DBCEADD3}"/>
              </a:ext>
            </a:extLst>
          </p:cNvPr>
          <p:cNvSpPr>
            <a:spLocks noGrp="1"/>
          </p:cNvSpPr>
          <p:nvPr>
            <p:ph type="title"/>
          </p:nvPr>
        </p:nvSpPr>
        <p:spPr/>
        <p:txBody>
          <a:bodyPr/>
          <a:lstStyle/>
          <a:p>
            <a:r>
              <a:rPr lang="ko-KR" altLang="en-US" dirty="0"/>
              <a:t>합의 알고리즘 </a:t>
            </a:r>
            <a:r>
              <a:rPr lang="en-US" altLang="ko-KR" dirty="0"/>
              <a:t>- raft</a:t>
            </a:r>
            <a:endParaRPr lang="ko-KR" altLang="en-US" dirty="0"/>
          </a:p>
        </p:txBody>
      </p:sp>
    </p:spTree>
    <p:extLst>
      <p:ext uri="{BB962C8B-B14F-4D97-AF65-F5344CB8AC3E}">
        <p14:creationId xmlns:p14="http://schemas.microsoft.com/office/powerpoint/2010/main" val="1315646496"/>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3273FCC8-9E33-41C8-82A5-20AEA95854D1}"/>
              </a:ext>
            </a:extLst>
          </p:cNvPr>
          <p:cNvSpPr>
            <a:spLocks noGrp="1"/>
          </p:cNvSpPr>
          <p:nvPr>
            <p:ph idx="1"/>
          </p:nvPr>
        </p:nvSpPr>
        <p:spPr>
          <a:xfrm>
            <a:off x="241299" y="674860"/>
            <a:ext cx="11683999" cy="6030740"/>
          </a:xfrm>
        </p:spPr>
        <p:txBody>
          <a:bodyPr>
            <a:normAutofit/>
          </a:bodyPr>
          <a:lstStyle/>
          <a:p>
            <a:pPr indent="0" algn="ctr">
              <a:lnSpc>
                <a:spcPct val="150000"/>
              </a:lnSpc>
              <a:buNone/>
            </a:pPr>
            <a:r>
              <a:rPr lang="ko-KR" altLang="en-US" sz="4000" dirty="0"/>
              <a:t>성능한계</a:t>
            </a:r>
            <a:endParaRPr lang="en-US" altLang="ko-KR" sz="4000" dirty="0"/>
          </a:p>
          <a:p>
            <a:pPr indent="0" algn="ctr">
              <a:lnSpc>
                <a:spcPct val="150000"/>
              </a:lnSpc>
              <a:buNone/>
            </a:pPr>
            <a:r>
              <a:rPr lang="ko-KR" altLang="en-US" sz="4000" dirty="0"/>
              <a:t>블록체인의 용량</a:t>
            </a:r>
          </a:p>
        </p:txBody>
      </p:sp>
      <p:sp>
        <p:nvSpPr>
          <p:cNvPr id="3" name="제목 2">
            <a:extLst>
              <a:ext uri="{FF2B5EF4-FFF2-40B4-BE49-F238E27FC236}">
                <a16:creationId xmlns:a16="http://schemas.microsoft.com/office/drawing/2014/main" id="{C9F04EF4-0A6F-45FB-88B3-C4385650C9BE}"/>
              </a:ext>
            </a:extLst>
          </p:cNvPr>
          <p:cNvSpPr>
            <a:spLocks noGrp="1"/>
          </p:cNvSpPr>
          <p:nvPr>
            <p:ph type="title"/>
          </p:nvPr>
        </p:nvSpPr>
        <p:spPr/>
        <p:txBody>
          <a:bodyPr/>
          <a:lstStyle/>
          <a:p>
            <a:r>
              <a:rPr lang="ko-KR" altLang="en-US" dirty="0"/>
              <a:t>합의 알고리즘 </a:t>
            </a:r>
            <a:r>
              <a:rPr lang="en-US" altLang="ko-KR" dirty="0"/>
              <a:t>-  </a:t>
            </a:r>
            <a:r>
              <a:rPr lang="en-US" altLang="ko-KR" dirty="0" err="1"/>
              <a:t>PoW</a:t>
            </a:r>
            <a:endParaRPr lang="ko-KR" altLang="en-US" dirty="0"/>
          </a:p>
        </p:txBody>
      </p:sp>
    </p:spTree>
    <p:extLst>
      <p:ext uri="{BB962C8B-B14F-4D97-AF65-F5344CB8AC3E}">
        <p14:creationId xmlns:p14="http://schemas.microsoft.com/office/powerpoint/2010/main" val="1279320457"/>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99AB4BA7-67A5-4EEF-B1C0-4A60917FF56B}"/>
              </a:ext>
            </a:extLst>
          </p:cNvPr>
          <p:cNvSpPr>
            <a:spLocks noGrp="1"/>
          </p:cNvSpPr>
          <p:nvPr>
            <p:ph idx="1"/>
          </p:nvPr>
        </p:nvSpPr>
        <p:spPr/>
        <p:txBody>
          <a:bodyPr/>
          <a:lstStyle/>
          <a:p>
            <a:r>
              <a:rPr lang="ko-KR" altLang="en-US" dirty="0"/>
              <a:t>특정 트랜잭션 위</a:t>
            </a:r>
            <a:r>
              <a:rPr lang="en-US" altLang="ko-KR" dirty="0"/>
              <a:t>·</a:t>
            </a:r>
            <a:r>
              <a:rPr lang="ko-KR" altLang="en-US" dirty="0"/>
              <a:t>변조 시</a:t>
            </a:r>
            <a:r>
              <a:rPr lang="en-US" altLang="ko-KR" dirty="0"/>
              <a:t>, Hash </a:t>
            </a:r>
            <a:r>
              <a:rPr lang="ko-KR" altLang="en-US" dirty="0"/>
              <a:t>함수의 </a:t>
            </a:r>
            <a:r>
              <a:rPr lang="en-US" altLang="ko-KR" dirty="0"/>
              <a:t>avalanche effect</a:t>
            </a:r>
            <a:r>
              <a:rPr lang="ko-KR" altLang="en-US" dirty="0"/>
              <a:t>에 의한 위</a:t>
            </a:r>
            <a:r>
              <a:rPr lang="en-US" altLang="ko-KR" dirty="0"/>
              <a:t>·</a:t>
            </a:r>
            <a:r>
              <a:rPr lang="ko-KR" altLang="en-US" dirty="0"/>
              <a:t>변조 방지</a:t>
            </a:r>
            <a:endParaRPr lang="en-US" altLang="ko-KR" dirty="0"/>
          </a:p>
          <a:p>
            <a:r>
              <a:rPr lang="ko-KR" altLang="en-US" dirty="0"/>
              <a:t>변조된 블록부터 다시 블록을 만든다면</a:t>
            </a:r>
            <a:r>
              <a:rPr lang="en-US" altLang="ko-KR" dirty="0"/>
              <a:t>?</a:t>
            </a:r>
            <a:endParaRPr lang="ko-KR" altLang="en-US" dirty="0"/>
          </a:p>
        </p:txBody>
      </p:sp>
      <p:sp>
        <p:nvSpPr>
          <p:cNvPr id="3" name="제목 2">
            <a:extLst>
              <a:ext uri="{FF2B5EF4-FFF2-40B4-BE49-F238E27FC236}">
                <a16:creationId xmlns:a16="http://schemas.microsoft.com/office/drawing/2014/main" id="{E1C427AF-BFCB-46F2-BBDC-CB51A70E2F04}"/>
              </a:ext>
            </a:extLst>
          </p:cNvPr>
          <p:cNvSpPr>
            <a:spLocks noGrp="1"/>
          </p:cNvSpPr>
          <p:nvPr>
            <p:ph type="title"/>
          </p:nvPr>
        </p:nvSpPr>
        <p:spPr/>
        <p:txBody>
          <a:bodyPr/>
          <a:lstStyle/>
          <a:p>
            <a:r>
              <a:rPr lang="ko-KR" altLang="en-US" dirty="0"/>
              <a:t>블록체인의 보안 </a:t>
            </a:r>
            <a:r>
              <a:rPr lang="en-US" altLang="ko-KR" dirty="0"/>
              <a:t>[</a:t>
            </a:r>
            <a:r>
              <a:rPr lang="ko-KR" altLang="en-US" dirty="0"/>
              <a:t>위</a:t>
            </a:r>
            <a:r>
              <a:rPr lang="en-US" altLang="ko-KR" dirty="0"/>
              <a:t>·</a:t>
            </a:r>
            <a:r>
              <a:rPr lang="ko-KR" altLang="en-US" dirty="0"/>
              <a:t>변조 방지</a:t>
            </a:r>
            <a:r>
              <a:rPr lang="en-US" altLang="ko-KR" dirty="0"/>
              <a:t>, </a:t>
            </a:r>
            <a:r>
              <a:rPr lang="ko-KR" altLang="en-US" dirty="0"/>
              <a:t>검열 저항성</a:t>
            </a:r>
            <a:r>
              <a:rPr lang="en-US" altLang="ko-KR" dirty="0"/>
              <a:t>]</a:t>
            </a:r>
            <a:endParaRPr lang="ko-KR" altLang="en-US" dirty="0"/>
          </a:p>
        </p:txBody>
      </p:sp>
    </p:spTree>
    <p:extLst>
      <p:ext uri="{BB962C8B-B14F-4D97-AF65-F5344CB8AC3E}">
        <p14:creationId xmlns:p14="http://schemas.microsoft.com/office/powerpoint/2010/main" val="3349954312"/>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A39447AA-A337-4176-924B-2B2303278C21}"/>
              </a:ext>
            </a:extLst>
          </p:cNvPr>
          <p:cNvSpPr>
            <a:spLocks noGrp="1"/>
          </p:cNvSpPr>
          <p:nvPr>
            <p:ph type="title"/>
          </p:nvPr>
        </p:nvSpPr>
        <p:spPr/>
        <p:txBody>
          <a:bodyPr/>
          <a:lstStyle/>
          <a:p>
            <a:r>
              <a:rPr lang="ko-KR" altLang="en-US" dirty="0"/>
              <a:t>스마트 계약 </a:t>
            </a:r>
            <a:r>
              <a:rPr lang="en-US" altLang="ko-KR" dirty="0"/>
              <a:t>(Smart Contract)</a:t>
            </a:r>
            <a:endParaRPr lang="ko-KR" altLang="en-US" dirty="0"/>
          </a:p>
        </p:txBody>
      </p:sp>
      <p:sp>
        <p:nvSpPr>
          <p:cNvPr id="4" name="TextBox 3">
            <a:extLst>
              <a:ext uri="{FF2B5EF4-FFF2-40B4-BE49-F238E27FC236}">
                <a16:creationId xmlns:a16="http://schemas.microsoft.com/office/drawing/2014/main" id="{5F56FAFF-67E8-420F-A792-E782E4757EB4}"/>
              </a:ext>
            </a:extLst>
          </p:cNvPr>
          <p:cNvSpPr txBox="1"/>
          <p:nvPr/>
        </p:nvSpPr>
        <p:spPr>
          <a:xfrm>
            <a:off x="4597644" y="1579830"/>
            <a:ext cx="2996718" cy="1323439"/>
          </a:xfrm>
          <a:prstGeom prst="rect">
            <a:avLst/>
          </a:prstGeom>
          <a:noFill/>
        </p:spPr>
        <p:txBody>
          <a:bodyPr wrap="none" rtlCol="0">
            <a:spAutoFit/>
          </a:bodyPr>
          <a:lstStyle/>
          <a:p>
            <a:pPr algn="ctr"/>
            <a:r>
              <a:rPr lang="en-US" altLang="ko-KR" sz="8000" dirty="0">
                <a:solidFill>
                  <a:schemeClr val="bg1">
                    <a:lumMod val="85000"/>
                  </a:schemeClr>
                </a:solidFill>
                <a:latin typeface="Arial" panose="020B0604020202020204" pitchFamily="34" charset="0"/>
              </a:rPr>
              <a:t>Wallet</a:t>
            </a:r>
            <a:endParaRPr lang="ko-KR" altLang="en-US" sz="8000" dirty="0">
              <a:solidFill>
                <a:schemeClr val="bg1">
                  <a:lumMod val="85000"/>
                </a:schemeClr>
              </a:solidFill>
              <a:latin typeface="Arial" panose="020B0604020202020204" pitchFamily="34" charset="0"/>
            </a:endParaRPr>
          </a:p>
        </p:txBody>
      </p:sp>
      <p:sp>
        <p:nvSpPr>
          <p:cNvPr id="5" name="TextBox 4">
            <a:extLst>
              <a:ext uri="{FF2B5EF4-FFF2-40B4-BE49-F238E27FC236}">
                <a16:creationId xmlns:a16="http://schemas.microsoft.com/office/drawing/2014/main" id="{75C76591-7B86-4347-975F-9492DC4197E9}"/>
              </a:ext>
            </a:extLst>
          </p:cNvPr>
          <p:cNvSpPr txBox="1"/>
          <p:nvPr/>
        </p:nvSpPr>
        <p:spPr>
          <a:xfrm>
            <a:off x="4578599" y="3691394"/>
            <a:ext cx="3034805" cy="707886"/>
          </a:xfrm>
          <a:prstGeom prst="rect">
            <a:avLst/>
          </a:prstGeom>
          <a:noFill/>
        </p:spPr>
        <p:txBody>
          <a:bodyPr wrap="none" rtlCol="0">
            <a:spAutoFit/>
          </a:bodyPr>
          <a:lstStyle/>
          <a:p>
            <a:pPr algn="ctr"/>
            <a:r>
              <a:rPr lang="ko-KR" altLang="en-US" sz="4000" dirty="0">
                <a:solidFill>
                  <a:schemeClr val="bg1">
                    <a:lumMod val="85000"/>
                  </a:schemeClr>
                </a:solidFill>
                <a:latin typeface="Arial" panose="020B0604020202020204" pitchFamily="34" charset="0"/>
              </a:rPr>
              <a:t>개인 키 관리</a:t>
            </a:r>
          </a:p>
        </p:txBody>
      </p:sp>
    </p:spTree>
    <p:extLst>
      <p:ext uri="{BB962C8B-B14F-4D97-AF65-F5344CB8AC3E}">
        <p14:creationId xmlns:p14="http://schemas.microsoft.com/office/powerpoint/2010/main" val="2092404059"/>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A7E789EC-A218-46B7-8EE5-85F041F24619}"/>
              </a:ext>
            </a:extLst>
          </p:cNvPr>
          <p:cNvSpPr>
            <a:spLocks noGrp="1"/>
          </p:cNvSpPr>
          <p:nvPr>
            <p:ph idx="1"/>
          </p:nvPr>
        </p:nvSpPr>
        <p:spPr>
          <a:xfrm>
            <a:off x="241299" y="674860"/>
            <a:ext cx="5854701" cy="924412"/>
          </a:xfrm>
        </p:spPr>
        <p:txBody>
          <a:bodyPr>
            <a:normAutofit/>
          </a:bodyPr>
          <a:lstStyle/>
          <a:p>
            <a:pPr indent="0">
              <a:buNone/>
            </a:pPr>
            <a:r>
              <a:rPr lang="ko-KR" altLang="en-US" sz="2000" dirty="0"/>
              <a:t>좁은 의미</a:t>
            </a:r>
            <a:r>
              <a:rPr lang="en-US" altLang="ko-KR" sz="2000" dirty="0"/>
              <a:t>(</a:t>
            </a:r>
            <a:r>
              <a:rPr lang="ko-KR" altLang="en-US" sz="2000" dirty="0"/>
              <a:t>개발자</a:t>
            </a:r>
            <a:r>
              <a:rPr lang="en-US" altLang="ko-KR" sz="2000" dirty="0"/>
              <a:t>)</a:t>
            </a:r>
            <a:r>
              <a:rPr lang="ko-KR" altLang="en-US" sz="2000" dirty="0"/>
              <a:t> 의 지갑</a:t>
            </a:r>
            <a:endParaRPr lang="en-US" altLang="ko-KR" sz="2000" dirty="0"/>
          </a:p>
          <a:p>
            <a:r>
              <a:rPr lang="ko-KR" altLang="en-US" dirty="0"/>
              <a:t>개인키 관리</a:t>
            </a:r>
            <a:endParaRPr lang="en-US" altLang="ko-KR" dirty="0"/>
          </a:p>
        </p:txBody>
      </p:sp>
      <p:sp>
        <p:nvSpPr>
          <p:cNvPr id="3" name="제목 2">
            <a:extLst>
              <a:ext uri="{FF2B5EF4-FFF2-40B4-BE49-F238E27FC236}">
                <a16:creationId xmlns:a16="http://schemas.microsoft.com/office/drawing/2014/main" id="{A1573C98-2E0D-43A9-AB11-34889C2A0C2D}"/>
              </a:ext>
            </a:extLst>
          </p:cNvPr>
          <p:cNvSpPr>
            <a:spLocks noGrp="1"/>
          </p:cNvSpPr>
          <p:nvPr>
            <p:ph type="title"/>
          </p:nvPr>
        </p:nvSpPr>
        <p:spPr/>
        <p:txBody>
          <a:bodyPr/>
          <a:lstStyle/>
          <a:p>
            <a:r>
              <a:rPr lang="ko-KR" altLang="en-US" dirty="0"/>
              <a:t>지갑</a:t>
            </a:r>
          </a:p>
        </p:txBody>
      </p:sp>
      <p:graphicFrame>
        <p:nvGraphicFramePr>
          <p:cNvPr id="4" name="표 4">
            <a:extLst>
              <a:ext uri="{FF2B5EF4-FFF2-40B4-BE49-F238E27FC236}">
                <a16:creationId xmlns:a16="http://schemas.microsoft.com/office/drawing/2014/main" id="{590D50F8-AAA3-461D-9B5D-765F06821DE1}"/>
              </a:ext>
            </a:extLst>
          </p:cNvPr>
          <p:cNvGraphicFramePr>
            <a:graphicFrameLocks noGrp="1"/>
          </p:cNvGraphicFramePr>
          <p:nvPr>
            <p:extLst>
              <p:ext uri="{D42A27DB-BD31-4B8C-83A1-F6EECF244321}">
                <p14:modId xmlns:p14="http://schemas.microsoft.com/office/powerpoint/2010/main" val="3737820277"/>
              </p:ext>
            </p:extLst>
          </p:nvPr>
        </p:nvGraphicFramePr>
        <p:xfrm>
          <a:off x="6684448" y="3653295"/>
          <a:ext cx="4834388" cy="2944195"/>
        </p:xfrm>
        <a:graphic>
          <a:graphicData uri="http://schemas.openxmlformats.org/drawingml/2006/table">
            <a:tbl>
              <a:tblPr firstRow="1" bandRow="1">
                <a:tableStyleId>{5C22544A-7EE6-4342-B048-85BDC9FD1C3A}</a:tableStyleId>
              </a:tblPr>
              <a:tblGrid>
                <a:gridCol w="1208597">
                  <a:extLst>
                    <a:ext uri="{9D8B030D-6E8A-4147-A177-3AD203B41FA5}">
                      <a16:colId xmlns:a16="http://schemas.microsoft.com/office/drawing/2014/main" val="782106047"/>
                    </a:ext>
                  </a:extLst>
                </a:gridCol>
                <a:gridCol w="1208597">
                  <a:extLst>
                    <a:ext uri="{9D8B030D-6E8A-4147-A177-3AD203B41FA5}">
                      <a16:colId xmlns:a16="http://schemas.microsoft.com/office/drawing/2014/main" val="3919073096"/>
                    </a:ext>
                  </a:extLst>
                </a:gridCol>
                <a:gridCol w="1208597">
                  <a:extLst>
                    <a:ext uri="{9D8B030D-6E8A-4147-A177-3AD203B41FA5}">
                      <a16:colId xmlns:a16="http://schemas.microsoft.com/office/drawing/2014/main" val="2230817972"/>
                    </a:ext>
                  </a:extLst>
                </a:gridCol>
                <a:gridCol w="1208597">
                  <a:extLst>
                    <a:ext uri="{9D8B030D-6E8A-4147-A177-3AD203B41FA5}">
                      <a16:colId xmlns:a16="http://schemas.microsoft.com/office/drawing/2014/main" val="3151606670"/>
                    </a:ext>
                  </a:extLst>
                </a:gridCol>
              </a:tblGrid>
              <a:tr h="588839">
                <a:tc>
                  <a:txBody>
                    <a:bodyPr/>
                    <a:lstStyle/>
                    <a:p>
                      <a:pPr latinLnBrk="1"/>
                      <a:r>
                        <a:rPr lang="en-US" altLang="ko-KR" sz="1200" b="0" baseline="0" dirty="0">
                          <a:solidFill>
                            <a:schemeClr val="bg1">
                              <a:lumMod val="85000"/>
                            </a:schemeClr>
                          </a:solidFill>
                          <a:latin typeface="Arial" panose="020B0604020202020204" pitchFamily="34" charset="0"/>
                        </a:rPr>
                        <a:t>A : 1000</a:t>
                      </a:r>
                      <a:endParaRPr lang="ko-KR" altLang="en-US" sz="1200" b="0" baseline="0" dirty="0">
                        <a:solidFill>
                          <a:schemeClr val="bg1">
                            <a:lumMod val="85000"/>
                          </a:schemeClr>
                        </a:solidFill>
                        <a:latin typeface="Arial" panose="020B0604020202020204" pitchFamily="34" charset="0"/>
                      </a:endParaRPr>
                    </a:p>
                  </a:txBody>
                  <a:tcPr marL="65604" marR="65604" marT="32801" marB="3280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200" b="0" baseline="0" dirty="0">
                          <a:solidFill>
                            <a:schemeClr val="bg1">
                              <a:lumMod val="85000"/>
                            </a:schemeClr>
                          </a:solidFill>
                          <a:latin typeface="Arial" panose="020B0604020202020204" pitchFamily="34" charset="0"/>
                        </a:rPr>
                        <a:t>B : 2000</a:t>
                      </a:r>
                      <a:endParaRPr lang="ko-KR" altLang="en-US" sz="1200" b="0" baseline="0" dirty="0">
                        <a:solidFill>
                          <a:schemeClr val="bg1">
                            <a:lumMod val="85000"/>
                          </a:schemeClr>
                        </a:solidFill>
                        <a:latin typeface="Arial" panose="020B0604020202020204" pitchFamily="34" charset="0"/>
                      </a:endParaRPr>
                    </a:p>
                  </a:txBody>
                  <a:tcPr marL="65604" marR="65604" marT="32801" marB="3280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200" b="0" baseline="0" dirty="0">
                          <a:solidFill>
                            <a:schemeClr val="bg1">
                              <a:lumMod val="85000"/>
                            </a:schemeClr>
                          </a:solidFill>
                          <a:latin typeface="Arial" panose="020B0604020202020204" pitchFamily="34" charset="0"/>
                        </a:rPr>
                        <a:t>C : 6000</a:t>
                      </a:r>
                      <a:endParaRPr lang="ko-KR" altLang="en-US" sz="1200" b="0" baseline="0" dirty="0">
                        <a:solidFill>
                          <a:schemeClr val="bg1">
                            <a:lumMod val="85000"/>
                          </a:schemeClr>
                        </a:solidFill>
                        <a:latin typeface="Arial" panose="020B0604020202020204" pitchFamily="34" charset="0"/>
                      </a:endParaRPr>
                    </a:p>
                  </a:txBody>
                  <a:tcPr marL="65604" marR="65604" marT="32801" marB="3280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200" b="0" baseline="0" dirty="0">
                          <a:solidFill>
                            <a:schemeClr val="bg1">
                              <a:lumMod val="85000"/>
                            </a:schemeClr>
                          </a:solidFill>
                          <a:latin typeface="Arial" panose="020B0604020202020204" pitchFamily="34" charset="0"/>
                        </a:rPr>
                        <a:t>D : 1000</a:t>
                      </a:r>
                      <a:endParaRPr lang="ko-KR" altLang="en-US" sz="1200" b="0" baseline="0" dirty="0">
                        <a:solidFill>
                          <a:schemeClr val="bg1">
                            <a:lumMod val="85000"/>
                          </a:schemeClr>
                        </a:solidFill>
                        <a:latin typeface="Arial" panose="020B0604020202020204" pitchFamily="34" charset="0"/>
                      </a:endParaRPr>
                    </a:p>
                  </a:txBody>
                  <a:tcPr marL="65604" marR="65604" marT="32801" marB="3280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369795646"/>
                  </a:ext>
                </a:extLst>
              </a:tr>
              <a:tr h="588839">
                <a:tc>
                  <a:txBody>
                    <a:bodyPr/>
                    <a:lstStyle/>
                    <a:p>
                      <a:pPr latinLnBrk="1"/>
                      <a:r>
                        <a:rPr lang="en-US" altLang="ko-KR" sz="1200" b="0" baseline="0" dirty="0">
                          <a:solidFill>
                            <a:schemeClr val="bg1">
                              <a:lumMod val="85000"/>
                            </a:schemeClr>
                          </a:solidFill>
                          <a:latin typeface="Arial" panose="020B0604020202020204" pitchFamily="34" charset="0"/>
                        </a:rPr>
                        <a:t>E : 30000</a:t>
                      </a:r>
                      <a:endParaRPr lang="ko-KR" altLang="en-US" sz="1200" b="0" baseline="0" dirty="0">
                        <a:solidFill>
                          <a:schemeClr val="bg1">
                            <a:lumMod val="85000"/>
                          </a:schemeClr>
                        </a:solidFill>
                        <a:latin typeface="Arial" panose="020B0604020202020204" pitchFamily="34" charset="0"/>
                      </a:endParaRPr>
                    </a:p>
                  </a:txBody>
                  <a:tcPr marL="65604" marR="65604" marT="32801" marB="3280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200" b="0" baseline="0" dirty="0">
                          <a:solidFill>
                            <a:schemeClr val="bg1">
                              <a:lumMod val="85000"/>
                            </a:schemeClr>
                          </a:solidFill>
                          <a:latin typeface="Arial" panose="020B0604020202020204" pitchFamily="34" charset="0"/>
                        </a:rPr>
                        <a:t>F : 0</a:t>
                      </a:r>
                      <a:endParaRPr lang="ko-KR" altLang="en-US" sz="1200" b="0" baseline="0" dirty="0">
                        <a:solidFill>
                          <a:schemeClr val="bg1">
                            <a:lumMod val="85000"/>
                          </a:schemeClr>
                        </a:solidFill>
                        <a:latin typeface="Arial" panose="020B0604020202020204" pitchFamily="34" charset="0"/>
                      </a:endParaRPr>
                    </a:p>
                  </a:txBody>
                  <a:tcPr marL="65604" marR="65604" marT="32801" marB="3280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200" b="0" baseline="0" dirty="0">
                          <a:solidFill>
                            <a:schemeClr val="bg1">
                              <a:lumMod val="85000"/>
                            </a:schemeClr>
                          </a:solidFill>
                          <a:latin typeface="Arial" panose="020B0604020202020204" pitchFamily="34" charset="0"/>
                        </a:rPr>
                        <a:t>G : 5000</a:t>
                      </a:r>
                      <a:endParaRPr lang="ko-KR" altLang="en-US" sz="1200" b="0" baseline="0" dirty="0">
                        <a:solidFill>
                          <a:schemeClr val="bg1">
                            <a:lumMod val="85000"/>
                          </a:schemeClr>
                        </a:solidFill>
                        <a:latin typeface="Arial" panose="020B0604020202020204" pitchFamily="34" charset="0"/>
                      </a:endParaRPr>
                    </a:p>
                  </a:txBody>
                  <a:tcPr marL="65604" marR="65604" marT="32801" marB="3280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200" b="0" baseline="0" dirty="0">
                          <a:solidFill>
                            <a:schemeClr val="bg1">
                              <a:lumMod val="85000"/>
                            </a:schemeClr>
                          </a:solidFill>
                          <a:latin typeface="Arial" panose="020B0604020202020204" pitchFamily="34" charset="0"/>
                        </a:rPr>
                        <a:t>H : 2000</a:t>
                      </a:r>
                      <a:endParaRPr lang="ko-KR" altLang="en-US" sz="1200" b="0" baseline="0" dirty="0">
                        <a:solidFill>
                          <a:schemeClr val="bg1">
                            <a:lumMod val="85000"/>
                          </a:schemeClr>
                        </a:solidFill>
                        <a:latin typeface="Arial" panose="020B0604020202020204" pitchFamily="34" charset="0"/>
                      </a:endParaRPr>
                    </a:p>
                  </a:txBody>
                  <a:tcPr marL="65604" marR="65604" marT="32801" marB="3280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348916438"/>
                  </a:ext>
                </a:extLst>
              </a:tr>
              <a:tr h="588839">
                <a:tc>
                  <a:txBody>
                    <a:bodyPr/>
                    <a:lstStyle/>
                    <a:p>
                      <a:pPr latinLnBrk="1"/>
                      <a:r>
                        <a:rPr lang="en-US" altLang="ko-KR" sz="1200" b="0" baseline="0" dirty="0">
                          <a:solidFill>
                            <a:schemeClr val="bg1">
                              <a:lumMod val="85000"/>
                            </a:schemeClr>
                          </a:solidFill>
                          <a:latin typeface="Arial" panose="020B0604020202020204" pitchFamily="34" charset="0"/>
                        </a:rPr>
                        <a:t>I : 1000</a:t>
                      </a:r>
                      <a:endParaRPr lang="ko-KR" altLang="en-US" sz="1200" b="0" baseline="0" dirty="0">
                        <a:solidFill>
                          <a:schemeClr val="bg1">
                            <a:lumMod val="85000"/>
                          </a:schemeClr>
                        </a:solidFill>
                        <a:latin typeface="Arial" panose="020B0604020202020204" pitchFamily="34" charset="0"/>
                      </a:endParaRPr>
                    </a:p>
                  </a:txBody>
                  <a:tcPr marL="65604" marR="65604" marT="32801" marB="3280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200" b="0" baseline="0" dirty="0">
                          <a:solidFill>
                            <a:schemeClr val="bg1">
                              <a:lumMod val="85000"/>
                            </a:schemeClr>
                          </a:solidFill>
                          <a:latin typeface="Arial" panose="020B0604020202020204" pitchFamily="34" charset="0"/>
                        </a:rPr>
                        <a:t>J : 4000</a:t>
                      </a:r>
                      <a:endParaRPr lang="ko-KR" altLang="en-US" sz="1200" b="0" baseline="0" dirty="0">
                        <a:solidFill>
                          <a:schemeClr val="bg1">
                            <a:lumMod val="85000"/>
                          </a:schemeClr>
                        </a:solidFill>
                        <a:latin typeface="Arial" panose="020B0604020202020204" pitchFamily="34" charset="0"/>
                      </a:endParaRPr>
                    </a:p>
                  </a:txBody>
                  <a:tcPr marL="65604" marR="65604" marT="32801" marB="3280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200" b="0" baseline="0" dirty="0">
                          <a:solidFill>
                            <a:schemeClr val="bg1">
                              <a:lumMod val="85000"/>
                            </a:schemeClr>
                          </a:solidFill>
                          <a:latin typeface="Arial" panose="020B0604020202020204" pitchFamily="34" charset="0"/>
                        </a:rPr>
                        <a:t>K : 7000</a:t>
                      </a:r>
                      <a:endParaRPr lang="ko-KR" altLang="en-US" sz="1200" b="0" baseline="0" dirty="0">
                        <a:solidFill>
                          <a:schemeClr val="bg1">
                            <a:lumMod val="85000"/>
                          </a:schemeClr>
                        </a:solidFill>
                        <a:latin typeface="Arial" panose="020B0604020202020204" pitchFamily="34" charset="0"/>
                      </a:endParaRPr>
                    </a:p>
                  </a:txBody>
                  <a:tcPr marL="65604" marR="65604" marT="32801" marB="3280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200" b="0" baseline="0" dirty="0">
                          <a:solidFill>
                            <a:schemeClr val="bg1">
                              <a:lumMod val="85000"/>
                            </a:schemeClr>
                          </a:solidFill>
                          <a:latin typeface="Arial" panose="020B0604020202020204" pitchFamily="34" charset="0"/>
                        </a:rPr>
                        <a:t>L : 11000</a:t>
                      </a:r>
                      <a:endParaRPr lang="ko-KR" altLang="en-US" sz="1200" b="0" baseline="0" dirty="0">
                        <a:solidFill>
                          <a:schemeClr val="bg1">
                            <a:lumMod val="85000"/>
                          </a:schemeClr>
                        </a:solidFill>
                        <a:latin typeface="Arial" panose="020B0604020202020204" pitchFamily="34" charset="0"/>
                      </a:endParaRPr>
                    </a:p>
                  </a:txBody>
                  <a:tcPr marL="65604" marR="65604" marT="32801" marB="3280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295779644"/>
                  </a:ext>
                </a:extLst>
              </a:tr>
              <a:tr h="588839">
                <a:tc>
                  <a:txBody>
                    <a:bodyPr/>
                    <a:lstStyle/>
                    <a:p>
                      <a:pPr latinLnBrk="1"/>
                      <a:r>
                        <a:rPr lang="en-US" altLang="ko-KR" sz="1200" b="0" baseline="0" dirty="0">
                          <a:solidFill>
                            <a:schemeClr val="bg1">
                              <a:lumMod val="85000"/>
                            </a:schemeClr>
                          </a:solidFill>
                          <a:latin typeface="Arial" panose="020B0604020202020204" pitchFamily="34" charset="0"/>
                        </a:rPr>
                        <a:t>M : 53000</a:t>
                      </a:r>
                      <a:endParaRPr lang="ko-KR" altLang="en-US" sz="1200" b="0" baseline="0" dirty="0">
                        <a:solidFill>
                          <a:schemeClr val="bg1">
                            <a:lumMod val="85000"/>
                          </a:schemeClr>
                        </a:solidFill>
                        <a:latin typeface="Arial" panose="020B0604020202020204" pitchFamily="34" charset="0"/>
                      </a:endParaRPr>
                    </a:p>
                  </a:txBody>
                  <a:tcPr marL="65604" marR="65604" marT="32801" marB="3280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200" b="0" baseline="0" dirty="0">
                          <a:solidFill>
                            <a:schemeClr val="bg1">
                              <a:lumMod val="85000"/>
                            </a:schemeClr>
                          </a:solidFill>
                          <a:latin typeface="Arial" panose="020B0604020202020204" pitchFamily="34" charset="0"/>
                        </a:rPr>
                        <a:t>N : 93000</a:t>
                      </a:r>
                      <a:endParaRPr lang="ko-KR" altLang="en-US" sz="1200" b="0" baseline="0" dirty="0">
                        <a:solidFill>
                          <a:schemeClr val="bg1">
                            <a:lumMod val="85000"/>
                          </a:schemeClr>
                        </a:solidFill>
                        <a:latin typeface="Arial" panose="020B0604020202020204" pitchFamily="34" charset="0"/>
                      </a:endParaRPr>
                    </a:p>
                  </a:txBody>
                  <a:tcPr marL="65604" marR="65604" marT="32801" marB="3280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200" b="0" baseline="0" dirty="0">
                          <a:solidFill>
                            <a:schemeClr val="bg1">
                              <a:lumMod val="85000"/>
                            </a:schemeClr>
                          </a:solidFill>
                          <a:latin typeface="Arial" panose="020B0604020202020204" pitchFamily="34" charset="0"/>
                        </a:rPr>
                        <a:t>O : 35000</a:t>
                      </a:r>
                      <a:endParaRPr lang="ko-KR" altLang="en-US" sz="1200" b="0" baseline="0" dirty="0">
                        <a:solidFill>
                          <a:schemeClr val="bg1">
                            <a:lumMod val="85000"/>
                          </a:schemeClr>
                        </a:solidFill>
                        <a:latin typeface="Arial" panose="020B0604020202020204" pitchFamily="34" charset="0"/>
                      </a:endParaRPr>
                    </a:p>
                  </a:txBody>
                  <a:tcPr marL="65604" marR="65604" marT="32801" marB="3280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200" b="0" baseline="0" dirty="0">
                          <a:solidFill>
                            <a:schemeClr val="bg1">
                              <a:lumMod val="85000"/>
                            </a:schemeClr>
                          </a:solidFill>
                          <a:latin typeface="Arial" panose="020B0604020202020204" pitchFamily="34" charset="0"/>
                        </a:rPr>
                        <a:t>P : 6100</a:t>
                      </a:r>
                      <a:endParaRPr lang="ko-KR" altLang="en-US" sz="1200" b="0" baseline="0" dirty="0">
                        <a:solidFill>
                          <a:schemeClr val="bg1">
                            <a:lumMod val="85000"/>
                          </a:schemeClr>
                        </a:solidFill>
                        <a:latin typeface="Arial" panose="020B0604020202020204" pitchFamily="34" charset="0"/>
                      </a:endParaRPr>
                    </a:p>
                  </a:txBody>
                  <a:tcPr marL="65604" marR="65604" marT="32801" marB="3280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628210035"/>
                  </a:ext>
                </a:extLst>
              </a:tr>
              <a:tr h="588839">
                <a:tc>
                  <a:txBody>
                    <a:bodyPr/>
                    <a:lstStyle/>
                    <a:p>
                      <a:pPr latinLnBrk="1"/>
                      <a:r>
                        <a:rPr lang="en-US" altLang="ko-KR" sz="1200" b="0" baseline="0" dirty="0">
                          <a:solidFill>
                            <a:schemeClr val="bg1">
                              <a:lumMod val="85000"/>
                            </a:schemeClr>
                          </a:solidFill>
                          <a:latin typeface="Arial" panose="020B0604020202020204" pitchFamily="34" charset="0"/>
                        </a:rPr>
                        <a:t>Q : 0</a:t>
                      </a:r>
                      <a:endParaRPr lang="ko-KR" altLang="en-US" sz="1200" b="0" baseline="0" dirty="0">
                        <a:solidFill>
                          <a:schemeClr val="bg1">
                            <a:lumMod val="85000"/>
                          </a:schemeClr>
                        </a:solidFill>
                        <a:latin typeface="Arial" panose="020B0604020202020204" pitchFamily="34" charset="0"/>
                      </a:endParaRPr>
                    </a:p>
                  </a:txBody>
                  <a:tcPr marL="65604" marR="65604" marT="32801" marB="3280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200" b="0" baseline="0" dirty="0">
                          <a:solidFill>
                            <a:schemeClr val="bg1">
                              <a:lumMod val="85000"/>
                            </a:schemeClr>
                          </a:solidFill>
                          <a:latin typeface="Arial" panose="020B0604020202020204" pitchFamily="34" charset="0"/>
                        </a:rPr>
                        <a:t>R : 9000</a:t>
                      </a:r>
                      <a:endParaRPr lang="ko-KR" altLang="en-US" sz="1200" b="0" baseline="0" dirty="0">
                        <a:solidFill>
                          <a:schemeClr val="bg1">
                            <a:lumMod val="85000"/>
                          </a:schemeClr>
                        </a:solidFill>
                        <a:latin typeface="Arial" panose="020B0604020202020204" pitchFamily="34" charset="0"/>
                      </a:endParaRPr>
                    </a:p>
                  </a:txBody>
                  <a:tcPr marL="65604" marR="65604" marT="32801" marB="3280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200" b="0" baseline="0" dirty="0">
                          <a:solidFill>
                            <a:schemeClr val="bg1">
                              <a:lumMod val="85000"/>
                            </a:schemeClr>
                          </a:solidFill>
                          <a:latin typeface="Arial" panose="020B0604020202020204" pitchFamily="34" charset="0"/>
                        </a:rPr>
                        <a:t>S : 152000</a:t>
                      </a:r>
                      <a:endParaRPr lang="ko-KR" altLang="en-US" sz="1200" b="0" baseline="0" dirty="0">
                        <a:solidFill>
                          <a:schemeClr val="bg1">
                            <a:lumMod val="85000"/>
                          </a:schemeClr>
                        </a:solidFill>
                        <a:latin typeface="Arial" panose="020B0604020202020204" pitchFamily="34" charset="0"/>
                      </a:endParaRPr>
                    </a:p>
                  </a:txBody>
                  <a:tcPr marL="65604" marR="65604" marT="32801" marB="3280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200" b="0" baseline="0" dirty="0">
                          <a:solidFill>
                            <a:schemeClr val="bg1">
                              <a:lumMod val="85000"/>
                            </a:schemeClr>
                          </a:solidFill>
                          <a:latin typeface="Arial" panose="020B0604020202020204" pitchFamily="34" charset="0"/>
                        </a:rPr>
                        <a:t>T : 73000</a:t>
                      </a:r>
                      <a:endParaRPr lang="ko-KR" altLang="en-US" sz="1200" b="0" baseline="0" dirty="0">
                        <a:solidFill>
                          <a:schemeClr val="bg1">
                            <a:lumMod val="85000"/>
                          </a:schemeClr>
                        </a:solidFill>
                        <a:latin typeface="Arial" panose="020B0604020202020204" pitchFamily="34" charset="0"/>
                      </a:endParaRPr>
                    </a:p>
                  </a:txBody>
                  <a:tcPr marL="65604" marR="65604" marT="32801" marB="3280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551604650"/>
                  </a:ext>
                </a:extLst>
              </a:tr>
            </a:tbl>
          </a:graphicData>
        </a:graphic>
      </p:graphicFrame>
      <p:grpSp>
        <p:nvGrpSpPr>
          <p:cNvPr id="45" name="그룹 44">
            <a:extLst>
              <a:ext uri="{FF2B5EF4-FFF2-40B4-BE49-F238E27FC236}">
                <a16:creationId xmlns:a16="http://schemas.microsoft.com/office/drawing/2014/main" id="{DCA29003-7120-4FAE-9AB9-6E7D6B5FF8FD}"/>
              </a:ext>
            </a:extLst>
          </p:cNvPr>
          <p:cNvGrpSpPr/>
          <p:nvPr/>
        </p:nvGrpSpPr>
        <p:grpSpPr>
          <a:xfrm>
            <a:off x="7517269" y="3770069"/>
            <a:ext cx="3933488" cy="2713988"/>
            <a:chOff x="6241111" y="2448988"/>
            <a:chExt cx="5482589" cy="3782820"/>
          </a:xfrm>
        </p:grpSpPr>
        <p:pic>
          <p:nvPicPr>
            <p:cNvPr id="6" name="그래픽 5" descr="자물쇠 윤곽선">
              <a:extLst>
                <a:ext uri="{FF2B5EF4-FFF2-40B4-BE49-F238E27FC236}">
                  <a16:creationId xmlns:a16="http://schemas.microsoft.com/office/drawing/2014/main" id="{45F7D527-7B98-4863-9105-8402D5CBEF0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241111" y="2448988"/>
              <a:ext cx="457200" cy="457200"/>
            </a:xfrm>
            <a:prstGeom prst="rect">
              <a:avLst/>
            </a:prstGeom>
          </p:spPr>
        </p:pic>
        <p:pic>
          <p:nvPicPr>
            <p:cNvPr id="10" name="그래픽 9" descr="자물쇠 윤곽선">
              <a:extLst>
                <a:ext uri="{FF2B5EF4-FFF2-40B4-BE49-F238E27FC236}">
                  <a16:creationId xmlns:a16="http://schemas.microsoft.com/office/drawing/2014/main" id="{CCF7D556-C5FD-43E0-A52A-94B93662948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916241" y="2448988"/>
              <a:ext cx="457200" cy="457200"/>
            </a:xfrm>
            <a:prstGeom prst="rect">
              <a:avLst/>
            </a:prstGeom>
          </p:spPr>
        </p:pic>
        <p:pic>
          <p:nvPicPr>
            <p:cNvPr id="11" name="그래픽 10" descr="자물쇠 윤곽선">
              <a:extLst>
                <a:ext uri="{FF2B5EF4-FFF2-40B4-BE49-F238E27FC236}">
                  <a16:creationId xmlns:a16="http://schemas.microsoft.com/office/drawing/2014/main" id="{5DD5A29A-3705-4126-B099-DE20CF31E46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591371" y="2448988"/>
              <a:ext cx="457200" cy="457200"/>
            </a:xfrm>
            <a:prstGeom prst="rect">
              <a:avLst/>
            </a:prstGeom>
          </p:spPr>
        </p:pic>
        <p:pic>
          <p:nvPicPr>
            <p:cNvPr id="12" name="그래픽 11" descr="자물쇠 윤곽선">
              <a:extLst>
                <a:ext uri="{FF2B5EF4-FFF2-40B4-BE49-F238E27FC236}">
                  <a16:creationId xmlns:a16="http://schemas.microsoft.com/office/drawing/2014/main" id="{9EAE3F30-1AE8-41B0-A200-F97A91F0B3F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266500" y="2448988"/>
              <a:ext cx="457200" cy="457200"/>
            </a:xfrm>
            <a:prstGeom prst="rect">
              <a:avLst/>
            </a:prstGeom>
          </p:spPr>
        </p:pic>
        <p:pic>
          <p:nvPicPr>
            <p:cNvPr id="29" name="그래픽 28" descr="자물쇠 윤곽선">
              <a:extLst>
                <a:ext uri="{FF2B5EF4-FFF2-40B4-BE49-F238E27FC236}">
                  <a16:creationId xmlns:a16="http://schemas.microsoft.com/office/drawing/2014/main" id="{2F83E40A-CC31-442F-801B-6A40128E244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241111" y="3280393"/>
              <a:ext cx="457200" cy="457200"/>
            </a:xfrm>
            <a:prstGeom prst="rect">
              <a:avLst/>
            </a:prstGeom>
          </p:spPr>
        </p:pic>
        <p:pic>
          <p:nvPicPr>
            <p:cNvPr id="30" name="그래픽 29" descr="자물쇠 윤곽선">
              <a:extLst>
                <a:ext uri="{FF2B5EF4-FFF2-40B4-BE49-F238E27FC236}">
                  <a16:creationId xmlns:a16="http://schemas.microsoft.com/office/drawing/2014/main" id="{32A7662D-20EE-4274-8E41-DC400FC8436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916241" y="3280393"/>
              <a:ext cx="457200" cy="457200"/>
            </a:xfrm>
            <a:prstGeom prst="rect">
              <a:avLst/>
            </a:prstGeom>
          </p:spPr>
        </p:pic>
        <p:pic>
          <p:nvPicPr>
            <p:cNvPr id="31" name="그래픽 30" descr="자물쇠 윤곽선">
              <a:extLst>
                <a:ext uri="{FF2B5EF4-FFF2-40B4-BE49-F238E27FC236}">
                  <a16:creationId xmlns:a16="http://schemas.microsoft.com/office/drawing/2014/main" id="{26D83884-14B6-40AB-B5A2-1121E084097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591371" y="3280393"/>
              <a:ext cx="457200" cy="457200"/>
            </a:xfrm>
            <a:prstGeom prst="rect">
              <a:avLst/>
            </a:prstGeom>
          </p:spPr>
        </p:pic>
        <p:pic>
          <p:nvPicPr>
            <p:cNvPr id="32" name="그래픽 31" descr="자물쇠 윤곽선">
              <a:extLst>
                <a:ext uri="{FF2B5EF4-FFF2-40B4-BE49-F238E27FC236}">
                  <a16:creationId xmlns:a16="http://schemas.microsoft.com/office/drawing/2014/main" id="{C7E907E5-2542-4109-A06F-5F4AD286685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266500" y="3280393"/>
              <a:ext cx="457200" cy="457200"/>
            </a:xfrm>
            <a:prstGeom prst="rect">
              <a:avLst/>
            </a:prstGeom>
          </p:spPr>
        </p:pic>
        <p:pic>
          <p:nvPicPr>
            <p:cNvPr id="33" name="그래픽 32" descr="자물쇠 윤곽선">
              <a:extLst>
                <a:ext uri="{FF2B5EF4-FFF2-40B4-BE49-F238E27FC236}">
                  <a16:creationId xmlns:a16="http://schemas.microsoft.com/office/drawing/2014/main" id="{25EF1F1F-DB6E-4DF4-9EF0-57B34913FBD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241111" y="4111798"/>
              <a:ext cx="457200" cy="457200"/>
            </a:xfrm>
            <a:prstGeom prst="rect">
              <a:avLst/>
            </a:prstGeom>
          </p:spPr>
        </p:pic>
        <p:pic>
          <p:nvPicPr>
            <p:cNvPr id="34" name="그래픽 33" descr="자물쇠 윤곽선">
              <a:extLst>
                <a:ext uri="{FF2B5EF4-FFF2-40B4-BE49-F238E27FC236}">
                  <a16:creationId xmlns:a16="http://schemas.microsoft.com/office/drawing/2014/main" id="{D94EB78A-CAE2-4859-8514-EA948DA223F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916241" y="4111798"/>
              <a:ext cx="457200" cy="457200"/>
            </a:xfrm>
            <a:prstGeom prst="rect">
              <a:avLst/>
            </a:prstGeom>
          </p:spPr>
        </p:pic>
        <p:pic>
          <p:nvPicPr>
            <p:cNvPr id="35" name="그래픽 34" descr="자물쇠 윤곽선">
              <a:extLst>
                <a:ext uri="{FF2B5EF4-FFF2-40B4-BE49-F238E27FC236}">
                  <a16:creationId xmlns:a16="http://schemas.microsoft.com/office/drawing/2014/main" id="{88E8C4C1-0EC1-4D0B-97FB-12596ED47DD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591371" y="4111798"/>
              <a:ext cx="457200" cy="457200"/>
            </a:xfrm>
            <a:prstGeom prst="rect">
              <a:avLst/>
            </a:prstGeom>
          </p:spPr>
        </p:pic>
        <p:pic>
          <p:nvPicPr>
            <p:cNvPr id="36" name="그래픽 35" descr="자물쇠 윤곽선">
              <a:extLst>
                <a:ext uri="{FF2B5EF4-FFF2-40B4-BE49-F238E27FC236}">
                  <a16:creationId xmlns:a16="http://schemas.microsoft.com/office/drawing/2014/main" id="{BE3EE692-4E12-40A4-B95F-9CB729CCF5D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266500" y="4111798"/>
              <a:ext cx="457200" cy="457200"/>
            </a:xfrm>
            <a:prstGeom prst="rect">
              <a:avLst/>
            </a:prstGeom>
          </p:spPr>
        </p:pic>
        <p:pic>
          <p:nvPicPr>
            <p:cNvPr id="37" name="그래픽 36" descr="자물쇠 윤곽선">
              <a:extLst>
                <a:ext uri="{FF2B5EF4-FFF2-40B4-BE49-F238E27FC236}">
                  <a16:creationId xmlns:a16="http://schemas.microsoft.com/office/drawing/2014/main" id="{5BC89ADC-F4AE-4891-824D-03111C9DEA5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241111" y="4943203"/>
              <a:ext cx="457200" cy="457200"/>
            </a:xfrm>
            <a:prstGeom prst="rect">
              <a:avLst/>
            </a:prstGeom>
          </p:spPr>
        </p:pic>
        <p:pic>
          <p:nvPicPr>
            <p:cNvPr id="38" name="그래픽 37" descr="자물쇠 윤곽선">
              <a:extLst>
                <a:ext uri="{FF2B5EF4-FFF2-40B4-BE49-F238E27FC236}">
                  <a16:creationId xmlns:a16="http://schemas.microsoft.com/office/drawing/2014/main" id="{4EEDC1BC-3E17-4C63-BDEB-C707B26D0C0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916241" y="4943203"/>
              <a:ext cx="457200" cy="457200"/>
            </a:xfrm>
            <a:prstGeom prst="rect">
              <a:avLst/>
            </a:prstGeom>
          </p:spPr>
        </p:pic>
        <p:pic>
          <p:nvPicPr>
            <p:cNvPr id="39" name="그래픽 38" descr="자물쇠 윤곽선">
              <a:extLst>
                <a:ext uri="{FF2B5EF4-FFF2-40B4-BE49-F238E27FC236}">
                  <a16:creationId xmlns:a16="http://schemas.microsoft.com/office/drawing/2014/main" id="{C3B23678-4FA1-4E49-A2A3-2A7D9B4D7B4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591371" y="4943203"/>
              <a:ext cx="457200" cy="457200"/>
            </a:xfrm>
            <a:prstGeom prst="rect">
              <a:avLst/>
            </a:prstGeom>
          </p:spPr>
        </p:pic>
        <p:pic>
          <p:nvPicPr>
            <p:cNvPr id="40" name="그래픽 39" descr="자물쇠 윤곽선">
              <a:extLst>
                <a:ext uri="{FF2B5EF4-FFF2-40B4-BE49-F238E27FC236}">
                  <a16:creationId xmlns:a16="http://schemas.microsoft.com/office/drawing/2014/main" id="{ABB8FE8D-A9DD-4EAA-8A13-6BC010947B4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266500" y="4943203"/>
              <a:ext cx="457200" cy="457200"/>
            </a:xfrm>
            <a:prstGeom prst="rect">
              <a:avLst/>
            </a:prstGeom>
          </p:spPr>
        </p:pic>
        <p:pic>
          <p:nvPicPr>
            <p:cNvPr id="41" name="그래픽 40" descr="자물쇠 윤곽선">
              <a:extLst>
                <a:ext uri="{FF2B5EF4-FFF2-40B4-BE49-F238E27FC236}">
                  <a16:creationId xmlns:a16="http://schemas.microsoft.com/office/drawing/2014/main" id="{27DB2BCE-5BED-4DB9-81FF-B9834B0378C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241111" y="5774608"/>
              <a:ext cx="457200" cy="457200"/>
            </a:xfrm>
            <a:prstGeom prst="rect">
              <a:avLst/>
            </a:prstGeom>
          </p:spPr>
        </p:pic>
        <p:pic>
          <p:nvPicPr>
            <p:cNvPr id="42" name="그래픽 41" descr="자물쇠 윤곽선">
              <a:extLst>
                <a:ext uri="{FF2B5EF4-FFF2-40B4-BE49-F238E27FC236}">
                  <a16:creationId xmlns:a16="http://schemas.microsoft.com/office/drawing/2014/main" id="{375C1D90-F314-47AE-89C2-8C44E821973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916241" y="5774608"/>
              <a:ext cx="457200" cy="457200"/>
            </a:xfrm>
            <a:prstGeom prst="rect">
              <a:avLst/>
            </a:prstGeom>
          </p:spPr>
        </p:pic>
        <p:pic>
          <p:nvPicPr>
            <p:cNvPr id="43" name="그래픽 42" descr="자물쇠 윤곽선">
              <a:extLst>
                <a:ext uri="{FF2B5EF4-FFF2-40B4-BE49-F238E27FC236}">
                  <a16:creationId xmlns:a16="http://schemas.microsoft.com/office/drawing/2014/main" id="{E5A7EA90-2268-4A1D-9F16-7E20C1BFCEC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591371" y="5774608"/>
              <a:ext cx="457200" cy="457200"/>
            </a:xfrm>
            <a:prstGeom prst="rect">
              <a:avLst/>
            </a:prstGeom>
          </p:spPr>
        </p:pic>
        <p:pic>
          <p:nvPicPr>
            <p:cNvPr id="44" name="그래픽 43" descr="자물쇠 윤곽선">
              <a:extLst>
                <a:ext uri="{FF2B5EF4-FFF2-40B4-BE49-F238E27FC236}">
                  <a16:creationId xmlns:a16="http://schemas.microsoft.com/office/drawing/2014/main" id="{1F8F348A-3383-42B1-859E-81EA01D1DE4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266500" y="5774608"/>
              <a:ext cx="457200" cy="457200"/>
            </a:xfrm>
            <a:prstGeom prst="rect">
              <a:avLst/>
            </a:prstGeom>
          </p:spPr>
        </p:pic>
      </p:grpSp>
      <p:grpSp>
        <p:nvGrpSpPr>
          <p:cNvPr id="62" name="그룹 61">
            <a:extLst>
              <a:ext uri="{FF2B5EF4-FFF2-40B4-BE49-F238E27FC236}">
                <a16:creationId xmlns:a16="http://schemas.microsoft.com/office/drawing/2014/main" id="{251B2966-834D-4BC2-AA99-3A85DA514519}"/>
              </a:ext>
            </a:extLst>
          </p:cNvPr>
          <p:cNvGrpSpPr/>
          <p:nvPr/>
        </p:nvGrpSpPr>
        <p:grpSpPr>
          <a:xfrm>
            <a:off x="3826082" y="501116"/>
            <a:ext cx="1249228" cy="1249228"/>
            <a:chOff x="7818660" y="293080"/>
            <a:chExt cx="2351058" cy="2351058"/>
          </a:xfrm>
          <a:solidFill>
            <a:srgbClr val="3F3F3F"/>
          </a:solidFill>
        </p:grpSpPr>
        <p:pic>
          <p:nvPicPr>
            <p:cNvPr id="49" name="그래픽 48" descr="지갑 윤곽선">
              <a:extLst>
                <a:ext uri="{FF2B5EF4-FFF2-40B4-BE49-F238E27FC236}">
                  <a16:creationId xmlns:a16="http://schemas.microsoft.com/office/drawing/2014/main" id="{F0100C41-945D-444C-9990-85B6244BBFB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818660" y="293080"/>
              <a:ext cx="2351058" cy="2351058"/>
            </a:xfrm>
            <a:prstGeom prst="rect">
              <a:avLst/>
            </a:prstGeom>
          </p:spPr>
        </p:pic>
        <p:pic>
          <p:nvPicPr>
            <p:cNvPr id="51" name="그래픽 50" descr="키 윤곽선">
              <a:extLst>
                <a:ext uri="{FF2B5EF4-FFF2-40B4-BE49-F238E27FC236}">
                  <a16:creationId xmlns:a16="http://schemas.microsoft.com/office/drawing/2014/main" id="{8FD9AB9B-0307-4578-A6DD-C9A760B6A3A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277728" y="1091131"/>
              <a:ext cx="571169" cy="571169"/>
            </a:xfrm>
            <a:prstGeom prst="rect">
              <a:avLst/>
            </a:prstGeom>
          </p:spPr>
        </p:pic>
        <p:pic>
          <p:nvPicPr>
            <p:cNvPr id="52" name="그래픽 51" descr="키 윤곽선">
              <a:extLst>
                <a:ext uri="{FF2B5EF4-FFF2-40B4-BE49-F238E27FC236}">
                  <a16:creationId xmlns:a16="http://schemas.microsoft.com/office/drawing/2014/main" id="{0652360E-F9AE-4354-B2DD-2F960E61B57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729256" y="1543575"/>
              <a:ext cx="571169" cy="571169"/>
            </a:xfrm>
            <a:prstGeom prst="rect">
              <a:avLst/>
            </a:prstGeom>
          </p:spPr>
        </p:pic>
        <p:pic>
          <p:nvPicPr>
            <p:cNvPr id="53" name="그래픽 52" descr="키 윤곽선">
              <a:extLst>
                <a:ext uri="{FF2B5EF4-FFF2-40B4-BE49-F238E27FC236}">
                  <a16:creationId xmlns:a16="http://schemas.microsoft.com/office/drawing/2014/main" id="{BB35E279-89A8-49C6-8024-1E098649203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938138" y="921910"/>
              <a:ext cx="571169" cy="571169"/>
            </a:xfrm>
            <a:prstGeom prst="rect">
              <a:avLst/>
            </a:prstGeom>
          </p:spPr>
        </p:pic>
      </p:grpSp>
      <p:pic>
        <p:nvPicPr>
          <p:cNvPr id="59" name="그림 58">
            <a:extLst>
              <a:ext uri="{FF2B5EF4-FFF2-40B4-BE49-F238E27FC236}">
                <a16:creationId xmlns:a16="http://schemas.microsoft.com/office/drawing/2014/main" id="{7AB734A8-1CB0-4D19-A05E-5752CA4B21F7}"/>
              </a:ext>
            </a:extLst>
          </p:cNvPr>
          <p:cNvPicPr>
            <a:picLocks noChangeAspect="1"/>
          </p:cNvPicPr>
          <p:nvPr/>
        </p:nvPicPr>
        <p:blipFill>
          <a:blip r:embed="rId8"/>
          <a:stretch>
            <a:fillRect/>
          </a:stretch>
        </p:blipFill>
        <p:spPr>
          <a:xfrm>
            <a:off x="495158" y="3876405"/>
            <a:ext cx="1864687" cy="2718462"/>
          </a:xfrm>
          <a:prstGeom prst="rect">
            <a:avLst/>
          </a:prstGeom>
          <a:ln w="3175">
            <a:solidFill>
              <a:schemeClr val="tx1"/>
            </a:solidFill>
          </a:ln>
        </p:spPr>
      </p:pic>
      <p:pic>
        <p:nvPicPr>
          <p:cNvPr id="61" name="그림 60">
            <a:extLst>
              <a:ext uri="{FF2B5EF4-FFF2-40B4-BE49-F238E27FC236}">
                <a16:creationId xmlns:a16="http://schemas.microsoft.com/office/drawing/2014/main" id="{EC7E865D-FCA2-49AD-BDFF-9F908A36250B}"/>
              </a:ext>
            </a:extLst>
          </p:cNvPr>
          <p:cNvPicPr>
            <a:picLocks noChangeAspect="1"/>
          </p:cNvPicPr>
          <p:nvPr/>
        </p:nvPicPr>
        <p:blipFill rotWithShape="1">
          <a:blip r:embed="rId9">
            <a:extLst>
              <a:ext uri="{28A0092B-C50C-407E-A947-70E740481C1C}">
                <a14:useLocalDpi xmlns:a14="http://schemas.microsoft.com/office/drawing/2010/main" val="0"/>
              </a:ext>
            </a:extLst>
          </a:blip>
          <a:srcRect b="26598"/>
          <a:stretch/>
        </p:blipFill>
        <p:spPr>
          <a:xfrm>
            <a:off x="2642577" y="3904914"/>
            <a:ext cx="1819092" cy="2692736"/>
          </a:xfrm>
          <a:prstGeom prst="rect">
            <a:avLst/>
          </a:prstGeom>
          <a:ln w="3175">
            <a:solidFill>
              <a:schemeClr val="tx1"/>
            </a:solidFill>
          </a:ln>
        </p:spPr>
      </p:pic>
      <p:sp>
        <p:nvSpPr>
          <p:cNvPr id="63" name="TextBox 62">
            <a:extLst>
              <a:ext uri="{FF2B5EF4-FFF2-40B4-BE49-F238E27FC236}">
                <a16:creationId xmlns:a16="http://schemas.microsoft.com/office/drawing/2014/main" id="{12090482-A5BF-45A5-8CF1-974A0F01F7D7}"/>
              </a:ext>
            </a:extLst>
          </p:cNvPr>
          <p:cNvSpPr txBox="1"/>
          <p:nvPr/>
        </p:nvSpPr>
        <p:spPr>
          <a:xfrm>
            <a:off x="8371002" y="3119043"/>
            <a:ext cx="1486304" cy="530127"/>
          </a:xfrm>
          <a:prstGeom prst="rect">
            <a:avLst/>
          </a:prstGeom>
          <a:noFill/>
        </p:spPr>
        <p:txBody>
          <a:bodyPr wrap="square" tIns="144000" rtlCol="0">
            <a:spAutoFit/>
          </a:bodyPr>
          <a:lstStyle/>
          <a:p>
            <a:pPr algn="ctr"/>
            <a:r>
              <a:rPr lang="en-US" altLang="ko-KR" sz="2200" dirty="0" err="1">
                <a:solidFill>
                  <a:schemeClr val="bg1">
                    <a:lumMod val="85000"/>
                  </a:schemeClr>
                </a:solidFill>
                <a:latin typeface="Arial" panose="020B0604020202020204" pitchFamily="34" charset="0"/>
              </a:rPr>
              <a:t>Bockchain</a:t>
            </a:r>
            <a:endParaRPr lang="ko-KR" altLang="en-US" sz="2200" dirty="0">
              <a:solidFill>
                <a:schemeClr val="bg1">
                  <a:lumMod val="85000"/>
                </a:schemeClr>
              </a:solidFill>
              <a:latin typeface="Arial" panose="020B0604020202020204" pitchFamily="34" charset="0"/>
            </a:endParaRPr>
          </a:p>
        </p:txBody>
      </p:sp>
      <p:cxnSp>
        <p:nvCxnSpPr>
          <p:cNvPr id="65" name="연결선: 꺾임 64">
            <a:extLst>
              <a:ext uri="{FF2B5EF4-FFF2-40B4-BE49-F238E27FC236}">
                <a16:creationId xmlns:a16="http://schemas.microsoft.com/office/drawing/2014/main" id="{F0251747-D853-4DA0-B6CC-C77C132B7ADA}"/>
              </a:ext>
            </a:extLst>
          </p:cNvPr>
          <p:cNvCxnSpPr>
            <a:cxnSpLocks/>
            <a:stCxn id="49" idx="3"/>
            <a:endCxn id="74" idx="0"/>
          </p:cNvCxnSpPr>
          <p:nvPr/>
        </p:nvCxnSpPr>
        <p:spPr>
          <a:xfrm>
            <a:off x="5075310" y="1125730"/>
            <a:ext cx="2820239" cy="2325436"/>
          </a:xfrm>
          <a:prstGeom prst="bentConnector2">
            <a:avLst/>
          </a:prstGeom>
          <a:ln w="317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DB34BFA9-B1C8-4B7B-9910-8FD98CB27F00}"/>
              </a:ext>
            </a:extLst>
          </p:cNvPr>
          <p:cNvSpPr txBox="1"/>
          <p:nvPr/>
        </p:nvSpPr>
        <p:spPr>
          <a:xfrm>
            <a:off x="7904322" y="1918384"/>
            <a:ext cx="3905967" cy="646331"/>
          </a:xfrm>
          <a:prstGeom prst="rect">
            <a:avLst/>
          </a:prstGeom>
          <a:noFill/>
        </p:spPr>
        <p:txBody>
          <a:bodyPr wrap="square">
            <a:spAutoFit/>
          </a:bodyPr>
          <a:lstStyle/>
          <a:p>
            <a:r>
              <a:rPr lang="ko-KR" altLang="en-US" dirty="0">
                <a:solidFill>
                  <a:schemeClr val="bg1">
                    <a:lumMod val="85000"/>
                  </a:schemeClr>
                </a:solidFill>
                <a:latin typeface="Arial" panose="020B0604020202020204" pitchFamily="34" charset="0"/>
              </a:rPr>
              <a:t>트랜잭션 서명을 통해</a:t>
            </a:r>
            <a:br>
              <a:rPr lang="en-US" altLang="ko-KR" dirty="0">
                <a:solidFill>
                  <a:schemeClr val="bg1">
                    <a:lumMod val="85000"/>
                  </a:schemeClr>
                </a:solidFill>
                <a:latin typeface="Arial" panose="020B0604020202020204" pitchFamily="34" charset="0"/>
              </a:rPr>
            </a:br>
            <a:r>
              <a:rPr lang="ko-KR" altLang="en-US" dirty="0">
                <a:solidFill>
                  <a:schemeClr val="bg1">
                    <a:lumMod val="85000"/>
                  </a:schemeClr>
                </a:solidFill>
                <a:latin typeface="Arial" panose="020B0604020202020204" pitchFamily="34" charset="0"/>
              </a:rPr>
              <a:t>블록체인 상 자산의 소유자임을 증명</a:t>
            </a:r>
            <a:endParaRPr lang="en-US" altLang="ko-KR" dirty="0">
              <a:solidFill>
                <a:schemeClr val="bg1">
                  <a:lumMod val="85000"/>
                </a:schemeClr>
              </a:solidFill>
              <a:latin typeface="Arial" panose="020B0604020202020204" pitchFamily="34" charset="0"/>
            </a:endParaRPr>
          </a:p>
        </p:txBody>
      </p:sp>
      <p:sp>
        <p:nvSpPr>
          <p:cNvPr id="69" name="내용 개체 틀 1">
            <a:extLst>
              <a:ext uri="{FF2B5EF4-FFF2-40B4-BE49-F238E27FC236}">
                <a16:creationId xmlns:a16="http://schemas.microsoft.com/office/drawing/2014/main" id="{211D5836-513A-4A5B-83E9-245C540364EC}"/>
              </a:ext>
            </a:extLst>
          </p:cNvPr>
          <p:cNvSpPr txBox="1">
            <a:spLocks/>
          </p:cNvSpPr>
          <p:nvPr/>
        </p:nvSpPr>
        <p:spPr>
          <a:xfrm>
            <a:off x="227013" y="1760500"/>
            <a:ext cx="6595206" cy="2180116"/>
          </a:xfrm>
          <a:prstGeom prst="rect">
            <a:avLst/>
          </a:prstGeom>
        </p:spPr>
        <p:txBody>
          <a:bodyPr vert="horz" lIns="91440" tIns="45720" rIns="91440" bIns="45720" rtlCol="0">
            <a:normAutofit/>
          </a:bodyPr>
          <a:lstStyle>
            <a:lvl1pPr marL="0" indent="-144000" algn="l" defTabSz="914400" rtl="0" eaLnBrk="1" latinLnBrk="1" hangingPunct="1">
              <a:lnSpc>
                <a:spcPct val="105000"/>
              </a:lnSpc>
              <a:spcBef>
                <a:spcPts val="1000"/>
              </a:spcBef>
              <a:buFont typeface="Arial" panose="020B0604020202020204" pitchFamily="34" charset="0"/>
              <a:buChar char="•"/>
              <a:defRPr sz="1800" kern="1200" spc="-90" baseline="0">
                <a:solidFill>
                  <a:schemeClr val="bg1">
                    <a:lumMod val="85000"/>
                  </a:schemeClr>
                </a:solidFill>
                <a:latin typeface="Arial" panose="020B0604020202020204" pitchFamily="34" charset="0"/>
                <a:ea typeface="맑은 고딕" panose="020B0503020000020004" pitchFamily="50" charset="-127"/>
                <a:cs typeface="+mn-cs"/>
              </a:defRPr>
            </a:lvl1pPr>
            <a:lvl2pPr marL="360000" indent="-144000" algn="l" defTabSz="914400" rtl="0" eaLnBrk="1" latinLnBrk="1" hangingPunct="1">
              <a:lnSpc>
                <a:spcPct val="105000"/>
              </a:lnSpc>
              <a:spcBef>
                <a:spcPts val="500"/>
              </a:spcBef>
              <a:buFont typeface="Arial" panose="020B0604020202020204" pitchFamily="34" charset="0"/>
              <a:buChar char="•"/>
              <a:defRPr sz="1600" kern="1200" spc="-90" baseline="0">
                <a:solidFill>
                  <a:schemeClr val="bg1">
                    <a:lumMod val="85000"/>
                  </a:schemeClr>
                </a:solidFill>
                <a:latin typeface="Arial" panose="020B0604020202020204" pitchFamily="34" charset="0"/>
                <a:ea typeface="맑은 고딕" panose="020B0503020000020004" pitchFamily="50" charset="-127"/>
                <a:cs typeface="+mn-cs"/>
              </a:defRPr>
            </a:lvl2pPr>
            <a:lvl3pPr marL="540000" indent="-144000" algn="l" defTabSz="914400" rtl="0" eaLnBrk="1" latinLnBrk="1" hangingPunct="1">
              <a:lnSpc>
                <a:spcPct val="105000"/>
              </a:lnSpc>
              <a:spcBef>
                <a:spcPts val="500"/>
              </a:spcBef>
              <a:buFont typeface="Arial" panose="020B0604020202020204" pitchFamily="34" charset="0"/>
              <a:buChar char="•"/>
              <a:defRPr sz="1400" kern="1200" spc="-90" baseline="0">
                <a:solidFill>
                  <a:schemeClr val="bg1">
                    <a:lumMod val="85000"/>
                  </a:schemeClr>
                </a:solidFill>
                <a:latin typeface="Arial" panose="020B0604020202020204" pitchFamily="34" charset="0"/>
                <a:ea typeface="맑은 고딕" panose="020B0503020000020004" pitchFamily="50" charset="-127"/>
                <a:cs typeface="+mn-cs"/>
              </a:defRPr>
            </a:lvl3pPr>
            <a:lvl4pPr marL="720000" indent="-144000" algn="l" defTabSz="914400" rtl="0" eaLnBrk="1" latinLnBrk="1" hangingPunct="1">
              <a:lnSpc>
                <a:spcPct val="105000"/>
              </a:lnSpc>
              <a:spcBef>
                <a:spcPts val="500"/>
              </a:spcBef>
              <a:buFont typeface="Arial" panose="020B0604020202020204" pitchFamily="34" charset="0"/>
              <a:buChar char="•"/>
              <a:defRPr sz="1300" kern="1200" spc="-90" baseline="0">
                <a:solidFill>
                  <a:schemeClr val="bg1">
                    <a:lumMod val="85000"/>
                  </a:schemeClr>
                </a:solidFill>
                <a:latin typeface="Arial" panose="020B0604020202020204" pitchFamily="34" charset="0"/>
                <a:ea typeface="맑은 고딕" panose="020B0503020000020004" pitchFamily="50" charset="-127"/>
                <a:cs typeface="+mn-cs"/>
              </a:defRPr>
            </a:lvl4pPr>
            <a:lvl5pPr marL="900000" indent="-144000" algn="l" defTabSz="914400" rtl="0" eaLnBrk="1" latinLnBrk="1" hangingPunct="1">
              <a:lnSpc>
                <a:spcPct val="105000"/>
              </a:lnSpc>
              <a:spcBef>
                <a:spcPts val="500"/>
              </a:spcBef>
              <a:buFont typeface="Arial" panose="020B0604020202020204" pitchFamily="34" charset="0"/>
              <a:buChar char="•"/>
              <a:defRPr sz="1200" kern="1200" spc="-90" baseline="0">
                <a:solidFill>
                  <a:schemeClr val="bg1">
                    <a:lumMod val="85000"/>
                  </a:schemeClr>
                </a:solidFill>
                <a:latin typeface="Arial" panose="020B0604020202020204" pitchFamily="34" charset="0"/>
                <a:ea typeface="맑은 고딕" panose="020B0503020000020004"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buFont typeface="Arial" panose="020B0604020202020204" pitchFamily="34" charset="0"/>
              <a:buNone/>
            </a:pPr>
            <a:r>
              <a:rPr lang="ko-KR" altLang="en-US" sz="2000" dirty="0"/>
              <a:t>넓은 의미의 지갑 </a:t>
            </a:r>
            <a:r>
              <a:rPr lang="en-US" altLang="ko-KR" sz="2000" dirty="0"/>
              <a:t>(</a:t>
            </a:r>
            <a:r>
              <a:rPr lang="ko-KR" altLang="en-US" sz="2000" dirty="0"/>
              <a:t>사용자 상호작용 애플리케이션</a:t>
            </a:r>
            <a:r>
              <a:rPr lang="en-US" altLang="ko-KR" sz="2000" dirty="0"/>
              <a:t>)</a:t>
            </a:r>
          </a:p>
          <a:p>
            <a:r>
              <a:rPr lang="ko-KR" altLang="en-US" dirty="0"/>
              <a:t>개인키 관리 </a:t>
            </a:r>
            <a:r>
              <a:rPr lang="en-US" altLang="ko-KR" dirty="0"/>
              <a:t>+ </a:t>
            </a:r>
            <a:r>
              <a:rPr lang="ko-KR" altLang="en-US" dirty="0"/>
              <a:t>주소 생성</a:t>
            </a:r>
            <a:endParaRPr lang="en-US" altLang="ko-KR" dirty="0"/>
          </a:p>
          <a:p>
            <a:r>
              <a:rPr lang="ko-KR" altLang="en-US" dirty="0"/>
              <a:t>트랜잭션 서명 </a:t>
            </a:r>
            <a:r>
              <a:rPr lang="en-US" altLang="ko-KR" dirty="0"/>
              <a:t>(Transaction Signing) </a:t>
            </a:r>
          </a:p>
          <a:p>
            <a:r>
              <a:rPr lang="en-US" altLang="ko-KR" dirty="0"/>
              <a:t>Native Currency (BTC, ETH) </a:t>
            </a:r>
            <a:r>
              <a:rPr lang="ko-KR" altLang="en-US" dirty="0"/>
              <a:t>조회 및 전송</a:t>
            </a:r>
            <a:endParaRPr lang="en-US" altLang="ko-KR" dirty="0"/>
          </a:p>
          <a:p>
            <a:r>
              <a:rPr lang="en-US" altLang="ko-KR" dirty="0"/>
              <a:t>Token(ERC20), NFT(ERC721) </a:t>
            </a:r>
            <a:r>
              <a:rPr lang="ko-KR" altLang="en-US" dirty="0"/>
              <a:t>토큰 같은 </a:t>
            </a:r>
            <a:r>
              <a:rPr lang="ko-KR" altLang="en-US" dirty="0" err="1"/>
              <a:t>컨트랙트와</a:t>
            </a:r>
            <a:r>
              <a:rPr lang="ko-KR" altLang="en-US" dirty="0"/>
              <a:t> 상호 작용</a:t>
            </a:r>
            <a:endParaRPr lang="en-US" altLang="ko-KR" dirty="0"/>
          </a:p>
        </p:txBody>
      </p:sp>
      <p:sp>
        <p:nvSpPr>
          <p:cNvPr id="74" name="TextBox 73">
            <a:extLst>
              <a:ext uri="{FF2B5EF4-FFF2-40B4-BE49-F238E27FC236}">
                <a16:creationId xmlns:a16="http://schemas.microsoft.com/office/drawing/2014/main" id="{F521A2FB-D38F-4CBE-ADF9-6E8A2325CB79}"/>
              </a:ext>
            </a:extLst>
          </p:cNvPr>
          <p:cNvSpPr txBox="1"/>
          <p:nvPr/>
        </p:nvSpPr>
        <p:spPr>
          <a:xfrm>
            <a:off x="7762339" y="3451166"/>
            <a:ext cx="266420" cy="369332"/>
          </a:xfrm>
          <a:prstGeom prst="rect">
            <a:avLst/>
          </a:prstGeom>
          <a:noFill/>
        </p:spPr>
        <p:txBody>
          <a:bodyPr wrap="none" rtlCol="0">
            <a:spAutoFit/>
          </a:bodyPr>
          <a:lstStyle/>
          <a:p>
            <a:r>
              <a:rPr lang="en-US" altLang="ko-KR" dirty="0"/>
              <a:t> </a:t>
            </a:r>
            <a:endParaRPr lang="ko-KR" altLang="en-US" dirty="0"/>
          </a:p>
        </p:txBody>
      </p:sp>
    </p:spTree>
    <p:extLst>
      <p:ext uri="{BB962C8B-B14F-4D97-AF65-F5344CB8AC3E}">
        <p14:creationId xmlns:p14="http://schemas.microsoft.com/office/powerpoint/2010/main" val="1726662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p:bldP spid="67" grpId="0"/>
      <p:bldP spid="69" grpId="0"/>
    </p:bld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EA90CB4A-085A-42FB-A822-624F71370448}"/>
              </a:ext>
            </a:extLst>
          </p:cNvPr>
          <p:cNvSpPr>
            <a:spLocks noGrp="1"/>
          </p:cNvSpPr>
          <p:nvPr>
            <p:ph idx="1"/>
          </p:nvPr>
        </p:nvSpPr>
        <p:spPr>
          <a:xfrm>
            <a:off x="241299" y="674860"/>
            <a:ext cx="11683999" cy="6030740"/>
          </a:xfrm>
        </p:spPr>
        <p:txBody>
          <a:bodyPr/>
          <a:lstStyle/>
          <a:p>
            <a:pPr indent="0">
              <a:buNone/>
            </a:pPr>
            <a:r>
              <a:rPr lang="en-US" altLang="ko-KR" dirty="0"/>
              <a:t>Bitcoin</a:t>
            </a:r>
            <a:r>
              <a:rPr lang="ko-KR" altLang="en-US" dirty="0"/>
              <a:t> </a:t>
            </a:r>
            <a:r>
              <a:rPr lang="en-US" altLang="ko-KR" dirty="0"/>
              <a:t>-</a:t>
            </a:r>
            <a:r>
              <a:rPr lang="ko-KR" altLang="en-US" dirty="0"/>
              <a:t> </a:t>
            </a:r>
            <a:r>
              <a:rPr lang="en-US" altLang="ko-KR" dirty="0"/>
              <a:t>10. </a:t>
            </a:r>
            <a:r>
              <a:rPr lang="ko-KR" altLang="en-US" dirty="0"/>
              <a:t>프라이버시</a:t>
            </a:r>
            <a:r>
              <a:rPr lang="en-US" altLang="ko-KR" dirty="0"/>
              <a:t>(Privacy)</a:t>
            </a:r>
          </a:p>
          <a:p>
            <a:pPr indent="0">
              <a:buNone/>
            </a:pPr>
            <a:r>
              <a:rPr lang="ko-KR" altLang="en-US" sz="1400" dirty="0">
                <a:solidFill>
                  <a:srgbClr val="DBAC7D"/>
                </a:solidFill>
              </a:rPr>
              <a:t>전통적인 은행 모델은 참여 당사자</a:t>
            </a:r>
            <a:r>
              <a:rPr lang="en-US" altLang="ko-KR" sz="1400" dirty="0">
                <a:solidFill>
                  <a:srgbClr val="DBAC7D"/>
                </a:solidFill>
              </a:rPr>
              <a:t>(the parties involved)</a:t>
            </a:r>
            <a:r>
              <a:rPr lang="ko-KR" altLang="en-US" sz="1400" dirty="0">
                <a:solidFill>
                  <a:srgbClr val="DBAC7D"/>
                </a:solidFill>
              </a:rPr>
              <a:t>와 신뢰받는 제 </a:t>
            </a:r>
            <a:r>
              <a:rPr lang="en-US" altLang="ko-KR" sz="1400" dirty="0">
                <a:solidFill>
                  <a:srgbClr val="DBAC7D"/>
                </a:solidFill>
              </a:rPr>
              <a:t>3 </a:t>
            </a:r>
            <a:r>
              <a:rPr lang="ko-KR" altLang="en-US" sz="1400" dirty="0">
                <a:solidFill>
                  <a:srgbClr val="DBAC7D"/>
                </a:solidFill>
              </a:rPr>
              <a:t>자에게 정보 접근을 제한함으로써 일정 수준 프라이버시를 달성</a:t>
            </a:r>
            <a:r>
              <a:rPr lang="ko-KR" altLang="en-US" sz="1400" dirty="0"/>
              <a:t>한다</a:t>
            </a:r>
            <a:r>
              <a:rPr lang="en-US" altLang="ko-KR" sz="1400" dirty="0"/>
              <a:t>. </a:t>
            </a:r>
            <a:r>
              <a:rPr lang="ko-KR" altLang="en-US" sz="1400" dirty="0"/>
              <a:t>이 방법은 모든 거래를 공개할 필요성에 따라 배제되지만</a:t>
            </a:r>
            <a:r>
              <a:rPr lang="en-US" altLang="ko-KR" sz="1400" dirty="0"/>
              <a:t>, </a:t>
            </a:r>
            <a:r>
              <a:rPr lang="ko-KR" altLang="en-US" sz="1400" dirty="0"/>
              <a:t>공개키 익명성을 보존해 다른 장소에서 정보의 흐름을 끊는 걸로 여전히 프라이버시가 보장될 수 있다</a:t>
            </a:r>
            <a:r>
              <a:rPr lang="en-US" altLang="ko-KR" sz="1400" dirty="0"/>
              <a:t>. </a:t>
            </a:r>
            <a:r>
              <a:rPr lang="ko-KR" altLang="en-US" sz="1400" dirty="0">
                <a:solidFill>
                  <a:srgbClr val="DBAC7D"/>
                </a:solidFill>
              </a:rPr>
              <a:t>공중</a:t>
            </a:r>
            <a:r>
              <a:rPr lang="en-US" altLang="ko-KR" sz="1400" dirty="0">
                <a:solidFill>
                  <a:srgbClr val="DBAC7D"/>
                </a:solidFill>
              </a:rPr>
              <a:t>(the public)</a:t>
            </a:r>
            <a:r>
              <a:rPr lang="ko-KR" altLang="en-US" sz="1400" dirty="0">
                <a:solidFill>
                  <a:srgbClr val="DBAC7D"/>
                </a:solidFill>
              </a:rPr>
              <a:t>은 누군가가 다른 누군가에게 보내는 금액을 볼 수 있지만</a:t>
            </a:r>
            <a:r>
              <a:rPr lang="en-US" altLang="ko-KR" sz="1400" dirty="0">
                <a:solidFill>
                  <a:srgbClr val="DBAC7D"/>
                </a:solidFill>
              </a:rPr>
              <a:t>, </a:t>
            </a:r>
            <a:r>
              <a:rPr lang="ko-KR" altLang="en-US" sz="1400" dirty="0">
                <a:solidFill>
                  <a:srgbClr val="DBAC7D"/>
                </a:solidFill>
              </a:rPr>
              <a:t>그 거래에 연결된 </a:t>
            </a:r>
            <a:r>
              <a:rPr lang="ko-KR" altLang="en-US" sz="1400" dirty="0" err="1">
                <a:solidFill>
                  <a:srgbClr val="DBAC7D"/>
                </a:solidFill>
              </a:rPr>
              <a:t>누군가에</a:t>
            </a:r>
            <a:r>
              <a:rPr lang="ko-KR" altLang="en-US" sz="1400" dirty="0">
                <a:solidFill>
                  <a:srgbClr val="DBAC7D"/>
                </a:solidFill>
              </a:rPr>
              <a:t> 대한 정보는 볼 수 없다</a:t>
            </a:r>
            <a:r>
              <a:rPr lang="en-US" altLang="ko-KR" sz="1400" dirty="0"/>
              <a:t>. </a:t>
            </a:r>
            <a:r>
              <a:rPr lang="ko-KR" altLang="en-US" sz="1400" dirty="0"/>
              <a:t>이는 증권거래소에서 공개되는 정보 수준과 비슷하게</a:t>
            </a:r>
            <a:r>
              <a:rPr lang="en-US" altLang="ko-KR" sz="1400" dirty="0"/>
              <a:t>, </a:t>
            </a:r>
            <a:r>
              <a:rPr lang="ko-KR" altLang="en-US" sz="1400" dirty="0"/>
              <a:t>개별 거래 시각과 규모를 나타내는 </a:t>
            </a:r>
            <a:r>
              <a:rPr lang="en-US" altLang="ko-KR" sz="1400" dirty="0"/>
              <a:t>"</a:t>
            </a:r>
            <a:r>
              <a:rPr lang="ko-KR" altLang="en-US" sz="1400" dirty="0"/>
              <a:t>테이프</a:t>
            </a:r>
            <a:r>
              <a:rPr lang="en-US" altLang="ko-KR" sz="1400" dirty="0"/>
              <a:t>(tape)"</a:t>
            </a:r>
            <a:r>
              <a:rPr lang="ko-KR" altLang="en-US" sz="1400" dirty="0"/>
              <a:t>는 공개되지만</a:t>
            </a:r>
            <a:r>
              <a:rPr lang="en-US" altLang="ko-KR" sz="1400" dirty="0"/>
              <a:t>, </a:t>
            </a:r>
            <a:r>
              <a:rPr lang="ko-KR" altLang="en-US" sz="1400" dirty="0"/>
              <a:t>그 거래 당사자가 누구인지 알지는 못하는 것이다</a:t>
            </a:r>
            <a:r>
              <a:rPr lang="en-US" altLang="ko-KR" sz="1400" dirty="0"/>
              <a:t>.</a:t>
            </a:r>
          </a:p>
          <a:p>
            <a:pPr indent="0">
              <a:buNone/>
            </a:pPr>
            <a:endParaRPr lang="en-US" altLang="ko-KR" sz="1400" dirty="0"/>
          </a:p>
          <a:p>
            <a:pPr indent="0">
              <a:buNone/>
            </a:pPr>
            <a:endParaRPr lang="en-US" altLang="ko-KR" sz="1400" dirty="0"/>
          </a:p>
          <a:p>
            <a:pPr indent="0">
              <a:buNone/>
            </a:pPr>
            <a:endParaRPr lang="en-US" altLang="ko-KR" sz="1400" dirty="0"/>
          </a:p>
          <a:p>
            <a:pPr indent="0">
              <a:buNone/>
            </a:pPr>
            <a:endParaRPr lang="en-US" altLang="ko-KR" sz="1400" dirty="0"/>
          </a:p>
          <a:p>
            <a:pPr indent="0">
              <a:buNone/>
            </a:pPr>
            <a:endParaRPr lang="en-US" altLang="ko-KR" sz="1400" dirty="0"/>
          </a:p>
          <a:p>
            <a:pPr indent="0">
              <a:buNone/>
            </a:pPr>
            <a:endParaRPr lang="en-US" altLang="ko-KR" sz="1400" dirty="0"/>
          </a:p>
          <a:p>
            <a:pPr indent="0">
              <a:buNone/>
            </a:pPr>
            <a:r>
              <a:rPr lang="ko-KR" altLang="en-US" sz="1400" dirty="0"/>
              <a:t>부가적인 방책으로</a:t>
            </a:r>
            <a:r>
              <a:rPr lang="en-US" altLang="ko-KR" sz="1400" dirty="0"/>
              <a:t>, </a:t>
            </a:r>
            <a:r>
              <a:rPr lang="ko-KR" altLang="en-US" sz="1400" dirty="0">
                <a:solidFill>
                  <a:srgbClr val="00C8EB"/>
                </a:solidFill>
              </a:rPr>
              <a:t>각 거래마다 새로운 키 쌍이 사용</a:t>
            </a:r>
            <a:r>
              <a:rPr lang="ko-KR" altLang="en-US" sz="1400" dirty="0"/>
              <a:t>돼야 그게 </a:t>
            </a:r>
            <a:r>
              <a:rPr lang="ko-KR" altLang="en-US" sz="1400" dirty="0">
                <a:solidFill>
                  <a:srgbClr val="DBAC7D"/>
                </a:solidFill>
              </a:rPr>
              <a:t>어떤 공통된 소유자에게 연결되는 일을 계속 피할 수 있다</a:t>
            </a:r>
            <a:r>
              <a:rPr lang="en-US" altLang="ko-KR" sz="1400" dirty="0"/>
              <a:t>. </a:t>
            </a:r>
            <a:r>
              <a:rPr lang="ko-KR" altLang="en-US" sz="1400" dirty="0"/>
              <a:t>여러 입금이 동일 소유자의 소유임을 부득이 드러내는 다중입금 거래에서 어떤 연결은 여전히 불가피하다</a:t>
            </a:r>
            <a:r>
              <a:rPr lang="en-US" altLang="ko-KR" sz="1400" dirty="0"/>
              <a:t>. </a:t>
            </a:r>
            <a:r>
              <a:rPr lang="ko-KR" altLang="en-US" sz="1400" dirty="0"/>
              <a:t>그 거래의 키 소유자가 드러나면</a:t>
            </a:r>
            <a:r>
              <a:rPr lang="en-US" altLang="ko-KR" sz="1400" dirty="0"/>
              <a:t>, </a:t>
            </a:r>
            <a:r>
              <a:rPr lang="ko-KR" altLang="en-US" sz="1400" dirty="0"/>
              <a:t>연결이 동일 소유자에게 속한 다른 거래까지 노출할 위험이 있다</a:t>
            </a:r>
            <a:r>
              <a:rPr lang="en-US" altLang="ko-KR" sz="1400" dirty="0"/>
              <a:t>.</a:t>
            </a:r>
            <a:endParaRPr lang="ko-KR" altLang="en-US" sz="1400" dirty="0"/>
          </a:p>
        </p:txBody>
      </p:sp>
      <p:sp>
        <p:nvSpPr>
          <p:cNvPr id="3" name="제목 2">
            <a:extLst>
              <a:ext uri="{FF2B5EF4-FFF2-40B4-BE49-F238E27FC236}">
                <a16:creationId xmlns:a16="http://schemas.microsoft.com/office/drawing/2014/main" id="{A1CC7B5D-844C-4A11-B78C-59F535C8EF7B}"/>
              </a:ext>
            </a:extLst>
          </p:cNvPr>
          <p:cNvSpPr>
            <a:spLocks noGrp="1"/>
          </p:cNvSpPr>
          <p:nvPr>
            <p:ph type="title"/>
          </p:nvPr>
        </p:nvSpPr>
        <p:spPr/>
        <p:txBody>
          <a:bodyPr/>
          <a:lstStyle/>
          <a:p>
            <a:r>
              <a:rPr lang="ko-KR" altLang="en-US" dirty="0"/>
              <a:t>지갑 </a:t>
            </a:r>
          </a:p>
        </p:txBody>
      </p:sp>
      <p:pic>
        <p:nvPicPr>
          <p:cNvPr id="5" name="그림 4">
            <a:extLst>
              <a:ext uri="{FF2B5EF4-FFF2-40B4-BE49-F238E27FC236}">
                <a16:creationId xmlns:a16="http://schemas.microsoft.com/office/drawing/2014/main" id="{00C0179C-32FE-487F-86DC-B8CB00875E7F}"/>
              </a:ext>
            </a:extLst>
          </p:cNvPr>
          <p:cNvPicPr>
            <a:picLocks noChangeAspect="1"/>
          </p:cNvPicPr>
          <p:nvPr/>
        </p:nvPicPr>
        <p:blipFill>
          <a:blip r:embed="rId3"/>
          <a:stretch>
            <a:fillRect/>
          </a:stretch>
        </p:blipFill>
        <p:spPr>
          <a:xfrm>
            <a:off x="329502" y="2241550"/>
            <a:ext cx="5411596" cy="1768145"/>
          </a:xfrm>
          <a:prstGeom prst="rect">
            <a:avLst/>
          </a:prstGeom>
        </p:spPr>
      </p:pic>
    </p:spTree>
    <p:extLst>
      <p:ext uri="{BB962C8B-B14F-4D97-AF65-F5344CB8AC3E}">
        <p14:creationId xmlns:p14="http://schemas.microsoft.com/office/powerpoint/2010/main" val="272931955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2C3D605F-CA3B-467E-907B-C6A6CF8CD143}"/>
              </a:ext>
            </a:extLst>
          </p:cNvPr>
          <p:cNvSpPr>
            <a:spLocks noGrp="1"/>
          </p:cNvSpPr>
          <p:nvPr>
            <p:ph idx="1"/>
          </p:nvPr>
        </p:nvSpPr>
        <p:spPr>
          <a:xfrm>
            <a:off x="241299" y="666908"/>
            <a:ext cx="11683999" cy="5930741"/>
          </a:xfrm>
        </p:spPr>
        <p:txBody>
          <a:bodyPr/>
          <a:lstStyle/>
          <a:p>
            <a:pPr indent="0">
              <a:buNone/>
            </a:pPr>
            <a:r>
              <a:rPr lang="ko-KR" altLang="en-US" sz="2000" dirty="0"/>
              <a:t>하나의 주소보다는 </a:t>
            </a:r>
            <a:r>
              <a:rPr lang="ko-KR" altLang="en-US" sz="2000" dirty="0">
                <a:solidFill>
                  <a:srgbClr val="FFC700"/>
                </a:solidFill>
              </a:rPr>
              <a:t>여러 개의 주소</a:t>
            </a:r>
            <a:r>
              <a:rPr lang="ko-KR" altLang="en-US" sz="2000" dirty="0"/>
              <a:t>를 가지고 입출금 하는 것이 보다 </a:t>
            </a:r>
            <a:r>
              <a:rPr lang="ko-KR" altLang="en-US" sz="2000" dirty="0">
                <a:solidFill>
                  <a:srgbClr val="00C8EB"/>
                </a:solidFill>
              </a:rPr>
              <a:t>안전</a:t>
            </a:r>
            <a:endParaRPr lang="en-US" altLang="ko-KR" sz="2000" dirty="0">
              <a:solidFill>
                <a:srgbClr val="00C8EB"/>
              </a:solidFill>
            </a:endParaRPr>
          </a:p>
          <a:p>
            <a:r>
              <a:rPr lang="ko-KR" altLang="en-US" dirty="0">
                <a:solidFill>
                  <a:srgbClr val="FFC700"/>
                </a:solidFill>
              </a:rPr>
              <a:t>블록체인은 공개</a:t>
            </a:r>
            <a:r>
              <a:rPr lang="ko-KR" altLang="en-US" dirty="0"/>
              <a:t>되어 있음 ➡ 특정 주소에 대한 모든 거래 추적 가능</a:t>
            </a:r>
            <a:endParaRPr lang="en-US" altLang="ko-KR" dirty="0"/>
          </a:p>
          <a:p>
            <a:r>
              <a:rPr lang="ko-KR" altLang="en-US" dirty="0"/>
              <a:t>복수의 주소 사용은 하나의 주소 사용보다 감시</a:t>
            </a:r>
            <a:r>
              <a:rPr lang="en-US" altLang="ko-KR" dirty="0"/>
              <a:t>(</a:t>
            </a:r>
            <a:r>
              <a:rPr lang="ko-KR" altLang="en-US" dirty="0"/>
              <a:t>추적</a:t>
            </a:r>
            <a:r>
              <a:rPr lang="en-US" altLang="ko-KR" dirty="0"/>
              <a:t>)</a:t>
            </a:r>
            <a:r>
              <a:rPr lang="ko-KR" altLang="en-US" dirty="0"/>
              <a:t> 어려움 ➡ </a:t>
            </a:r>
            <a:r>
              <a:rPr lang="ko-KR" altLang="en-US" dirty="0">
                <a:solidFill>
                  <a:srgbClr val="00C8EB"/>
                </a:solidFill>
              </a:rPr>
              <a:t>익명성</a:t>
            </a:r>
            <a:r>
              <a:rPr lang="ko-KR" altLang="en-US" dirty="0"/>
              <a:t>에 도움</a:t>
            </a:r>
            <a:endParaRPr lang="en-US" altLang="ko-KR" dirty="0"/>
          </a:p>
          <a:p>
            <a:r>
              <a:rPr lang="ko-KR" altLang="en-US" dirty="0">
                <a:solidFill>
                  <a:srgbClr val="EF296B"/>
                </a:solidFill>
              </a:rPr>
              <a:t>문제</a:t>
            </a:r>
            <a:r>
              <a:rPr lang="ko-KR" altLang="en-US" dirty="0"/>
              <a:t> </a:t>
            </a:r>
            <a:r>
              <a:rPr lang="en-US" altLang="ko-KR" dirty="0"/>
              <a:t>:</a:t>
            </a:r>
            <a:r>
              <a:rPr lang="ko-KR" altLang="en-US" dirty="0"/>
              <a:t> 복수개의 주소는 복수개의 키</a:t>
            </a:r>
            <a:r>
              <a:rPr lang="en-US" altLang="ko-KR" dirty="0"/>
              <a:t>/</a:t>
            </a:r>
            <a:r>
              <a:rPr lang="ko-KR" altLang="en-US" dirty="0"/>
              <a:t>주소를 저장 및 관리 필요 ➡ </a:t>
            </a:r>
            <a:r>
              <a:rPr lang="ko-KR" altLang="en-US" dirty="0">
                <a:solidFill>
                  <a:srgbClr val="EF296B"/>
                </a:solidFill>
              </a:rPr>
              <a:t>어려움</a:t>
            </a:r>
            <a:endParaRPr lang="en-US" altLang="ko-KR" dirty="0">
              <a:solidFill>
                <a:srgbClr val="EF296B"/>
              </a:solidFill>
            </a:endParaRPr>
          </a:p>
          <a:p>
            <a:pPr indent="0">
              <a:buNone/>
            </a:pPr>
            <a:endParaRPr lang="en-US" altLang="ko-KR" sz="2000" dirty="0"/>
          </a:p>
          <a:p>
            <a:pPr indent="0">
              <a:buNone/>
            </a:pPr>
            <a:r>
              <a:rPr lang="ko-KR" altLang="en-US" sz="2000" dirty="0"/>
              <a:t>복수 개의 </a:t>
            </a:r>
            <a:r>
              <a:rPr lang="en-US" altLang="ko-KR" sz="2000" dirty="0"/>
              <a:t>Key </a:t>
            </a:r>
            <a:r>
              <a:rPr lang="ko-KR" altLang="en-US" sz="2000" dirty="0"/>
              <a:t>관리를 위한 지갑</a:t>
            </a:r>
            <a:endParaRPr lang="en-US" altLang="ko-KR" sz="2000" dirty="0"/>
          </a:p>
          <a:p>
            <a:r>
              <a:rPr lang="en-US" altLang="ko-KR" dirty="0"/>
              <a:t>HD </a:t>
            </a:r>
            <a:r>
              <a:rPr lang="ko-KR" altLang="en-US" dirty="0"/>
              <a:t>지갑 </a:t>
            </a:r>
            <a:r>
              <a:rPr lang="en-US" altLang="ko-KR" dirty="0"/>
              <a:t>(BIP-32)</a:t>
            </a:r>
          </a:p>
          <a:p>
            <a:r>
              <a:rPr lang="ko-KR" altLang="en-US" dirty="0" err="1"/>
              <a:t>니모닉</a:t>
            </a:r>
            <a:r>
              <a:rPr lang="ko-KR" altLang="en-US" dirty="0"/>
              <a:t> 코드 </a:t>
            </a:r>
            <a:r>
              <a:rPr lang="en-US" altLang="ko-KR" dirty="0"/>
              <a:t>(BIP-39)</a:t>
            </a:r>
          </a:p>
          <a:p>
            <a:r>
              <a:rPr lang="en-US" altLang="ko-KR" dirty="0"/>
              <a:t>HD </a:t>
            </a:r>
            <a:r>
              <a:rPr lang="ko-KR" altLang="en-US" dirty="0"/>
              <a:t>지갑 구조 </a:t>
            </a:r>
            <a:r>
              <a:rPr lang="en-US" altLang="ko-KR" dirty="0"/>
              <a:t>(BIP-43 / BIP-44)</a:t>
            </a:r>
          </a:p>
        </p:txBody>
      </p:sp>
      <p:sp>
        <p:nvSpPr>
          <p:cNvPr id="3" name="제목 2">
            <a:extLst>
              <a:ext uri="{FF2B5EF4-FFF2-40B4-BE49-F238E27FC236}">
                <a16:creationId xmlns:a16="http://schemas.microsoft.com/office/drawing/2014/main" id="{A273DE9B-6539-43A6-8B4B-A7D32FA6C46E}"/>
              </a:ext>
            </a:extLst>
          </p:cNvPr>
          <p:cNvSpPr>
            <a:spLocks noGrp="1"/>
          </p:cNvSpPr>
          <p:nvPr>
            <p:ph type="title"/>
          </p:nvPr>
        </p:nvSpPr>
        <p:spPr/>
        <p:txBody>
          <a:bodyPr/>
          <a:lstStyle/>
          <a:p>
            <a:r>
              <a:rPr lang="ko-KR" altLang="en-US" dirty="0"/>
              <a:t>지갑 </a:t>
            </a:r>
          </a:p>
        </p:txBody>
      </p:sp>
    </p:spTree>
    <p:extLst>
      <p:ext uri="{BB962C8B-B14F-4D97-AF65-F5344CB8AC3E}">
        <p14:creationId xmlns:p14="http://schemas.microsoft.com/office/powerpoint/2010/main" val="36021899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2DBBB66F-E06A-4D2D-8183-495DD797A523}"/>
              </a:ext>
            </a:extLst>
          </p:cNvPr>
          <p:cNvSpPr>
            <a:spLocks noGrp="1"/>
          </p:cNvSpPr>
          <p:nvPr>
            <p:ph idx="1"/>
          </p:nvPr>
        </p:nvSpPr>
        <p:spPr>
          <a:xfrm>
            <a:off x="241299" y="674860"/>
            <a:ext cx="11683999" cy="1717705"/>
          </a:xfrm>
        </p:spPr>
        <p:txBody>
          <a:bodyPr/>
          <a:lstStyle/>
          <a:p>
            <a:pPr indent="0">
              <a:buNone/>
            </a:pPr>
            <a:r>
              <a:rPr lang="en-US" altLang="ko-KR" b="1" dirty="0"/>
              <a:t>16</a:t>
            </a:r>
            <a:r>
              <a:rPr lang="ko-KR" altLang="en-US" b="1" dirty="0"/>
              <a:t>진수</a:t>
            </a:r>
            <a:r>
              <a:rPr lang="en-US" altLang="ko-KR" b="1" dirty="0"/>
              <a:t>(hex)</a:t>
            </a:r>
            <a:r>
              <a:rPr lang="ko-KR" altLang="en-US" b="1" dirty="0"/>
              <a:t> </a:t>
            </a:r>
            <a:r>
              <a:rPr lang="en-US" altLang="ko-KR" b="1" dirty="0"/>
              <a:t>:</a:t>
            </a:r>
            <a:r>
              <a:rPr lang="ko-KR" altLang="en-US" b="1" dirty="0"/>
              <a:t> </a:t>
            </a:r>
            <a:r>
              <a:rPr lang="en-US" altLang="ko-KR" b="1" dirty="0"/>
              <a:t>[0,</a:t>
            </a:r>
            <a:r>
              <a:rPr lang="ko-KR" altLang="en-US" b="1" dirty="0"/>
              <a:t> </a:t>
            </a:r>
            <a:r>
              <a:rPr lang="en-US" altLang="ko-KR" b="1" dirty="0"/>
              <a:t>f]</a:t>
            </a:r>
            <a:endParaRPr lang="ko-KR" altLang="en-US" b="1" dirty="0"/>
          </a:p>
        </p:txBody>
      </p:sp>
      <p:sp>
        <p:nvSpPr>
          <p:cNvPr id="3" name="제목 2">
            <a:extLst>
              <a:ext uri="{FF2B5EF4-FFF2-40B4-BE49-F238E27FC236}">
                <a16:creationId xmlns:a16="http://schemas.microsoft.com/office/drawing/2014/main" id="{FF8EB7DC-67AE-4FE0-A3C1-EAA449C6734B}"/>
              </a:ext>
            </a:extLst>
          </p:cNvPr>
          <p:cNvSpPr>
            <a:spLocks noGrp="1"/>
          </p:cNvSpPr>
          <p:nvPr>
            <p:ph type="title"/>
          </p:nvPr>
        </p:nvSpPr>
        <p:spPr/>
        <p:txBody>
          <a:bodyPr/>
          <a:lstStyle/>
          <a:p>
            <a:r>
              <a:rPr lang="en-US" altLang="ko-KR" dirty="0"/>
              <a:t>10</a:t>
            </a:r>
            <a:r>
              <a:rPr lang="ko-KR" altLang="en-US" dirty="0"/>
              <a:t>진수</a:t>
            </a:r>
            <a:r>
              <a:rPr lang="en-US" altLang="ko-KR" dirty="0"/>
              <a:t>(decimal), 2</a:t>
            </a:r>
            <a:r>
              <a:rPr lang="ko-KR" altLang="en-US" dirty="0"/>
              <a:t>진수</a:t>
            </a:r>
            <a:r>
              <a:rPr lang="en-US" altLang="ko-KR" dirty="0"/>
              <a:t>(binary), 16</a:t>
            </a:r>
            <a:r>
              <a:rPr lang="ko-KR" altLang="en-US" dirty="0"/>
              <a:t>진수</a:t>
            </a:r>
            <a:r>
              <a:rPr lang="en-US" altLang="ko-KR" dirty="0"/>
              <a:t>(hex)</a:t>
            </a:r>
            <a:endParaRPr lang="ko-KR" altLang="en-US" dirty="0"/>
          </a:p>
        </p:txBody>
      </p:sp>
      <p:graphicFrame>
        <p:nvGraphicFramePr>
          <p:cNvPr id="4" name="표 4">
            <a:extLst>
              <a:ext uri="{FF2B5EF4-FFF2-40B4-BE49-F238E27FC236}">
                <a16:creationId xmlns:a16="http://schemas.microsoft.com/office/drawing/2014/main" id="{A0A0BE67-305D-4B49-AD12-A817A6DFFDCA}"/>
              </a:ext>
            </a:extLst>
          </p:cNvPr>
          <p:cNvGraphicFramePr>
            <a:graphicFrameLocks noGrp="1"/>
          </p:cNvGraphicFramePr>
          <p:nvPr>
            <p:extLst>
              <p:ext uri="{D42A27DB-BD31-4B8C-83A1-F6EECF244321}">
                <p14:modId xmlns:p14="http://schemas.microsoft.com/office/powerpoint/2010/main" val="1196993185"/>
              </p:ext>
            </p:extLst>
          </p:nvPr>
        </p:nvGraphicFramePr>
        <p:xfrm>
          <a:off x="277504" y="1161505"/>
          <a:ext cx="11009733" cy="969900"/>
        </p:xfrm>
        <a:graphic>
          <a:graphicData uri="http://schemas.openxmlformats.org/drawingml/2006/table">
            <a:tbl>
              <a:tblPr firstRow="1" bandRow="1">
                <a:tableStyleId>{8799B23B-EC83-4686-B30A-512413B5E67A}</a:tableStyleId>
              </a:tblPr>
              <a:tblGrid>
                <a:gridCol w="793845">
                  <a:extLst>
                    <a:ext uri="{9D8B030D-6E8A-4147-A177-3AD203B41FA5}">
                      <a16:colId xmlns:a16="http://schemas.microsoft.com/office/drawing/2014/main" val="1341542236"/>
                    </a:ext>
                  </a:extLst>
                </a:gridCol>
                <a:gridCol w="638493">
                  <a:extLst>
                    <a:ext uri="{9D8B030D-6E8A-4147-A177-3AD203B41FA5}">
                      <a16:colId xmlns:a16="http://schemas.microsoft.com/office/drawing/2014/main" val="3356150814"/>
                    </a:ext>
                  </a:extLst>
                </a:gridCol>
                <a:gridCol w="638493">
                  <a:extLst>
                    <a:ext uri="{9D8B030D-6E8A-4147-A177-3AD203B41FA5}">
                      <a16:colId xmlns:a16="http://schemas.microsoft.com/office/drawing/2014/main" val="3378991981"/>
                    </a:ext>
                  </a:extLst>
                </a:gridCol>
                <a:gridCol w="638493">
                  <a:extLst>
                    <a:ext uri="{9D8B030D-6E8A-4147-A177-3AD203B41FA5}">
                      <a16:colId xmlns:a16="http://schemas.microsoft.com/office/drawing/2014/main" val="2171679202"/>
                    </a:ext>
                  </a:extLst>
                </a:gridCol>
                <a:gridCol w="638493">
                  <a:extLst>
                    <a:ext uri="{9D8B030D-6E8A-4147-A177-3AD203B41FA5}">
                      <a16:colId xmlns:a16="http://schemas.microsoft.com/office/drawing/2014/main" val="2505707583"/>
                    </a:ext>
                  </a:extLst>
                </a:gridCol>
                <a:gridCol w="638493">
                  <a:extLst>
                    <a:ext uri="{9D8B030D-6E8A-4147-A177-3AD203B41FA5}">
                      <a16:colId xmlns:a16="http://schemas.microsoft.com/office/drawing/2014/main" val="1844859263"/>
                    </a:ext>
                  </a:extLst>
                </a:gridCol>
                <a:gridCol w="638493">
                  <a:extLst>
                    <a:ext uri="{9D8B030D-6E8A-4147-A177-3AD203B41FA5}">
                      <a16:colId xmlns:a16="http://schemas.microsoft.com/office/drawing/2014/main" val="142893326"/>
                    </a:ext>
                  </a:extLst>
                </a:gridCol>
                <a:gridCol w="638493">
                  <a:extLst>
                    <a:ext uri="{9D8B030D-6E8A-4147-A177-3AD203B41FA5}">
                      <a16:colId xmlns:a16="http://schemas.microsoft.com/office/drawing/2014/main" val="2273766154"/>
                    </a:ext>
                  </a:extLst>
                </a:gridCol>
                <a:gridCol w="638493">
                  <a:extLst>
                    <a:ext uri="{9D8B030D-6E8A-4147-A177-3AD203B41FA5}">
                      <a16:colId xmlns:a16="http://schemas.microsoft.com/office/drawing/2014/main" val="4207407799"/>
                    </a:ext>
                  </a:extLst>
                </a:gridCol>
                <a:gridCol w="638493">
                  <a:extLst>
                    <a:ext uri="{9D8B030D-6E8A-4147-A177-3AD203B41FA5}">
                      <a16:colId xmlns:a16="http://schemas.microsoft.com/office/drawing/2014/main" val="1772713031"/>
                    </a:ext>
                  </a:extLst>
                </a:gridCol>
                <a:gridCol w="638493">
                  <a:extLst>
                    <a:ext uri="{9D8B030D-6E8A-4147-A177-3AD203B41FA5}">
                      <a16:colId xmlns:a16="http://schemas.microsoft.com/office/drawing/2014/main" val="3466517255"/>
                    </a:ext>
                  </a:extLst>
                </a:gridCol>
                <a:gridCol w="638493">
                  <a:extLst>
                    <a:ext uri="{9D8B030D-6E8A-4147-A177-3AD203B41FA5}">
                      <a16:colId xmlns:a16="http://schemas.microsoft.com/office/drawing/2014/main" val="2773526958"/>
                    </a:ext>
                  </a:extLst>
                </a:gridCol>
                <a:gridCol w="638493">
                  <a:extLst>
                    <a:ext uri="{9D8B030D-6E8A-4147-A177-3AD203B41FA5}">
                      <a16:colId xmlns:a16="http://schemas.microsoft.com/office/drawing/2014/main" val="488617197"/>
                    </a:ext>
                  </a:extLst>
                </a:gridCol>
                <a:gridCol w="638493">
                  <a:extLst>
                    <a:ext uri="{9D8B030D-6E8A-4147-A177-3AD203B41FA5}">
                      <a16:colId xmlns:a16="http://schemas.microsoft.com/office/drawing/2014/main" val="4129621326"/>
                    </a:ext>
                  </a:extLst>
                </a:gridCol>
                <a:gridCol w="638493">
                  <a:extLst>
                    <a:ext uri="{9D8B030D-6E8A-4147-A177-3AD203B41FA5}">
                      <a16:colId xmlns:a16="http://schemas.microsoft.com/office/drawing/2014/main" val="333688697"/>
                    </a:ext>
                  </a:extLst>
                </a:gridCol>
                <a:gridCol w="638493">
                  <a:extLst>
                    <a:ext uri="{9D8B030D-6E8A-4147-A177-3AD203B41FA5}">
                      <a16:colId xmlns:a16="http://schemas.microsoft.com/office/drawing/2014/main" val="2198384778"/>
                    </a:ext>
                  </a:extLst>
                </a:gridCol>
                <a:gridCol w="638493">
                  <a:extLst>
                    <a:ext uri="{9D8B030D-6E8A-4147-A177-3AD203B41FA5}">
                      <a16:colId xmlns:a16="http://schemas.microsoft.com/office/drawing/2014/main" val="937050156"/>
                    </a:ext>
                  </a:extLst>
                </a:gridCol>
              </a:tblGrid>
              <a:tr h="273329">
                <a:tc>
                  <a:txBody>
                    <a:bodyPr/>
                    <a:lstStyle/>
                    <a:p>
                      <a:pPr algn="ctr" latinLnBrk="1"/>
                      <a:r>
                        <a:rPr lang="en-US" altLang="ko-KR" sz="1400" b="0" dirty="0">
                          <a:solidFill>
                            <a:schemeClr val="bg1">
                              <a:lumMod val="85000"/>
                            </a:schemeClr>
                          </a:solidFill>
                        </a:rPr>
                        <a:t>10</a:t>
                      </a:r>
                      <a:r>
                        <a:rPr lang="ko-KR" altLang="en-US" sz="1400" b="0" dirty="0">
                          <a:solidFill>
                            <a:schemeClr val="bg1">
                              <a:lumMod val="85000"/>
                            </a:schemeClr>
                          </a:solidFill>
                        </a:rPr>
                        <a:t>진수</a:t>
                      </a:r>
                    </a:p>
                  </a:txBody>
                  <a:tcPr anchor="ctr"/>
                </a:tc>
                <a:tc>
                  <a:txBody>
                    <a:bodyPr/>
                    <a:lstStyle/>
                    <a:p>
                      <a:pPr algn="ctr" latinLnBrk="1"/>
                      <a:r>
                        <a:rPr lang="en-US" altLang="ko-KR" sz="1400" b="0" dirty="0">
                          <a:solidFill>
                            <a:schemeClr val="bg1">
                              <a:lumMod val="85000"/>
                            </a:schemeClr>
                          </a:solidFill>
                        </a:rPr>
                        <a:t>0</a:t>
                      </a:r>
                      <a:endParaRPr lang="ko-KR" altLang="en-US" sz="1400" b="0" dirty="0">
                        <a:solidFill>
                          <a:schemeClr val="bg1">
                            <a:lumMod val="85000"/>
                          </a:schemeClr>
                        </a:solidFill>
                      </a:endParaRPr>
                    </a:p>
                  </a:txBody>
                  <a:tcPr anchor="ctr"/>
                </a:tc>
                <a:tc>
                  <a:txBody>
                    <a:bodyPr/>
                    <a:lstStyle/>
                    <a:p>
                      <a:pPr algn="ctr" latinLnBrk="1"/>
                      <a:r>
                        <a:rPr lang="en-US" altLang="ko-KR" sz="1400" b="0" dirty="0">
                          <a:solidFill>
                            <a:schemeClr val="bg1">
                              <a:lumMod val="85000"/>
                            </a:schemeClr>
                          </a:solidFill>
                        </a:rPr>
                        <a:t>1</a:t>
                      </a:r>
                      <a:endParaRPr lang="ko-KR" altLang="en-US" sz="1400" b="0" dirty="0">
                        <a:solidFill>
                          <a:schemeClr val="bg1">
                            <a:lumMod val="85000"/>
                          </a:schemeClr>
                        </a:solidFill>
                      </a:endParaRPr>
                    </a:p>
                  </a:txBody>
                  <a:tcPr anchor="ctr"/>
                </a:tc>
                <a:tc>
                  <a:txBody>
                    <a:bodyPr/>
                    <a:lstStyle/>
                    <a:p>
                      <a:pPr algn="ctr" latinLnBrk="1"/>
                      <a:r>
                        <a:rPr lang="en-US" altLang="ko-KR" sz="1400" b="0" dirty="0">
                          <a:solidFill>
                            <a:schemeClr val="bg1">
                              <a:lumMod val="85000"/>
                            </a:schemeClr>
                          </a:solidFill>
                        </a:rPr>
                        <a:t>2</a:t>
                      </a:r>
                      <a:endParaRPr lang="ko-KR" altLang="en-US" sz="1400" b="0" dirty="0">
                        <a:solidFill>
                          <a:schemeClr val="bg1">
                            <a:lumMod val="85000"/>
                          </a:schemeClr>
                        </a:solidFill>
                      </a:endParaRPr>
                    </a:p>
                  </a:txBody>
                  <a:tcPr anchor="ctr"/>
                </a:tc>
                <a:tc>
                  <a:txBody>
                    <a:bodyPr/>
                    <a:lstStyle/>
                    <a:p>
                      <a:pPr algn="ctr" latinLnBrk="1"/>
                      <a:r>
                        <a:rPr lang="en-US" altLang="ko-KR" sz="1400" b="0" dirty="0">
                          <a:solidFill>
                            <a:schemeClr val="bg1">
                              <a:lumMod val="85000"/>
                            </a:schemeClr>
                          </a:solidFill>
                        </a:rPr>
                        <a:t>3</a:t>
                      </a:r>
                      <a:endParaRPr lang="ko-KR" altLang="en-US" sz="1400" b="0" dirty="0">
                        <a:solidFill>
                          <a:schemeClr val="bg1">
                            <a:lumMod val="85000"/>
                          </a:schemeClr>
                        </a:solidFill>
                      </a:endParaRPr>
                    </a:p>
                  </a:txBody>
                  <a:tcPr anchor="ctr"/>
                </a:tc>
                <a:tc>
                  <a:txBody>
                    <a:bodyPr/>
                    <a:lstStyle/>
                    <a:p>
                      <a:pPr algn="ctr" latinLnBrk="1"/>
                      <a:r>
                        <a:rPr lang="en-US" altLang="ko-KR" sz="1400" b="0" dirty="0">
                          <a:solidFill>
                            <a:schemeClr val="bg1">
                              <a:lumMod val="85000"/>
                            </a:schemeClr>
                          </a:solidFill>
                        </a:rPr>
                        <a:t>4</a:t>
                      </a:r>
                      <a:endParaRPr lang="ko-KR" altLang="en-US" sz="1400" b="0" dirty="0">
                        <a:solidFill>
                          <a:schemeClr val="bg1">
                            <a:lumMod val="85000"/>
                          </a:schemeClr>
                        </a:solidFill>
                      </a:endParaRPr>
                    </a:p>
                  </a:txBody>
                  <a:tcPr anchor="ctr"/>
                </a:tc>
                <a:tc>
                  <a:txBody>
                    <a:bodyPr/>
                    <a:lstStyle/>
                    <a:p>
                      <a:pPr algn="ctr" latinLnBrk="1"/>
                      <a:r>
                        <a:rPr lang="en-US" altLang="ko-KR" sz="1400" b="0" dirty="0">
                          <a:solidFill>
                            <a:schemeClr val="bg1">
                              <a:lumMod val="85000"/>
                            </a:schemeClr>
                          </a:solidFill>
                        </a:rPr>
                        <a:t>5</a:t>
                      </a:r>
                      <a:endParaRPr lang="ko-KR" altLang="en-US" sz="1400" b="0" dirty="0">
                        <a:solidFill>
                          <a:schemeClr val="bg1">
                            <a:lumMod val="85000"/>
                          </a:schemeClr>
                        </a:solidFill>
                      </a:endParaRPr>
                    </a:p>
                  </a:txBody>
                  <a:tcPr anchor="ctr"/>
                </a:tc>
                <a:tc>
                  <a:txBody>
                    <a:bodyPr/>
                    <a:lstStyle/>
                    <a:p>
                      <a:pPr algn="ctr" latinLnBrk="1"/>
                      <a:r>
                        <a:rPr lang="en-US" altLang="ko-KR" sz="1400" b="0" dirty="0">
                          <a:solidFill>
                            <a:schemeClr val="bg1">
                              <a:lumMod val="85000"/>
                            </a:schemeClr>
                          </a:solidFill>
                        </a:rPr>
                        <a:t>6</a:t>
                      </a:r>
                      <a:endParaRPr lang="ko-KR" altLang="en-US" sz="1400" b="0" dirty="0">
                        <a:solidFill>
                          <a:schemeClr val="bg1">
                            <a:lumMod val="85000"/>
                          </a:schemeClr>
                        </a:solidFill>
                      </a:endParaRPr>
                    </a:p>
                  </a:txBody>
                  <a:tcPr anchor="ctr"/>
                </a:tc>
                <a:tc>
                  <a:txBody>
                    <a:bodyPr/>
                    <a:lstStyle/>
                    <a:p>
                      <a:pPr algn="ctr" latinLnBrk="1"/>
                      <a:r>
                        <a:rPr lang="en-US" altLang="ko-KR" sz="1400" b="0" dirty="0">
                          <a:solidFill>
                            <a:schemeClr val="bg1">
                              <a:lumMod val="85000"/>
                            </a:schemeClr>
                          </a:solidFill>
                        </a:rPr>
                        <a:t>7</a:t>
                      </a:r>
                      <a:endParaRPr lang="ko-KR" altLang="en-US" sz="1400" b="0" dirty="0">
                        <a:solidFill>
                          <a:schemeClr val="bg1">
                            <a:lumMod val="85000"/>
                          </a:schemeClr>
                        </a:solidFill>
                      </a:endParaRPr>
                    </a:p>
                  </a:txBody>
                  <a:tcPr anchor="ctr"/>
                </a:tc>
                <a:tc>
                  <a:txBody>
                    <a:bodyPr/>
                    <a:lstStyle/>
                    <a:p>
                      <a:pPr algn="ctr" latinLnBrk="1"/>
                      <a:r>
                        <a:rPr lang="en-US" altLang="ko-KR" sz="1400" b="0" dirty="0">
                          <a:solidFill>
                            <a:schemeClr val="bg1">
                              <a:lumMod val="85000"/>
                            </a:schemeClr>
                          </a:solidFill>
                        </a:rPr>
                        <a:t>8</a:t>
                      </a:r>
                      <a:endParaRPr lang="ko-KR" altLang="en-US" sz="1400" b="0" dirty="0">
                        <a:solidFill>
                          <a:schemeClr val="bg1">
                            <a:lumMod val="85000"/>
                          </a:schemeClr>
                        </a:solidFill>
                      </a:endParaRPr>
                    </a:p>
                  </a:txBody>
                  <a:tcPr anchor="ctr"/>
                </a:tc>
                <a:tc>
                  <a:txBody>
                    <a:bodyPr/>
                    <a:lstStyle/>
                    <a:p>
                      <a:pPr algn="ctr" latinLnBrk="1"/>
                      <a:r>
                        <a:rPr lang="en-US" altLang="ko-KR" sz="1400" b="0" dirty="0">
                          <a:solidFill>
                            <a:schemeClr val="bg1">
                              <a:lumMod val="85000"/>
                            </a:schemeClr>
                          </a:solidFill>
                        </a:rPr>
                        <a:t>9</a:t>
                      </a:r>
                      <a:endParaRPr lang="ko-KR" altLang="en-US" sz="1400" b="0" dirty="0">
                        <a:solidFill>
                          <a:schemeClr val="bg1">
                            <a:lumMod val="85000"/>
                          </a:schemeClr>
                        </a:solidFill>
                      </a:endParaRPr>
                    </a:p>
                  </a:txBody>
                  <a:tcPr anchor="ctr"/>
                </a:tc>
                <a:tc>
                  <a:txBody>
                    <a:bodyPr/>
                    <a:lstStyle/>
                    <a:p>
                      <a:pPr algn="ctr" latinLnBrk="1"/>
                      <a:r>
                        <a:rPr lang="en-US" altLang="ko-KR" sz="1400" b="0" dirty="0">
                          <a:solidFill>
                            <a:schemeClr val="bg1">
                              <a:lumMod val="85000"/>
                            </a:schemeClr>
                          </a:solidFill>
                        </a:rPr>
                        <a:t>10</a:t>
                      </a:r>
                      <a:endParaRPr lang="ko-KR" altLang="en-US" sz="1400" b="0" dirty="0">
                        <a:solidFill>
                          <a:schemeClr val="bg1">
                            <a:lumMod val="85000"/>
                          </a:schemeClr>
                        </a:solidFill>
                      </a:endParaRPr>
                    </a:p>
                  </a:txBody>
                  <a:tcPr anchor="ctr"/>
                </a:tc>
                <a:tc>
                  <a:txBody>
                    <a:bodyPr/>
                    <a:lstStyle/>
                    <a:p>
                      <a:pPr algn="ctr" latinLnBrk="1"/>
                      <a:r>
                        <a:rPr lang="en-US" altLang="ko-KR" sz="1400" b="0" dirty="0">
                          <a:solidFill>
                            <a:schemeClr val="bg1">
                              <a:lumMod val="85000"/>
                            </a:schemeClr>
                          </a:solidFill>
                        </a:rPr>
                        <a:t>11</a:t>
                      </a:r>
                      <a:endParaRPr lang="ko-KR" altLang="en-US" sz="1400" b="0" dirty="0">
                        <a:solidFill>
                          <a:schemeClr val="bg1">
                            <a:lumMod val="85000"/>
                          </a:schemeClr>
                        </a:solidFill>
                      </a:endParaRPr>
                    </a:p>
                  </a:txBody>
                  <a:tcPr anchor="ctr"/>
                </a:tc>
                <a:tc>
                  <a:txBody>
                    <a:bodyPr/>
                    <a:lstStyle/>
                    <a:p>
                      <a:pPr algn="ctr" latinLnBrk="1"/>
                      <a:r>
                        <a:rPr lang="en-US" altLang="ko-KR" sz="1400" b="0" dirty="0">
                          <a:solidFill>
                            <a:schemeClr val="bg1">
                              <a:lumMod val="85000"/>
                            </a:schemeClr>
                          </a:solidFill>
                        </a:rPr>
                        <a:t>12</a:t>
                      </a:r>
                      <a:endParaRPr lang="ko-KR" altLang="en-US" sz="1400" b="0" dirty="0">
                        <a:solidFill>
                          <a:schemeClr val="bg1">
                            <a:lumMod val="85000"/>
                          </a:schemeClr>
                        </a:solidFill>
                      </a:endParaRPr>
                    </a:p>
                  </a:txBody>
                  <a:tcPr anchor="ctr"/>
                </a:tc>
                <a:tc>
                  <a:txBody>
                    <a:bodyPr/>
                    <a:lstStyle/>
                    <a:p>
                      <a:pPr algn="ctr" latinLnBrk="1"/>
                      <a:r>
                        <a:rPr lang="en-US" altLang="ko-KR" sz="1400" b="0" dirty="0">
                          <a:solidFill>
                            <a:schemeClr val="bg1">
                              <a:lumMod val="85000"/>
                            </a:schemeClr>
                          </a:solidFill>
                        </a:rPr>
                        <a:t>13</a:t>
                      </a:r>
                      <a:endParaRPr lang="ko-KR" altLang="en-US" sz="1400" b="0" dirty="0">
                        <a:solidFill>
                          <a:schemeClr val="bg1">
                            <a:lumMod val="85000"/>
                          </a:schemeClr>
                        </a:solidFill>
                      </a:endParaRPr>
                    </a:p>
                  </a:txBody>
                  <a:tcPr anchor="ctr"/>
                </a:tc>
                <a:tc>
                  <a:txBody>
                    <a:bodyPr/>
                    <a:lstStyle/>
                    <a:p>
                      <a:pPr algn="ctr" latinLnBrk="1"/>
                      <a:r>
                        <a:rPr lang="en-US" altLang="ko-KR" sz="1400" b="0" dirty="0">
                          <a:solidFill>
                            <a:schemeClr val="bg1">
                              <a:lumMod val="85000"/>
                            </a:schemeClr>
                          </a:solidFill>
                        </a:rPr>
                        <a:t>14</a:t>
                      </a:r>
                      <a:endParaRPr lang="ko-KR" altLang="en-US" sz="1400" b="0" dirty="0">
                        <a:solidFill>
                          <a:schemeClr val="bg1">
                            <a:lumMod val="85000"/>
                          </a:schemeClr>
                        </a:solidFill>
                      </a:endParaRPr>
                    </a:p>
                  </a:txBody>
                  <a:tcPr anchor="ctr"/>
                </a:tc>
                <a:tc>
                  <a:txBody>
                    <a:bodyPr/>
                    <a:lstStyle/>
                    <a:p>
                      <a:pPr algn="ctr" latinLnBrk="1"/>
                      <a:r>
                        <a:rPr lang="en-US" altLang="ko-KR" sz="1400" b="0" dirty="0">
                          <a:solidFill>
                            <a:schemeClr val="bg1">
                              <a:lumMod val="85000"/>
                            </a:schemeClr>
                          </a:solidFill>
                        </a:rPr>
                        <a:t>15</a:t>
                      </a:r>
                      <a:endParaRPr lang="ko-KR" altLang="en-US" sz="1400" b="0" dirty="0">
                        <a:solidFill>
                          <a:schemeClr val="bg1">
                            <a:lumMod val="85000"/>
                          </a:schemeClr>
                        </a:solidFill>
                      </a:endParaRPr>
                    </a:p>
                  </a:txBody>
                  <a:tcPr anchor="ctr"/>
                </a:tc>
                <a:extLst>
                  <a:ext uri="{0D108BD9-81ED-4DB2-BD59-A6C34878D82A}">
                    <a16:rowId xmlns:a16="http://schemas.microsoft.com/office/drawing/2014/main" val="4209097032"/>
                  </a:ext>
                </a:extLst>
              </a:tr>
              <a:tr h="332550">
                <a:tc>
                  <a:txBody>
                    <a:bodyPr/>
                    <a:lstStyle/>
                    <a:p>
                      <a:pPr algn="ctr" latinLnBrk="1"/>
                      <a:r>
                        <a:rPr lang="en-US" altLang="ko-KR" sz="1400" dirty="0">
                          <a:solidFill>
                            <a:schemeClr val="bg1">
                              <a:lumMod val="85000"/>
                            </a:schemeClr>
                          </a:solidFill>
                        </a:rPr>
                        <a:t>2</a:t>
                      </a:r>
                      <a:r>
                        <a:rPr lang="ko-KR" altLang="en-US" sz="1400" dirty="0">
                          <a:solidFill>
                            <a:schemeClr val="bg1">
                              <a:lumMod val="85000"/>
                            </a:schemeClr>
                          </a:solidFill>
                        </a:rPr>
                        <a:t>진수</a:t>
                      </a:r>
                    </a:p>
                  </a:txBody>
                  <a:tcPr anchor="ctr"/>
                </a:tc>
                <a:tc>
                  <a:txBody>
                    <a:bodyPr/>
                    <a:lstStyle/>
                    <a:p>
                      <a:pPr algn="ctr" latinLnBrk="1"/>
                      <a:r>
                        <a:rPr lang="en-US" altLang="ko-KR" sz="1400" dirty="0">
                          <a:solidFill>
                            <a:schemeClr val="bg1">
                              <a:lumMod val="85000"/>
                            </a:schemeClr>
                          </a:solidFill>
                        </a:rPr>
                        <a:t>0000</a:t>
                      </a:r>
                      <a:endParaRPr lang="ko-KR" altLang="en-US" sz="1400" dirty="0">
                        <a:solidFill>
                          <a:schemeClr val="bg1">
                            <a:lumMod val="85000"/>
                          </a:schemeClr>
                        </a:solidFill>
                      </a:endParaRPr>
                    </a:p>
                  </a:txBody>
                  <a:tcPr anchor="ctr"/>
                </a:tc>
                <a:tc>
                  <a:txBody>
                    <a:bodyPr/>
                    <a:lstStyle/>
                    <a:p>
                      <a:pPr algn="ctr" latinLnBrk="1"/>
                      <a:r>
                        <a:rPr lang="en-US" altLang="ko-KR" sz="1400" dirty="0">
                          <a:solidFill>
                            <a:schemeClr val="bg1">
                              <a:lumMod val="85000"/>
                            </a:schemeClr>
                          </a:solidFill>
                        </a:rPr>
                        <a:t>0001</a:t>
                      </a:r>
                      <a:endParaRPr lang="ko-KR" altLang="en-US" sz="1400" dirty="0">
                        <a:solidFill>
                          <a:schemeClr val="bg1">
                            <a:lumMod val="85000"/>
                          </a:schemeClr>
                        </a:solidFill>
                      </a:endParaRPr>
                    </a:p>
                  </a:txBody>
                  <a:tcPr anchor="ctr"/>
                </a:tc>
                <a:tc>
                  <a:txBody>
                    <a:bodyPr/>
                    <a:lstStyle/>
                    <a:p>
                      <a:pPr algn="ctr" latinLnBrk="1"/>
                      <a:r>
                        <a:rPr lang="en-US" altLang="ko-KR" sz="1400" dirty="0">
                          <a:solidFill>
                            <a:schemeClr val="bg1">
                              <a:lumMod val="85000"/>
                            </a:schemeClr>
                          </a:solidFill>
                        </a:rPr>
                        <a:t>0010</a:t>
                      </a:r>
                      <a:endParaRPr lang="ko-KR" altLang="en-US" sz="1400" dirty="0">
                        <a:solidFill>
                          <a:schemeClr val="bg1">
                            <a:lumMod val="85000"/>
                          </a:schemeClr>
                        </a:solidFill>
                      </a:endParaRPr>
                    </a:p>
                  </a:txBody>
                  <a:tcPr anchor="ctr"/>
                </a:tc>
                <a:tc>
                  <a:txBody>
                    <a:bodyPr/>
                    <a:lstStyle/>
                    <a:p>
                      <a:pPr algn="ctr" latinLnBrk="1"/>
                      <a:r>
                        <a:rPr lang="en-US" altLang="ko-KR" sz="1400" dirty="0">
                          <a:solidFill>
                            <a:schemeClr val="bg1">
                              <a:lumMod val="85000"/>
                            </a:schemeClr>
                          </a:solidFill>
                        </a:rPr>
                        <a:t>0011</a:t>
                      </a:r>
                      <a:endParaRPr lang="ko-KR" altLang="en-US" sz="1400" dirty="0">
                        <a:solidFill>
                          <a:schemeClr val="bg1">
                            <a:lumMod val="85000"/>
                          </a:schemeClr>
                        </a:solidFill>
                      </a:endParaRPr>
                    </a:p>
                  </a:txBody>
                  <a:tcPr anchor="ctr"/>
                </a:tc>
                <a:tc>
                  <a:txBody>
                    <a:bodyPr/>
                    <a:lstStyle/>
                    <a:p>
                      <a:pPr algn="ctr" latinLnBrk="1"/>
                      <a:r>
                        <a:rPr lang="en-US" altLang="ko-KR" sz="1400" dirty="0">
                          <a:solidFill>
                            <a:schemeClr val="bg1">
                              <a:lumMod val="85000"/>
                            </a:schemeClr>
                          </a:solidFill>
                        </a:rPr>
                        <a:t>0100</a:t>
                      </a:r>
                      <a:endParaRPr lang="ko-KR" altLang="en-US" sz="1400" dirty="0">
                        <a:solidFill>
                          <a:schemeClr val="bg1">
                            <a:lumMod val="85000"/>
                          </a:schemeClr>
                        </a:solidFill>
                      </a:endParaRPr>
                    </a:p>
                  </a:txBody>
                  <a:tcPr anchor="ctr"/>
                </a:tc>
                <a:tc>
                  <a:txBody>
                    <a:bodyPr/>
                    <a:lstStyle/>
                    <a:p>
                      <a:pPr algn="ctr" latinLnBrk="1"/>
                      <a:r>
                        <a:rPr lang="en-US" altLang="ko-KR" sz="1400" dirty="0">
                          <a:solidFill>
                            <a:schemeClr val="bg1">
                              <a:lumMod val="85000"/>
                            </a:schemeClr>
                          </a:solidFill>
                        </a:rPr>
                        <a:t>0101</a:t>
                      </a:r>
                      <a:endParaRPr lang="ko-KR" altLang="en-US" sz="1400" dirty="0">
                        <a:solidFill>
                          <a:schemeClr val="bg1">
                            <a:lumMod val="85000"/>
                          </a:schemeClr>
                        </a:solidFill>
                      </a:endParaRPr>
                    </a:p>
                  </a:txBody>
                  <a:tcPr anchor="ctr"/>
                </a:tc>
                <a:tc>
                  <a:txBody>
                    <a:bodyPr/>
                    <a:lstStyle/>
                    <a:p>
                      <a:pPr algn="ctr" latinLnBrk="1"/>
                      <a:r>
                        <a:rPr lang="en-US" altLang="ko-KR" sz="1400" dirty="0">
                          <a:solidFill>
                            <a:schemeClr val="bg1">
                              <a:lumMod val="85000"/>
                            </a:schemeClr>
                          </a:solidFill>
                        </a:rPr>
                        <a:t>0110</a:t>
                      </a:r>
                      <a:endParaRPr lang="ko-KR" altLang="en-US" sz="1400" dirty="0">
                        <a:solidFill>
                          <a:schemeClr val="bg1">
                            <a:lumMod val="85000"/>
                          </a:schemeClr>
                        </a:solidFill>
                      </a:endParaRPr>
                    </a:p>
                  </a:txBody>
                  <a:tcPr anchor="ctr"/>
                </a:tc>
                <a:tc>
                  <a:txBody>
                    <a:bodyPr/>
                    <a:lstStyle/>
                    <a:p>
                      <a:pPr algn="ctr" latinLnBrk="1"/>
                      <a:r>
                        <a:rPr lang="en-US" altLang="ko-KR" sz="1400" dirty="0">
                          <a:solidFill>
                            <a:schemeClr val="bg1">
                              <a:lumMod val="85000"/>
                            </a:schemeClr>
                          </a:solidFill>
                        </a:rPr>
                        <a:t>0111</a:t>
                      </a:r>
                      <a:endParaRPr lang="ko-KR" altLang="en-US" sz="1400" dirty="0">
                        <a:solidFill>
                          <a:schemeClr val="bg1">
                            <a:lumMod val="85000"/>
                          </a:schemeClr>
                        </a:solidFill>
                      </a:endParaRPr>
                    </a:p>
                  </a:txBody>
                  <a:tcPr anchor="ctr"/>
                </a:tc>
                <a:tc>
                  <a:txBody>
                    <a:bodyPr/>
                    <a:lstStyle/>
                    <a:p>
                      <a:pPr algn="ctr" latinLnBrk="1"/>
                      <a:r>
                        <a:rPr lang="en-US" altLang="ko-KR" sz="1400" dirty="0">
                          <a:solidFill>
                            <a:schemeClr val="bg1">
                              <a:lumMod val="85000"/>
                            </a:schemeClr>
                          </a:solidFill>
                        </a:rPr>
                        <a:t>1000</a:t>
                      </a:r>
                      <a:endParaRPr lang="ko-KR" altLang="en-US" sz="1400" dirty="0">
                        <a:solidFill>
                          <a:schemeClr val="bg1">
                            <a:lumMod val="85000"/>
                          </a:schemeClr>
                        </a:solidFill>
                      </a:endParaRPr>
                    </a:p>
                  </a:txBody>
                  <a:tcPr anchor="ctr"/>
                </a:tc>
                <a:tc>
                  <a:txBody>
                    <a:bodyPr/>
                    <a:lstStyle/>
                    <a:p>
                      <a:pPr algn="ctr" latinLnBrk="1"/>
                      <a:r>
                        <a:rPr lang="en-US" altLang="ko-KR" sz="1400" dirty="0">
                          <a:solidFill>
                            <a:schemeClr val="bg1">
                              <a:lumMod val="85000"/>
                            </a:schemeClr>
                          </a:solidFill>
                        </a:rPr>
                        <a:t>1001</a:t>
                      </a:r>
                      <a:endParaRPr lang="ko-KR" altLang="en-US" sz="1400" dirty="0">
                        <a:solidFill>
                          <a:schemeClr val="bg1">
                            <a:lumMod val="85000"/>
                          </a:schemeClr>
                        </a:solidFill>
                      </a:endParaRPr>
                    </a:p>
                  </a:txBody>
                  <a:tcPr anchor="ctr"/>
                </a:tc>
                <a:tc>
                  <a:txBody>
                    <a:bodyPr/>
                    <a:lstStyle/>
                    <a:p>
                      <a:pPr algn="ctr" latinLnBrk="1"/>
                      <a:r>
                        <a:rPr lang="en-US" altLang="ko-KR" sz="1400" dirty="0">
                          <a:solidFill>
                            <a:schemeClr val="bg1">
                              <a:lumMod val="85000"/>
                            </a:schemeClr>
                          </a:solidFill>
                        </a:rPr>
                        <a:t>1010</a:t>
                      </a:r>
                      <a:endParaRPr lang="ko-KR" altLang="en-US" sz="1400" dirty="0">
                        <a:solidFill>
                          <a:schemeClr val="bg1">
                            <a:lumMod val="85000"/>
                          </a:schemeClr>
                        </a:solidFill>
                      </a:endParaRPr>
                    </a:p>
                  </a:txBody>
                  <a:tcPr anchor="ctr"/>
                </a:tc>
                <a:tc>
                  <a:txBody>
                    <a:bodyPr/>
                    <a:lstStyle/>
                    <a:p>
                      <a:pPr algn="ctr" latinLnBrk="1"/>
                      <a:r>
                        <a:rPr lang="en-US" altLang="ko-KR" sz="1400" dirty="0">
                          <a:solidFill>
                            <a:schemeClr val="bg1">
                              <a:lumMod val="85000"/>
                            </a:schemeClr>
                          </a:solidFill>
                        </a:rPr>
                        <a:t>1011</a:t>
                      </a:r>
                      <a:endParaRPr lang="ko-KR" altLang="en-US" sz="1400" dirty="0">
                        <a:solidFill>
                          <a:schemeClr val="bg1">
                            <a:lumMod val="85000"/>
                          </a:schemeClr>
                        </a:solidFill>
                      </a:endParaRPr>
                    </a:p>
                  </a:txBody>
                  <a:tcPr anchor="ctr"/>
                </a:tc>
                <a:tc>
                  <a:txBody>
                    <a:bodyPr/>
                    <a:lstStyle/>
                    <a:p>
                      <a:pPr algn="ctr" latinLnBrk="1"/>
                      <a:r>
                        <a:rPr lang="en-US" altLang="ko-KR" sz="1400" dirty="0">
                          <a:solidFill>
                            <a:schemeClr val="bg1">
                              <a:lumMod val="85000"/>
                            </a:schemeClr>
                          </a:solidFill>
                        </a:rPr>
                        <a:t>1100</a:t>
                      </a:r>
                      <a:endParaRPr lang="ko-KR" altLang="en-US" sz="1400" dirty="0">
                        <a:solidFill>
                          <a:schemeClr val="bg1">
                            <a:lumMod val="85000"/>
                          </a:schemeClr>
                        </a:solidFill>
                      </a:endParaRPr>
                    </a:p>
                  </a:txBody>
                  <a:tcPr anchor="ctr"/>
                </a:tc>
                <a:tc>
                  <a:txBody>
                    <a:bodyPr/>
                    <a:lstStyle/>
                    <a:p>
                      <a:pPr algn="ctr" latinLnBrk="1"/>
                      <a:r>
                        <a:rPr lang="en-US" altLang="ko-KR" sz="1400" dirty="0">
                          <a:solidFill>
                            <a:schemeClr val="bg1">
                              <a:lumMod val="85000"/>
                            </a:schemeClr>
                          </a:solidFill>
                        </a:rPr>
                        <a:t>1101</a:t>
                      </a:r>
                      <a:endParaRPr lang="ko-KR" altLang="en-US" sz="1400" dirty="0">
                        <a:solidFill>
                          <a:schemeClr val="bg1">
                            <a:lumMod val="85000"/>
                          </a:schemeClr>
                        </a:solidFill>
                      </a:endParaRPr>
                    </a:p>
                  </a:txBody>
                  <a:tcPr anchor="ctr"/>
                </a:tc>
                <a:tc>
                  <a:txBody>
                    <a:bodyPr/>
                    <a:lstStyle/>
                    <a:p>
                      <a:pPr algn="ctr" latinLnBrk="1"/>
                      <a:r>
                        <a:rPr lang="en-US" altLang="ko-KR" sz="1400" dirty="0">
                          <a:solidFill>
                            <a:schemeClr val="bg1">
                              <a:lumMod val="85000"/>
                            </a:schemeClr>
                          </a:solidFill>
                        </a:rPr>
                        <a:t>1110</a:t>
                      </a:r>
                      <a:endParaRPr lang="ko-KR" altLang="en-US" sz="1400" dirty="0">
                        <a:solidFill>
                          <a:schemeClr val="bg1">
                            <a:lumMod val="85000"/>
                          </a:schemeClr>
                        </a:solidFill>
                      </a:endParaRPr>
                    </a:p>
                  </a:txBody>
                  <a:tcPr anchor="ctr"/>
                </a:tc>
                <a:tc>
                  <a:txBody>
                    <a:bodyPr/>
                    <a:lstStyle/>
                    <a:p>
                      <a:pPr algn="ctr" latinLnBrk="1"/>
                      <a:r>
                        <a:rPr lang="en-US" altLang="ko-KR" sz="1400" dirty="0">
                          <a:solidFill>
                            <a:schemeClr val="bg1">
                              <a:lumMod val="85000"/>
                            </a:schemeClr>
                          </a:solidFill>
                        </a:rPr>
                        <a:t>1111</a:t>
                      </a:r>
                      <a:endParaRPr lang="ko-KR" altLang="en-US" sz="1400" dirty="0">
                        <a:solidFill>
                          <a:schemeClr val="bg1">
                            <a:lumMod val="85000"/>
                          </a:schemeClr>
                        </a:solidFill>
                      </a:endParaRPr>
                    </a:p>
                  </a:txBody>
                  <a:tcPr anchor="ctr"/>
                </a:tc>
                <a:extLst>
                  <a:ext uri="{0D108BD9-81ED-4DB2-BD59-A6C34878D82A}">
                    <a16:rowId xmlns:a16="http://schemas.microsoft.com/office/drawing/2014/main" val="636842798"/>
                  </a:ext>
                </a:extLst>
              </a:tr>
              <a:tr h="332550">
                <a:tc>
                  <a:txBody>
                    <a:bodyPr/>
                    <a:lstStyle/>
                    <a:p>
                      <a:pPr algn="ctr" latinLnBrk="1"/>
                      <a:r>
                        <a:rPr lang="en-US" altLang="ko-KR" sz="1400" dirty="0">
                          <a:solidFill>
                            <a:schemeClr val="bg1">
                              <a:lumMod val="85000"/>
                            </a:schemeClr>
                          </a:solidFill>
                        </a:rPr>
                        <a:t>16</a:t>
                      </a:r>
                      <a:r>
                        <a:rPr lang="ko-KR" altLang="en-US" sz="1400" dirty="0">
                          <a:solidFill>
                            <a:schemeClr val="bg1">
                              <a:lumMod val="85000"/>
                            </a:schemeClr>
                          </a:solidFill>
                        </a:rPr>
                        <a:t>진수</a:t>
                      </a:r>
                    </a:p>
                  </a:txBody>
                  <a:tcPr anchor="ctr"/>
                </a:tc>
                <a:tc>
                  <a:txBody>
                    <a:bodyPr/>
                    <a:lstStyle/>
                    <a:p>
                      <a:pPr algn="ctr" latinLnBrk="1"/>
                      <a:r>
                        <a:rPr lang="en-US" altLang="ko-KR" sz="1400" dirty="0">
                          <a:solidFill>
                            <a:schemeClr val="bg1">
                              <a:lumMod val="85000"/>
                            </a:schemeClr>
                          </a:solidFill>
                        </a:rPr>
                        <a:t>0</a:t>
                      </a:r>
                      <a:endParaRPr lang="ko-KR" altLang="en-US" sz="1400" dirty="0">
                        <a:solidFill>
                          <a:schemeClr val="bg1">
                            <a:lumMod val="85000"/>
                          </a:schemeClr>
                        </a:solidFill>
                      </a:endParaRPr>
                    </a:p>
                  </a:txBody>
                  <a:tcPr anchor="ctr"/>
                </a:tc>
                <a:tc>
                  <a:txBody>
                    <a:bodyPr/>
                    <a:lstStyle/>
                    <a:p>
                      <a:pPr algn="ctr" latinLnBrk="1"/>
                      <a:r>
                        <a:rPr lang="en-US" altLang="ko-KR" sz="1400" dirty="0">
                          <a:solidFill>
                            <a:schemeClr val="bg1">
                              <a:lumMod val="85000"/>
                            </a:schemeClr>
                          </a:solidFill>
                        </a:rPr>
                        <a:t>1</a:t>
                      </a:r>
                      <a:endParaRPr lang="ko-KR" altLang="en-US" sz="1400" dirty="0">
                        <a:solidFill>
                          <a:schemeClr val="bg1">
                            <a:lumMod val="85000"/>
                          </a:schemeClr>
                        </a:solidFill>
                      </a:endParaRPr>
                    </a:p>
                  </a:txBody>
                  <a:tcPr anchor="ctr"/>
                </a:tc>
                <a:tc>
                  <a:txBody>
                    <a:bodyPr/>
                    <a:lstStyle/>
                    <a:p>
                      <a:pPr algn="ctr" latinLnBrk="1"/>
                      <a:r>
                        <a:rPr lang="en-US" altLang="ko-KR" sz="1400" dirty="0">
                          <a:solidFill>
                            <a:schemeClr val="bg1">
                              <a:lumMod val="85000"/>
                            </a:schemeClr>
                          </a:solidFill>
                        </a:rPr>
                        <a:t>2</a:t>
                      </a:r>
                      <a:endParaRPr lang="ko-KR" altLang="en-US" sz="1400" dirty="0">
                        <a:solidFill>
                          <a:schemeClr val="bg1">
                            <a:lumMod val="85000"/>
                          </a:schemeClr>
                        </a:solidFill>
                      </a:endParaRPr>
                    </a:p>
                  </a:txBody>
                  <a:tcPr anchor="ctr"/>
                </a:tc>
                <a:tc>
                  <a:txBody>
                    <a:bodyPr/>
                    <a:lstStyle/>
                    <a:p>
                      <a:pPr algn="ctr" latinLnBrk="1"/>
                      <a:r>
                        <a:rPr lang="en-US" altLang="ko-KR" sz="1400" dirty="0">
                          <a:solidFill>
                            <a:schemeClr val="bg1">
                              <a:lumMod val="85000"/>
                            </a:schemeClr>
                          </a:solidFill>
                        </a:rPr>
                        <a:t>3</a:t>
                      </a:r>
                      <a:endParaRPr lang="ko-KR" altLang="en-US" sz="1400" dirty="0">
                        <a:solidFill>
                          <a:schemeClr val="bg1">
                            <a:lumMod val="85000"/>
                          </a:schemeClr>
                        </a:solidFill>
                      </a:endParaRPr>
                    </a:p>
                  </a:txBody>
                  <a:tcPr anchor="ctr"/>
                </a:tc>
                <a:tc>
                  <a:txBody>
                    <a:bodyPr/>
                    <a:lstStyle/>
                    <a:p>
                      <a:pPr algn="ctr" latinLnBrk="1"/>
                      <a:r>
                        <a:rPr lang="en-US" altLang="ko-KR" sz="1400" dirty="0">
                          <a:solidFill>
                            <a:schemeClr val="bg1">
                              <a:lumMod val="85000"/>
                            </a:schemeClr>
                          </a:solidFill>
                        </a:rPr>
                        <a:t>4</a:t>
                      </a:r>
                      <a:endParaRPr lang="ko-KR" altLang="en-US" sz="1400" dirty="0">
                        <a:solidFill>
                          <a:schemeClr val="bg1">
                            <a:lumMod val="85000"/>
                          </a:schemeClr>
                        </a:solidFill>
                      </a:endParaRPr>
                    </a:p>
                  </a:txBody>
                  <a:tcPr anchor="ctr"/>
                </a:tc>
                <a:tc>
                  <a:txBody>
                    <a:bodyPr/>
                    <a:lstStyle/>
                    <a:p>
                      <a:pPr algn="ctr" latinLnBrk="1"/>
                      <a:r>
                        <a:rPr lang="en-US" altLang="ko-KR" sz="1400" dirty="0">
                          <a:solidFill>
                            <a:schemeClr val="bg1">
                              <a:lumMod val="85000"/>
                            </a:schemeClr>
                          </a:solidFill>
                        </a:rPr>
                        <a:t>5</a:t>
                      </a:r>
                      <a:endParaRPr lang="ko-KR" altLang="en-US" sz="1400" dirty="0">
                        <a:solidFill>
                          <a:schemeClr val="bg1">
                            <a:lumMod val="85000"/>
                          </a:schemeClr>
                        </a:solidFill>
                      </a:endParaRPr>
                    </a:p>
                  </a:txBody>
                  <a:tcPr anchor="ctr"/>
                </a:tc>
                <a:tc>
                  <a:txBody>
                    <a:bodyPr/>
                    <a:lstStyle/>
                    <a:p>
                      <a:pPr algn="ctr" latinLnBrk="1"/>
                      <a:r>
                        <a:rPr lang="en-US" altLang="ko-KR" sz="1400" dirty="0">
                          <a:solidFill>
                            <a:schemeClr val="bg1">
                              <a:lumMod val="85000"/>
                            </a:schemeClr>
                          </a:solidFill>
                        </a:rPr>
                        <a:t>6</a:t>
                      </a:r>
                      <a:endParaRPr lang="ko-KR" altLang="en-US" sz="1400" dirty="0">
                        <a:solidFill>
                          <a:schemeClr val="bg1">
                            <a:lumMod val="85000"/>
                          </a:schemeClr>
                        </a:solidFill>
                      </a:endParaRPr>
                    </a:p>
                  </a:txBody>
                  <a:tcPr anchor="ctr"/>
                </a:tc>
                <a:tc>
                  <a:txBody>
                    <a:bodyPr/>
                    <a:lstStyle/>
                    <a:p>
                      <a:pPr algn="ctr" latinLnBrk="1"/>
                      <a:r>
                        <a:rPr lang="en-US" altLang="ko-KR" sz="1400" dirty="0">
                          <a:solidFill>
                            <a:schemeClr val="bg1">
                              <a:lumMod val="85000"/>
                            </a:schemeClr>
                          </a:solidFill>
                        </a:rPr>
                        <a:t>7</a:t>
                      </a:r>
                      <a:endParaRPr lang="ko-KR" altLang="en-US" sz="1400" dirty="0">
                        <a:solidFill>
                          <a:schemeClr val="bg1">
                            <a:lumMod val="85000"/>
                          </a:schemeClr>
                        </a:solidFill>
                      </a:endParaRPr>
                    </a:p>
                  </a:txBody>
                  <a:tcPr anchor="ctr"/>
                </a:tc>
                <a:tc>
                  <a:txBody>
                    <a:bodyPr/>
                    <a:lstStyle/>
                    <a:p>
                      <a:pPr algn="ctr" latinLnBrk="1"/>
                      <a:r>
                        <a:rPr lang="en-US" altLang="ko-KR" sz="1400" dirty="0">
                          <a:solidFill>
                            <a:schemeClr val="bg1">
                              <a:lumMod val="85000"/>
                            </a:schemeClr>
                          </a:solidFill>
                        </a:rPr>
                        <a:t>8</a:t>
                      </a:r>
                      <a:endParaRPr lang="ko-KR" altLang="en-US" sz="1400" dirty="0">
                        <a:solidFill>
                          <a:schemeClr val="bg1">
                            <a:lumMod val="85000"/>
                          </a:schemeClr>
                        </a:solidFill>
                      </a:endParaRPr>
                    </a:p>
                  </a:txBody>
                  <a:tcPr anchor="ctr"/>
                </a:tc>
                <a:tc>
                  <a:txBody>
                    <a:bodyPr/>
                    <a:lstStyle/>
                    <a:p>
                      <a:pPr algn="ctr" latinLnBrk="1"/>
                      <a:r>
                        <a:rPr lang="en-US" altLang="ko-KR" sz="1400" dirty="0">
                          <a:solidFill>
                            <a:schemeClr val="bg1">
                              <a:lumMod val="85000"/>
                            </a:schemeClr>
                          </a:solidFill>
                        </a:rPr>
                        <a:t>9</a:t>
                      </a:r>
                      <a:endParaRPr lang="ko-KR" altLang="en-US" sz="1400" dirty="0">
                        <a:solidFill>
                          <a:schemeClr val="bg1">
                            <a:lumMod val="85000"/>
                          </a:schemeClr>
                        </a:solidFill>
                      </a:endParaRPr>
                    </a:p>
                  </a:txBody>
                  <a:tcPr anchor="ctr"/>
                </a:tc>
                <a:tc>
                  <a:txBody>
                    <a:bodyPr/>
                    <a:lstStyle/>
                    <a:p>
                      <a:pPr algn="ctr" latinLnBrk="1"/>
                      <a:r>
                        <a:rPr lang="en-US" altLang="ko-KR" sz="1400" dirty="0">
                          <a:solidFill>
                            <a:schemeClr val="bg1">
                              <a:lumMod val="85000"/>
                            </a:schemeClr>
                          </a:solidFill>
                        </a:rPr>
                        <a:t>a</a:t>
                      </a:r>
                      <a:endParaRPr lang="ko-KR" altLang="en-US" sz="1400" dirty="0">
                        <a:solidFill>
                          <a:schemeClr val="bg1">
                            <a:lumMod val="85000"/>
                          </a:schemeClr>
                        </a:solidFill>
                      </a:endParaRPr>
                    </a:p>
                  </a:txBody>
                  <a:tcPr anchor="ctr"/>
                </a:tc>
                <a:tc>
                  <a:txBody>
                    <a:bodyPr/>
                    <a:lstStyle/>
                    <a:p>
                      <a:pPr algn="ctr" latinLnBrk="1"/>
                      <a:r>
                        <a:rPr lang="en-US" altLang="ko-KR" sz="1400" dirty="0">
                          <a:solidFill>
                            <a:schemeClr val="bg1">
                              <a:lumMod val="85000"/>
                            </a:schemeClr>
                          </a:solidFill>
                        </a:rPr>
                        <a:t>b</a:t>
                      </a:r>
                      <a:endParaRPr lang="ko-KR" altLang="en-US" sz="1400" dirty="0">
                        <a:solidFill>
                          <a:schemeClr val="bg1">
                            <a:lumMod val="85000"/>
                          </a:schemeClr>
                        </a:solidFill>
                      </a:endParaRPr>
                    </a:p>
                  </a:txBody>
                  <a:tcPr anchor="ctr"/>
                </a:tc>
                <a:tc>
                  <a:txBody>
                    <a:bodyPr/>
                    <a:lstStyle/>
                    <a:p>
                      <a:pPr algn="ctr" latinLnBrk="1"/>
                      <a:r>
                        <a:rPr lang="en-US" altLang="ko-KR" sz="1400" dirty="0">
                          <a:solidFill>
                            <a:schemeClr val="bg1">
                              <a:lumMod val="85000"/>
                            </a:schemeClr>
                          </a:solidFill>
                        </a:rPr>
                        <a:t>c</a:t>
                      </a:r>
                      <a:endParaRPr lang="ko-KR" altLang="en-US" sz="1400" dirty="0">
                        <a:solidFill>
                          <a:schemeClr val="bg1">
                            <a:lumMod val="85000"/>
                          </a:schemeClr>
                        </a:solidFill>
                      </a:endParaRPr>
                    </a:p>
                  </a:txBody>
                  <a:tcPr anchor="ctr"/>
                </a:tc>
                <a:tc>
                  <a:txBody>
                    <a:bodyPr/>
                    <a:lstStyle/>
                    <a:p>
                      <a:pPr algn="ctr" latinLnBrk="1"/>
                      <a:r>
                        <a:rPr lang="en-US" altLang="ko-KR" sz="1400" dirty="0">
                          <a:solidFill>
                            <a:schemeClr val="bg1">
                              <a:lumMod val="85000"/>
                            </a:schemeClr>
                          </a:solidFill>
                        </a:rPr>
                        <a:t>d</a:t>
                      </a:r>
                      <a:endParaRPr lang="ko-KR" altLang="en-US" sz="1400" dirty="0">
                        <a:solidFill>
                          <a:schemeClr val="bg1">
                            <a:lumMod val="85000"/>
                          </a:schemeClr>
                        </a:solidFill>
                      </a:endParaRPr>
                    </a:p>
                  </a:txBody>
                  <a:tcPr anchor="ctr"/>
                </a:tc>
                <a:tc>
                  <a:txBody>
                    <a:bodyPr/>
                    <a:lstStyle/>
                    <a:p>
                      <a:pPr algn="ctr" latinLnBrk="1"/>
                      <a:r>
                        <a:rPr lang="en-US" altLang="ko-KR" sz="1400" dirty="0">
                          <a:solidFill>
                            <a:schemeClr val="bg1">
                              <a:lumMod val="85000"/>
                            </a:schemeClr>
                          </a:solidFill>
                        </a:rPr>
                        <a:t>e</a:t>
                      </a:r>
                      <a:endParaRPr lang="ko-KR" altLang="en-US" sz="1400" dirty="0">
                        <a:solidFill>
                          <a:schemeClr val="bg1">
                            <a:lumMod val="85000"/>
                          </a:schemeClr>
                        </a:solidFill>
                      </a:endParaRPr>
                    </a:p>
                  </a:txBody>
                  <a:tcPr anchor="ctr"/>
                </a:tc>
                <a:tc>
                  <a:txBody>
                    <a:bodyPr/>
                    <a:lstStyle/>
                    <a:p>
                      <a:pPr algn="ctr" latinLnBrk="1"/>
                      <a:r>
                        <a:rPr lang="en-US" altLang="ko-KR" sz="1400" dirty="0">
                          <a:solidFill>
                            <a:schemeClr val="bg1">
                              <a:lumMod val="85000"/>
                            </a:schemeClr>
                          </a:solidFill>
                        </a:rPr>
                        <a:t>f</a:t>
                      </a:r>
                      <a:endParaRPr lang="ko-KR" altLang="en-US" sz="1400" dirty="0">
                        <a:solidFill>
                          <a:schemeClr val="bg1">
                            <a:lumMod val="85000"/>
                          </a:schemeClr>
                        </a:solidFill>
                      </a:endParaRPr>
                    </a:p>
                  </a:txBody>
                  <a:tcPr anchor="ctr"/>
                </a:tc>
                <a:extLst>
                  <a:ext uri="{0D108BD9-81ED-4DB2-BD59-A6C34878D82A}">
                    <a16:rowId xmlns:a16="http://schemas.microsoft.com/office/drawing/2014/main" val="4153226360"/>
                  </a:ext>
                </a:extLst>
              </a:tr>
            </a:tbl>
          </a:graphicData>
        </a:graphic>
      </p:graphicFrame>
      <p:sp>
        <p:nvSpPr>
          <p:cNvPr id="5" name="내용 개체 틀 1">
            <a:extLst>
              <a:ext uri="{FF2B5EF4-FFF2-40B4-BE49-F238E27FC236}">
                <a16:creationId xmlns:a16="http://schemas.microsoft.com/office/drawing/2014/main" id="{A9A79408-81DB-4EC4-A28B-7AE207A5A8CB}"/>
              </a:ext>
            </a:extLst>
          </p:cNvPr>
          <p:cNvSpPr txBox="1">
            <a:spLocks/>
          </p:cNvSpPr>
          <p:nvPr/>
        </p:nvSpPr>
        <p:spPr>
          <a:xfrm>
            <a:off x="241298" y="2392565"/>
            <a:ext cx="11683999" cy="4273347"/>
          </a:xfrm>
          <a:prstGeom prst="rect">
            <a:avLst/>
          </a:prstGeom>
        </p:spPr>
        <p:txBody>
          <a:bodyPr vert="horz" lIns="91440" tIns="45720" rIns="91440" bIns="45720" rtlCol="0">
            <a:normAutofit/>
          </a:bodyPr>
          <a:lstStyle>
            <a:lvl1pPr marL="0" indent="-144000" algn="l" defTabSz="914400" rtl="0" eaLnBrk="1" latinLnBrk="1" hangingPunct="1">
              <a:lnSpc>
                <a:spcPct val="105000"/>
              </a:lnSpc>
              <a:spcBef>
                <a:spcPts val="1000"/>
              </a:spcBef>
              <a:buFont typeface="Arial" panose="020B0604020202020204" pitchFamily="34" charset="0"/>
              <a:buChar char="•"/>
              <a:defRPr sz="1800" kern="1200" spc="-90" baseline="0">
                <a:solidFill>
                  <a:schemeClr val="bg1">
                    <a:lumMod val="85000"/>
                  </a:schemeClr>
                </a:solidFill>
                <a:latin typeface="Arial" panose="020B0604020202020204" pitchFamily="34" charset="0"/>
                <a:ea typeface="맑은 고딕" panose="020B0503020000020004" pitchFamily="50" charset="-127"/>
                <a:cs typeface="+mn-cs"/>
              </a:defRPr>
            </a:lvl1pPr>
            <a:lvl2pPr marL="360000" indent="-144000" algn="l" defTabSz="914400" rtl="0" eaLnBrk="1" latinLnBrk="1" hangingPunct="1">
              <a:lnSpc>
                <a:spcPct val="105000"/>
              </a:lnSpc>
              <a:spcBef>
                <a:spcPts val="500"/>
              </a:spcBef>
              <a:buFont typeface="Arial" panose="020B0604020202020204" pitchFamily="34" charset="0"/>
              <a:buChar char="•"/>
              <a:defRPr sz="1600" kern="1200" spc="-90" baseline="0">
                <a:solidFill>
                  <a:schemeClr val="bg1">
                    <a:lumMod val="85000"/>
                  </a:schemeClr>
                </a:solidFill>
                <a:latin typeface="Arial" panose="020B0604020202020204" pitchFamily="34" charset="0"/>
                <a:ea typeface="맑은 고딕" panose="020B0503020000020004" pitchFamily="50" charset="-127"/>
                <a:cs typeface="+mn-cs"/>
              </a:defRPr>
            </a:lvl2pPr>
            <a:lvl3pPr marL="540000" indent="-144000" algn="l" defTabSz="914400" rtl="0" eaLnBrk="1" latinLnBrk="1" hangingPunct="1">
              <a:lnSpc>
                <a:spcPct val="105000"/>
              </a:lnSpc>
              <a:spcBef>
                <a:spcPts val="500"/>
              </a:spcBef>
              <a:buFont typeface="Arial" panose="020B0604020202020204" pitchFamily="34" charset="0"/>
              <a:buChar char="•"/>
              <a:defRPr sz="1400" kern="1200" spc="-90" baseline="0">
                <a:solidFill>
                  <a:schemeClr val="bg1">
                    <a:lumMod val="85000"/>
                  </a:schemeClr>
                </a:solidFill>
                <a:latin typeface="Arial" panose="020B0604020202020204" pitchFamily="34" charset="0"/>
                <a:ea typeface="맑은 고딕" panose="020B0503020000020004" pitchFamily="50" charset="-127"/>
                <a:cs typeface="+mn-cs"/>
              </a:defRPr>
            </a:lvl3pPr>
            <a:lvl4pPr marL="720000" indent="-144000" algn="l" defTabSz="914400" rtl="0" eaLnBrk="1" latinLnBrk="1" hangingPunct="1">
              <a:lnSpc>
                <a:spcPct val="105000"/>
              </a:lnSpc>
              <a:spcBef>
                <a:spcPts val="500"/>
              </a:spcBef>
              <a:buFont typeface="Arial" panose="020B0604020202020204" pitchFamily="34" charset="0"/>
              <a:buChar char="•"/>
              <a:defRPr sz="1300" kern="1200" spc="-90" baseline="0">
                <a:solidFill>
                  <a:schemeClr val="bg1">
                    <a:lumMod val="85000"/>
                  </a:schemeClr>
                </a:solidFill>
                <a:latin typeface="Arial" panose="020B0604020202020204" pitchFamily="34" charset="0"/>
                <a:ea typeface="맑은 고딕" panose="020B0503020000020004" pitchFamily="50" charset="-127"/>
                <a:cs typeface="+mn-cs"/>
              </a:defRPr>
            </a:lvl4pPr>
            <a:lvl5pPr marL="900000" indent="-144000" algn="l" defTabSz="914400" rtl="0" eaLnBrk="1" latinLnBrk="1" hangingPunct="1">
              <a:lnSpc>
                <a:spcPct val="105000"/>
              </a:lnSpc>
              <a:spcBef>
                <a:spcPts val="500"/>
              </a:spcBef>
              <a:buFont typeface="Arial" panose="020B0604020202020204" pitchFamily="34" charset="0"/>
              <a:buChar char="•"/>
              <a:defRPr sz="1200" kern="1200" spc="-90" baseline="0">
                <a:solidFill>
                  <a:schemeClr val="bg1">
                    <a:lumMod val="85000"/>
                  </a:schemeClr>
                </a:solidFill>
                <a:latin typeface="Arial" panose="020B0604020202020204" pitchFamily="34" charset="0"/>
                <a:ea typeface="맑은 고딕" panose="020B0503020000020004"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buNone/>
            </a:pPr>
            <a:r>
              <a:rPr lang="en-US" altLang="ko-KR" b="1" dirty="0"/>
              <a:t>bit : 0 or 1 </a:t>
            </a:r>
            <a:r>
              <a:rPr lang="en-US" altLang="ko-KR" dirty="0"/>
              <a:t>=</a:t>
            </a:r>
            <a:r>
              <a:rPr lang="ko-KR" altLang="en-US" sz="1800" dirty="0"/>
              <a:t> </a:t>
            </a:r>
            <a:r>
              <a:rPr lang="en-US" altLang="ko-KR" sz="1800" dirty="0"/>
              <a:t>2</a:t>
            </a:r>
            <a:r>
              <a:rPr lang="ko-KR" altLang="en-US" sz="1800" dirty="0"/>
              <a:t>진수 한자리</a:t>
            </a:r>
            <a:r>
              <a:rPr lang="en-US" altLang="ko-KR" sz="1800" dirty="0"/>
              <a:t>, </a:t>
            </a:r>
            <a:r>
              <a:rPr lang="en-US" altLang="ko-KR" sz="1800" b="1" dirty="0"/>
              <a:t>1 nibble</a:t>
            </a:r>
            <a:r>
              <a:rPr lang="en-US" altLang="ko-KR" sz="1800" dirty="0"/>
              <a:t> = 4bits, </a:t>
            </a:r>
            <a:r>
              <a:rPr lang="en-US" altLang="ko-KR" sz="1200" dirty="0"/>
              <a:t>1 byte = 8bits, 1KB = 1024 bytes, 1MB = 1024 KB, 1GB = 1024 MB, …</a:t>
            </a:r>
            <a:endParaRPr lang="en-US" altLang="ko-KR" sz="1200" b="1" dirty="0"/>
          </a:p>
          <a:p>
            <a:pPr indent="0">
              <a:buFont typeface="Arial" panose="020B0604020202020204" pitchFamily="34" charset="0"/>
              <a:buNone/>
            </a:pPr>
            <a:r>
              <a:rPr lang="ko-KR" altLang="en-US" b="1" dirty="0"/>
              <a:t>큰 </a:t>
            </a:r>
            <a:r>
              <a:rPr lang="en-US" altLang="ko-KR" b="1" dirty="0"/>
              <a:t>10</a:t>
            </a:r>
            <a:r>
              <a:rPr lang="ko-KR" altLang="en-US" b="1" dirty="0"/>
              <a:t>진수</a:t>
            </a:r>
            <a:r>
              <a:rPr lang="en-US" altLang="ko-KR" b="1" dirty="0"/>
              <a:t>(decimal)</a:t>
            </a:r>
            <a:r>
              <a:rPr lang="ko-KR" altLang="en-US" b="1" dirty="0"/>
              <a:t> </a:t>
            </a:r>
            <a:r>
              <a:rPr lang="ko-KR" altLang="en-US" sz="1800" dirty="0"/>
              <a:t>➡ </a:t>
            </a:r>
            <a:r>
              <a:rPr lang="en-US" altLang="ko-KR" sz="1800" dirty="0"/>
              <a:t>2</a:t>
            </a:r>
            <a:r>
              <a:rPr lang="ko-KR" altLang="en-US" sz="1800" dirty="0"/>
              <a:t>진수</a:t>
            </a:r>
            <a:r>
              <a:rPr lang="en-US" altLang="ko-KR" sz="1800" dirty="0"/>
              <a:t>(binary)(bit)</a:t>
            </a:r>
            <a:r>
              <a:rPr lang="ko-KR" altLang="en-US" sz="1800" dirty="0"/>
              <a:t> ➡ </a:t>
            </a:r>
            <a:r>
              <a:rPr lang="en-US" altLang="ko-KR" dirty="0"/>
              <a:t>16</a:t>
            </a:r>
            <a:r>
              <a:rPr lang="ko-KR" altLang="en-US" dirty="0"/>
              <a:t>진수</a:t>
            </a:r>
            <a:r>
              <a:rPr lang="en-US" altLang="ko-KR" dirty="0"/>
              <a:t>(hex)</a:t>
            </a:r>
            <a:r>
              <a:rPr lang="en-US" altLang="ko-KR" b="1" dirty="0"/>
              <a:t>(</a:t>
            </a:r>
            <a:r>
              <a:rPr lang="en-US" altLang="ko-KR" dirty="0"/>
              <a:t>nibble</a:t>
            </a:r>
            <a:r>
              <a:rPr lang="en-US" altLang="ko-KR" b="1" dirty="0"/>
              <a:t>)</a:t>
            </a:r>
          </a:p>
          <a:p>
            <a:pPr indent="0">
              <a:buFont typeface="Arial" panose="020B0604020202020204" pitchFamily="34" charset="0"/>
              <a:buNone/>
            </a:pPr>
            <a:endParaRPr lang="en-US" altLang="ko-KR" b="1" dirty="0"/>
          </a:p>
          <a:p>
            <a:pPr indent="0">
              <a:buFont typeface="Arial" panose="020B0604020202020204" pitchFamily="34" charset="0"/>
              <a:buNone/>
            </a:pPr>
            <a:r>
              <a:rPr lang="en-US" altLang="ko-KR" dirty="0"/>
              <a:t>10</a:t>
            </a:r>
            <a:r>
              <a:rPr lang="ko-KR" altLang="en-US" dirty="0"/>
              <a:t>진수</a:t>
            </a:r>
            <a:endParaRPr lang="en-US" altLang="ko-KR" dirty="0"/>
          </a:p>
          <a:p>
            <a:pPr indent="0">
              <a:buFont typeface="Arial" panose="020B0604020202020204" pitchFamily="34" charset="0"/>
              <a:buNone/>
            </a:pPr>
            <a:r>
              <a:rPr lang="en-US" altLang="ko-KR" sz="1600" dirty="0">
                <a:latin typeface="Consolas" panose="020B0609020204030204" pitchFamily="49" charset="0"/>
              </a:rPr>
              <a:t>561673155925223069349637322719296911316457960</a:t>
            </a:r>
          </a:p>
          <a:p>
            <a:pPr indent="0">
              <a:buFont typeface="Arial" panose="020B0604020202020204" pitchFamily="34" charset="0"/>
              <a:buNone/>
            </a:pPr>
            <a:r>
              <a:rPr lang="en-US" altLang="ko-KR" dirty="0"/>
              <a:t>2</a:t>
            </a:r>
            <a:r>
              <a:rPr lang="ko-KR" altLang="en-US" dirty="0"/>
              <a:t>진수 </a:t>
            </a:r>
            <a:r>
              <a:rPr lang="en-US" altLang="ko-KR" dirty="0"/>
              <a:t>(160bit)</a:t>
            </a:r>
          </a:p>
          <a:p>
            <a:pPr indent="0">
              <a:buFont typeface="Arial" panose="020B0604020202020204" pitchFamily="34" charset="0"/>
              <a:buNone/>
            </a:pPr>
            <a:r>
              <a:rPr lang="en-US" altLang="ko-KR" sz="1600" dirty="0">
                <a:latin typeface="Consolas" panose="020B0609020204030204" pitchFamily="49" charset="0"/>
              </a:rPr>
              <a:t>0000000000011001001011111011000100001101111100110111110010011111101100100110100000101001111010110010110011000110001000111100110100011011</a:t>
            </a:r>
            <a:r>
              <a:rPr lang="en-US" altLang="ko-KR" sz="1600" dirty="0">
                <a:solidFill>
                  <a:srgbClr val="0071FF"/>
                </a:solidFill>
                <a:latin typeface="Consolas" panose="020B0609020204030204" pitchFamily="49" charset="0"/>
              </a:rPr>
              <a:t>1111</a:t>
            </a:r>
            <a:r>
              <a:rPr lang="en-US" altLang="ko-KR" sz="1600" dirty="0">
                <a:solidFill>
                  <a:srgbClr val="F7931A"/>
                </a:solidFill>
                <a:latin typeface="Consolas" panose="020B0609020204030204" pitchFamily="49" charset="0"/>
              </a:rPr>
              <a:t>0101</a:t>
            </a:r>
            <a:r>
              <a:rPr lang="en-US" altLang="ko-KR" sz="1600" dirty="0">
                <a:solidFill>
                  <a:srgbClr val="0071FF"/>
                </a:solidFill>
                <a:latin typeface="Consolas" panose="020B0609020204030204" pitchFamily="49" charset="0"/>
              </a:rPr>
              <a:t>1001</a:t>
            </a:r>
            <a:r>
              <a:rPr lang="en-US" altLang="ko-KR" sz="1600" dirty="0">
                <a:solidFill>
                  <a:srgbClr val="F7931A"/>
                </a:solidFill>
                <a:latin typeface="Consolas" panose="020B0609020204030204" pitchFamily="49" charset="0"/>
              </a:rPr>
              <a:t>1001</a:t>
            </a:r>
            <a:r>
              <a:rPr lang="en-US" altLang="ko-KR" sz="1600" dirty="0">
                <a:solidFill>
                  <a:srgbClr val="0071FF"/>
                </a:solidFill>
                <a:latin typeface="Consolas" panose="020B0609020204030204" pitchFamily="49" charset="0"/>
              </a:rPr>
              <a:t>1110</a:t>
            </a:r>
            <a:r>
              <a:rPr lang="en-US" altLang="ko-KR" sz="1600" dirty="0">
                <a:solidFill>
                  <a:srgbClr val="F7931A"/>
                </a:solidFill>
                <a:latin typeface="Consolas" panose="020B0609020204030204" pitchFamily="49" charset="0"/>
              </a:rPr>
              <a:t>1000</a:t>
            </a:r>
            <a:r>
              <a:rPr lang="en-US" altLang="ko-KR" sz="1600" dirty="0">
                <a:latin typeface="Consolas" panose="020B0609020204030204" pitchFamily="49" charset="0"/>
              </a:rPr>
              <a:t> </a:t>
            </a:r>
          </a:p>
          <a:p>
            <a:pPr indent="0">
              <a:buFont typeface="Arial" panose="020B0604020202020204" pitchFamily="34" charset="0"/>
              <a:buNone/>
            </a:pPr>
            <a:r>
              <a:rPr lang="en-US" altLang="ko-KR" dirty="0"/>
              <a:t>16</a:t>
            </a:r>
            <a:r>
              <a:rPr lang="ko-KR" altLang="en-US" dirty="0"/>
              <a:t>진수 </a:t>
            </a:r>
            <a:r>
              <a:rPr lang="en-US" altLang="ko-KR" dirty="0"/>
              <a:t>(160bit, 40nibble)</a:t>
            </a:r>
          </a:p>
          <a:p>
            <a:pPr indent="0">
              <a:buFont typeface="Arial" panose="020B0604020202020204" pitchFamily="34" charset="0"/>
              <a:buNone/>
            </a:pPr>
            <a:r>
              <a:rPr lang="en-US" altLang="ko-KR" sz="1600" dirty="0">
                <a:solidFill>
                  <a:srgbClr val="00C8EB"/>
                </a:solidFill>
                <a:latin typeface="Consolas" panose="020B0609020204030204" pitchFamily="49" charset="0"/>
              </a:rPr>
              <a:t>0x</a:t>
            </a:r>
            <a:r>
              <a:rPr lang="en-US" altLang="ko-KR" sz="1600" dirty="0">
                <a:latin typeface="Consolas" panose="020B0609020204030204" pitchFamily="49" charset="0"/>
              </a:rPr>
              <a:t>00192Fb10dF37c9FB26829eb2CC623cd1B</a:t>
            </a:r>
            <a:r>
              <a:rPr lang="en-US" altLang="ko-KR" sz="1600" dirty="0">
                <a:solidFill>
                  <a:srgbClr val="0071FF"/>
                </a:solidFill>
                <a:latin typeface="Consolas" panose="020B0609020204030204" pitchFamily="49" charset="0"/>
              </a:rPr>
              <a:t>F</a:t>
            </a:r>
            <a:r>
              <a:rPr lang="en-US" altLang="ko-KR" sz="1600" dirty="0">
                <a:solidFill>
                  <a:srgbClr val="F7931A"/>
                </a:solidFill>
                <a:latin typeface="Consolas" panose="020B0609020204030204" pitchFamily="49" charset="0"/>
              </a:rPr>
              <a:t>5</a:t>
            </a:r>
            <a:r>
              <a:rPr lang="en-US" altLang="ko-KR" sz="1600" dirty="0">
                <a:solidFill>
                  <a:srgbClr val="0071FF"/>
                </a:solidFill>
                <a:latin typeface="Consolas" panose="020B0609020204030204" pitchFamily="49" charset="0"/>
              </a:rPr>
              <a:t>9</a:t>
            </a:r>
            <a:r>
              <a:rPr lang="en-US" altLang="ko-KR" sz="1600" dirty="0">
                <a:solidFill>
                  <a:srgbClr val="F7931A"/>
                </a:solidFill>
                <a:latin typeface="Consolas" panose="020B0609020204030204" pitchFamily="49" charset="0"/>
              </a:rPr>
              <a:t>9</a:t>
            </a:r>
            <a:r>
              <a:rPr lang="en-US" altLang="ko-KR" sz="1600" dirty="0">
                <a:solidFill>
                  <a:srgbClr val="0071FF"/>
                </a:solidFill>
                <a:latin typeface="Consolas" panose="020B0609020204030204" pitchFamily="49" charset="0"/>
              </a:rPr>
              <a:t>E</a:t>
            </a:r>
            <a:r>
              <a:rPr lang="en-US" altLang="ko-KR" sz="1600" dirty="0">
                <a:solidFill>
                  <a:srgbClr val="F7931A"/>
                </a:solidFill>
                <a:latin typeface="Consolas" panose="020B0609020204030204" pitchFamily="49" charset="0"/>
              </a:rPr>
              <a:t>8</a:t>
            </a:r>
          </a:p>
          <a:p>
            <a:pPr indent="0">
              <a:buFont typeface="Arial" panose="020B0604020202020204" pitchFamily="34" charset="0"/>
              <a:buNone/>
            </a:pPr>
            <a:endParaRPr lang="en-US" altLang="ko-KR" dirty="0"/>
          </a:p>
          <a:p>
            <a:pPr indent="0">
              <a:buFont typeface="Arial" panose="020B0604020202020204" pitchFamily="34" charset="0"/>
              <a:buNone/>
            </a:pPr>
            <a:endParaRPr lang="en-US" altLang="ko-KR" b="1" dirty="0"/>
          </a:p>
        </p:txBody>
      </p:sp>
      <p:sp>
        <p:nvSpPr>
          <p:cNvPr id="7" name="TextBox 6">
            <a:extLst>
              <a:ext uri="{FF2B5EF4-FFF2-40B4-BE49-F238E27FC236}">
                <a16:creationId xmlns:a16="http://schemas.microsoft.com/office/drawing/2014/main" id="{DA2FE590-C1DB-40BC-9F58-9E18FFBF5C21}"/>
              </a:ext>
            </a:extLst>
          </p:cNvPr>
          <p:cNvSpPr txBox="1"/>
          <p:nvPr/>
        </p:nvSpPr>
        <p:spPr>
          <a:xfrm>
            <a:off x="6083297" y="5373329"/>
            <a:ext cx="3284621" cy="646331"/>
          </a:xfrm>
          <a:prstGeom prst="rect">
            <a:avLst/>
          </a:prstGeom>
          <a:noFill/>
          <a:ln>
            <a:solidFill>
              <a:schemeClr val="bg1">
                <a:lumMod val="85000"/>
              </a:schemeClr>
            </a:solidFill>
          </a:ln>
        </p:spPr>
        <p:txBody>
          <a:bodyPr wrap="square">
            <a:spAutoFit/>
          </a:bodyPr>
          <a:lstStyle/>
          <a:p>
            <a:pPr algn="ctr"/>
            <a:r>
              <a:rPr lang="en-US" altLang="ko-KR" sz="1800" dirty="0">
                <a:solidFill>
                  <a:srgbClr val="0071FF"/>
                </a:solidFill>
                <a:latin typeface="Consolas" panose="020B0609020204030204" pitchFamily="49" charset="0"/>
              </a:rPr>
              <a:t>1111</a:t>
            </a:r>
            <a:r>
              <a:rPr lang="en-US" altLang="ko-KR" sz="1800" dirty="0">
                <a:solidFill>
                  <a:srgbClr val="F7931A"/>
                </a:solidFill>
                <a:latin typeface="Consolas" panose="020B0609020204030204" pitchFamily="49" charset="0"/>
              </a:rPr>
              <a:t>0101</a:t>
            </a:r>
            <a:r>
              <a:rPr lang="en-US" altLang="ko-KR" sz="1800" dirty="0">
                <a:solidFill>
                  <a:srgbClr val="0071FF"/>
                </a:solidFill>
                <a:latin typeface="Consolas" panose="020B0609020204030204" pitchFamily="49" charset="0"/>
              </a:rPr>
              <a:t>1001</a:t>
            </a:r>
            <a:r>
              <a:rPr lang="en-US" altLang="ko-KR" sz="1800" dirty="0">
                <a:solidFill>
                  <a:srgbClr val="F7931A"/>
                </a:solidFill>
                <a:latin typeface="Consolas" panose="020B0609020204030204" pitchFamily="49" charset="0"/>
              </a:rPr>
              <a:t>1001</a:t>
            </a:r>
            <a:r>
              <a:rPr lang="en-US" altLang="ko-KR" sz="1800" dirty="0">
                <a:solidFill>
                  <a:srgbClr val="0071FF"/>
                </a:solidFill>
                <a:latin typeface="Consolas" panose="020B0609020204030204" pitchFamily="49" charset="0"/>
              </a:rPr>
              <a:t>1110</a:t>
            </a:r>
            <a:r>
              <a:rPr lang="en-US" altLang="ko-KR" sz="1800" dirty="0">
                <a:solidFill>
                  <a:srgbClr val="F7931A"/>
                </a:solidFill>
                <a:latin typeface="Consolas" panose="020B0609020204030204" pitchFamily="49" charset="0"/>
              </a:rPr>
              <a:t>1000</a:t>
            </a:r>
          </a:p>
          <a:p>
            <a:pPr algn="ctr"/>
            <a:r>
              <a:rPr lang="en-US" altLang="ko-KR" sz="1800" dirty="0">
                <a:solidFill>
                  <a:srgbClr val="0071FF"/>
                </a:solidFill>
                <a:latin typeface="Consolas" panose="020B0609020204030204" pitchFamily="49" charset="0"/>
              </a:rPr>
              <a:t>   F   </a:t>
            </a:r>
            <a:r>
              <a:rPr lang="en-US" altLang="ko-KR" sz="1800" dirty="0">
                <a:solidFill>
                  <a:srgbClr val="F7931A"/>
                </a:solidFill>
                <a:latin typeface="Consolas" panose="020B0609020204030204" pitchFamily="49" charset="0"/>
              </a:rPr>
              <a:t>5   </a:t>
            </a:r>
            <a:r>
              <a:rPr lang="en-US" altLang="ko-KR" sz="1800" dirty="0">
                <a:solidFill>
                  <a:srgbClr val="0071FF"/>
                </a:solidFill>
                <a:latin typeface="Consolas" panose="020B0609020204030204" pitchFamily="49" charset="0"/>
              </a:rPr>
              <a:t>9   </a:t>
            </a:r>
            <a:r>
              <a:rPr lang="en-US" altLang="ko-KR" sz="1800" dirty="0">
                <a:solidFill>
                  <a:srgbClr val="F7931A"/>
                </a:solidFill>
                <a:latin typeface="Consolas" panose="020B0609020204030204" pitchFamily="49" charset="0"/>
              </a:rPr>
              <a:t>9   </a:t>
            </a:r>
            <a:r>
              <a:rPr lang="en-US" altLang="ko-KR" sz="1800" dirty="0">
                <a:solidFill>
                  <a:srgbClr val="0071FF"/>
                </a:solidFill>
                <a:latin typeface="Consolas" panose="020B0609020204030204" pitchFamily="49" charset="0"/>
              </a:rPr>
              <a:t>E   </a:t>
            </a:r>
            <a:r>
              <a:rPr lang="en-US" altLang="ko-KR" sz="1800" dirty="0">
                <a:solidFill>
                  <a:srgbClr val="F7931A"/>
                </a:solidFill>
                <a:latin typeface="Consolas" panose="020B0609020204030204" pitchFamily="49" charset="0"/>
              </a:rPr>
              <a:t>8</a:t>
            </a:r>
            <a:endParaRPr lang="ko-KR" altLang="en-US" dirty="0"/>
          </a:p>
        </p:txBody>
      </p:sp>
      <p:cxnSp>
        <p:nvCxnSpPr>
          <p:cNvPr id="9" name="직선 화살표 연결선 8">
            <a:extLst>
              <a:ext uri="{FF2B5EF4-FFF2-40B4-BE49-F238E27FC236}">
                <a16:creationId xmlns:a16="http://schemas.microsoft.com/office/drawing/2014/main" id="{4B9C680A-1399-4FA0-B8BB-D2A4C2213288}"/>
              </a:ext>
            </a:extLst>
          </p:cNvPr>
          <p:cNvCxnSpPr>
            <a:cxnSpLocks/>
            <a:endCxn id="7" idx="1"/>
          </p:cNvCxnSpPr>
          <p:nvPr/>
        </p:nvCxnSpPr>
        <p:spPr>
          <a:xfrm>
            <a:off x="4881383" y="5321395"/>
            <a:ext cx="1201914" cy="375100"/>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 name="직선 화살표 연결선 10">
            <a:extLst>
              <a:ext uri="{FF2B5EF4-FFF2-40B4-BE49-F238E27FC236}">
                <a16:creationId xmlns:a16="http://schemas.microsoft.com/office/drawing/2014/main" id="{F02C4BB1-7AA8-4953-8716-05BE9F86DA82}"/>
              </a:ext>
            </a:extLst>
          </p:cNvPr>
          <p:cNvCxnSpPr>
            <a:cxnSpLocks/>
            <a:endCxn id="7" idx="1"/>
          </p:cNvCxnSpPr>
          <p:nvPr/>
        </p:nvCxnSpPr>
        <p:spPr>
          <a:xfrm flipV="1">
            <a:off x="4627002" y="5696495"/>
            <a:ext cx="1456295" cy="381171"/>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77987515"/>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F3130CBF-8E13-4943-BA55-44BE38023326}"/>
              </a:ext>
            </a:extLst>
          </p:cNvPr>
          <p:cNvSpPr>
            <a:spLocks noGrp="1"/>
          </p:cNvSpPr>
          <p:nvPr>
            <p:ph idx="1"/>
          </p:nvPr>
        </p:nvSpPr>
        <p:spPr/>
        <p:txBody>
          <a:bodyPr>
            <a:normAutofit/>
          </a:bodyPr>
          <a:lstStyle/>
          <a:p>
            <a:pPr indent="0">
              <a:buNone/>
            </a:pPr>
            <a:r>
              <a:rPr lang="en-US" altLang="ko-KR" sz="2400" dirty="0"/>
              <a:t>Private Key (256</a:t>
            </a:r>
            <a:r>
              <a:rPr lang="ko-KR" altLang="en-US" sz="2400" dirty="0"/>
              <a:t> </a:t>
            </a:r>
            <a:r>
              <a:rPr lang="en-US" altLang="ko-KR" sz="2400" dirty="0"/>
              <a:t>bits)</a:t>
            </a:r>
          </a:p>
        </p:txBody>
      </p:sp>
      <p:sp>
        <p:nvSpPr>
          <p:cNvPr id="3" name="제목 2">
            <a:extLst>
              <a:ext uri="{FF2B5EF4-FFF2-40B4-BE49-F238E27FC236}">
                <a16:creationId xmlns:a16="http://schemas.microsoft.com/office/drawing/2014/main" id="{87E4F796-1CAE-4360-BED6-0D6E9D2D4539}"/>
              </a:ext>
            </a:extLst>
          </p:cNvPr>
          <p:cNvSpPr>
            <a:spLocks noGrp="1"/>
          </p:cNvSpPr>
          <p:nvPr>
            <p:ph type="title"/>
          </p:nvPr>
        </p:nvSpPr>
        <p:spPr/>
        <p:txBody>
          <a:bodyPr/>
          <a:lstStyle/>
          <a:p>
            <a:r>
              <a:rPr lang="ko-KR" altLang="en-US" dirty="0"/>
              <a:t>지갑 </a:t>
            </a:r>
            <a:r>
              <a:rPr lang="en-US" altLang="ko-KR" dirty="0"/>
              <a:t>[ </a:t>
            </a:r>
            <a:r>
              <a:rPr lang="ko-KR" altLang="en-US" dirty="0"/>
              <a:t>개인키 관리 </a:t>
            </a:r>
            <a:r>
              <a:rPr lang="en-US" altLang="ko-KR" dirty="0"/>
              <a:t>]</a:t>
            </a:r>
            <a:endParaRPr lang="ko-KR" altLang="en-US" dirty="0"/>
          </a:p>
        </p:txBody>
      </p:sp>
      <p:sp>
        <p:nvSpPr>
          <p:cNvPr id="5" name="TextBox 4">
            <a:extLst>
              <a:ext uri="{FF2B5EF4-FFF2-40B4-BE49-F238E27FC236}">
                <a16:creationId xmlns:a16="http://schemas.microsoft.com/office/drawing/2014/main" id="{327E4884-2239-4137-97F3-E955473D64AC}"/>
              </a:ext>
            </a:extLst>
          </p:cNvPr>
          <p:cNvSpPr txBox="1"/>
          <p:nvPr/>
        </p:nvSpPr>
        <p:spPr>
          <a:xfrm>
            <a:off x="1326675" y="1328859"/>
            <a:ext cx="9558662" cy="400110"/>
          </a:xfrm>
          <a:prstGeom prst="rect">
            <a:avLst/>
          </a:prstGeom>
          <a:noFill/>
        </p:spPr>
        <p:txBody>
          <a:bodyPr wrap="square">
            <a:spAutoFit/>
          </a:bodyPr>
          <a:lstStyle/>
          <a:p>
            <a:r>
              <a:rPr lang="en-US" altLang="ko-KR" sz="2000" b="0" i="0" dirty="0">
                <a:solidFill>
                  <a:schemeClr val="bg1">
                    <a:lumMod val="85000"/>
                  </a:schemeClr>
                </a:solidFill>
                <a:effectLst/>
                <a:latin typeface="Consolas" panose="020B0609020204030204" pitchFamily="49" charset="0"/>
              </a:rPr>
              <a:t>0x8d46f2260091f89d63a73a2171234835d272e0cab9fb630b4306aaf72f22e830</a:t>
            </a:r>
            <a:endParaRPr lang="ko-KR" altLang="en-US" sz="2000" dirty="0">
              <a:solidFill>
                <a:schemeClr val="bg1">
                  <a:lumMod val="85000"/>
                </a:schemeClr>
              </a:solidFill>
              <a:latin typeface="Consolas" panose="020B0609020204030204" pitchFamily="49" charset="0"/>
            </a:endParaRPr>
          </a:p>
        </p:txBody>
      </p:sp>
      <p:sp>
        <p:nvSpPr>
          <p:cNvPr id="7" name="TextBox 6">
            <a:extLst>
              <a:ext uri="{FF2B5EF4-FFF2-40B4-BE49-F238E27FC236}">
                <a16:creationId xmlns:a16="http://schemas.microsoft.com/office/drawing/2014/main" id="{1A958D7E-3507-47DB-8852-B21422852224}"/>
              </a:ext>
            </a:extLst>
          </p:cNvPr>
          <p:cNvSpPr txBox="1"/>
          <p:nvPr/>
        </p:nvSpPr>
        <p:spPr>
          <a:xfrm>
            <a:off x="1326675" y="1849665"/>
            <a:ext cx="9558662" cy="400110"/>
          </a:xfrm>
          <a:prstGeom prst="rect">
            <a:avLst/>
          </a:prstGeom>
          <a:noFill/>
        </p:spPr>
        <p:txBody>
          <a:bodyPr wrap="square">
            <a:spAutoFit/>
          </a:bodyPr>
          <a:lstStyle/>
          <a:p>
            <a:r>
              <a:rPr lang="en-US" altLang="ko-KR" sz="2000" dirty="0">
                <a:solidFill>
                  <a:schemeClr val="bg1">
                    <a:lumMod val="85000"/>
                  </a:schemeClr>
                </a:solidFill>
                <a:latin typeface="Consolas" panose="020B0609020204030204" pitchFamily="49" charset="0"/>
              </a:rPr>
              <a:t>0x</a:t>
            </a:r>
            <a:r>
              <a:rPr lang="en-US" altLang="ko-KR" sz="2000" b="0" i="0" dirty="0">
                <a:solidFill>
                  <a:schemeClr val="bg1">
                    <a:lumMod val="85000"/>
                  </a:schemeClr>
                </a:solidFill>
                <a:effectLst/>
                <a:latin typeface="Consolas" panose="020B0609020204030204" pitchFamily="49" charset="0"/>
              </a:rPr>
              <a:t>11bd63b2fa9375ae72be1483e749e4fcfee12503ec06254d513ac2d6c442fa90</a:t>
            </a:r>
            <a:endParaRPr lang="ko-KR" altLang="en-US" sz="2000" dirty="0">
              <a:solidFill>
                <a:schemeClr val="bg1">
                  <a:lumMod val="85000"/>
                </a:schemeClr>
              </a:solidFill>
              <a:latin typeface="Consolas" panose="020B0609020204030204" pitchFamily="49" charset="0"/>
            </a:endParaRPr>
          </a:p>
        </p:txBody>
      </p:sp>
      <p:sp>
        <p:nvSpPr>
          <p:cNvPr id="8" name="TextBox 7">
            <a:extLst>
              <a:ext uri="{FF2B5EF4-FFF2-40B4-BE49-F238E27FC236}">
                <a16:creationId xmlns:a16="http://schemas.microsoft.com/office/drawing/2014/main" id="{961B6F66-1C0D-48DD-B12F-0F0BB51DA336}"/>
              </a:ext>
            </a:extLst>
          </p:cNvPr>
          <p:cNvSpPr txBox="1"/>
          <p:nvPr/>
        </p:nvSpPr>
        <p:spPr>
          <a:xfrm>
            <a:off x="1326675" y="2370471"/>
            <a:ext cx="9558662" cy="400110"/>
          </a:xfrm>
          <a:prstGeom prst="rect">
            <a:avLst/>
          </a:prstGeom>
          <a:noFill/>
        </p:spPr>
        <p:txBody>
          <a:bodyPr wrap="square">
            <a:spAutoFit/>
          </a:bodyPr>
          <a:lstStyle/>
          <a:p>
            <a:r>
              <a:rPr lang="en-US" altLang="ko-KR" sz="2000" b="0" i="0" dirty="0">
                <a:solidFill>
                  <a:schemeClr val="bg1">
                    <a:lumMod val="85000"/>
                  </a:schemeClr>
                </a:solidFill>
                <a:effectLst/>
                <a:latin typeface="Consolas" panose="020B0609020204030204" pitchFamily="49" charset="0"/>
              </a:rPr>
              <a:t>0x5c59ce0bdf6bafd44203ee201eb601cc80cc23d603dc1190dd11e836e25fb0bf</a:t>
            </a:r>
            <a:endParaRPr lang="ko-KR" altLang="en-US" sz="2000" dirty="0">
              <a:solidFill>
                <a:schemeClr val="bg1">
                  <a:lumMod val="85000"/>
                </a:schemeClr>
              </a:solidFill>
              <a:latin typeface="Consolas" panose="020B0609020204030204" pitchFamily="49" charset="0"/>
            </a:endParaRPr>
          </a:p>
        </p:txBody>
      </p:sp>
      <p:sp>
        <p:nvSpPr>
          <p:cNvPr id="9" name="TextBox 8">
            <a:extLst>
              <a:ext uri="{FF2B5EF4-FFF2-40B4-BE49-F238E27FC236}">
                <a16:creationId xmlns:a16="http://schemas.microsoft.com/office/drawing/2014/main" id="{08539FC6-6E5F-4DF4-B9F2-B813C5B7392A}"/>
              </a:ext>
            </a:extLst>
          </p:cNvPr>
          <p:cNvSpPr txBox="1"/>
          <p:nvPr/>
        </p:nvSpPr>
        <p:spPr>
          <a:xfrm>
            <a:off x="1326675" y="2891277"/>
            <a:ext cx="9558662" cy="400110"/>
          </a:xfrm>
          <a:prstGeom prst="rect">
            <a:avLst/>
          </a:prstGeom>
          <a:noFill/>
        </p:spPr>
        <p:txBody>
          <a:bodyPr wrap="square">
            <a:spAutoFit/>
          </a:bodyPr>
          <a:lstStyle/>
          <a:p>
            <a:r>
              <a:rPr lang="en-US" altLang="ko-KR" sz="2000" b="0" i="0" dirty="0">
                <a:solidFill>
                  <a:schemeClr val="bg1">
                    <a:lumMod val="85000"/>
                  </a:schemeClr>
                </a:solidFill>
                <a:effectLst/>
                <a:latin typeface="Consolas" panose="020B0609020204030204" pitchFamily="49" charset="0"/>
              </a:rPr>
              <a:t>0xdb1a11a2fcb7f56801f44091269427eb1fe9ba977b8d5ed733a141187ec184c7</a:t>
            </a:r>
            <a:endParaRPr lang="ko-KR" altLang="en-US" sz="2000" dirty="0">
              <a:solidFill>
                <a:schemeClr val="bg1">
                  <a:lumMod val="85000"/>
                </a:schemeClr>
              </a:solidFill>
              <a:latin typeface="Consolas" panose="020B0609020204030204" pitchFamily="49" charset="0"/>
            </a:endParaRPr>
          </a:p>
        </p:txBody>
      </p:sp>
      <p:sp>
        <p:nvSpPr>
          <p:cNvPr id="10" name="TextBox 9">
            <a:extLst>
              <a:ext uri="{FF2B5EF4-FFF2-40B4-BE49-F238E27FC236}">
                <a16:creationId xmlns:a16="http://schemas.microsoft.com/office/drawing/2014/main" id="{A645B839-E856-4EB4-9850-89DDFB783311}"/>
              </a:ext>
            </a:extLst>
          </p:cNvPr>
          <p:cNvSpPr txBox="1"/>
          <p:nvPr/>
        </p:nvSpPr>
        <p:spPr>
          <a:xfrm>
            <a:off x="1326675" y="3412083"/>
            <a:ext cx="9558662" cy="400110"/>
          </a:xfrm>
          <a:prstGeom prst="rect">
            <a:avLst/>
          </a:prstGeom>
          <a:noFill/>
        </p:spPr>
        <p:txBody>
          <a:bodyPr wrap="square">
            <a:spAutoFit/>
          </a:bodyPr>
          <a:lstStyle/>
          <a:p>
            <a:r>
              <a:rPr lang="en-US" altLang="ko-KR" sz="2000" b="0" i="0" dirty="0">
                <a:solidFill>
                  <a:schemeClr val="bg1">
                    <a:lumMod val="85000"/>
                  </a:schemeClr>
                </a:solidFill>
                <a:effectLst/>
                <a:latin typeface="Consolas" panose="020B0609020204030204" pitchFamily="49" charset="0"/>
              </a:rPr>
              <a:t>0x321f4747eae52197734cfc95b04c0717776bc73b279c506cc7d5c63b46aadbf3</a:t>
            </a:r>
            <a:endParaRPr lang="ko-KR" altLang="en-US" sz="2000" dirty="0">
              <a:solidFill>
                <a:schemeClr val="bg1">
                  <a:lumMod val="85000"/>
                </a:schemeClr>
              </a:solidFill>
              <a:latin typeface="Consolas" panose="020B0609020204030204" pitchFamily="49" charset="0"/>
            </a:endParaRPr>
          </a:p>
        </p:txBody>
      </p:sp>
      <p:sp>
        <p:nvSpPr>
          <p:cNvPr id="11" name="TextBox 10">
            <a:extLst>
              <a:ext uri="{FF2B5EF4-FFF2-40B4-BE49-F238E27FC236}">
                <a16:creationId xmlns:a16="http://schemas.microsoft.com/office/drawing/2014/main" id="{F06059DC-B0E4-450C-A72C-AF2F7FAFA0BE}"/>
              </a:ext>
            </a:extLst>
          </p:cNvPr>
          <p:cNvSpPr txBox="1"/>
          <p:nvPr/>
        </p:nvSpPr>
        <p:spPr>
          <a:xfrm>
            <a:off x="1326675" y="3932889"/>
            <a:ext cx="9558662" cy="400110"/>
          </a:xfrm>
          <a:prstGeom prst="rect">
            <a:avLst/>
          </a:prstGeom>
          <a:noFill/>
        </p:spPr>
        <p:txBody>
          <a:bodyPr wrap="square">
            <a:spAutoFit/>
          </a:bodyPr>
          <a:lstStyle/>
          <a:p>
            <a:r>
              <a:rPr lang="en-US" altLang="ko-KR" sz="2000" b="0" i="0" dirty="0">
                <a:solidFill>
                  <a:schemeClr val="bg1">
                    <a:lumMod val="85000"/>
                  </a:schemeClr>
                </a:solidFill>
                <a:effectLst/>
                <a:latin typeface="Consolas" panose="020B0609020204030204" pitchFamily="49" charset="0"/>
              </a:rPr>
              <a:t>0xd5d7a68e6e295cf780ec9addfbe60977866fb44c39752fbb3b24a0f7b0e1f444</a:t>
            </a:r>
            <a:endParaRPr lang="ko-KR" altLang="en-US" sz="2000" dirty="0">
              <a:solidFill>
                <a:schemeClr val="bg1">
                  <a:lumMod val="85000"/>
                </a:schemeClr>
              </a:solidFill>
              <a:latin typeface="Consolas" panose="020B0609020204030204" pitchFamily="49" charset="0"/>
            </a:endParaRPr>
          </a:p>
        </p:txBody>
      </p:sp>
      <p:sp>
        <p:nvSpPr>
          <p:cNvPr id="12" name="TextBox 11">
            <a:extLst>
              <a:ext uri="{FF2B5EF4-FFF2-40B4-BE49-F238E27FC236}">
                <a16:creationId xmlns:a16="http://schemas.microsoft.com/office/drawing/2014/main" id="{C349A9F1-241C-4228-AB23-C77520AFAB68}"/>
              </a:ext>
            </a:extLst>
          </p:cNvPr>
          <p:cNvSpPr txBox="1"/>
          <p:nvPr/>
        </p:nvSpPr>
        <p:spPr>
          <a:xfrm>
            <a:off x="1326675" y="4453695"/>
            <a:ext cx="9558662" cy="400110"/>
          </a:xfrm>
          <a:prstGeom prst="rect">
            <a:avLst/>
          </a:prstGeom>
          <a:noFill/>
        </p:spPr>
        <p:txBody>
          <a:bodyPr wrap="square">
            <a:spAutoFit/>
          </a:bodyPr>
          <a:lstStyle/>
          <a:p>
            <a:r>
              <a:rPr lang="en-US" altLang="ko-KR" sz="2000" b="0" i="0" dirty="0">
                <a:solidFill>
                  <a:schemeClr val="bg1">
                    <a:lumMod val="85000"/>
                  </a:schemeClr>
                </a:solidFill>
                <a:effectLst/>
                <a:latin typeface="Consolas" panose="020B0609020204030204" pitchFamily="49" charset="0"/>
              </a:rPr>
              <a:t>0xe060d3d30306df031bb6646c76a41effd63b5a9e80a8557794a302a85940b10f</a:t>
            </a:r>
            <a:endParaRPr lang="ko-KR" altLang="en-US" sz="2000" dirty="0">
              <a:solidFill>
                <a:schemeClr val="bg1">
                  <a:lumMod val="85000"/>
                </a:schemeClr>
              </a:solidFill>
              <a:latin typeface="Consolas" panose="020B0609020204030204" pitchFamily="49" charset="0"/>
            </a:endParaRPr>
          </a:p>
        </p:txBody>
      </p:sp>
      <p:sp>
        <p:nvSpPr>
          <p:cNvPr id="13" name="TextBox 12">
            <a:extLst>
              <a:ext uri="{FF2B5EF4-FFF2-40B4-BE49-F238E27FC236}">
                <a16:creationId xmlns:a16="http://schemas.microsoft.com/office/drawing/2014/main" id="{653ED91D-4858-4F8A-A3B0-96D9879A09AA}"/>
              </a:ext>
            </a:extLst>
          </p:cNvPr>
          <p:cNvSpPr txBox="1"/>
          <p:nvPr/>
        </p:nvSpPr>
        <p:spPr>
          <a:xfrm>
            <a:off x="1326675" y="4974501"/>
            <a:ext cx="9558662" cy="400110"/>
          </a:xfrm>
          <a:prstGeom prst="rect">
            <a:avLst/>
          </a:prstGeom>
          <a:noFill/>
        </p:spPr>
        <p:txBody>
          <a:bodyPr wrap="square">
            <a:spAutoFit/>
          </a:bodyPr>
          <a:lstStyle/>
          <a:p>
            <a:r>
              <a:rPr lang="en-US" altLang="ko-KR" sz="2000" b="0" i="0" dirty="0">
                <a:solidFill>
                  <a:schemeClr val="bg1">
                    <a:lumMod val="85000"/>
                  </a:schemeClr>
                </a:solidFill>
                <a:effectLst/>
                <a:latin typeface="Consolas" panose="020B0609020204030204" pitchFamily="49" charset="0"/>
              </a:rPr>
              <a:t>0x45ea754b57f4ce3cb27f1b4808c796b5fb0ccf35bbacc12055d2db6ee15b1ee4</a:t>
            </a:r>
            <a:endParaRPr lang="ko-KR" altLang="en-US" sz="2000" dirty="0">
              <a:solidFill>
                <a:schemeClr val="bg1">
                  <a:lumMod val="85000"/>
                </a:schemeClr>
              </a:solidFill>
              <a:latin typeface="Consolas" panose="020B0609020204030204" pitchFamily="49" charset="0"/>
            </a:endParaRPr>
          </a:p>
        </p:txBody>
      </p:sp>
      <p:sp>
        <p:nvSpPr>
          <p:cNvPr id="14" name="TextBox 13">
            <a:extLst>
              <a:ext uri="{FF2B5EF4-FFF2-40B4-BE49-F238E27FC236}">
                <a16:creationId xmlns:a16="http://schemas.microsoft.com/office/drawing/2014/main" id="{3B81E0FC-093B-490E-9405-AA95F3579E3D}"/>
              </a:ext>
            </a:extLst>
          </p:cNvPr>
          <p:cNvSpPr txBox="1"/>
          <p:nvPr/>
        </p:nvSpPr>
        <p:spPr>
          <a:xfrm>
            <a:off x="1326675" y="5495307"/>
            <a:ext cx="9558662" cy="400110"/>
          </a:xfrm>
          <a:prstGeom prst="rect">
            <a:avLst/>
          </a:prstGeom>
          <a:noFill/>
        </p:spPr>
        <p:txBody>
          <a:bodyPr wrap="square">
            <a:spAutoFit/>
          </a:bodyPr>
          <a:lstStyle/>
          <a:p>
            <a:r>
              <a:rPr lang="en-US" altLang="ko-KR" sz="2000" b="0" i="0" dirty="0">
                <a:solidFill>
                  <a:schemeClr val="bg1">
                    <a:lumMod val="85000"/>
                  </a:schemeClr>
                </a:solidFill>
                <a:effectLst/>
                <a:latin typeface="Consolas" panose="020B0609020204030204" pitchFamily="49" charset="0"/>
              </a:rPr>
              <a:t>0xc87eba80c969f382d2161bbec57d36ca28387aa5305de1611e4c662535eaebae</a:t>
            </a:r>
            <a:endParaRPr lang="ko-KR" altLang="en-US" sz="2000" dirty="0">
              <a:solidFill>
                <a:schemeClr val="bg1">
                  <a:lumMod val="85000"/>
                </a:schemeClr>
              </a:solidFill>
              <a:latin typeface="Consolas" panose="020B0609020204030204" pitchFamily="49" charset="0"/>
            </a:endParaRPr>
          </a:p>
        </p:txBody>
      </p:sp>
      <p:sp>
        <p:nvSpPr>
          <p:cNvPr id="15" name="TextBox 14">
            <a:extLst>
              <a:ext uri="{FF2B5EF4-FFF2-40B4-BE49-F238E27FC236}">
                <a16:creationId xmlns:a16="http://schemas.microsoft.com/office/drawing/2014/main" id="{AB79A21B-F379-4F7E-BD8F-637F3ABE9895}"/>
              </a:ext>
            </a:extLst>
          </p:cNvPr>
          <p:cNvSpPr txBox="1"/>
          <p:nvPr/>
        </p:nvSpPr>
        <p:spPr>
          <a:xfrm>
            <a:off x="1326675" y="6016109"/>
            <a:ext cx="9558662" cy="400110"/>
          </a:xfrm>
          <a:prstGeom prst="rect">
            <a:avLst/>
          </a:prstGeom>
          <a:noFill/>
        </p:spPr>
        <p:txBody>
          <a:bodyPr wrap="square">
            <a:spAutoFit/>
          </a:bodyPr>
          <a:lstStyle/>
          <a:p>
            <a:r>
              <a:rPr lang="en-US" altLang="ko-KR" sz="2000" b="0" i="0" dirty="0">
                <a:solidFill>
                  <a:schemeClr val="bg1">
                    <a:lumMod val="85000"/>
                  </a:schemeClr>
                </a:solidFill>
                <a:effectLst/>
                <a:latin typeface="Consolas" panose="020B0609020204030204" pitchFamily="49" charset="0"/>
              </a:rPr>
              <a:t>0xdec5419b6d72c398ad0a379645d6b9081f75090261daddb1ec27564b6e51338f</a:t>
            </a:r>
            <a:endParaRPr lang="ko-KR" altLang="en-US" sz="2000" dirty="0">
              <a:solidFill>
                <a:schemeClr val="bg1">
                  <a:lumMod val="85000"/>
                </a:schemeClr>
              </a:solidFill>
              <a:latin typeface="Consolas" panose="020B0609020204030204" pitchFamily="49" charset="0"/>
            </a:endParaRPr>
          </a:p>
        </p:txBody>
      </p:sp>
    </p:spTree>
    <p:extLst>
      <p:ext uri="{BB962C8B-B14F-4D97-AF65-F5344CB8AC3E}">
        <p14:creationId xmlns:p14="http://schemas.microsoft.com/office/powerpoint/2010/main" val="172710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8" grpId="0"/>
      <p:bldP spid="9" grpId="0"/>
      <p:bldP spid="10" grpId="0"/>
      <p:bldP spid="11" grpId="0"/>
      <p:bldP spid="12" grpId="0"/>
      <p:bldP spid="13" grpId="0"/>
      <p:bldP spid="14" grpId="0"/>
      <p:bldP spid="15" grpId="0"/>
    </p:bld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FCD8FBDF-5881-4A76-AB90-361C2ECB3351}"/>
              </a:ext>
            </a:extLst>
          </p:cNvPr>
          <p:cNvSpPr>
            <a:spLocks noGrp="1"/>
          </p:cNvSpPr>
          <p:nvPr>
            <p:ph type="title"/>
          </p:nvPr>
        </p:nvSpPr>
        <p:spPr/>
        <p:txBody>
          <a:bodyPr/>
          <a:lstStyle/>
          <a:p>
            <a:r>
              <a:rPr lang="ko-KR" altLang="en-US" dirty="0"/>
              <a:t>지갑 </a:t>
            </a:r>
            <a:r>
              <a:rPr lang="en-US" altLang="ko-KR" dirty="0"/>
              <a:t>[ </a:t>
            </a:r>
            <a:r>
              <a:rPr lang="en-US" altLang="ko-KR" dirty="0" err="1"/>
              <a:t>MetaMask</a:t>
            </a:r>
            <a:r>
              <a:rPr lang="en-US" altLang="ko-KR" dirty="0"/>
              <a:t> Reset Wallet</a:t>
            </a:r>
            <a:r>
              <a:rPr lang="ko-KR" altLang="en-US" dirty="0"/>
              <a:t> </a:t>
            </a:r>
            <a:r>
              <a:rPr lang="en-US" altLang="ko-KR" dirty="0"/>
              <a:t>]</a:t>
            </a:r>
            <a:endParaRPr lang="ko-KR" altLang="en-US" dirty="0"/>
          </a:p>
        </p:txBody>
      </p:sp>
      <p:pic>
        <p:nvPicPr>
          <p:cNvPr id="13" name="그림 12">
            <a:extLst>
              <a:ext uri="{FF2B5EF4-FFF2-40B4-BE49-F238E27FC236}">
                <a16:creationId xmlns:a16="http://schemas.microsoft.com/office/drawing/2014/main" id="{AEDA5D1B-9B2A-4399-BAE7-CF718DC04545}"/>
              </a:ext>
            </a:extLst>
          </p:cNvPr>
          <p:cNvPicPr>
            <a:picLocks noChangeAspect="1"/>
          </p:cNvPicPr>
          <p:nvPr/>
        </p:nvPicPr>
        <p:blipFill>
          <a:blip r:embed="rId3"/>
          <a:stretch>
            <a:fillRect/>
          </a:stretch>
        </p:blipFill>
        <p:spPr>
          <a:xfrm>
            <a:off x="409755" y="1027665"/>
            <a:ext cx="5047036" cy="5307496"/>
          </a:xfrm>
          <a:prstGeom prst="rect">
            <a:avLst/>
          </a:prstGeom>
        </p:spPr>
      </p:pic>
      <p:pic>
        <p:nvPicPr>
          <p:cNvPr id="15" name="그림 14">
            <a:extLst>
              <a:ext uri="{FF2B5EF4-FFF2-40B4-BE49-F238E27FC236}">
                <a16:creationId xmlns:a16="http://schemas.microsoft.com/office/drawing/2014/main" id="{66294191-40E4-4735-86E3-A7802E5CE322}"/>
              </a:ext>
            </a:extLst>
          </p:cNvPr>
          <p:cNvPicPr>
            <a:picLocks noChangeAspect="1"/>
          </p:cNvPicPr>
          <p:nvPr/>
        </p:nvPicPr>
        <p:blipFill>
          <a:blip r:embed="rId4"/>
          <a:stretch>
            <a:fillRect/>
          </a:stretch>
        </p:blipFill>
        <p:spPr>
          <a:xfrm>
            <a:off x="6066849" y="657225"/>
            <a:ext cx="2520000" cy="2054769"/>
          </a:xfrm>
          <a:prstGeom prst="rect">
            <a:avLst/>
          </a:prstGeom>
        </p:spPr>
      </p:pic>
      <p:pic>
        <p:nvPicPr>
          <p:cNvPr id="17" name="그림 16">
            <a:extLst>
              <a:ext uri="{FF2B5EF4-FFF2-40B4-BE49-F238E27FC236}">
                <a16:creationId xmlns:a16="http://schemas.microsoft.com/office/drawing/2014/main" id="{81B7B2E2-820F-4D6A-9611-CCD7F3F69910}"/>
              </a:ext>
            </a:extLst>
          </p:cNvPr>
          <p:cNvPicPr>
            <a:picLocks noChangeAspect="1"/>
          </p:cNvPicPr>
          <p:nvPr/>
        </p:nvPicPr>
        <p:blipFill>
          <a:blip r:embed="rId5"/>
          <a:stretch>
            <a:fillRect/>
          </a:stretch>
        </p:blipFill>
        <p:spPr>
          <a:xfrm>
            <a:off x="6066849" y="3020244"/>
            <a:ext cx="2520000" cy="1644064"/>
          </a:xfrm>
          <a:prstGeom prst="rect">
            <a:avLst/>
          </a:prstGeom>
        </p:spPr>
      </p:pic>
      <p:pic>
        <p:nvPicPr>
          <p:cNvPr id="19" name="그림 18">
            <a:extLst>
              <a:ext uri="{FF2B5EF4-FFF2-40B4-BE49-F238E27FC236}">
                <a16:creationId xmlns:a16="http://schemas.microsoft.com/office/drawing/2014/main" id="{DFA1F498-FC1C-479D-96FF-0D586B0D7BB7}"/>
              </a:ext>
            </a:extLst>
          </p:cNvPr>
          <p:cNvPicPr>
            <a:picLocks noChangeAspect="1"/>
          </p:cNvPicPr>
          <p:nvPr/>
        </p:nvPicPr>
        <p:blipFill rotWithShape="1">
          <a:blip r:embed="rId6"/>
          <a:srcRect t="23639" b="23389"/>
          <a:stretch/>
        </p:blipFill>
        <p:spPr>
          <a:xfrm>
            <a:off x="9299575" y="3251766"/>
            <a:ext cx="2520000" cy="1177344"/>
          </a:xfrm>
          <a:prstGeom prst="rect">
            <a:avLst/>
          </a:prstGeom>
        </p:spPr>
      </p:pic>
      <p:pic>
        <p:nvPicPr>
          <p:cNvPr id="21" name="그림 20">
            <a:extLst>
              <a:ext uri="{FF2B5EF4-FFF2-40B4-BE49-F238E27FC236}">
                <a16:creationId xmlns:a16="http://schemas.microsoft.com/office/drawing/2014/main" id="{28FBC301-8168-47A3-87CA-4D09F7A05236}"/>
              </a:ext>
            </a:extLst>
          </p:cNvPr>
          <p:cNvPicPr>
            <a:picLocks noChangeAspect="1"/>
          </p:cNvPicPr>
          <p:nvPr/>
        </p:nvPicPr>
        <p:blipFill>
          <a:blip r:embed="rId7"/>
          <a:stretch>
            <a:fillRect/>
          </a:stretch>
        </p:blipFill>
        <p:spPr>
          <a:xfrm>
            <a:off x="6066849" y="4961534"/>
            <a:ext cx="2520000" cy="1641716"/>
          </a:xfrm>
          <a:prstGeom prst="rect">
            <a:avLst/>
          </a:prstGeom>
        </p:spPr>
      </p:pic>
      <p:pic>
        <p:nvPicPr>
          <p:cNvPr id="23" name="그림 22">
            <a:extLst>
              <a:ext uri="{FF2B5EF4-FFF2-40B4-BE49-F238E27FC236}">
                <a16:creationId xmlns:a16="http://schemas.microsoft.com/office/drawing/2014/main" id="{60B231E0-350B-43E1-85E5-217B1EAC007B}"/>
              </a:ext>
            </a:extLst>
          </p:cNvPr>
          <p:cNvPicPr>
            <a:picLocks noChangeAspect="1"/>
          </p:cNvPicPr>
          <p:nvPr/>
        </p:nvPicPr>
        <p:blipFill>
          <a:blip r:embed="rId8"/>
          <a:stretch>
            <a:fillRect/>
          </a:stretch>
        </p:blipFill>
        <p:spPr>
          <a:xfrm>
            <a:off x="9299575" y="4859185"/>
            <a:ext cx="2520000" cy="1846415"/>
          </a:xfrm>
          <a:prstGeom prst="rect">
            <a:avLst/>
          </a:prstGeom>
        </p:spPr>
      </p:pic>
      <p:cxnSp>
        <p:nvCxnSpPr>
          <p:cNvPr id="25" name="직선 화살표 연결선 24">
            <a:extLst>
              <a:ext uri="{FF2B5EF4-FFF2-40B4-BE49-F238E27FC236}">
                <a16:creationId xmlns:a16="http://schemas.microsoft.com/office/drawing/2014/main" id="{6849842C-62EE-48CD-B940-D565D3E81BC4}"/>
              </a:ext>
            </a:extLst>
          </p:cNvPr>
          <p:cNvCxnSpPr>
            <a:stCxn id="15" idx="2"/>
            <a:endCxn id="17" idx="0"/>
          </p:cNvCxnSpPr>
          <p:nvPr/>
        </p:nvCxnSpPr>
        <p:spPr>
          <a:xfrm>
            <a:off x="7326849" y="2711994"/>
            <a:ext cx="0" cy="308250"/>
          </a:xfrm>
          <a:prstGeom prst="straightConnector1">
            <a:avLst/>
          </a:prstGeom>
          <a:ln w="28575">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직선 화살표 연결선 25">
            <a:extLst>
              <a:ext uri="{FF2B5EF4-FFF2-40B4-BE49-F238E27FC236}">
                <a16:creationId xmlns:a16="http://schemas.microsoft.com/office/drawing/2014/main" id="{BCF2B9D5-4D64-4658-BEE2-C5FF283F41E5}"/>
              </a:ext>
            </a:extLst>
          </p:cNvPr>
          <p:cNvCxnSpPr>
            <a:cxnSpLocks/>
            <a:stCxn id="17" idx="3"/>
            <a:endCxn id="19" idx="1"/>
          </p:cNvCxnSpPr>
          <p:nvPr/>
        </p:nvCxnSpPr>
        <p:spPr>
          <a:xfrm flipV="1">
            <a:off x="8586849" y="3840438"/>
            <a:ext cx="712726" cy="1838"/>
          </a:xfrm>
          <a:prstGeom prst="straightConnector1">
            <a:avLst/>
          </a:prstGeom>
          <a:ln w="28575">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FE9B0E75-9E55-4F2F-AF5E-0C8AA6CC6989}"/>
              </a:ext>
            </a:extLst>
          </p:cNvPr>
          <p:cNvCxnSpPr>
            <a:cxnSpLocks/>
            <a:stCxn id="19" idx="1"/>
            <a:endCxn id="21" idx="3"/>
          </p:cNvCxnSpPr>
          <p:nvPr/>
        </p:nvCxnSpPr>
        <p:spPr>
          <a:xfrm flipH="1">
            <a:off x="8586849" y="3840438"/>
            <a:ext cx="712726" cy="1941954"/>
          </a:xfrm>
          <a:prstGeom prst="straightConnector1">
            <a:avLst/>
          </a:prstGeom>
          <a:ln w="28575">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A2C1C281-08D1-45EE-A989-D5E93E3C6B15}"/>
              </a:ext>
            </a:extLst>
          </p:cNvPr>
          <p:cNvCxnSpPr>
            <a:cxnSpLocks/>
            <a:stCxn id="21" idx="3"/>
            <a:endCxn id="23" idx="1"/>
          </p:cNvCxnSpPr>
          <p:nvPr/>
        </p:nvCxnSpPr>
        <p:spPr>
          <a:xfrm>
            <a:off x="8586849" y="5782392"/>
            <a:ext cx="712726" cy="1"/>
          </a:xfrm>
          <a:prstGeom prst="straightConnector1">
            <a:avLst/>
          </a:prstGeom>
          <a:ln w="28575">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직선 화살표 연결선 37">
            <a:extLst>
              <a:ext uri="{FF2B5EF4-FFF2-40B4-BE49-F238E27FC236}">
                <a16:creationId xmlns:a16="http://schemas.microsoft.com/office/drawing/2014/main" id="{C0034EF3-8CA3-4697-8EA0-63994505B4D3}"/>
              </a:ext>
            </a:extLst>
          </p:cNvPr>
          <p:cNvCxnSpPr>
            <a:cxnSpLocks/>
          </p:cNvCxnSpPr>
          <p:nvPr/>
        </p:nvCxnSpPr>
        <p:spPr>
          <a:xfrm>
            <a:off x="5456791" y="1763203"/>
            <a:ext cx="602103" cy="1987"/>
          </a:xfrm>
          <a:prstGeom prst="straightConnector1">
            <a:avLst/>
          </a:prstGeom>
          <a:ln w="28575">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8879701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4" name="직선 연결선 193">
            <a:extLst>
              <a:ext uri="{FF2B5EF4-FFF2-40B4-BE49-F238E27FC236}">
                <a16:creationId xmlns:a16="http://schemas.microsoft.com/office/drawing/2014/main" id="{1C8B76BC-8DFF-4EAE-AD33-0AB7984C43A6}"/>
              </a:ext>
            </a:extLst>
          </p:cNvPr>
          <p:cNvCxnSpPr/>
          <p:nvPr/>
        </p:nvCxnSpPr>
        <p:spPr>
          <a:xfrm>
            <a:off x="8950558" y="654405"/>
            <a:ext cx="0" cy="5688013"/>
          </a:xfrm>
          <a:prstGeom prst="line">
            <a:avLst/>
          </a:prstGeom>
          <a:ln w="3175">
            <a:solidFill>
              <a:schemeClr val="bg1">
                <a:lumMod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91" name="직선 연결선 190">
            <a:extLst>
              <a:ext uri="{FF2B5EF4-FFF2-40B4-BE49-F238E27FC236}">
                <a16:creationId xmlns:a16="http://schemas.microsoft.com/office/drawing/2014/main" id="{55EA036E-5689-4E4F-8D02-A2FDE7AB396B}"/>
              </a:ext>
            </a:extLst>
          </p:cNvPr>
          <p:cNvCxnSpPr/>
          <p:nvPr/>
        </p:nvCxnSpPr>
        <p:spPr>
          <a:xfrm>
            <a:off x="5115734" y="657225"/>
            <a:ext cx="0" cy="5688013"/>
          </a:xfrm>
          <a:prstGeom prst="line">
            <a:avLst/>
          </a:prstGeom>
          <a:ln w="3175">
            <a:solidFill>
              <a:schemeClr val="bg1">
                <a:lumMod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92" name="직선 연결선 191">
            <a:extLst>
              <a:ext uri="{FF2B5EF4-FFF2-40B4-BE49-F238E27FC236}">
                <a16:creationId xmlns:a16="http://schemas.microsoft.com/office/drawing/2014/main" id="{F4E86B98-0B7B-4170-9AE1-0513E0088D24}"/>
              </a:ext>
            </a:extLst>
          </p:cNvPr>
          <p:cNvCxnSpPr/>
          <p:nvPr/>
        </p:nvCxnSpPr>
        <p:spPr>
          <a:xfrm>
            <a:off x="6375699" y="670944"/>
            <a:ext cx="0" cy="5688013"/>
          </a:xfrm>
          <a:prstGeom prst="line">
            <a:avLst/>
          </a:prstGeom>
          <a:ln w="3175">
            <a:solidFill>
              <a:schemeClr val="bg1">
                <a:lumMod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93" name="직선 연결선 192">
            <a:extLst>
              <a:ext uri="{FF2B5EF4-FFF2-40B4-BE49-F238E27FC236}">
                <a16:creationId xmlns:a16="http://schemas.microsoft.com/office/drawing/2014/main" id="{FAC11864-2102-45FA-BAD3-F1D9A35836B3}"/>
              </a:ext>
            </a:extLst>
          </p:cNvPr>
          <p:cNvCxnSpPr/>
          <p:nvPr/>
        </p:nvCxnSpPr>
        <p:spPr>
          <a:xfrm>
            <a:off x="7741255" y="647812"/>
            <a:ext cx="0" cy="5688013"/>
          </a:xfrm>
          <a:prstGeom prst="line">
            <a:avLst/>
          </a:prstGeom>
          <a:ln w="3175">
            <a:solidFill>
              <a:schemeClr val="bg1">
                <a:lumMod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95" name="직선 연결선 194">
            <a:extLst>
              <a:ext uri="{FF2B5EF4-FFF2-40B4-BE49-F238E27FC236}">
                <a16:creationId xmlns:a16="http://schemas.microsoft.com/office/drawing/2014/main" id="{C702464E-9BCF-48EE-8153-37149AB7B63D}"/>
              </a:ext>
            </a:extLst>
          </p:cNvPr>
          <p:cNvCxnSpPr/>
          <p:nvPr/>
        </p:nvCxnSpPr>
        <p:spPr>
          <a:xfrm>
            <a:off x="10163465" y="670944"/>
            <a:ext cx="0" cy="5688013"/>
          </a:xfrm>
          <a:prstGeom prst="line">
            <a:avLst/>
          </a:prstGeom>
          <a:ln w="3175">
            <a:solidFill>
              <a:schemeClr val="bg1">
                <a:lumMod val="50000"/>
              </a:schemeClr>
            </a:solidFill>
            <a:prstDash val="solid"/>
          </a:ln>
        </p:spPr>
        <p:style>
          <a:lnRef idx="1">
            <a:schemeClr val="accent1"/>
          </a:lnRef>
          <a:fillRef idx="0">
            <a:schemeClr val="accent1"/>
          </a:fillRef>
          <a:effectRef idx="0">
            <a:schemeClr val="accent1"/>
          </a:effectRef>
          <a:fontRef idx="minor">
            <a:schemeClr val="tx1"/>
          </a:fontRef>
        </p:style>
      </p:cxnSp>
      <p:sp>
        <p:nvSpPr>
          <p:cNvPr id="3" name="제목 2">
            <a:extLst>
              <a:ext uri="{FF2B5EF4-FFF2-40B4-BE49-F238E27FC236}">
                <a16:creationId xmlns:a16="http://schemas.microsoft.com/office/drawing/2014/main" id="{87E4F796-1CAE-4360-BED6-0D6E9D2D4539}"/>
              </a:ext>
            </a:extLst>
          </p:cNvPr>
          <p:cNvSpPr>
            <a:spLocks noGrp="1"/>
          </p:cNvSpPr>
          <p:nvPr>
            <p:ph type="title"/>
          </p:nvPr>
        </p:nvSpPr>
        <p:spPr/>
        <p:txBody>
          <a:bodyPr/>
          <a:lstStyle/>
          <a:p>
            <a:r>
              <a:rPr lang="ko-KR" altLang="en-US" dirty="0"/>
              <a:t>지갑 </a:t>
            </a:r>
            <a:r>
              <a:rPr lang="en-US" altLang="ko-KR" dirty="0"/>
              <a:t>[ </a:t>
            </a:r>
            <a:r>
              <a:rPr lang="ko-KR" altLang="en-US" dirty="0"/>
              <a:t>개인키 관리 </a:t>
            </a:r>
            <a:r>
              <a:rPr lang="en-US" altLang="ko-KR" dirty="0"/>
              <a:t>]</a:t>
            </a:r>
            <a:endParaRPr lang="ko-KR" altLang="en-US" dirty="0"/>
          </a:p>
        </p:txBody>
      </p:sp>
      <p:sp>
        <p:nvSpPr>
          <p:cNvPr id="16" name="TextBox 15">
            <a:extLst>
              <a:ext uri="{FF2B5EF4-FFF2-40B4-BE49-F238E27FC236}">
                <a16:creationId xmlns:a16="http://schemas.microsoft.com/office/drawing/2014/main" id="{D4144944-D6A9-4ED1-8DB9-CBCA734F8686}"/>
              </a:ext>
            </a:extLst>
          </p:cNvPr>
          <p:cNvSpPr txBox="1"/>
          <p:nvPr/>
        </p:nvSpPr>
        <p:spPr>
          <a:xfrm>
            <a:off x="1952656" y="3360208"/>
            <a:ext cx="1067920" cy="646331"/>
          </a:xfrm>
          <a:prstGeom prst="rect">
            <a:avLst/>
          </a:prstGeom>
          <a:noFill/>
        </p:spPr>
        <p:txBody>
          <a:bodyPr wrap="none" rtlCol="0">
            <a:spAutoFit/>
          </a:bodyPr>
          <a:lstStyle/>
          <a:p>
            <a:pPr algn="ctr"/>
            <a:r>
              <a:rPr lang="en-US" altLang="ko-KR" sz="2000" dirty="0">
                <a:solidFill>
                  <a:schemeClr val="bg1">
                    <a:lumMod val="85000"/>
                  </a:schemeClr>
                </a:solidFill>
                <a:latin typeface="Arial" panose="020B0604020202020204" pitchFamily="34" charset="0"/>
              </a:rPr>
              <a:t>Entropy</a:t>
            </a:r>
          </a:p>
          <a:p>
            <a:pPr algn="ctr"/>
            <a:r>
              <a:rPr lang="en-US" altLang="ko-KR" sz="1600" dirty="0">
                <a:solidFill>
                  <a:schemeClr val="bg1">
                    <a:lumMod val="85000"/>
                  </a:schemeClr>
                </a:solidFill>
                <a:latin typeface="Arial" panose="020B0604020202020204" pitchFamily="34" charset="0"/>
              </a:rPr>
              <a:t>(128 bits)</a:t>
            </a:r>
          </a:p>
        </p:txBody>
      </p:sp>
      <p:sp>
        <p:nvSpPr>
          <p:cNvPr id="17" name="TextBox 16">
            <a:extLst>
              <a:ext uri="{FF2B5EF4-FFF2-40B4-BE49-F238E27FC236}">
                <a16:creationId xmlns:a16="http://schemas.microsoft.com/office/drawing/2014/main" id="{5489364B-0917-4160-985B-A8AC8AF3DC5D}"/>
              </a:ext>
            </a:extLst>
          </p:cNvPr>
          <p:cNvSpPr txBox="1"/>
          <p:nvPr/>
        </p:nvSpPr>
        <p:spPr>
          <a:xfrm>
            <a:off x="3342427" y="3267604"/>
            <a:ext cx="1675772" cy="830997"/>
          </a:xfrm>
          <a:prstGeom prst="rect">
            <a:avLst/>
          </a:prstGeom>
          <a:noFill/>
        </p:spPr>
        <p:txBody>
          <a:bodyPr wrap="square" lIns="36000" rIns="126000" rtlCol="0">
            <a:spAutoFit/>
          </a:bodyPr>
          <a:lstStyle/>
          <a:p>
            <a:pPr algn="ctr"/>
            <a:r>
              <a:rPr lang="en-US" altLang="ko-KR" sz="2000" dirty="0">
                <a:solidFill>
                  <a:schemeClr val="bg1">
                    <a:lumMod val="85000"/>
                  </a:schemeClr>
                </a:solidFill>
                <a:latin typeface="Arial" panose="020B0604020202020204" pitchFamily="34" charset="0"/>
              </a:rPr>
              <a:t> Master Key</a:t>
            </a:r>
          </a:p>
          <a:p>
            <a:pPr algn="ctr"/>
            <a:r>
              <a:rPr lang="en-US" altLang="ko-KR" sz="1400" dirty="0">
                <a:solidFill>
                  <a:schemeClr val="bg1">
                    <a:lumMod val="85000"/>
                  </a:schemeClr>
                </a:solidFill>
                <a:latin typeface="Arial" panose="020B0604020202020204" pitchFamily="34" charset="0"/>
              </a:rPr>
              <a:t>m (256 bits)</a:t>
            </a:r>
            <a:br>
              <a:rPr lang="en-US" altLang="ko-KR" sz="1400" dirty="0">
                <a:solidFill>
                  <a:schemeClr val="bg1">
                    <a:lumMod val="85000"/>
                  </a:schemeClr>
                </a:solidFill>
                <a:latin typeface="Arial" panose="020B0604020202020204" pitchFamily="34" charset="0"/>
              </a:rPr>
            </a:br>
            <a:r>
              <a:rPr lang="en-US" altLang="ko-KR" sz="1400" dirty="0" err="1">
                <a:solidFill>
                  <a:schemeClr val="bg1">
                    <a:lumMod val="85000"/>
                  </a:schemeClr>
                </a:solidFill>
                <a:latin typeface="Arial" panose="020B0604020202020204" pitchFamily="34" charset="0"/>
              </a:rPr>
              <a:t>chaincode</a:t>
            </a:r>
            <a:r>
              <a:rPr lang="en-US" altLang="ko-KR" sz="1400" dirty="0">
                <a:solidFill>
                  <a:schemeClr val="bg1">
                    <a:lumMod val="85000"/>
                  </a:schemeClr>
                </a:solidFill>
                <a:latin typeface="Arial" panose="020B0604020202020204" pitchFamily="34" charset="0"/>
              </a:rPr>
              <a:t>(256bits)</a:t>
            </a:r>
          </a:p>
        </p:txBody>
      </p:sp>
      <p:sp>
        <p:nvSpPr>
          <p:cNvPr id="18" name="TextBox 17">
            <a:extLst>
              <a:ext uri="{FF2B5EF4-FFF2-40B4-BE49-F238E27FC236}">
                <a16:creationId xmlns:a16="http://schemas.microsoft.com/office/drawing/2014/main" id="{DC4353A5-A747-4952-A028-C15F244DB75D}"/>
              </a:ext>
            </a:extLst>
          </p:cNvPr>
          <p:cNvSpPr txBox="1"/>
          <p:nvPr/>
        </p:nvSpPr>
        <p:spPr>
          <a:xfrm>
            <a:off x="1668122" y="671463"/>
            <a:ext cx="1636987" cy="400110"/>
          </a:xfrm>
          <a:prstGeom prst="rect">
            <a:avLst/>
          </a:prstGeom>
          <a:noFill/>
        </p:spPr>
        <p:txBody>
          <a:bodyPr wrap="none" rtlCol="0">
            <a:spAutoFit/>
          </a:bodyPr>
          <a:lstStyle/>
          <a:p>
            <a:pPr algn="ctr"/>
            <a:r>
              <a:rPr lang="en-US" altLang="ko-KR" sz="2000" dirty="0">
                <a:solidFill>
                  <a:schemeClr val="bg1">
                    <a:lumMod val="85000"/>
                  </a:schemeClr>
                </a:solidFill>
                <a:latin typeface="Arial" panose="020B0604020202020204" pitchFamily="34" charset="0"/>
              </a:rPr>
              <a:t>Master Seed</a:t>
            </a:r>
          </a:p>
        </p:txBody>
      </p:sp>
      <p:sp>
        <p:nvSpPr>
          <p:cNvPr id="19" name="TextBox 18">
            <a:extLst>
              <a:ext uri="{FF2B5EF4-FFF2-40B4-BE49-F238E27FC236}">
                <a16:creationId xmlns:a16="http://schemas.microsoft.com/office/drawing/2014/main" id="{D344B481-28CA-41E4-8950-C5B4D93D5107}"/>
              </a:ext>
            </a:extLst>
          </p:cNvPr>
          <p:cNvSpPr txBox="1"/>
          <p:nvPr/>
        </p:nvSpPr>
        <p:spPr>
          <a:xfrm>
            <a:off x="5178631" y="671463"/>
            <a:ext cx="1160895" cy="400110"/>
          </a:xfrm>
          <a:prstGeom prst="rect">
            <a:avLst/>
          </a:prstGeom>
          <a:noFill/>
        </p:spPr>
        <p:txBody>
          <a:bodyPr wrap="none" rtlCol="0">
            <a:spAutoFit/>
          </a:bodyPr>
          <a:lstStyle/>
          <a:p>
            <a:pPr algn="ctr"/>
            <a:r>
              <a:rPr lang="en-US" altLang="ko-KR" sz="2000" dirty="0">
                <a:solidFill>
                  <a:schemeClr val="bg1">
                    <a:lumMod val="85000"/>
                  </a:schemeClr>
                </a:solidFill>
                <a:latin typeface="Arial" panose="020B0604020202020204" pitchFamily="34" charset="0"/>
              </a:rPr>
              <a:t>purpose'</a:t>
            </a:r>
          </a:p>
        </p:txBody>
      </p:sp>
      <p:sp>
        <p:nvSpPr>
          <p:cNvPr id="20" name="TextBox 19">
            <a:extLst>
              <a:ext uri="{FF2B5EF4-FFF2-40B4-BE49-F238E27FC236}">
                <a16:creationId xmlns:a16="http://schemas.microsoft.com/office/drawing/2014/main" id="{B605C7F5-09D6-400F-A282-E7F86ED0668D}"/>
              </a:ext>
            </a:extLst>
          </p:cNvPr>
          <p:cNvSpPr txBox="1"/>
          <p:nvPr/>
        </p:nvSpPr>
        <p:spPr>
          <a:xfrm>
            <a:off x="6400887" y="671463"/>
            <a:ext cx="1332416" cy="400110"/>
          </a:xfrm>
          <a:prstGeom prst="rect">
            <a:avLst/>
          </a:prstGeom>
          <a:noFill/>
        </p:spPr>
        <p:txBody>
          <a:bodyPr wrap="none" rtlCol="0">
            <a:spAutoFit/>
          </a:bodyPr>
          <a:lstStyle/>
          <a:p>
            <a:pPr algn="ctr"/>
            <a:r>
              <a:rPr lang="en-US" altLang="ko-KR" sz="2000" dirty="0" err="1">
                <a:solidFill>
                  <a:schemeClr val="bg1">
                    <a:lumMod val="85000"/>
                  </a:schemeClr>
                </a:solidFill>
                <a:latin typeface="Arial" panose="020B0604020202020204" pitchFamily="34" charset="0"/>
              </a:rPr>
              <a:t>coin_type</a:t>
            </a:r>
            <a:r>
              <a:rPr lang="en-US" altLang="ko-KR" sz="2000" dirty="0">
                <a:solidFill>
                  <a:schemeClr val="bg1">
                    <a:lumMod val="85000"/>
                  </a:schemeClr>
                </a:solidFill>
                <a:latin typeface="Arial" panose="020B0604020202020204" pitchFamily="34" charset="0"/>
              </a:rPr>
              <a:t>'</a:t>
            </a:r>
          </a:p>
        </p:txBody>
      </p:sp>
      <p:sp>
        <p:nvSpPr>
          <p:cNvPr id="21" name="TextBox 20">
            <a:extLst>
              <a:ext uri="{FF2B5EF4-FFF2-40B4-BE49-F238E27FC236}">
                <a16:creationId xmlns:a16="http://schemas.microsoft.com/office/drawing/2014/main" id="{D61C5EAE-F6C4-48B8-A8BE-FBE07AB1DD59}"/>
              </a:ext>
            </a:extLst>
          </p:cNvPr>
          <p:cNvSpPr txBox="1"/>
          <p:nvPr/>
        </p:nvSpPr>
        <p:spPr>
          <a:xfrm>
            <a:off x="7794664" y="671463"/>
            <a:ext cx="1132041" cy="400110"/>
          </a:xfrm>
          <a:prstGeom prst="rect">
            <a:avLst/>
          </a:prstGeom>
          <a:noFill/>
        </p:spPr>
        <p:txBody>
          <a:bodyPr wrap="none" rtlCol="0">
            <a:spAutoFit/>
          </a:bodyPr>
          <a:lstStyle/>
          <a:p>
            <a:pPr algn="ctr"/>
            <a:r>
              <a:rPr lang="en-US" altLang="ko-KR" sz="2000" dirty="0">
                <a:solidFill>
                  <a:schemeClr val="bg1">
                    <a:lumMod val="85000"/>
                  </a:schemeClr>
                </a:solidFill>
                <a:latin typeface="Arial" panose="020B0604020202020204" pitchFamily="34" charset="0"/>
              </a:rPr>
              <a:t>account'</a:t>
            </a:r>
          </a:p>
        </p:txBody>
      </p:sp>
      <p:sp>
        <p:nvSpPr>
          <p:cNvPr id="22" name="TextBox 21">
            <a:extLst>
              <a:ext uri="{FF2B5EF4-FFF2-40B4-BE49-F238E27FC236}">
                <a16:creationId xmlns:a16="http://schemas.microsoft.com/office/drawing/2014/main" id="{C723BFE6-FE12-4290-BCC1-A1506F33FDE0}"/>
              </a:ext>
            </a:extLst>
          </p:cNvPr>
          <p:cNvSpPr txBox="1"/>
          <p:nvPr/>
        </p:nvSpPr>
        <p:spPr>
          <a:xfrm>
            <a:off x="5480796" y="1826809"/>
            <a:ext cx="569387" cy="369332"/>
          </a:xfrm>
          <a:prstGeom prst="rect">
            <a:avLst/>
          </a:prstGeom>
          <a:noFill/>
        </p:spPr>
        <p:txBody>
          <a:bodyPr wrap="none" rtlCol="0">
            <a:spAutoFit/>
          </a:bodyPr>
          <a:lstStyle/>
          <a:p>
            <a:pPr algn="ctr"/>
            <a:r>
              <a:rPr lang="en-US" altLang="ko-KR" dirty="0">
                <a:solidFill>
                  <a:schemeClr val="bg1">
                    <a:lumMod val="85000"/>
                  </a:schemeClr>
                </a:solidFill>
                <a:latin typeface="Arial" panose="020B0604020202020204" pitchFamily="34" charset="0"/>
              </a:rPr>
              <a:t>m/0</a:t>
            </a:r>
          </a:p>
        </p:txBody>
      </p:sp>
      <p:sp>
        <p:nvSpPr>
          <p:cNvPr id="23" name="TextBox 22">
            <a:extLst>
              <a:ext uri="{FF2B5EF4-FFF2-40B4-BE49-F238E27FC236}">
                <a16:creationId xmlns:a16="http://schemas.microsoft.com/office/drawing/2014/main" id="{AE2D7334-3B1A-4AA3-85BE-41375A23FF76}"/>
              </a:ext>
            </a:extLst>
          </p:cNvPr>
          <p:cNvSpPr txBox="1"/>
          <p:nvPr/>
        </p:nvSpPr>
        <p:spPr>
          <a:xfrm>
            <a:off x="5480796" y="2383651"/>
            <a:ext cx="569387" cy="369332"/>
          </a:xfrm>
          <a:prstGeom prst="rect">
            <a:avLst/>
          </a:prstGeom>
          <a:noFill/>
        </p:spPr>
        <p:txBody>
          <a:bodyPr wrap="none" rtlCol="0">
            <a:spAutoFit/>
          </a:bodyPr>
          <a:lstStyle/>
          <a:p>
            <a:pPr algn="ctr"/>
            <a:r>
              <a:rPr lang="en-US" altLang="ko-KR" dirty="0">
                <a:solidFill>
                  <a:schemeClr val="bg1">
                    <a:lumMod val="85000"/>
                  </a:schemeClr>
                </a:solidFill>
                <a:latin typeface="Arial" panose="020B0604020202020204" pitchFamily="34" charset="0"/>
              </a:rPr>
              <a:t>m/1</a:t>
            </a:r>
          </a:p>
        </p:txBody>
      </p:sp>
      <p:sp>
        <p:nvSpPr>
          <p:cNvPr id="24" name="TextBox 23">
            <a:extLst>
              <a:ext uri="{FF2B5EF4-FFF2-40B4-BE49-F238E27FC236}">
                <a16:creationId xmlns:a16="http://schemas.microsoft.com/office/drawing/2014/main" id="{7C5F371E-B854-4347-A9BF-83EE5273D684}"/>
              </a:ext>
            </a:extLst>
          </p:cNvPr>
          <p:cNvSpPr txBox="1"/>
          <p:nvPr/>
        </p:nvSpPr>
        <p:spPr>
          <a:xfrm>
            <a:off x="239079" y="671463"/>
            <a:ext cx="1367682" cy="707886"/>
          </a:xfrm>
          <a:prstGeom prst="rect">
            <a:avLst/>
          </a:prstGeom>
          <a:noFill/>
        </p:spPr>
        <p:txBody>
          <a:bodyPr wrap="none" rtlCol="0">
            <a:spAutoFit/>
          </a:bodyPr>
          <a:lstStyle/>
          <a:p>
            <a:pPr algn="ctr"/>
            <a:r>
              <a:rPr lang="en-US" altLang="ko-KR" sz="2000" dirty="0">
                <a:solidFill>
                  <a:schemeClr val="bg1">
                    <a:lumMod val="85000"/>
                  </a:schemeClr>
                </a:solidFill>
                <a:latin typeface="Arial" panose="020B0604020202020204" pitchFamily="34" charset="0"/>
              </a:rPr>
              <a:t>Mnemonic</a:t>
            </a:r>
          </a:p>
          <a:p>
            <a:pPr algn="ctr"/>
            <a:r>
              <a:rPr lang="en-US" altLang="ko-KR" sz="2000" dirty="0">
                <a:solidFill>
                  <a:schemeClr val="bg1">
                    <a:lumMod val="85000"/>
                  </a:schemeClr>
                </a:solidFill>
                <a:latin typeface="Arial" panose="020B0604020202020204" pitchFamily="34" charset="0"/>
              </a:rPr>
              <a:t>Code</a:t>
            </a:r>
          </a:p>
        </p:txBody>
      </p:sp>
      <p:sp>
        <p:nvSpPr>
          <p:cNvPr id="25" name="TextBox 24">
            <a:extLst>
              <a:ext uri="{FF2B5EF4-FFF2-40B4-BE49-F238E27FC236}">
                <a16:creationId xmlns:a16="http://schemas.microsoft.com/office/drawing/2014/main" id="{CC8DB8A3-963B-4EBE-9991-75A896F4D43A}"/>
              </a:ext>
            </a:extLst>
          </p:cNvPr>
          <p:cNvSpPr txBox="1"/>
          <p:nvPr/>
        </p:nvSpPr>
        <p:spPr>
          <a:xfrm>
            <a:off x="8988066" y="671463"/>
            <a:ext cx="1026243" cy="400110"/>
          </a:xfrm>
          <a:prstGeom prst="rect">
            <a:avLst/>
          </a:prstGeom>
          <a:noFill/>
        </p:spPr>
        <p:txBody>
          <a:bodyPr wrap="none" rtlCol="0">
            <a:spAutoFit/>
          </a:bodyPr>
          <a:lstStyle/>
          <a:p>
            <a:pPr algn="ctr"/>
            <a:r>
              <a:rPr lang="en-US" altLang="ko-KR" sz="2000" dirty="0">
                <a:solidFill>
                  <a:schemeClr val="bg1">
                    <a:lumMod val="85000"/>
                  </a:schemeClr>
                </a:solidFill>
                <a:latin typeface="Arial" panose="020B0604020202020204" pitchFamily="34" charset="0"/>
              </a:rPr>
              <a:t>change</a:t>
            </a:r>
          </a:p>
        </p:txBody>
      </p:sp>
      <p:sp>
        <p:nvSpPr>
          <p:cNvPr id="26" name="TextBox 25">
            <a:extLst>
              <a:ext uri="{FF2B5EF4-FFF2-40B4-BE49-F238E27FC236}">
                <a16:creationId xmlns:a16="http://schemas.microsoft.com/office/drawing/2014/main" id="{C6D46795-4214-4AA8-8279-C379C0213DC9}"/>
              </a:ext>
            </a:extLst>
          </p:cNvPr>
          <p:cNvSpPr txBox="1"/>
          <p:nvPr/>
        </p:nvSpPr>
        <p:spPr>
          <a:xfrm>
            <a:off x="10059310" y="671463"/>
            <a:ext cx="1886118" cy="400110"/>
          </a:xfrm>
          <a:prstGeom prst="rect">
            <a:avLst/>
          </a:prstGeom>
          <a:noFill/>
        </p:spPr>
        <p:txBody>
          <a:bodyPr wrap="none" rIns="54000" rtlCol="0">
            <a:spAutoFit/>
          </a:bodyPr>
          <a:lstStyle/>
          <a:p>
            <a:pPr algn="ctr"/>
            <a:r>
              <a:rPr lang="en-US" altLang="ko-KR" sz="2000" dirty="0">
                <a:solidFill>
                  <a:schemeClr val="bg1">
                    <a:lumMod val="85000"/>
                  </a:schemeClr>
                </a:solidFill>
                <a:latin typeface="Arial" panose="020B0604020202020204" pitchFamily="34" charset="0"/>
              </a:rPr>
              <a:t> </a:t>
            </a:r>
            <a:r>
              <a:rPr lang="en-US" altLang="ko-KR" sz="2000" dirty="0" err="1">
                <a:solidFill>
                  <a:schemeClr val="bg1">
                    <a:lumMod val="85000"/>
                  </a:schemeClr>
                </a:solidFill>
                <a:latin typeface="Arial" panose="020B0604020202020204" pitchFamily="34" charset="0"/>
              </a:rPr>
              <a:t>address_index</a:t>
            </a:r>
            <a:endParaRPr lang="en-US" altLang="ko-KR" sz="2000" dirty="0">
              <a:solidFill>
                <a:schemeClr val="bg1">
                  <a:lumMod val="85000"/>
                </a:schemeClr>
              </a:solidFill>
              <a:latin typeface="Arial" panose="020B0604020202020204" pitchFamily="34" charset="0"/>
            </a:endParaRPr>
          </a:p>
        </p:txBody>
      </p:sp>
      <p:sp>
        <p:nvSpPr>
          <p:cNvPr id="27" name="TextBox 26">
            <a:extLst>
              <a:ext uri="{FF2B5EF4-FFF2-40B4-BE49-F238E27FC236}">
                <a16:creationId xmlns:a16="http://schemas.microsoft.com/office/drawing/2014/main" id="{832884F2-22F9-44DF-8881-F43B6EDF7B16}"/>
              </a:ext>
            </a:extLst>
          </p:cNvPr>
          <p:cNvSpPr txBox="1"/>
          <p:nvPr/>
        </p:nvSpPr>
        <p:spPr>
          <a:xfrm>
            <a:off x="3416163" y="671463"/>
            <a:ext cx="1651413" cy="400110"/>
          </a:xfrm>
          <a:prstGeom prst="rect">
            <a:avLst/>
          </a:prstGeom>
          <a:noFill/>
        </p:spPr>
        <p:txBody>
          <a:bodyPr wrap="none" rtlCol="0">
            <a:spAutoFit/>
          </a:bodyPr>
          <a:lstStyle/>
          <a:p>
            <a:pPr algn="ctr"/>
            <a:r>
              <a:rPr lang="en-US" altLang="ko-KR" sz="2000" dirty="0">
                <a:solidFill>
                  <a:schemeClr val="bg1">
                    <a:lumMod val="85000"/>
                  </a:schemeClr>
                </a:solidFill>
                <a:latin typeface="Arial" panose="020B0604020202020204" pitchFamily="34" charset="0"/>
              </a:rPr>
              <a:t>Master Node</a:t>
            </a:r>
          </a:p>
        </p:txBody>
      </p:sp>
      <p:sp>
        <p:nvSpPr>
          <p:cNvPr id="28" name="TextBox 27">
            <a:extLst>
              <a:ext uri="{FF2B5EF4-FFF2-40B4-BE49-F238E27FC236}">
                <a16:creationId xmlns:a16="http://schemas.microsoft.com/office/drawing/2014/main" id="{245A3993-2F64-4A23-B85A-67FA91E374F5}"/>
              </a:ext>
            </a:extLst>
          </p:cNvPr>
          <p:cNvSpPr txBox="1"/>
          <p:nvPr/>
        </p:nvSpPr>
        <p:spPr>
          <a:xfrm>
            <a:off x="5395035" y="3497336"/>
            <a:ext cx="740908" cy="369332"/>
          </a:xfrm>
          <a:prstGeom prst="rect">
            <a:avLst/>
          </a:prstGeom>
          <a:noFill/>
        </p:spPr>
        <p:txBody>
          <a:bodyPr wrap="none" rtlCol="0">
            <a:spAutoFit/>
          </a:bodyPr>
          <a:lstStyle/>
          <a:p>
            <a:pPr algn="ctr"/>
            <a:r>
              <a:rPr lang="en-US" altLang="ko-KR" dirty="0">
                <a:solidFill>
                  <a:schemeClr val="bg1">
                    <a:lumMod val="85000"/>
                  </a:schemeClr>
                </a:solidFill>
                <a:latin typeface="Arial" panose="020B0604020202020204" pitchFamily="34" charset="0"/>
              </a:rPr>
              <a:t>m/44'</a:t>
            </a:r>
          </a:p>
        </p:txBody>
      </p:sp>
      <p:sp>
        <p:nvSpPr>
          <p:cNvPr id="29" name="TextBox 28">
            <a:extLst>
              <a:ext uri="{FF2B5EF4-FFF2-40B4-BE49-F238E27FC236}">
                <a16:creationId xmlns:a16="http://schemas.microsoft.com/office/drawing/2014/main" id="{DBCFFA9C-AC1A-438B-B041-186EB057CBC1}"/>
              </a:ext>
            </a:extLst>
          </p:cNvPr>
          <p:cNvSpPr txBox="1"/>
          <p:nvPr/>
        </p:nvSpPr>
        <p:spPr>
          <a:xfrm>
            <a:off x="5637089" y="2940493"/>
            <a:ext cx="256801" cy="369332"/>
          </a:xfrm>
          <a:prstGeom prst="rect">
            <a:avLst/>
          </a:prstGeom>
          <a:noFill/>
        </p:spPr>
        <p:txBody>
          <a:bodyPr wrap="none" rtlCol="0">
            <a:spAutoFit/>
          </a:bodyPr>
          <a:lstStyle/>
          <a:p>
            <a:pPr algn="ctr"/>
            <a:r>
              <a:rPr lang="en-US" altLang="ko-KR" dirty="0">
                <a:solidFill>
                  <a:schemeClr val="bg1">
                    <a:lumMod val="85000"/>
                  </a:schemeClr>
                </a:solidFill>
                <a:latin typeface="Arial" panose="020B0604020202020204" pitchFamily="34" charset="0"/>
              </a:rPr>
              <a:t>⋮</a:t>
            </a:r>
          </a:p>
        </p:txBody>
      </p:sp>
      <p:sp>
        <p:nvSpPr>
          <p:cNvPr id="30" name="TextBox 29">
            <a:extLst>
              <a:ext uri="{FF2B5EF4-FFF2-40B4-BE49-F238E27FC236}">
                <a16:creationId xmlns:a16="http://schemas.microsoft.com/office/drawing/2014/main" id="{5E1A177B-48EB-480E-8F82-39CABDF88CDA}"/>
              </a:ext>
            </a:extLst>
          </p:cNvPr>
          <p:cNvSpPr txBox="1"/>
          <p:nvPr/>
        </p:nvSpPr>
        <p:spPr>
          <a:xfrm>
            <a:off x="5637089" y="4359939"/>
            <a:ext cx="256801" cy="369332"/>
          </a:xfrm>
          <a:prstGeom prst="rect">
            <a:avLst/>
          </a:prstGeom>
          <a:noFill/>
        </p:spPr>
        <p:txBody>
          <a:bodyPr wrap="none" rtlCol="0">
            <a:spAutoFit/>
          </a:bodyPr>
          <a:lstStyle/>
          <a:p>
            <a:pPr algn="ctr"/>
            <a:r>
              <a:rPr lang="en-US" altLang="ko-KR" dirty="0">
                <a:solidFill>
                  <a:schemeClr val="bg1">
                    <a:lumMod val="85000"/>
                  </a:schemeClr>
                </a:solidFill>
                <a:latin typeface="Arial" panose="020B0604020202020204" pitchFamily="34" charset="0"/>
              </a:rPr>
              <a:t>⋮</a:t>
            </a:r>
          </a:p>
        </p:txBody>
      </p:sp>
      <p:sp>
        <p:nvSpPr>
          <p:cNvPr id="31" name="TextBox 30">
            <a:extLst>
              <a:ext uri="{FF2B5EF4-FFF2-40B4-BE49-F238E27FC236}">
                <a16:creationId xmlns:a16="http://schemas.microsoft.com/office/drawing/2014/main" id="{B7C7E5C2-3440-47DC-A8E0-3A6845A5245F}"/>
              </a:ext>
            </a:extLst>
          </p:cNvPr>
          <p:cNvSpPr txBox="1"/>
          <p:nvPr/>
        </p:nvSpPr>
        <p:spPr>
          <a:xfrm>
            <a:off x="5519268" y="5222541"/>
            <a:ext cx="492443" cy="369332"/>
          </a:xfrm>
          <a:prstGeom prst="rect">
            <a:avLst/>
          </a:prstGeom>
          <a:noFill/>
        </p:spPr>
        <p:txBody>
          <a:bodyPr wrap="none" rtlCol="0">
            <a:spAutoFit/>
          </a:bodyPr>
          <a:lstStyle/>
          <a:p>
            <a:pPr algn="ctr"/>
            <a:r>
              <a:rPr lang="en-US" altLang="ko-KR" dirty="0">
                <a:solidFill>
                  <a:schemeClr val="bg1">
                    <a:lumMod val="85000"/>
                  </a:schemeClr>
                </a:solidFill>
                <a:latin typeface="Arial" panose="020B0604020202020204" pitchFamily="34" charset="0"/>
              </a:rPr>
              <a:t>m/</a:t>
            </a:r>
            <a:r>
              <a:rPr lang="en-US" altLang="ko-KR" dirty="0" err="1">
                <a:solidFill>
                  <a:schemeClr val="bg1">
                    <a:lumMod val="85000"/>
                  </a:schemeClr>
                </a:solidFill>
                <a:latin typeface="Arial" panose="020B0604020202020204" pitchFamily="34" charset="0"/>
              </a:rPr>
              <a:t>i</a:t>
            </a:r>
            <a:endParaRPr lang="en-US" altLang="ko-KR" dirty="0">
              <a:solidFill>
                <a:schemeClr val="bg1">
                  <a:lumMod val="85000"/>
                </a:schemeClr>
              </a:solidFill>
              <a:latin typeface="Arial" panose="020B0604020202020204" pitchFamily="34" charset="0"/>
            </a:endParaRPr>
          </a:p>
        </p:txBody>
      </p:sp>
      <p:sp>
        <p:nvSpPr>
          <p:cNvPr id="32" name="TextBox 31">
            <a:extLst>
              <a:ext uri="{FF2B5EF4-FFF2-40B4-BE49-F238E27FC236}">
                <a16:creationId xmlns:a16="http://schemas.microsoft.com/office/drawing/2014/main" id="{677EC611-7501-4E1E-992C-5E1F7B335B56}"/>
              </a:ext>
            </a:extLst>
          </p:cNvPr>
          <p:cNvSpPr txBox="1"/>
          <p:nvPr/>
        </p:nvSpPr>
        <p:spPr>
          <a:xfrm>
            <a:off x="6541339" y="2864684"/>
            <a:ext cx="889987" cy="338554"/>
          </a:xfrm>
          <a:prstGeom prst="rect">
            <a:avLst/>
          </a:prstGeom>
          <a:noFill/>
        </p:spPr>
        <p:txBody>
          <a:bodyPr wrap="none" rtlCol="0">
            <a:spAutoFit/>
          </a:bodyPr>
          <a:lstStyle/>
          <a:p>
            <a:r>
              <a:rPr lang="en-US" altLang="ko-KR" sz="1600" dirty="0">
                <a:solidFill>
                  <a:schemeClr val="bg1">
                    <a:lumMod val="85000"/>
                  </a:schemeClr>
                </a:solidFill>
                <a:latin typeface="Arial" panose="020B0604020202020204" pitchFamily="34" charset="0"/>
              </a:rPr>
              <a:t>m/44'/0'</a:t>
            </a:r>
          </a:p>
        </p:txBody>
      </p:sp>
      <p:sp>
        <p:nvSpPr>
          <p:cNvPr id="33" name="TextBox 32">
            <a:extLst>
              <a:ext uri="{FF2B5EF4-FFF2-40B4-BE49-F238E27FC236}">
                <a16:creationId xmlns:a16="http://schemas.microsoft.com/office/drawing/2014/main" id="{064C4AD0-63DC-4479-9462-5D2F2C4B8B70}"/>
              </a:ext>
            </a:extLst>
          </p:cNvPr>
          <p:cNvSpPr txBox="1"/>
          <p:nvPr/>
        </p:nvSpPr>
        <p:spPr>
          <a:xfrm>
            <a:off x="6541339" y="3969318"/>
            <a:ext cx="1003801" cy="338554"/>
          </a:xfrm>
          <a:prstGeom prst="rect">
            <a:avLst/>
          </a:prstGeom>
          <a:noFill/>
        </p:spPr>
        <p:txBody>
          <a:bodyPr wrap="none" rtlCol="0">
            <a:spAutoFit/>
          </a:bodyPr>
          <a:lstStyle/>
          <a:p>
            <a:r>
              <a:rPr lang="en-US" altLang="ko-KR" sz="1600" dirty="0">
                <a:solidFill>
                  <a:schemeClr val="bg1">
                    <a:lumMod val="85000"/>
                  </a:schemeClr>
                </a:solidFill>
                <a:latin typeface="Arial" panose="020B0604020202020204" pitchFamily="34" charset="0"/>
              </a:rPr>
              <a:t>m/44'/60'</a:t>
            </a:r>
          </a:p>
        </p:txBody>
      </p:sp>
      <p:sp>
        <p:nvSpPr>
          <p:cNvPr id="34" name="TextBox 33">
            <a:extLst>
              <a:ext uri="{FF2B5EF4-FFF2-40B4-BE49-F238E27FC236}">
                <a16:creationId xmlns:a16="http://schemas.microsoft.com/office/drawing/2014/main" id="{D5CB4BB6-3AD6-4FFA-B907-948A0847E7D9}"/>
              </a:ext>
            </a:extLst>
          </p:cNvPr>
          <p:cNvSpPr txBox="1"/>
          <p:nvPr/>
        </p:nvSpPr>
        <p:spPr>
          <a:xfrm>
            <a:off x="6863189" y="3417001"/>
            <a:ext cx="248786" cy="338554"/>
          </a:xfrm>
          <a:prstGeom prst="rect">
            <a:avLst/>
          </a:prstGeom>
          <a:noFill/>
        </p:spPr>
        <p:txBody>
          <a:bodyPr wrap="none" rtlCol="0">
            <a:spAutoFit/>
          </a:bodyPr>
          <a:lstStyle/>
          <a:p>
            <a:pPr algn="ctr"/>
            <a:r>
              <a:rPr lang="en-US" altLang="ko-KR" sz="1600" dirty="0">
                <a:solidFill>
                  <a:schemeClr val="bg1">
                    <a:lumMod val="85000"/>
                  </a:schemeClr>
                </a:solidFill>
                <a:latin typeface="Arial" panose="020B0604020202020204" pitchFamily="34" charset="0"/>
              </a:rPr>
              <a:t>⋮</a:t>
            </a:r>
          </a:p>
        </p:txBody>
      </p:sp>
      <p:sp>
        <p:nvSpPr>
          <p:cNvPr id="35" name="TextBox 34">
            <a:extLst>
              <a:ext uri="{FF2B5EF4-FFF2-40B4-BE49-F238E27FC236}">
                <a16:creationId xmlns:a16="http://schemas.microsoft.com/office/drawing/2014/main" id="{F47387DD-6CBD-41E3-BB88-0B2B743CE7E2}"/>
              </a:ext>
            </a:extLst>
          </p:cNvPr>
          <p:cNvSpPr txBox="1"/>
          <p:nvPr/>
        </p:nvSpPr>
        <p:spPr>
          <a:xfrm>
            <a:off x="6728089" y="5234101"/>
            <a:ext cx="630301" cy="338554"/>
          </a:xfrm>
          <a:prstGeom prst="rect">
            <a:avLst/>
          </a:prstGeom>
          <a:noFill/>
        </p:spPr>
        <p:txBody>
          <a:bodyPr wrap="none" rtlCol="0">
            <a:spAutoFit/>
          </a:bodyPr>
          <a:lstStyle/>
          <a:p>
            <a:pPr algn="ctr"/>
            <a:r>
              <a:rPr lang="en-US" altLang="ko-KR" sz="1600" dirty="0">
                <a:solidFill>
                  <a:schemeClr val="bg1">
                    <a:lumMod val="85000"/>
                  </a:schemeClr>
                </a:solidFill>
                <a:latin typeface="Arial" panose="020B0604020202020204" pitchFamily="34" charset="0"/>
              </a:rPr>
              <a:t>m/</a:t>
            </a:r>
            <a:r>
              <a:rPr lang="en-US" altLang="ko-KR" sz="1600" dirty="0" err="1">
                <a:solidFill>
                  <a:schemeClr val="bg1">
                    <a:lumMod val="85000"/>
                  </a:schemeClr>
                </a:solidFill>
                <a:latin typeface="Arial" panose="020B0604020202020204" pitchFamily="34" charset="0"/>
              </a:rPr>
              <a:t>i</a:t>
            </a:r>
            <a:r>
              <a:rPr lang="en-US" altLang="ko-KR" sz="1600" dirty="0">
                <a:solidFill>
                  <a:schemeClr val="bg1">
                    <a:lumMod val="85000"/>
                  </a:schemeClr>
                </a:solidFill>
                <a:latin typeface="Arial" panose="020B0604020202020204" pitchFamily="34" charset="0"/>
              </a:rPr>
              <a:t>/0</a:t>
            </a:r>
          </a:p>
        </p:txBody>
      </p:sp>
      <p:sp>
        <p:nvSpPr>
          <p:cNvPr id="36" name="TextBox 35">
            <a:extLst>
              <a:ext uri="{FF2B5EF4-FFF2-40B4-BE49-F238E27FC236}">
                <a16:creationId xmlns:a16="http://schemas.microsoft.com/office/drawing/2014/main" id="{72DC68B4-EA10-4304-B116-36017467636F}"/>
              </a:ext>
            </a:extLst>
          </p:cNvPr>
          <p:cNvSpPr txBox="1"/>
          <p:nvPr/>
        </p:nvSpPr>
        <p:spPr>
          <a:xfrm>
            <a:off x="6728089" y="5763703"/>
            <a:ext cx="630301" cy="338554"/>
          </a:xfrm>
          <a:prstGeom prst="rect">
            <a:avLst/>
          </a:prstGeom>
          <a:noFill/>
        </p:spPr>
        <p:txBody>
          <a:bodyPr wrap="none" rtlCol="0">
            <a:spAutoFit/>
          </a:bodyPr>
          <a:lstStyle/>
          <a:p>
            <a:pPr algn="ctr"/>
            <a:r>
              <a:rPr lang="en-US" altLang="ko-KR" sz="1600" dirty="0">
                <a:solidFill>
                  <a:schemeClr val="bg1">
                    <a:lumMod val="85000"/>
                  </a:schemeClr>
                </a:solidFill>
                <a:latin typeface="Arial" panose="020B0604020202020204" pitchFamily="34" charset="0"/>
              </a:rPr>
              <a:t>m/</a:t>
            </a:r>
            <a:r>
              <a:rPr lang="en-US" altLang="ko-KR" sz="1600" dirty="0" err="1">
                <a:solidFill>
                  <a:schemeClr val="bg1">
                    <a:lumMod val="85000"/>
                  </a:schemeClr>
                </a:solidFill>
                <a:latin typeface="Arial" panose="020B0604020202020204" pitchFamily="34" charset="0"/>
              </a:rPr>
              <a:t>i</a:t>
            </a:r>
            <a:r>
              <a:rPr lang="en-US" altLang="ko-KR" sz="1600" dirty="0">
                <a:solidFill>
                  <a:schemeClr val="bg1">
                    <a:lumMod val="85000"/>
                  </a:schemeClr>
                </a:solidFill>
                <a:latin typeface="Arial" panose="020B0604020202020204" pitchFamily="34" charset="0"/>
              </a:rPr>
              <a:t>/1</a:t>
            </a:r>
          </a:p>
        </p:txBody>
      </p:sp>
      <p:sp>
        <p:nvSpPr>
          <p:cNvPr id="38" name="TextBox 37">
            <a:extLst>
              <a:ext uri="{FF2B5EF4-FFF2-40B4-BE49-F238E27FC236}">
                <a16:creationId xmlns:a16="http://schemas.microsoft.com/office/drawing/2014/main" id="{ABDC58C6-4931-4451-95D2-243CC2AADD07}"/>
              </a:ext>
            </a:extLst>
          </p:cNvPr>
          <p:cNvSpPr txBox="1"/>
          <p:nvPr/>
        </p:nvSpPr>
        <p:spPr>
          <a:xfrm>
            <a:off x="6693624" y="1596125"/>
            <a:ext cx="699230" cy="338554"/>
          </a:xfrm>
          <a:prstGeom prst="rect">
            <a:avLst/>
          </a:prstGeom>
          <a:noFill/>
        </p:spPr>
        <p:txBody>
          <a:bodyPr wrap="none" rtlCol="0">
            <a:spAutoFit/>
          </a:bodyPr>
          <a:lstStyle/>
          <a:p>
            <a:pPr algn="ctr"/>
            <a:r>
              <a:rPr lang="en-US" altLang="ko-KR" sz="1600" dirty="0">
                <a:solidFill>
                  <a:schemeClr val="bg1">
                    <a:lumMod val="85000"/>
                  </a:schemeClr>
                </a:solidFill>
                <a:latin typeface="Arial" panose="020B0604020202020204" pitchFamily="34" charset="0"/>
              </a:rPr>
              <a:t>m/0/0</a:t>
            </a:r>
          </a:p>
        </p:txBody>
      </p:sp>
      <p:sp>
        <p:nvSpPr>
          <p:cNvPr id="39" name="TextBox 38">
            <a:extLst>
              <a:ext uri="{FF2B5EF4-FFF2-40B4-BE49-F238E27FC236}">
                <a16:creationId xmlns:a16="http://schemas.microsoft.com/office/drawing/2014/main" id="{44177E83-281F-4279-BB28-6F22F3492EC2}"/>
              </a:ext>
            </a:extLst>
          </p:cNvPr>
          <p:cNvSpPr txBox="1"/>
          <p:nvPr/>
        </p:nvSpPr>
        <p:spPr>
          <a:xfrm>
            <a:off x="6693624" y="2116932"/>
            <a:ext cx="699230" cy="338554"/>
          </a:xfrm>
          <a:prstGeom prst="rect">
            <a:avLst/>
          </a:prstGeom>
          <a:noFill/>
        </p:spPr>
        <p:txBody>
          <a:bodyPr wrap="none" rtlCol="0">
            <a:spAutoFit/>
          </a:bodyPr>
          <a:lstStyle/>
          <a:p>
            <a:pPr algn="ctr"/>
            <a:r>
              <a:rPr lang="en-US" altLang="ko-KR" sz="1600" dirty="0">
                <a:solidFill>
                  <a:schemeClr val="bg1">
                    <a:lumMod val="85000"/>
                  </a:schemeClr>
                </a:solidFill>
                <a:latin typeface="Arial" panose="020B0604020202020204" pitchFamily="34" charset="0"/>
              </a:rPr>
              <a:t>m/0/1</a:t>
            </a:r>
          </a:p>
        </p:txBody>
      </p:sp>
      <p:sp>
        <p:nvSpPr>
          <p:cNvPr id="40" name="TextBox 39">
            <a:extLst>
              <a:ext uri="{FF2B5EF4-FFF2-40B4-BE49-F238E27FC236}">
                <a16:creationId xmlns:a16="http://schemas.microsoft.com/office/drawing/2014/main" id="{0A7E8A8D-74EF-477A-B935-796E714DD956}"/>
              </a:ext>
            </a:extLst>
          </p:cNvPr>
          <p:cNvSpPr txBox="1"/>
          <p:nvPr/>
        </p:nvSpPr>
        <p:spPr>
          <a:xfrm>
            <a:off x="7877720" y="2639225"/>
            <a:ext cx="943553" cy="307777"/>
          </a:xfrm>
          <a:prstGeom prst="rect">
            <a:avLst/>
          </a:prstGeom>
          <a:noFill/>
        </p:spPr>
        <p:txBody>
          <a:bodyPr wrap="none" lIns="54000" rtlCol="0">
            <a:spAutoFit/>
          </a:bodyPr>
          <a:lstStyle/>
          <a:p>
            <a:r>
              <a:rPr lang="en-US" altLang="ko-KR" sz="1400" dirty="0">
                <a:solidFill>
                  <a:schemeClr val="bg1">
                    <a:lumMod val="85000"/>
                  </a:schemeClr>
                </a:solidFill>
                <a:latin typeface="Arial" panose="020B0604020202020204" pitchFamily="34" charset="0"/>
              </a:rPr>
              <a:t>m/44'/0'/0'</a:t>
            </a:r>
          </a:p>
        </p:txBody>
      </p:sp>
      <p:sp>
        <p:nvSpPr>
          <p:cNvPr id="41" name="TextBox 40">
            <a:extLst>
              <a:ext uri="{FF2B5EF4-FFF2-40B4-BE49-F238E27FC236}">
                <a16:creationId xmlns:a16="http://schemas.microsoft.com/office/drawing/2014/main" id="{4413E8FF-28E8-4FA8-932E-153797A6A6DB}"/>
              </a:ext>
            </a:extLst>
          </p:cNvPr>
          <p:cNvSpPr txBox="1"/>
          <p:nvPr/>
        </p:nvSpPr>
        <p:spPr>
          <a:xfrm>
            <a:off x="7877720" y="3680737"/>
            <a:ext cx="1005134" cy="307777"/>
          </a:xfrm>
          <a:prstGeom prst="rect">
            <a:avLst/>
          </a:prstGeom>
          <a:noFill/>
        </p:spPr>
        <p:txBody>
          <a:bodyPr wrap="none" lIns="54000" rIns="54000" rtlCol="0">
            <a:spAutoFit/>
          </a:bodyPr>
          <a:lstStyle/>
          <a:p>
            <a:r>
              <a:rPr lang="en-US" altLang="ko-KR" sz="1400" dirty="0">
                <a:solidFill>
                  <a:schemeClr val="bg1">
                    <a:lumMod val="85000"/>
                  </a:schemeClr>
                </a:solidFill>
                <a:latin typeface="Arial" panose="020B0604020202020204" pitchFamily="34" charset="0"/>
              </a:rPr>
              <a:t>m/44'/60'/0'</a:t>
            </a:r>
          </a:p>
        </p:txBody>
      </p:sp>
      <p:sp>
        <p:nvSpPr>
          <p:cNvPr id="42" name="TextBox 41">
            <a:extLst>
              <a:ext uri="{FF2B5EF4-FFF2-40B4-BE49-F238E27FC236}">
                <a16:creationId xmlns:a16="http://schemas.microsoft.com/office/drawing/2014/main" id="{2F2AF533-FD1B-4160-8DF6-E52FAC16C8DB}"/>
              </a:ext>
            </a:extLst>
          </p:cNvPr>
          <p:cNvSpPr txBox="1"/>
          <p:nvPr/>
        </p:nvSpPr>
        <p:spPr>
          <a:xfrm>
            <a:off x="9079897" y="2356616"/>
            <a:ext cx="997389" cy="276999"/>
          </a:xfrm>
          <a:prstGeom prst="rect">
            <a:avLst/>
          </a:prstGeom>
          <a:noFill/>
        </p:spPr>
        <p:txBody>
          <a:bodyPr wrap="none" rtlCol="0">
            <a:spAutoFit/>
          </a:bodyPr>
          <a:lstStyle/>
          <a:p>
            <a:r>
              <a:rPr lang="en-US" altLang="ko-KR" sz="1200" dirty="0">
                <a:solidFill>
                  <a:schemeClr val="bg1">
                    <a:lumMod val="85000"/>
                  </a:schemeClr>
                </a:solidFill>
                <a:latin typeface="Arial" panose="020B0604020202020204" pitchFamily="34" charset="0"/>
              </a:rPr>
              <a:t>m/44'/0'/0'/0</a:t>
            </a:r>
          </a:p>
        </p:txBody>
      </p:sp>
      <p:sp>
        <p:nvSpPr>
          <p:cNvPr id="43" name="TextBox 42">
            <a:extLst>
              <a:ext uri="{FF2B5EF4-FFF2-40B4-BE49-F238E27FC236}">
                <a16:creationId xmlns:a16="http://schemas.microsoft.com/office/drawing/2014/main" id="{2F57ABA6-8BD6-4605-A896-DCF6FA71BC50}"/>
              </a:ext>
            </a:extLst>
          </p:cNvPr>
          <p:cNvSpPr txBox="1"/>
          <p:nvPr/>
        </p:nvSpPr>
        <p:spPr>
          <a:xfrm>
            <a:off x="7888197" y="3100890"/>
            <a:ext cx="943553" cy="307777"/>
          </a:xfrm>
          <a:prstGeom prst="rect">
            <a:avLst/>
          </a:prstGeom>
          <a:noFill/>
        </p:spPr>
        <p:txBody>
          <a:bodyPr wrap="none" lIns="54000" rtlCol="0">
            <a:spAutoFit/>
          </a:bodyPr>
          <a:lstStyle/>
          <a:p>
            <a:r>
              <a:rPr lang="en-US" altLang="ko-KR" sz="1400" dirty="0">
                <a:solidFill>
                  <a:schemeClr val="bg1">
                    <a:lumMod val="85000"/>
                  </a:schemeClr>
                </a:solidFill>
                <a:latin typeface="Arial" panose="020B0604020202020204" pitchFamily="34" charset="0"/>
              </a:rPr>
              <a:t>m/44'/0'/1'</a:t>
            </a:r>
          </a:p>
        </p:txBody>
      </p:sp>
      <p:sp>
        <p:nvSpPr>
          <p:cNvPr id="44" name="TextBox 43">
            <a:extLst>
              <a:ext uri="{FF2B5EF4-FFF2-40B4-BE49-F238E27FC236}">
                <a16:creationId xmlns:a16="http://schemas.microsoft.com/office/drawing/2014/main" id="{364007F8-80AF-4B5D-8C1A-108F1DA24EAD}"/>
              </a:ext>
            </a:extLst>
          </p:cNvPr>
          <p:cNvSpPr txBox="1"/>
          <p:nvPr/>
        </p:nvSpPr>
        <p:spPr>
          <a:xfrm>
            <a:off x="7884167" y="4271253"/>
            <a:ext cx="1005134" cy="307777"/>
          </a:xfrm>
          <a:prstGeom prst="rect">
            <a:avLst/>
          </a:prstGeom>
          <a:noFill/>
        </p:spPr>
        <p:txBody>
          <a:bodyPr wrap="none" lIns="54000" rIns="54000" rtlCol="0">
            <a:spAutoFit/>
          </a:bodyPr>
          <a:lstStyle/>
          <a:p>
            <a:r>
              <a:rPr lang="en-US" altLang="ko-KR" sz="1400" dirty="0">
                <a:solidFill>
                  <a:schemeClr val="bg1">
                    <a:lumMod val="85000"/>
                  </a:schemeClr>
                </a:solidFill>
                <a:latin typeface="Arial" panose="020B0604020202020204" pitchFamily="34" charset="0"/>
              </a:rPr>
              <a:t>m/44'/60'/1'</a:t>
            </a:r>
          </a:p>
        </p:txBody>
      </p:sp>
      <p:sp>
        <p:nvSpPr>
          <p:cNvPr id="45" name="TextBox 44">
            <a:extLst>
              <a:ext uri="{FF2B5EF4-FFF2-40B4-BE49-F238E27FC236}">
                <a16:creationId xmlns:a16="http://schemas.microsoft.com/office/drawing/2014/main" id="{F73BD183-6822-4A4F-ACC8-B1415919602C}"/>
              </a:ext>
            </a:extLst>
          </p:cNvPr>
          <p:cNvSpPr txBox="1"/>
          <p:nvPr/>
        </p:nvSpPr>
        <p:spPr>
          <a:xfrm>
            <a:off x="9063995" y="3696869"/>
            <a:ext cx="1044542" cy="276999"/>
          </a:xfrm>
          <a:prstGeom prst="rect">
            <a:avLst/>
          </a:prstGeom>
          <a:noFill/>
        </p:spPr>
        <p:txBody>
          <a:bodyPr wrap="none" rIns="36000" rtlCol="0">
            <a:spAutoFit/>
          </a:bodyPr>
          <a:lstStyle/>
          <a:p>
            <a:r>
              <a:rPr lang="en-US" altLang="ko-KR" sz="1200" dirty="0">
                <a:solidFill>
                  <a:schemeClr val="bg1">
                    <a:lumMod val="85000"/>
                  </a:schemeClr>
                </a:solidFill>
                <a:latin typeface="Arial" panose="020B0604020202020204" pitchFamily="34" charset="0"/>
              </a:rPr>
              <a:t>m/44'/60'/0'/0</a:t>
            </a:r>
          </a:p>
        </p:txBody>
      </p:sp>
      <p:sp>
        <p:nvSpPr>
          <p:cNvPr id="46" name="TextBox 45">
            <a:extLst>
              <a:ext uri="{FF2B5EF4-FFF2-40B4-BE49-F238E27FC236}">
                <a16:creationId xmlns:a16="http://schemas.microsoft.com/office/drawing/2014/main" id="{7B74932D-4435-4FB1-B23F-67E3F1B7BC6C}"/>
              </a:ext>
            </a:extLst>
          </p:cNvPr>
          <p:cNvSpPr txBox="1"/>
          <p:nvPr/>
        </p:nvSpPr>
        <p:spPr>
          <a:xfrm>
            <a:off x="9079897" y="2781689"/>
            <a:ext cx="997389" cy="276999"/>
          </a:xfrm>
          <a:prstGeom prst="rect">
            <a:avLst/>
          </a:prstGeom>
          <a:noFill/>
        </p:spPr>
        <p:txBody>
          <a:bodyPr wrap="none" rtlCol="0">
            <a:spAutoFit/>
          </a:bodyPr>
          <a:lstStyle/>
          <a:p>
            <a:r>
              <a:rPr lang="en-US" altLang="ko-KR" sz="1200" dirty="0">
                <a:solidFill>
                  <a:schemeClr val="bg1">
                    <a:lumMod val="85000"/>
                  </a:schemeClr>
                </a:solidFill>
                <a:latin typeface="Arial" panose="020B0604020202020204" pitchFamily="34" charset="0"/>
              </a:rPr>
              <a:t>m/44'/0'/0'/1</a:t>
            </a:r>
          </a:p>
        </p:txBody>
      </p:sp>
      <p:cxnSp>
        <p:nvCxnSpPr>
          <p:cNvPr id="60" name="직선 화살표 연결선 59">
            <a:extLst>
              <a:ext uri="{FF2B5EF4-FFF2-40B4-BE49-F238E27FC236}">
                <a16:creationId xmlns:a16="http://schemas.microsoft.com/office/drawing/2014/main" id="{F5647761-AE65-453E-B9B7-4BDFF34F5E58}"/>
              </a:ext>
            </a:extLst>
          </p:cNvPr>
          <p:cNvCxnSpPr>
            <a:cxnSpLocks/>
            <a:stCxn id="17" idx="3"/>
            <a:endCxn id="22" idx="1"/>
          </p:cNvCxnSpPr>
          <p:nvPr/>
        </p:nvCxnSpPr>
        <p:spPr>
          <a:xfrm flipV="1">
            <a:off x="5018199" y="2011475"/>
            <a:ext cx="462597" cy="1671628"/>
          </a:xfrm>
          <a:prstGeom prst="straightConnector1">
            <a:avLst/>
          </a:prstGeom>
          <a:ln w="254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A601A623-E78E-4B73-A883-CBCBA38B9E14}"/>
              </a:ext>
            </a:extLst>
          </p:cNvPr>
          <p:cNvCxnSpPr>
            <a:cxnSpLocks/>
            <a:stCxn id="17" idx="3"/>
            <a:endCxn id="23" idx="1"/>
          </p:cNvCxnSpPr>
          <p:nvPr/>
        </p:nvCxnSpPr>
        <p:spPr>
          <a:xfrm flipV="1">
            <a:off x="5018199" y="2568317"/>
            <a:ext cx="462597" cy="1114786"/>
          </a:xfrm>
          <a:prstGeom prst="straightConnector1">
            <a:avLst/>
          </a:prstGeom>
          <a:ln w="254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B13B4A32-BF1B-4481-A57E-C9E64DC18C34}"/>
              </a:ext>
            </a:extLst>
          </p:cNvPr>
          <p:cNvCxnSpPr>
            <a:cxnSpLocks/>
            <a:stCxn id="17" idx="3"/>
            <a:endCxn id="28" idx="1"/>
          </p:cNvCxnSpPr>
          <p:nvPr/>
        </p:nvCxnSpPr>
        <p:spPr>
          <a:xfrm flipV="1">
            <a:off x="5018199" y="3682002"/>
            <a:ext cx="376836" cy="1101"/>
          </a:xfrm>
          <a:prstGeom prst="straightConnector1">
            <a:avLst/>
          </a:prstGeom>
          <a:ln w="254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8" name="직선 화살표 연결선 67">
            <a:extLst>
              <a:ext uri="{FF2B5EF4-FFF2-40B4-BE49-F238E27FC236}">
                <a16:creationId xmlns:a16="http://schemas.microsoft.com/office/drawing/2014/main" id="{7FB13EC4-BB40-49D7-A55D-A7C695F7489A}"/>
              </a:ext>
            </a:extLst>
          </p:cNvPr>
          <p:cNvCxnSpPr>
            <a:cxnSpLocks/>
            <a:stCxn id="17" idx="3"/>
            <a:endCxn id="31" idx="1"/>
          </p:cNvCxnSpPr>
          <p:nvPr/>
        </p:nvCxnSpPr>
        <p:spPr>
          <a:xfrm>
            <a:off x="5018199" y="3683103"/>
            <a:ext cx="501069" cy="1724104"/>
          </a:xfrm>
          <a:prstGeom prst="straightConnector1">
            <a:avLst/>
          </a:prstGeom>
          <a:ln w="254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1" name="직선 화살표 연결선 70">
            <a:extLst>
              <a:ext uri="{FF2B5EF4-FFF2-40B4-BE49-F238E27FC236}">
                <a16:creationId xmlns:a16="http://schemas.microsoft.com/office/drawing/2014/main" id="{6AB47369-56AB-4D94-92C8-C409D9172F43}"/>
              </a:ext>
            </a:extLst>
          </p:cNvPr>
          <p:cNvCxnSpPr>
            <a:cxnSpLocks/>
            <a:stCxn id="22" idx="3"/>
            <a:endCxn id="38" idx="1"/>
          </p:cNvCxnSpPr>
          <p:nvPr/>
        </p:nvCxnSpPr>
        <p:spPr>
          <a:xfrm flipV="1">
            <a:off x="6050183" y="1765402"/>
            <a:ext cx="643441" cy="246073"/>
          </a:xfrm>
          <a:prstGeom prst="straightConnector1">
            <a:avLst/>
          </a:prstGeom>
          <a:ln w="190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4" name="직선 화살표 연결선 73">
            <a:extLst>
              <a:ext uri="{FF2B5EF4-FFF2-40B4-BE49-F238E27FC236}">
                <a16:creationId xmlns:a16="http://schemas.microsoft.com/office/drawing/2014/main" id="{126D131E-C417-43F7-A801-AE7252E646AA}"/>
              </a:ext>
            </a:extLst>
          </p:cNvPr>
          <p:cNvCxnSpPr>
            <a:cxnSpLocks/>
            <a:stCxn id="16" idx="3"/>
            <a:endCxn id="17" idx="1"/>
          </p:cNvCxnSpPr>
          <p:nvPr/>
        </p:nvCxnSpPr>
        <p:spPr>
          <a:xfrm flipV="1">
            <a:off x="3020576" y="3683103"/>
            <a:ext cx="321851" cy="271"/>
          </a:xfrm>
          <a:prstGeom prst="straightConnector1">
            <a:avLst/>
          </a:prstGeom>
          <a:ln w="254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8" name="직선 화살표 연결선 77">
            <a:extLst>
              <a:ext uri="{FF2B5EF4-FFF2-40B4-BE49-F238E27FC236}">
                <a16:creationId xmlns:a16="http://schemas.microsoft.com/office/drawing/2014/main" id="{7C29DE1F-5CE9-4A8A-A5DE-9B48A22A8978}"/>
              </a:ext>
            </a:extLst>
          </p:cNvPr>
          <p:cNvCxnSpPr>
            <a:cxnSpLocks/>
            <a:stCxn id="22" idx="3"/>
            <a:endCxn id="39" idx="1"/>
          </p:cNvCxnSpPr>
          <p:nvPr/>
        </p:nvCxnSpPr>
        <p:spPr>
          <a:xfrm>
            <a:off x="6050183" y="2011475"/>
            <a:ext cx="643441" cy="274734"/>
          </a:xfrm>
          <a:prstGeom prst="straightConnector1">
            <a:avLst/>
          </a:prstGeom>
          <a:ln w="190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1" name="직선 화살표 연결선 80">
            <a:extLst>
              <a:ext uri="{FF2B5EF4-FFF2-40B4-BE49-F238E27FC236}">
                <a16:creationId xmlns:a16="http://schemas.microsoft.com/office/drawing/2014/main" id="{7B1A423D-26AB-4E2C-9D38-B5487DFDD76F}"/>
              </a:ext>
            </a:extLst>
          </p:cNvPr>
          <p:cNvCxnSpPr>
            <a:cxnSpLocks/>
            <a:stCxn id="28" idx="3"/>
            <a:endCxn id="32" idx="1"/>
          </p:cNvCxnSpPr>
          <p:nvPr/>
        </p:nvCxnSpPr>
        <p:spPr>
          <a:xfrm flipV="1">
            <a:off x="6135943" y="3033961"/>
            <a:ext cx="405396" cy="648041"/>
          </a:xfrm>
          <a:prstGeom prst="straightConnector1">
            <a:avLst/>
          </a:prstGeom>
          <a:ln w="190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4" name="직선 화살표 연결선 83">
            <a:extLst>
              <a:ext uri="{FF2B5EF4-FFF2-40B4-BE49-F238E27FC236}">
                <a16:creationId xmlns:a16="http://schemas.microsoft.com/office/drawing/2014/main" id="{059C28EB-A6F0-491B-8065-0A260C394263}"/>
              </a:ext>
            </a:extLst>
          </p:cNvPr>
          <p:cNvCxnSpPr>
            <a:cxnSpLocks/>
            <a:stCxn id="28" idx="3"/>
            <a:endCxn id="33" idx="1"/>
          </p:cNvCxnSpPr>
          <p:nvPr/>
        </p:nvCxnSpPr>
        <p:spPr>
          <a:xfrm>
            <a:off x="6135943" y="3682002"/>
            <a:ext cx="405396" cy="456593"/>
          </a:xfrm>
          <a:prstGeom prst="straightConnector1">
            <a:avLst/>
          </a:prstGeom>
          <a:ln w="190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7FD73474-5DDF-4852-979A-AF0C02A102AF}"/>
              </a:ext>
            </a:extLst>
          </p:cNvPr>
          <p:cNvSpPr txBox="1"/>
          <p:nvPr/>
        </p:nvSpPr>
        <p:spPr>
          <a:xfrm>
            <a:off x="6863189" y="4521635"/>
            <a:ext cx="248786" cy="338554"/>
          </a:xfrm>
          <a:prstGeom prst="rect">
            <a:avLst/>
          </a:prstGeom>
          <a:noFill/>
        </p:spPr>
        <p:txBody>
          <a:bodyPr wrap="none" rtlCol="0">
            <a:spAutoFit/>
          </a:bodyPr>
          <a:lstStyle/>
          <a:p>
            <a:pPr algn="ctr"/>
            <a:r>
              <a:rPr lang="en-US" altLang="ko-KR" sz="1600" dirty="0">
                <a:solidFill>
                  <a:schemeClr val="bg1">
                    <a:lumMod val="85000"/>
                  </a:schemeClr>
                </a:solidFill>
                <a:latin typeface="Arial" panose="020B0604020202020204" pitchFamily="34" charset="0"/>
              </a:rPr>
              <a:t>⋮</a:t>
            </a:r>
          </a:p>
        </p:txBody>
      </p:sp>
      <p:cxnSp>
        <p:nvCxnSpPr>
          <p:cNvPr id="89" name="직선 화살표 연결선 88">
            <a:extLst>
              <a:ext uri="{FF2B5EF4-FFF2-40B4-BE49-F238E27FC236}">
                <a16:creationId xmlns:a16="http://schemas.microsoft.com/office/drawing/2014/main" id="{065E9677-945C-4A58-BEA4-4731BFAB311F}"/>
              </a:ext>
            </a:extLst>
          </p:cNvPr>
          <p:cNvCxnSpPr>
            <a:cxnSpLocks/>
            <a:stCxn id="31" idx="3"/>
            <a:endCxn id="35" idx="1"/>
          </p:cNvCxnSpPr>
          <p:nvPr/>
        </p:nvCxnSpPr>
        <p:spPr>
          <a:xfrm flipV="1">
            <a:off x="6011711" y="5403378"/>
            <a:ext cx="716378" cy="3829"/>
          </a:xfrm>
          <a:prstGeom prst="straightConnector1">
            <a:avLst/>
          </a:prstGeom>
          <a:ln w="190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2" name="직선 화살표 연결선 91">
            <a:extLst>
              <a:ext uri="{FF2B5EF4-FFF2-40B4-BE49-F238E27FC236}">
                <a16:creationId xmlns:a16="http://schemas.microsoft.com/office/drawing/2014/main" id="{17FBF015-9F29-4A4E-917B-2B4620E87576}"/>
              </a:ext>
            </a:extLst>
          </p:cNvPr>
          <p:cNvCxnSpPr>
            <a:cxnSpLocks/>
            <a:stCxn id="31" idx="3"/>
            <a:endCxn id="36" idx="1"/>
          </p:cNvCxnSpPr>
          <p:nvPr/>
        </p:nvCxnSpPr>
        <p:spPr>
          <a:xfrm>
            <a:off x="6011711" y="5407207"/>
            <a:ext cx="716378" cy="525773"/>
          </a:xfrm>
          <a:prstGeom prst="straightConnector1">
            <a:avLst/>
          </a:prstGeom>
          <a:ln w="190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직선 화살표 연결선 111">
            <a:extLst>
              <a:ext uri="{FF2B5EF4-FFF2-40B4-BE49-F238E27FC236}">
                <a16:creationId xmlns:a16="http://schemas.microsoft.com/office/drawing/2014/main" id="{478B9788-D13A-446A-BE98-E0ED6C67E95B}"/>
              </a:ext>
            </a:extLst>
          </p:cNvPr>
          <p:cNvCxnSpPr>
            <a:cxnSpLocks/>
            <a:stCxn id="32" idx="3"/>
            <a:endCxn id="40" idx="1"/>
          </p:cNvCxnSpPr>
          <p:nvPr/>
        </p:nvCxnSpPr>
        <p:spPr>
          <a:xfrm flipV="1">
            <a:off x="7431326" y="2793114"/>
            <a:ext cx="446394" cy="240847"/>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직선 화살표 연결선 114">
            <a:extLst>
              <a:ext uri="{FF2B5EF4-FFF2-40B4-BE49-F238E27FC236}">
                <a16:creationId xmlns:a16="http://schemas.microsoft.com/office/drawing/2014/main" id="{0E31A45B-DDF2-4601-A703-C448EE7723B8}"/>
              </a:ext>
            </a:extLst>
          </p:cNvPr>
          <p:cNvCxnSpPr>
            <a:cxnSpLocks/>
            <a:stCxn id="32" idx="3"/>
            <a:endCxn id="43" idx="1"/>
          </p:cNvCxnSpPr>
          <p:nvPr/>
        </p:nvCxnSpPr>
        <p:spPr>
          <a:xfrm>
            <a:off x="7431326" y="3033961"/>
            <a:ext cx="456871" cy="220818"/>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직선 화살표 연결선 117">
            <a:extLst>
              <a:ext uri="{FF2B5EF4-FFF2-40B4-BE49-F238E27FC236}">
                <a16:creationId xmlns:a16="http://schemas.microsoft.com/office/drawing/2014/main" id="{D2B1F49F-AA7F-4208-91D2-564DFFD4127F}"/>
              </a:ext>
            </a:extLst>
          </p:cNvPr>
          <p:cNvCxnSpPr>
            <a:cxnSpLocks/>
            <a:stCxn id="33" idx="3"/>
            <a:endCxn id="41" idx="1"/>
          </p:cNvCxnSpPr>
          <p:nvPr/>
        </p:nvCxnSpPr>
        <p:spPr>
          <a:xfrm flipV="1">
            <a:off x="7545140" y="3834626"/>
            <a:ext cx="332580" cy="303969"/>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직선 화살표 연결선 120">
            <a:extLst>
              <a:ext uri="{FF2B5EF4-FFF2-40B4-BE49-F238E27FC236}">
                <a16:creationId xmlns:a16="http://schemas.microsoft.com/office/drawing/2014/main" id="{FC6407BD-463C-410E-A3A8-03B8DCD7D90D}"/>
              </a:ext>
            </a:extLst>
          </p:cNvPr>
          <p:cNvCxnSpPr>
            <a:cxnSpLocks/>
            <a:stCxn id="33" idx="3"/>
            <a:endCxn id="44" idx="1"/>
          </p:cNvCxnSpPr>
          <p:nvPr/>
        </p:nvCxnSpPr>
        <p:spPr>
          <a:xfrm>
            <a:off x="7545140" y="4138595"/>
            <a:ext cx="339027" cy="286547"/>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1" name="직선 화살표 연결선 130">
            <a:extLst>
              <a:ext uri="{FF2B5EF4-FFF2-40B4-BE49-F238E27FC236}">
                <a16:creationId xmlns:a16="http://schemas.microsoft.com/office/drawing/2014/main" id="{951A58AC-36AB-46CE-9154-F0A2236C7CF9}"/>
              </a:ext>
            </a:extLst>
          </p:cNvPr>
          <p:cNvCxnSpPr>
            <a:cxnSpLocks/>
            <a:stCxn id="40" idx="3"/>
            <a:endCxn id="42" idx="1"/>
          </p:cNvCxnSpPr>
          <p:nvPr/>
        </p:nvCxnSpPr>
        <p:spPr>
          <a:xfrm flipV="1">
            <a:off x="8821273" y="2495116"/>
            <a:ext cx="258624" cy="297998"/>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4" name="직선 화살표 연결선 133">
            <a:extLst>
              <a:ext uri="{FF2B5EF4-FFF2-40B4-BE49-F238E27FC236}">
                <a16:creationId xmlns:a16="http://schemas.microsoft.com/office/drawing/2014/main" id="{E2F927DC-69A8-4361-8584-D90C092A11EF}"/>
              </a:ext>
            </a:extLst>
          </p:cNvPr>
          <p:cNvCxnSpPr>
            <a:cxnSpLocks/>
            <a:stCxn id="40" idx="3"/>
            <a:endCxn id="46" idx="1"/>
          </p:cNvCxnSpPr>
          <p:nvPr/>
        </p:nvCxnSpPr>
        <p:spPr>
          <a:xfrm>
            <a:off x="8821273" y="2793114"/>
            <a:ext cx="258624" cy="127075"/>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8" name="직선 화살표 연결선 137">
            <a:extLst>
              <a:ext uri="{FF2B5EF4-FFF2-40B4-BE49-F238E27FC236}">
                <a16:creationId xmlns:a16="http://schemas.microsoft.com/office/drawing/2014/main" id="{5475BE4B-C791-4175-9688-5DE11D388E9B}"/>
              </a:ext>
            </a:extLst>
          </p:cNvPr>
          <p:cNvCxnSpPr>
            <a:cxnSpLocks/>
            <a:stCxn id="41" idx="3"/>
            <a:endCxn id="45" idx="1"/>
          </p:cNvCxnSpPr>
          <p:nvPr/>
        </p:nvCxnSpPr>
        <p:spPr>
          <a:xfrm>
            <a:off x="8882854" y="3834626"/>
            <a:ext cx="181141" cy="743"/>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2" name="직선 화살표 연결선 141">
            <a:extLst>
              <a:ext uri="{FF2B5EF4-FFF2-40B4-BE49-F238E27FC236}">
                <a16:creationId xmlns:a16="http://schemas.microsoft.com/office/drawing/2014/main" id="{885A2243-6ED5-4746-8BCD-F26CC72CB87E}"/>
              </a:ext>
            </a:extLst>
          </p:cNvPr>
          <p:cNvCxnSpPr>
            <a:cxnSpLocks/>
            <a:stCxn id="42" idx="3"/>
            <a:endCxn id="47" idx="1"/>
          </p:cNvCxnSpPr>
          <p:nvPr/>
        </p:nvCxnSpPr>
        <p:spPr>
          <a:xfrm flipV="1">
            <a:off x="10077286" y="1901822"/>
            <a:ext cx="362268" cy="593294"/>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5" name="직선 화살표 연결선 144">
            <a:extLst>
              <a:ext uri="{FF2B5EF4-FFF2-40B4-BE49-F238E27FC236}">
                <a16:creationId xmlns:a16="http://schemas.microsoft.com/office/drawing/2014/main" id="{A17D5246-0F43-4298-8136-4E1F934C86BA}"/>
              </a:ext>
            </a:extLst>
          </p:cNvPr>
          <p:cNvCxnSpPr>
            <a:cxnSpLocks/>
            <a:stCxn id="42" idx="3"/>
            <a:endCxn id="49" idx="1"/>
          </p:cNvCxnSpPr>
          <p:nvPr/>
        </p:nvCxnSpPr>
        <p:spPr>
          <a:xfrm flipV="1">
            <a:off x="10077286" y="2215759"/>
            <a:ext cx="362267" cy="279357"/>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8" name="직선 화살표 연결선 147">
            <a:extLst>
              <a:ext uri="{FF2B5EF4-FFF2-40B4-BE49-F238E27FC236}">
                <a16:creationId xmlns:a16="http://schemas.microsoft.com/office/drawing/2014/main" id="{49777FD9-4C53-4A6B-868C-8C99DFADEA1F}"/>
              </a:ext>
            </a:extLst>
          </p:cNvPr>
          <p:cNvCxnSpPr>
            <a:cxnSpLocks/>
            <a:stCxn id="42" idx="3"/>
            <a:endCxn id="50" idx="1"/>
          </p:cNvCxnSpPr>
          <p:nvPr/>
        </p:nvCxnSpPr>
        <p:spPr>
          <a:xfrm>
            <a:off x="10077286" y="2495116"/>
            <a:ext cx="362268" cy="34580"/>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1" name="직선 화살표 연결선 150">
            <a:extLst>
              <a:ext uri="{FF2B5EF4-FFF2-40B4-BE49-F238E27FC236}">
                <a16:creationId xmlns:a16="http://schemas.microsoft.com/office/drawing/2014/main" id="{2CC40872-C834-4EEB-BB2D-C6DABFD83CAA}"/>
              </a:ext>
            </a:extLst>
          </p:cNvPr>
          <p:cNvCxnSpPr>
            <a:cxnSpLocks/>
            <a:stCxn id="45" idx="3"/>
            <a:endCxn id="52" idx="1"/>
          </p:cNvCxnSpPr>
          <p:nvPr/>
        </p:nvCxnSpPr>
        <p:spPr>
          <a:xfrm flipV="1">
            <a:off x="10108537" y="3831460"/>
            <a:ext cx="331017" cy="3909"/>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4" name="직선 화살표 연결선 153">
            <a:extLst>
              <a:ext uri="{FF2B5EF4-FFF2-40B4-BE49-F238E27FC236}">
                <a16:creationId xmlns:a16="http://schemas.microsoft.com/office/drawing/2014/main" id="{3F8F68CC-2AA1-43EB-9F64-A0C2D2BFF78C}"/>
              </a:ext>
            </a:extLst>
          </p:cNvPr>
          <p:cNvCxnSpPr>
            <a:cxnSpLocks/>
            <a:stCxn id="45" idx="3"/>
            <a:endCxn id="54" idx="1"/>
          </p:cNvCxnSpPr>
          <p:nvPr/>
        </p:nvCxnSpPr>
        <p:spPr>
          <a:xfrm>
            <a:off x="10108537" y="3835369"/>
            <a:ext cx="331017" cy="312843"/>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7" name="직선 화살표 연결선 156">
            <a:extLst>
              <a:ext uri="{FF2B5EF4-FFF2-40B4-BE49-F238E27FC236}">
                <a16:creationId xmlns:a16="http://schemas.microsoft.com/office/drawing/2014/main" id="{3BEE125B-E78C-4122-AB6A-88B9E44FA1B8}"/>
              </a:ext>
            </a:extLst>
          </p:cNvPr>
          <p:cNvCxnSpPr>
            <a:cxnSpLocks/>
            <a:stCxn id="45" idx="3"/>
            <a:endCxn id="55" idx="1"/>
          </p:cNvCxnSpPr>
          <p:nvPr/>
        </p:nvCxnSpPr>
        <p:spPr>
          <a:xfrm>
            <a:off x="10108537" y="3835369"/>
            <a:ext cx="331017" cy="629595"/>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76" name="그룹 175">
            <a:extLst>
              <a:ext uri="{FF2B5EF4-FFF2-40B4-BE49-F238E27FC236}">
                <a16:creationId xmlns:a16="http://schemas.microsoft.com/office/drawing/2014/main" id="{1C67C094-BB1F-4046-A335-52325DF7199E}"/>
              </a:ext>
            </a:extLst>
          </p:cNvPr>
          <p:cNvGrpSpPr/>
          <p:nvPr/>
        </p:nvGrpSpPr>
        <p:grpSpPr>
          <a:xfrm>
            <a:off x="10439554" y="3700655"/>
            <a:ext cx="1125629" cy="1528620"/>
            <a:chOff x="10439554" y="3509820"/>
            <a:chExt cx="1125629" cy="1528620"/>
          </a:xfrm>
        </p:grpSpPr>
        <p:sp>
          <p:nvSpPr>
            <p:cNvPr id="52" name="TextBox 51">
              <a:extLst>
                <a:ext uri="{FF2B5EF4-FFF2-40B4-BE49-F238E27FC236}">
                  <a16:creationId xmlns:a16="http://schemas.microsoft.com/office/drawing/2014/main" id="{DE7BD2A1-2A9F-4C56-B0F0-510A10F0630F}"/>
                </a:ext>
              </a:extLst>
            </p:cNvPr>
            <p:cNvSpPr txBox="1"/>
            <p:nvPr/>
          </p:nvSpPr>
          <p:spPr>
            <a:xfrm>
              <a:off x="10439554" y="3509820"/>
              <a:ext cx="1125629" cy="261610"/>
            </a:xfrm>
            <a:prstGeom prst="rect">
              <a:avLst/>
            </a:prstGeom>
            <a:noFill/>
          </p:spPr>
          <p:txBody>
            <a:bodyPr wrap="none" rtlCol="0">
              <a:spAutoFit/>
            </a:bodyPr>
            <a:lstStyle/>
            <a:p>
              <a:r>
                <a:rPr lang="en-US" altLang="ko-KR" sz="1100" dirty="0">
                  <a:solidFill>
                    <a:schemeClr val="bg1">
                      <a:lumMod val="85000"/>
                    </a:schemeClr>
                  </a:solidFill>
                  <a:latin typeface="Arial" panose="020B0604020202020204" pitchFamily="34" charset="0"/>
                </a:rPr>
                <a:t>m/44'/60'/0'/0/0</a:t>
              </a:r>
            </a:p>
          </p:txBody>
        </p:sp>
        <p:sp>
          <p:nvSpPr>
            <p:cNvPr id="54" name="TextBox 53">
              <a:extLst>
                <a:ext uri="{FF2B5EF4-FFF2-40B4-BE49-F238E27FC236}">
                  <a16:creationId xmlns:a16="http://schemas.microsoft.com/office/drawing/2014/main" id="{9D022A9F-B67E-4E5D-9004-2CCEA77FC72F}"/>
                </a:ext>
              </a:extLst>
            </p:cNvPr>
            <p:cNvSpPr txBox="1"/>
            <p:nvPr/>
          </p:nvSpPr>
          <p:spPr>
            <a:xfrm>
              <a:off x="10439554" y="3826572"/>
              <a:ext cx="1125629" cy="261610"/>
            </a:xfrm>
            <a:prstGeom prst="rect">
              <a:avLst/>
            </a:prstGeom>
            <a:noFill/>
          </p:spPr>
          <p:txBody>
            <a:bodyPr wrap="none" rtlCol="0">
              <a:spAutoFit/>
            </a:bodyPr>
            <a:lstStyle/>
            <a:p>
              <a:r>
                <a:rPr lang="en-US" altLang="ko-KR" sz="1100" dirty="0">
                  <a:solidFill>
                    <a:schemeClr val="bg1">
                      <a:lumMod val="85000"/>
                    </a:schemeClr>
                  </a:solidFill>
                  <a:latin typeface="Arial" panose="020B0604020202020204" pitchFamily="34" charset="0"/>
                </a:rPr>
                <a:t>m/44'/60'/0'/0/1</a:t>
              </a:r>
            </a:p>
          </p:txBody>
        </p:sp>
        <p:sp>
          <p:nvSpPr>
            <p:cNvPr id="55" name="TextBox 54">
              <a:extLst>
                <a:ext uri="{FF2B5EF4-FFF2-40B4-BE49-F238E27FC236}">
                  <a16:creationId xmlns:a16="http://schemas.microsoft.com/office/drawing/2014/main" id="{344EF437-1431-470D-B6C2-4699C77BD187}"/>
                </a:ext>
              </a:extLst>
            </p:cNvPr>
            <p:cNvSpPr txBox="1"/>
            <p:nvPr/>
          </p:nvSpPr>
          <p:spPr>
            <a:xfrm>
              <a:off x="10439554" y="4143324"/>
              <a:ext cx="1125629" cy="261610"/>
            </a:xfrm>
            <a:prstGeom prst="rect">
              <a:avLst/>
            </a:prstGeom>
            <a:noFill/>
          </p:spPr>
          <p:txBody>
            <a:bodyPr wrap="none" rtlCol="0">
              <a:spAutoFit/>
            </a:bodyPr>
            <a:lstStyle/>
            <a:p>
              <a:r>
                <a:rPr lang="en-US" altLang="ko-KR" sz="1100" dirty="0">
                  <a:solidFill>
                    <a:schemeClr val="bg1">
                      <a:lumMod val="85000"/>
                    </a:schemeClr>
                  </a:solidFill>
                  <a:latin typeface="Arial" panose="020B0604020202020204" pitchFamily="34" charset="0"/>
                </a:rPr>
                <a:t>m/44'/60'/0'/0/2</a:t>
              </a:r>
            </a:p>
          </p:txBody>
        </p:sp>
        <p:sp>
          <p:nvSpPr>
            <p:cNvPr id="58" name="TextBox 57">
              <a:extLst>
                <a:ext uri="{FF2B5EF4-FFF2-40B4-BE49-F238E27FC236}">
                  <a16:creationId xmlns:a16="http://schemas.microsoft.com/office/drawing/2014/main" id="{BEF4B4C9-820C-4532-BB30-247548FF0C38}"/>
                </a:ext>
              </a:extLst>
            </p:cNvPr>
            <p:cNvSpPr txBox="1"/>
            <p:nvPr/>
          </p:nvSpPr>
          <p:spPr>
            <a:xfrm>
              <a:off x="10849120" y="4776830"/>
              <a:ext cx="227948" cy="261610"/>
            </a:xfrm>
            <a:prstGeom prst="rect">
              <a:avLst/>
            </a:prstGeom>
            <a:noFill/>
          </p:spPr>
          <p:txBody>
            <a:bodyPr wrap="none" rtlCol="0">
              <a:spAutoFit/>
            </a:bodyPr>
            <a:lstStyle/>
            <a:p>
              <a:r>
                <a:rPr lang="en-US" altLang="ko-KR" sz="1100" dirty="0">
                  <a:solidFill>
                    <a:schemeClr val="bg1">
                      <a:lumMod val="85000"/>
                    </a:schemeClr>
                  </a:solidFill>
                  <a:latin typeface="Arial" panose="020B0604020202020204" pitchFamily="34" charset="0"/>
                </a:rPr>
                <a:t>⋮</a:t>
              </a:r>
            </a:p>
          </p:txBody>
        </p:sp>
        <p:sp>
          <p:nvSpPr>
            <p:cNvPr id="161" name="TextBox 160">
              <a:extLst>
                <a:ext uri="{FF2B5EF4-FFF2-40B4-BE49-F238E27FC236}">
                  <a16:creationId xmlns:a16="http://schemas.microsoft.com/office/drawing/2014/main" id="{AFCEFBC1-A955-4C7F-91A2-0E17280D5594}"/>
                </a:ext>
              </a:extLst>
            </p:cNvPr>
            <p:cNvSpPr txBox="1"/>
            <p:nvPr/>
          </p:nvSpPr>
          <p:spPr>
            <a:xfrm>
              <a:off x="10439554" y="4460076"/>
              <a:ext cx="1125629" cy="261610"/>
            </a:xfrm>
            <a:prstGeom prst="rect">
              <a:avLst/>
            </a:prstGeom>
            <a:noFill/>
          </p:spPr>
          <p:txBody>
            <a:bodyPr wrap="none" rtlCol="0">
              <a:spAutoFit/>
            </a:bodyPr>
            <a:lstStyle/>
            <a:p>
              <a:r>
                <a:rPr lang="en-US" altLang="ko-KR" sz="1100" dirty="0">
                  <a:solidFill>
                    <a:schemeClr val="bg1">
                      <a:lumMod val="85000"/>
                    </a:schemeClr>
                  </a:solidFill>
                  <a:latin typeface="Arial" panose="020B0604020202020204" pitchFamily="34" charset="0"/>
                </a:rPr>
                <a:t>m/44'/60'/0'/0/3</a:t>
              </a:r>
            </a:p>
          </p:txBody>
        </p:sp>
      </p:grpSp>
      <p:grpSp>
        <p:nvGrpSpPr>
          <p:cNvPr id="177" name="그룹 176">
            <a:extLst>
              <a:ext uri="{FF2B5EF4-FFF2-40B4-BE49-F238E27FC236}">
                <a16:creationId xmlns:a16="http://schemas.microsoft.com/office/drawing/2014/main" id="{E271FAB3-6D86-49C3-BB69-C1B30A4CCE35}"/>
              </a:ext>
            </a:extLst>
          </p:cNvPr>
          <p:cNvGrpSpPr/>
          <p:nvPr/>
        </p:nvGrpSpPr>
        <p:grpSpPr>
          <a:xfrm>
            <a:off x="10439553" y="1771017"/>
            <a:ext cx="1047084" cy="1517358"/>
            <a:chOff x="10439553" y="1270081"/>
            <a:chExt cx="1047084" cy="1517358"/>
          </a:xfrm>
        </p:grpSpPr>
        <p:sp>
          <p:nvSpPr>
            <p:cNvPr id="47" name="TextBox 46">
              <a:extLst>
                <a:ext uri="{FF2B5EF4-FFF2-40B4-BE49-F238E27FC236}">
                  <a16:creationId xmlns:a16="http://schemas.microsoft.com/office/drawing/2014/main" id="{AC6CE36A-0FB9-44B1-B138-53469392BFD2}"/>
                </a:ext>
              </a:extLst>
            </p:cNvPr>
            <p:cNvSpPr txBox="1"/>
            <p:nvPr/>
          </p:nvSpPr>
          <p:spPr>
            <a:xfrm>
              <a:off x="10439554" y="1270081"/>
              <a:ext cx="1047083" cy="261610"/>
            </a:xfrm>
            <a:prstGeom prst="rect">
              <a:avLst/>
            </a:prstGeom>
            <a:noFill/>
          </p:spPr>
          <p:txBody>
            <a:bodyPr wrap="none" rtlCol="0">
              <a:spAutoFit/>
            </a:bodyPr>
            <a:lstStyle/>
            <a:p>
              <a:r>
                <a:rPr lang="en-US" altLang="ko-KR" sz="1100" dirty="0">
                  <a:solidFill>
                    <a:schemeClr val="bg1">
                      <a:lumMod val="85000"/>
                    </a:schemeClr>
                  </a:solidFill>
                  <a:latin typeface="Arial" panose="020B0604020202020204" pitchFamily="34" charset="0"/>
                </a:rPr>
                <a:t>m/44'/0'/0'/0/0</a:t>
              </a:r>
            </a:p>
          </p:txBody>
        </p:sp>
        <p:sp>
          <p:nvSpPr>
            <p:cNvPr id="49" name="TextBox 48">
              <a:extLst>
                <a:ext uri="{FF2B5EF4-FFF2-40B4-BE49-F238E27FC236}">
                  <a16:creationId xmlns:a16="http://schemas.microsoft.com/office/drawing/2014/main" id="{3ABECE99-425D-4B3C-A8C4-58864E422111}"/>
                </a:ext>
              </a:extLst>
            </p:cNvPr>
            <p:cNvSpPr txBox="1"/>
            <p:nvPr/>
          </p:nvSpPr>
          <p:spPr>
            <a:xfrm>
              <a:off x="10439553" y="1584018"/>
              <a:ext cx="1047083" cy="261610"/>
            </a:xfrm>
            <a:prstGeom prst="rect">
              <a:avLst/>
            </a:prstGeom>
            <a:noFill/>
          </p:spPr>
          <p:txBody>
            <a:bodyPr wrap="none" rtlCol="0">
              <a:spAutoFit/>
            </a:bodyPr>
            <a:lstStyle/>
            <a:p>
              <a:r>
                <a:rPr lang="en-US" altLang="ko-KR" sz="1100" dirty="0">
                  <a:solidFill>
                    <a:schemeClr val="bg1">
                      <a:lumMod val="85000"/>
                    </a:schemeClr>
                  </a:solidFill>
                  <a:latin typeface="Arial" panose="020B0604020202020204" pitchFamily="34" charset="0"/>
                </a:rPr>
                <a:t>m/44'/0'/0'/0/1</a:t>
              </a:r>
            </a:p>
          </p:txBody>
        </p:sp>
        <p:sp>
          <p:nvSpPr>
            <p:cNvPr id="50" name="TextBox 49">
              <a:extLst>
                <a:ext uri="{FF2B5EF4-FFF2-40B4-BE49-F238E27FC236}">
                  <a16:creationId xmlns:a16="http://schemas.microsoft.com/office/drawing/2014/main" id="{D4D5BB32-F053-473D-ADEA-328C1D6E2F2A}"/>
                </a:ext>
              </a:extLst>
            </p:cNvPr>
            <p:cNvSpPr txBox="1"/>
            <p:nvPr/>
          </p:nvSpPr>
          <p:spPr>
            <a:xfrm>
              <a:off x="10439554" y="1897955"/>
              <a:ext cx="1047083" cy="261610"/>
            </a:xfrm>
            <a:prstGeom prst="rect">
              <a:avLst/>
            </a:prstGeom>
            <a:noFill/>
          </p:spPr>
          <p:txBody>
            <a:bodyPr wrap="none" rtlCol="0">
              <a:spAutoFit/>
            </a:bodyPr>
            <a:lstStyle/>
            <a:p>
              <a:r>
                <a:rPr lang="en-US" altLang="ko-KR" sz="1100" dirty="0">
                  <a:solidFill>
                    <a:schemeClr val="bg1">
                      <a:lumMod val="85000"/>
                    </a:schemeClr>
                  </a:solidFill>
                  <a:latin typeface="Arial" panose="020B0604020202020204" pitchFamily="34" charset="0"/>
                </a:rPr>
                <a:t>m/44'/0'/0'/0/2</a:t>
              </a:r>
            </a:p>
          </p:txBody>
        </p:sp>
        <p:sp>
          <p:nvSpPr>
            <p:cNvPr id="51" name="TextBox 50">
              <a:extLst>
                <a:ext uri="{FF2B5EF4-FFF2-40B4-BE49-F238E27FC236}">
                  <a16:creationId xmlns:a16="http://schemas.microsoft.com/office/drawing/2014/main" id="{A66A71B4-1668-4274-A446-2A5086DFF30B}"/>
                </a:ext>
              </a:extLst>
            </p:cNvPr>
            <p:cNvSpPr txBox="1"/>
            <p:nvPr/>
          </p:nvSpPr>
          <p:spPr>
            <a:xfrm>
              <a:off x="10765556" y="2525829"/>
              <a:ext cx="227948" cy="261610"/>
            </a:xfrm>
            <a:prstGeom prst="rect">
              <a:avLst/>
            </a:prstGeom>
            <a:noFill/>
          </p:spPr>
          <p:txBody>
            <a:bodyPr wrap="none" rtlCol="0">
              <a:spAutoFit/>
            </a:bodyPr>
            <a:lstStyle/>
            <a:p>
              <a:r>
                <a:rPr lang="en-US" altLang="ko-KR" sz="1100" dirty="0">
                  <a:solidFill>
                    <a:schemeClr val="bg1">
                      <a:lumMod val="85000"/>
                    </a:schemeClr>
                  </a:solidFill>
                  <a:latin typeface="Arial" panose="020B0604020202020204" pitchFamily="34" charset="0"/>
                </a:rPr>
                <a:t>⋮</a:t>
              </a:r>
            </a:p>
          </p:txBody>
        </p:sp>
        <p:sp>
          <p:nvSpPr>
            <p:cNvPr id="167" name="TextBox 166">
              <a:extLst>
                <a:ext uri="{FF2B5EF4-FFF2-40B4-BE49-F238E27FC236}">
                  <a16:creationId xmlns:a16="http://schemas.microsoft.com/office/drawing/2014/main" id="{F897BE69-68B5-44B6-A471-ED8352B7E8E1}"/>
                </a:ext>
              </a:extLst>
            </p:cNvPr>
            <p:cNvSpPr txBox="1"/>
            <p:nvPr/>
          </p:nvSpPr>
          <p:spPr>
            <a:xfrm>
              <a:off x="10439554" y="2211892"/>
              <a:ext cx="1047082" cy="261610"/>
            </a:xfrm>
            <a:prstGeom prst="rect">
              <a:avLst/>
            </a:prstGeom>
            <a:noFill/>
          </p:spPr>
          <p:txBody>
            <a:bodyPr wrap="none" rtlCol="0">
              <a:spAutoFit/>
            </a:bodyPr>
            <a:lstStyle/>
            <a:p>
              <a:r>
                <a:rPr lang="en-US" altLang="ko-KR" sz="1100" dirty="0">
                  <a:solidFill>
                    <a:schemeClr val="bg1">
                      <a:lumMod val="85000"/>
                    </a:schemeClr>
                  </a:solidFill>
                  <a:latin typeface="Arial" panose="020B0604020202020204" pitchFamily="34" charset="0"/>
                </a:rPr>
                <a:t>m/44'/0'/0'/0/3</a:t>
              </a:r>
            </a:p>
          </p:txBody>
        </p:sp>
      </p:grpSp>
      <p:cxnSp>
        <p:nvCxnSpPr>
          <p:cNvPr id="168" name="직선 화살표 연결선 167">
            <a:extLst>
              <a:ext uri="{FF2B5EF4-FFF2-40B4-BE49-F238E27FC236}">
                <a16:creationId xmlns:a16="http://schemas.microsoft.com/office/drawing/2014/main" id="{FEF0BE9D-A330-43B9-95EF-8AF8E11C2A62}"/>
              </a:ext>
            </a:extLst>
          </p:cNvPr>
          <p:cNvCxnSpPr>
            <a:cxnSpLocks/>
            <a:stCxn id="42" idx="3"/>
            <a:endCxn id="167" idx="1"/>
          </p:cNvCxnSpPr>
          <p:nvPr/>
        </p:nvCxnSpPr>
        <p:spPr>
          <a:xfrm>
            <a:off x="10077286" y="2495116"/>
            <a:ext cx="362268" cy="348517"/>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1" name="직선 화살표 연결선 170">
            <a:extLst>
              <a:ext uri="{FF2B5EF4-FFF2-40B4-BE49-F238E27FC236}">
                <a16:creationId xmlns:a16="http://schemas.microsoft.com/office/drawing/2014/main" id="{A9387317-A4F7-456C-BB4E-35B395A34CB9}"/>
              </a:ext>
            </a:extLst>
          </p:cNvPr>
          <p:cNvCxnSpPr>
            <a:cxnSpLocks/>
            <a:stCxn id="45" idx="3"/>
            <a:endCxn id="161" idx="1"/>
          </p:cNvCxnSpPr>
          <p:nvPr/>
        </p:nvCxnSpPr>
        <p:spPr>
          <a:xfrm>
            <a:off x="10108537" y="3835369"/>
            <a:ext cx="331017" cy="946347"/>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9" name="TextBox 178">
            <a:extLst>
              <a:ext uri="{FF2B5EF4-FFF2-40B4-BE49-F238E27FC236}">
                <a16:creationId xmlns:a16="http://schemas.microsoft.com/office/drawing/2014/main" id="{A1BA82B4-B7D7-4672-BEEC-029212B823E0}"/>
              </a:ext>
            </a:extLst>
          </p:cNvPr>
          <p:cNvSpPr txBox="1"/>
          <p:nvPr/>
        </p:nvSpPr>
        <p:spPr>
          <a:xfrm>
            <a:off x="3736462" y="990712"/>
            <a:ext cx="965328" cy="307777"/>
          </a:xfrm>
          <a:prstGeom prst="rect">
            <a:avLst/>
          </a:prstGeom>
          <a:noFill/>
        </p:spPr>
        <p:txBody>
          <a:bodyPr wrap="none" rtlCol="0">
            <a:spAutoFit/>
          </a:bodyPr>
          <a:lstStyle/>
          <a:p>
            <a:pPr algn="ctr"/>
            <a:r>
              <a:rPr lang="en-US" altLang="ko-KR" sz="1400" dirty="0">
                <a:solidFill>
                  <a:schemeClr val="bg1">
                    <a:lumMod val="85000"/>
                  </a:schemeClr>
                </a:solidFill>
                <a:latin typeface="Arial" panose="020B0604020202020204" pitchFamily="34" charset="0"/>
              </a:rPr>
              <a:t>Depth = 0</a:t>
            </a:r>
          </a:p>
        </p:txBody>
      </p:sp>
      <p:sp>
        <p:nvSpPr>
          <p:cNvPr id="180" name="TextBox 179">
            <a:extLst>
              <a:ext uri="{FF2B5EF4-FFF2-40B4-BE49-F238E27FC236}">
                <a16:creationId xmlns:a16="http://schemas.microsoft.com/office/drawing/2014/main" id="{73F1C590-8F4F-49A3-A39F-5DFC2ED8D6F2}"/>
              </a:ext>
            </a:extLst>
          </p:cNvPr>
          <p:cNvSpPr txBox="1"/>
          <p:nvPr/>
        </p:nvSpPr>
        <p:spPr>
          <a:xfrm>
            <a:off x="5274905" y="990712"/>
            <a:ext cx="965328" cy="307777"/>
          </a:xfrm>
          <a:prstGeom prst="rect">
            <a:avLst/>
          </a:prstGeom>
          <a:noFill/>
        </p:spPr>
        <p:txBody>
          <a:bodyPr wrap="none" rtlCol="0">
            <a:spAutoFit/>
          </a:bodyPr>
          <a:lstStyle/>
          <a:p>
            <a:pPr algn="ctr"/>
            <a:r>
              <a:rPr lang="en-US" altLang="ko-KR" sz="1400" dirty="0">
                <a:solidFill>
                  <a:schemeClr val="bg1">
                    <a:lumMod val="85000"/>
                  </a:schemeClr>
                </a:solidFill>
                <a:latin typeface="Arial" panose="020B0604020202020204" pitchFamily="34" charset="0"/>
              </a:rPr>
              <a:t>Depth = 1</a:t>
            </a:r>
          </a:p>
        </p:txBody>
      </p:sp>
      <p:sp>
        <p:nvSpPr>
          <p:cNvPr id="181" name="TextBox 180">
            <a:extLst>
              <a:ext uri="{FF2B5EF4-FFF2-40B4-BE49-F238E27FC236}">
                <a16:creationId xmlns:a16="http://schemas.microsoft.com/office/drawing/2014/main" id="{3F158086-31BC-4D09-A9F0-4BB80A818535}"/>
              </a:ext>
            </a:extLst>
          </p:cNvPr>
          <p:cNvSpPr txBox="1"/>
          <p:nvPr/>
        </p:nvSpPr>
        <p:spPr>
          <a:xfrm>
            <a:off x="6561726" y="990712"/>
            <a:ext cx="965328" cy="307777"/>
          </a:xfrm>
          <a:prstGeom prst="rect">
            <a:avLst/>
          </a:prstGeom>
          <a:noFill/>
        </p:spPr>
        <p:txBody>
          <a:bodyPr wrap="none" rtlCol="0">
            <a:spAutoFit/>
          </a:bodyPr>
          <a:lstStyle/>
          <a:p>
            <a:pPr algn="ctr"/>
            <a:r>
              <a:rPr lang="en-US" altLang="ko-KR" sz="1400" dirty="0">
                <a:solidFill>
                  <a:schemeClr val="bg1">
                    <a:lumMod val="85000"/>
                  </a:schemeClr>
                </a:solidFill>
                <a:latin typeface="Arial" panose="020B0604020202020204" pitchFamily="34" charset="0"/>
              </a:rPr>
              <a:t>Depth = 2</a:t>
            </a:r>
          </a:p>
        </p:txBody>
      </p:sp>
      <p:sp>
        <p:nvSpPr>
          <p:cNvPr id="182" name="TextBox 181">
            <a:extLst>
              <a:ext uri="{FF2B5EF4-FFF2-40B4-BE49-F238E27FC236}">
                <a16:creationId xmlns:a16="http://schemas.microsoft.com/office/drawing/2014/main" id="{9E9DF603-6F20-468F-8B84-3B486F3780A9}"/>
              </a:ext>
            </a:extLst>
          </p:cNvPr>
          <p:cNvSpPr txBox="1"/>
          <p:nvPr/>
        </p:nvSpPr>
        <p:spPr>
          <a:xfrm>
            <a:off x="7878020" y="990712"/>
            <a:ext cx="965328" cy="307777"/>
          </a:xfrm>
          <a:prstGeom prst="rect">
            <a:avLst/>
          </a:prstGeom>
          <a:noFill/>
        </p:spPr>
        <p:txBody>
          <a:bodyPr wrap="none" rtlCol="0">
            <a:spAutoFit/>
          </a:bodyPr>
          <a:lstStyle/>
          <a:p>
            <a:pPr algn="ctr"/>
            <a:r>
              <a:rPr lang="en-US" altLang="ko-KR" sz="1400" dirty="0">
                <a:solidFill>
                  <a:schemeClr val="bg1">
                    <a:lumMod val="85000"/>
                  </a:schemeClr>
                </a:solidFill>
                <a:latin typeface="Arial" panose="020B0604020202020204" pitchFamily="34" charset="0"/>
              </a:rPr>
              <a:t>Depth = 3</a:t>
            </a:r>
          </a:p>
        </p:txBody>
      </p:sp>
      <p:sp>
        <p:nvSpPr>
          <p:cNvPr id="183" name="TextBox 182">
            <a:extLst>
              <a:ext uri="{FF2B5EF4-FFF2-40B4-BE49-F238E27FC236}">
                <a16:creationId xmlns:a16="http://schemas.microsoft.com/office/drawing/2014/main" id="{114F7722-C558-402D-BD50-5A7F0283A13A}"/>
              </a:ext>
            </a:extLst>
          </p:cNvPr>
          <p:cNvSpPr txBox="1"/>
          <p:nvPr/>
        </p:nvSpPr>
        <p:spPr>
          <a:xfrm>
            <a:off x="9018523" y="990712"/>
            <a:ext cx="965328" cy="307777"/>
          </a:xfrm>
          <a:prstGeom prst="rect">
            <a:avLst/>
          </a:prstGeom>
          <a:noFill/>
        </p:spPr>
        <p:txBody>
          <a:bodyPr wrap="none" rtlCol="0">
            <a:spAutoFit/>
          </a:bodyPr>
          <a:lstStyle/>
          <a:p>
            <a:pPr algn="ctr"/>
            <a:r>
              <a:rPr lang="en-US" altLang="ko-KR" sz="1400" dirty="0">
                <a:solidFill>
                  <a:schemeClr val="bg1">
                    <a:lumMod val="85000"/>
                  </a:schemeClr>
                </a:solidFill>
                <a:latin typeface="Arial" panose="020B0604020202020204" pitchFamily="34" charset="0"/>
              </a:rPr>
              <a:t>Depth = 4</a:t>
            </a:r>
          </a:p>
        </p:txBody>
      </p:sp>
      <p:sp>
        <p:nvSpPr>
          <p:cNvPr id="184" name="TextBox 183">
            <a:extLst>
              <a:ext uri="{FF2B5EF4-FFF2-40B4-BE49-F238E27FC236}">
                <a16:creationId xmlns:a16="http://schemas.microsoft.com/office/drawing/2014/main" id="{04056AFA-2CEB-44BE-A236-8AA0C1FC3AD3}"/>
              </a:ext>
            </a:extLst>
          </p:cNvPr>
          <p:cNvSpPr txBox="1"/>
          <p:nvPr/>
        </p:nvSpPr>
        <p:spPr>
          <a:xfrm>
            <a:off x="10506306" y="990712"/>
            <a:ext cx="965328" cy="307777"/>
          </a:xfrm>
          <a:prstGeom prst="rect">
            <a:avLst/>
          </a:prstGeom>
          <a:noFill/>
        </p:spPr>
        <p:txBody>
          <a:bodyPr wrap="none" rtlCol="0">
            <a:spAutoFit/>
          </a:bodyPr>
          <a:lstStyle/>
          <a:p>
            <a:pPr algn="ctr"/>
            <a:r>
              <a:rPr lang="en-US" altLang="ko-KR" sz="1400" dirty="0">
                <a:solidFill>
                  <a:schemeClr val="bg1">
                    <a:lumMod val="85000"/>
                  </a:schemeClr>
                </a:solidFill>
                <a:latin typeface="Arial" panose="020B0604020202020204" pitchFamily="34" charset="0"/>
              </a:rPr>
              <a:t>Depth = 5</a:t>
            </a:r>
          </a:p>
        </p:txBody>
      </p:sp>
      <p:sp>
        <p:nvSpPr>
          <p:cNvPr id="186" name="TextBox 185">
            <a:extLst>
              <a:ext uri="{FF2B5EF4-FFF2-40B4-BE49-F238E27FC236}">
                <a16:creationId xmlns:a16="http://schemas.microsoft.com/office/drawing/2014/main" id="{F153DA07-37AC-40F1-A0E8-17B4BE753C96}"/>
              </a:ext>
            </a:extLst>
          </p:cNvPr>
          <p:cNvSpPr txBox="1"/>
          <p:nvPr/>
        </p:nvSpPr>
        <p:spPr>
          <a:xfrm>
            <a:off x="241313" y="3482756"/>
            <a:ext cx="1276503" cy="400110"/>
          </a:xfrm>
          <a:prstGeom prst="rect">
            <a:avLst/>
          </a:prstGeom>
          <a:noFill/>
        </p:spPr>
        <p:txBody>
          <a:bodyPr wrap="none" rtlCol="0">
            <a:spAutoFit/>
          </a:bodyPr>
          <a:lstStyle/>
          <a:p>
            <a:pPr algn="ctr"/>
            <a:r>
              <a:rPr lang="en-US" altLang="ko-KR" sz="2000" dirty="0">
                <a:solidFill>
                  <a:schemeClr val="bg1">
                    <a:lumMod val="85000"/>
                  </a:schemeClr>
                </a:solidFill>
                <a:latin typeface="Arial" panose="020B0604020202020204" pitchFamily="34" charset="0"/>
              </a:rPr>
              <a:t>12</a:t>
            </a:r>
            <a:r>
              <a:rPr lang="ko-KR" altLang="en-US" sz="2000" dirty="0">
                <a:solidFill>
                  <a:schemeClr val="bg1">
                    <a:lumMod val="85000"/>
                  </a:schemeClr>
                </a:solidFill>
                <a:latin typeface="Arial" panose="020B0604020202020204" pitchFamily="34" charset="0"/>
              </a:rPr>
              <a:t> </a:t>
            </a:r>
            <a:r>
              <a:rPr lang="en-US" altLang="ko-KR" sz="2000" dirty="0">
                <a:solidFill>
                  <a:schemeClr val="bg1">
                    <a:lumMod val="85000"/>
                  </a:schemeClr>
                </a:solidFill>
                <a:latin typeface="Arial" panose="020B0604020202020204" pitchFamily="34" charset="0"/>
              </a:rPr>
              <a:t>Words</a:t>
            </a:r>
            <a:endParaRPr lang="en-US" altLang="ko-KR" sz="1600" dirty="0">
              <a:solidFill>
                <a:schemeClr val="bg1">
                  <a:lumMod val="85000"/>
                </a:schemeClr>
              </a:solidFill>
              <a:latin typeface="Arial" panose="020B0604020202020204" pitchFamily="34" charset="0"/>
            </a:endParaRPr>
          </a:p>
        </p:txBody>
      </p:sp>
      <p:cxnSp>
        <p:nvCxnSpPr>
          <p:cNvPr id="187" name="직선 화살표 연결선 186">
            <a:extLst>
              <a:ext uri="{FF2B5EF4-FFF2-40B4-BE49-F238E27FC236}">
                <a16:creationId xmlns:a16="http://schemas.microsoft.com/office/drawing/2014/main" id="{9F4EA9A9-09FC-4E21-915E-DA12F789A894}"/>
              </a:ext>
            </a:extLst>
          </p:cNvPr>
          <p:cNvCxnSpPr>
            <a:cxnSpLocks/>
            <a:stCxn id="186" idx="3"/>
            <a:endCxn id="16" idx="1"/>
          </p:cNvCxnSpPr>
          <p:nvPr/>
        </p:nvCxnSpPr>
        <p:spPr>
          <a:xfrm>
            <a:off x="1517816" y="3682811"/>
            <a:ext cx="434840" cy="563"/>
          </a:xfrm>
          <a:prstGeom prst="straightConnector1">
            <a:avLst/>
          </a:prstGeom>
          <a:ln w="25400">
            <a:solidFill>
              <a:schemeClr val="bg1">
                <a:lumMod val="8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01" name="TextBox 200">
            <a:extLst>
              <a:ext uri="{FF2B5EF4-FFF2-40B4-BE49-F238E27FC236}">
                <a16:creationId xmlns:a16="http://schemas.microsoft.com/office/drawing/2014/main" id="{8CF4C1BA-AD32-4400-80A8-E96EB99D4772}"/>
              </a:ext>
            </a:extLst>
          </p:cNvPr>
          <p:cNvSpPr txBox="1"/>
          <p:nvPr/>
        </p:nvSpPr>
        <p:spPr>
          <a:xfrm>
            <a:off x="1629963" y="3931135"/>
            <a:ext cx="1818004" cy="738664"/>
          </a:xfrm>
          <a:prstGeom prst="rect">
            <a:avLst/>
          </a:prstGeom>
          <a:noFill/>
        </p:spPr>
        <p:txBody>
          <a:bodyPr wrap="square" rtlCol="0">
            <a:spAutoFit/>
          </a:bodyPr>
          <a:lstStyle/>
          <a:p>
            <a:r>
              <a:rPr lang="en-US" altLang="ko-KR" sz="1400" dirty="0">
                <a:solidFill>
                  <a:schemeClr val="bg1">
                    <a:lumMod val="85000"/>
                  </a:schemeClr>
                </a:solidFill>
                <a:latin typeface="Arial" panose="020B0604020202020204" pitchFamily="34" charset="0"/>
              </a:rPr>
              <a:t>0x</a:t>
            </a:r>
            <a:br>
              <a:rPr lang="en-US" altLang="ko-KR" sz="1400" dirty="0">
                <a:solidFill>
                  <a:schemeClr val="bg1">
                    <a:lumMod val="85000"/>
                  </a:schemeClr>
                </a:solidFill>
                <a:latin typeface="Arial" panose="020B0604020202020204" pitchFamily="34" charset="0"/>
              </a:rPr>
            </a:br>
            <a:r>
              <a:rPr lang="en-US" altLang="ko-KR" sz="1400" dirty="0">
                <a:solidFill>
                  <a:schemeClr val="bg1">
                    <a:lumMod val="85000"/>
                  </a:schemeClr>
                </a:solidFill>
                <a:latin typeface="Arial" panose="020B0604020202020204" pitchFamily="34" charset="0"/>
              </a:rPr>
              <a:t>5729710d1126ca66</a:t>
            </a:r>
          </a:p>
          <a:p>
            <a:r>
              <a:rPr lang="en-US" altLang="ko-KR" sz="1400" dirty="0">
                <a:solidFill>
                  <a:schemeClr val="bg1">
                    <a:lumMod val="85000"/>
                  </a:schemeClr>
                </a:solidFill>
                <a:latin typeface="Arial" panose="020B0604020202020204" pitchFamily="34" charset="0"/>
              </a:rPr>
              <a:t>35ea4d493727dd89</a:t>
            </a:r>
          </a:p>
        </p:txBody>
      </p:sp>
      <p:sp>
        <p:nvSpPr>
          <p:cNvPr id="202" name="TextBox 201">
            <a:extLst>
              <a:ext uri="{FF2B5EF4-FFF2-40B4-BE49-F238E27FC236}">
                <a16:creationId xmlns:a16="http://schemas.microsoft.com/office/drawing/2014/main" id="{B8AEB3CC-76FF-4CB0-AC9B-8C5E6B54333B}"/>
              </a:ext>
            </a:extLst>
          </p:cNvPr>
          <p:cNvSpPr txBox="1"/>
          <p:nvPr/>
        </p:nvSpPr>
        <p:spPr>
          <a:xfrm>
            <a:off x="467186" y="3869315"/>
            <a:ext cx="861133" cy="2677656"/>
          </a:xfrm>
          <a:prstGeom prst="rect">
            <a:avLst/>
          </a:prstGeom>
          <a:noFill/>
          <a:ln w="6350">
            <a:solidFill>
              <a:schemeClr val="bg1">
                <a:lumMod val="85000"/>
              </a:schemeClr>
            </a:solidFill>
          </a:ln>
        </p:spPr>
        <p:txBody>
          <a:bodyPr wrap="none" rtlCol="0">
            <a:spAutoFit/>
          </a:bodyPr>
          <a:lstStyle/>
          <a:p>
            <a:r>
              <a:rPr lang="en-US" altLang="ko-KR" sz="1400" dirty="0">
                <a:solidFill>
                  <a:schemeClr val="bg1">
                    <a:lumMod val="85000"/>
                  </a:schemeClr>
                </a:solidFill>
                <a:latin typeface="Arial" panose="020B0604020202020204" pitchFamily="34" charset="0"/>
              </a:rPr>
              <a:t>fire</a:t>
            </a:r>
          </a:p>
          <a:p>
            <a:r>
              <a:rPr lang="en-US" altLang="ko-KR" sz="1400" dirty="0">
                <a:solidFill>
                  <a:schemeClr val="bg1">
                    <a:lumMod val="85000"/>
                  </a:schemeClr>
                </a:solidFill>
                <a:latin typeface="Arial" panose="020B0604020202020204" pitchFamily="34" charset="0"/>
              </a:rPr>
              <a:t>entire</a:t>
            </a:r>
          </a:p>
          <a:p>
            <a:r>
              <a:rPr lang="en-US" altLang="ko-KR" sz="1400" dirty="0">
                <a:solidFill>
                  <a:schemeClr val="bg1">
                    <a:lumMod val="85000"/>
                  </a:schemeClr>
                </a:solidFill>
                <a:latin typeface="Arial" panose="020B0604020202020204" pitchFamily="34" charset="0"/>
              </a:rPr>
              <a:t>drive</a:t>
            </a:r>
          </a:p>
          <a:p>
            <a:r>
              <a:rPr lang="en-US" altLang="ko-KR" sz="1400" dirty="0">
                <a:solidFill>
                  <a:schemeClr val="bg1">
                    <a:lumMod val="85000"/>
                  </a:schemeClr>
                </a:solidFill>
                <a:latin typeface="Arial" panose="020B0604020202020204" pitchFamily="34" charset="0"/>
              </a:rPr>
              <a:t>car </a:t>
            </a:r>
          </a:p>
          <a:p>
            <a:r>
              <a:rPr lang="en-US" altLang="ko-KR" sz="1400" dirty="0">
                <a:solidFill>
                  <a:schemeClr val="bg1">
                    <a:lumMod val="85000"/>
                  </a:schemeClr>
                </a:solidFill>
                <a:latin typeface="Arial" panose="020B0604020202020204" pitchFamily="34" charset="0"/>
              </a:rPr>
              <a:t>hole </a:t>
            </a:r>
          </a:p>
          <a:p>
            <a:r>
              <a:rPr lang="en-US" altLang="ko-KR" sz="1400" dirty="0">
                <a:solidFill>
                  <a:schemeClr val="bg1">
                    <a:lumMod val="85000"/>
                  </a:schemeClr>
                </a:solidFill>
                <a:latin typeface="Arial" panose="020B0604020202020204" pitchFamily="34" charset="0"/>
              </a:rPr>
              <a:t>credit </a:t>
            </a:r>
          </a:p>
          <a:p>
            <a:r>
              <a:rPr lang="en-US" altLang="ko-KR" sz="1400" dirty="0">
                <a:solidFill>
                  <a:schemeClr val="bg1">
                    <a:lumMod val="85000"/>
                  </a:schemeClr>
                </a:solidFill>
                <a:latin typeface="Arial" panose="020B0604020202020204" pitchFamily="34" charset="0"/>
              </a:rPr>
              <a:t>stumble </a:t>
            </a:r>
          </a:p>
          <a:p>
            <a:r>
              <a:rPr lang="en-US" altLang="ko-KR" sz="1400" dirty="0">
                <a:solidFill>
                  <a:schemeClr val="bg1">
                    <a:lumMod val="85000"/>
                  </a:schemeClr>
                </a:solidFill>
                <a:latin typeface="Arial" panose="020B0604020202020204" pitchFamily="34" charset="0"/>
              </a:rPr>
              <a:t>endless </a:t>
            </a:r>
          </a:p>
          <a:p>
            <a:r>
              <a:rPr lang="en-US" altLang="ko-KR" sz="1400" dirty="0">
                <a:solidFill>
                  <a:schemeClr val="bg1">
                    <a:lumMod val="85000"/>
                  </a:schemeClr>
                </a:solidFill>
                <a:latin typeface="Arial" panose="020B0604020202020204" pitchFamily="34" charset="0"/>
              </a:rPr>
              <a:t>empty </a:t>
            </a:r>
          </a:p>
          <a:p>
            <a:r>
              <a:rPr lang="en-US" altLang="ko-KR" sz="1400" dirty="0">
                <a:solidFill>
                  <a:schemeClr val="bg1">
                    <a:lumMod val="85000"/>
                  </a:schemeClr>
                </a:solidFill>
                <a:latin typeface="Arial" panose="020B0604020202020204" pitchFamily="34" charset="0"/>
              </a:rPr>
              <a:t>rice </a:t>
            </a:r>
          </a:p>
          <a:p>
            <a:r>
              <a:rPr lang="en-US" altLang="ko-KR" sz="1400" dirty="0">
                <a:solidFill>
                  <a:schemeClr val="bg1">
                    <a:lumMod val="85000"/>
                  </a:schemeClr>
                </a:solidFill>
                <a:latin typeface="Arial" panose="020B0604020202020204" pitchFamily="34" charset="0"/>
              </a:rPr>
              <a:t>wash </a:t>
            </a:r>
          </a:p>
          <a:p>
            <a:r>
              <a:rPr lang="en-US" altLang="ko-KR" sz="1400" dirty="0">
                <a:solidFill>
                  <a:schemeClr val="bg1">
                    <a:lumMod val="85000"/>
                  </a:schemeClr>
                </a:solidFill>
                <a:latin typeface="Arial" panose="020B0604020202020204" pitchFamily="34" charset="0"/>
              </a:rPr>
              <a:t>banner</a:t>
            </a:r>
          </a:p>
        </p:txBody>
      </p:sp>
      <p:sp>
        <p:nvSpPr>
          <p:cNvPr id="224" name="TextBox 223">
            <a:extLst>
              <a:ext uri="{FF2B5EF4-FFF2-40B4-BE49-F238E27FC236}">
                <a16:creationId xmlns:a16="http://schemas.microsoft.com/office/drawing/2014/main" id="{47BE61A3-CDF5-409A-A25A-0394E747343E}"/>
              </a:ext>
            </a:extLst>
          </p:cNvPr>
          <p:cNvSpPr txBox="1"/>
          <p:nvPr/>
        </p:nvSpPr>
        <p:spPr>
          <a:xfrm>
            <a:off x="2234261" y="2615931"/>
            <a:ext cx="1899879" cy="461665"/>
          </a:xfrm>
          <a:prstGeom prst="rect">
            <a:avLst/>
          </a:prstGeom>
          <a:noFill/>
        </p:spPr>
        <p:txBody>
          <a:bodyPr wrap="none" rtlCol="0">
            <a:spAutoFit/>
          </a:bodyPr>
          <a:lstStyle/>
          <a:p>
            <a:pPr algn="ctr"/>
            <a:r>
              <a:rPr lang="en-US" altLang="ko-KR" sz="1200" dirty="0">
                <a:solidFill>
                  <a:schemeClr val="bg1">
                    <a:lumMod val="85000"/>
                  </a:schemeClr>
                </a:solidFill>
                <a:latin typeface="Arial" panose="020B0604020202020204" pitchFamily="34" charset="0"/>
              </a:rPr>
              <a:t>PBKDF2 HMAC-SHA512</a:t>
            </a:r>
            <a:br>
              <a:rPr lang="en-US" altLang="ko-KR" sz="1200" dirty="0">
                <a:solidFill>
                  <a:schemeClr val="bg1">
                    <a:lumMod val="85000"/>
                  </a:schemeClr>
                </a:solidFill>
                <a:latin typeface="Arial" panose="020B0604020202020204" pitchFamily="34" charset="0"/>
              </a:rPr>
            </a:br>
            <a:r>
              <a:rPr lang="en-US" altLang="ko-KR" sz="1200" dirty="0">
                <a:solidFill>
                  <a:schemeClr val="bg1">
                    <a:lumMod val="85000"/>
                  </a:schemeClr>
                </a:solidFill>
                <a:latin typeface="Arial" panose="020B0604020202020204" pitchFamily="34" charset="0"/>
              </a:rPr>
              <a:t>(Entropy, Salt)</a:t>
            </a:r>
            <a:endParaRPr lang="ko-KR" altLang="en-US" sz="1200" dirty="0">
              <a:solidFill>
                <a:schemeClr val="bg1">
                  <a:lumMod val="85000"/>
                </a:schemeClr>
              </a:solidFill>
              <a:latin typeface="Arial" panose="020B0604020202020204" pitchFamily="34" charset="0"/>
            </a:endParaRPr>
          </a:p>
        </p:txBody>
      </p:sp>
      <p:cxnSp>
        <p:nvCxnSpPr>
          <p:cNvPr id="226" name="직선 화살표 연결선 225">
            <a:extLst>
              <a:ext uri="{FF2B5EF4-FFF2-40B4-BE49-F238E27FC236}">
                <a16:creationId xmlns:a16="http://schemas.microsoft.com/office/drawing/2014/main" id="{FFF6CEDC-7D66-4473-8163-93CE3D1C0B9C}"/>
              </a:ext>
            </a:extLst>
          </p:cNvPr>
          <p:cNvCxnSpPr>
            <a:cxnSpLocks/>
          </p:cNvCxnSpPr>
          <p:nvPr/>
        </p:nvCxnSpPr>
        <p:spPr>
          <a:xfrm>
            <a:off x="3182668" y="3155532"/>
            <a:ext cx="0" cy="383040"/>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9285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2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2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8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6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1"/>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9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81"/>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8"/>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71"/>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78"/>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9"/>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92"/>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81"/>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2"/>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4"/>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84"/>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33"/>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87"/>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89"/>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35"/>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92"/>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36"/>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182"/>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112"/>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40"/>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115"/>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43"/>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118"/>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41"/>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121"/>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44"/>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193"/>
                                        </p:tgtEl>
                                        <p:attrNameLst>
                                          <p:attrName>style.visibility</p:attrName>
                                        </p:attrNameLst>
                                      </p:cBhvr>
                                      <p:to>
                                        <p:strVal val="visible"/>
                                      </p:to>
                                    </p:set>
                                  </p:childTnLst>
                                </p:cTn>
                              </p:par>
                            </p:childTnLst>
                          </p:cTn>
                        </p:par>
                      </p:childTnLst>
                    </p:cTn>
                  </p:par>
                  <p:par>
                    <p:cTn id="101" fill="hold">
                      <p:stCondLst>
                        <p:cond delay="indefinite"/>
                      </p:stCondLst>
                      <p:childTnLst>
                        <p:par>
                          <p:cTn id="102" fill="hold">
                            <p:stCondLst>
                              <p:cond delay="0"/>
                            </p:stCondLst>
                            <p:childTnLst>
                              <p:par>
                                <p:cTn id="103" presetID="1" presetClass="entr" presetSubtype="0" fill="hold" grpId="0" nodeType="clickEffect">
                                  <p:stCondLst>
                                    <p:cond delay="0"/>
                                  </p:stCondLst>
                                  <p:childTnLst>
                                    <p:set>
                                      <p:cBhvr>
                                        <p:cTn id="104" dur="1" fill="hold">
                                          <p:stCondLst>
                                            <p:cond delay="0"/>
                                          </p:stCondLst>
                                        </p:cTn>
                                        <p:tgtEl>
                                          <p:spTgt spid="183"/>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42"/>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131"/>
                                        </p:tgtEl>
                                        <p:attrNameLst>
                                          <p:attrName>style.visibility</p:attrName>
                                        </p:attrNameLst>
                                      </p:cBhvr>
                                      <p:to>
                                        <p:strVal val="visible"/>
                                      </p:to>
                                    </p:set>
                                  </p:childTnLst>
                                </p:cTn>
                              </p:par>
                              <p:par>
                                <p:cTn id="109" presetID="1" presetClass="entr" presetSubtype="0" fill="hold" nodeType="withEffect">
                                  <p:stCondLst>
                                    <p:cond delay="0"/>
                                  </p:stCondLst>
                                  <p:childTnLst>
                                    <p:set>
                                      <p:cBhvr>
                                        <p:cTn id="110" dur="1" fill="hold">
                                          <p:stCondLst>
                                            <p:cond delay="0"/>
                                          </p:stCondLst>
                                        </p:cTn>
                                        <p:tgtEl>
                                          <p:spTgt spid="134"/>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46"/>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138"/>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45"/>
                                        </p:tgtEl>
                                        <p:attrNameLst>
                                          <p:attrName>style.visibility</p:attrName>
                                        </p:attrNameLst>
                                      </p:cBhvr>
                                      <p:to>
                                        <p:strVal val="visible"/>
                                      </p:to>
                                    </p:set>
                                  </p:childTnLst>
                                </p:cTn>
                              </p:par>
                              <p:par>
                                <p:cTn id="117" presetID="1" presetClass="entr" presetSubtype="0" fill="hold" nodeType="withEffect">
                                  <p:stCondLst>
                                    <p:cond delay="0"/>
                                  </p:stCondLst>
                                  <p:childTnLst>
                                    <p:set>
                                      <p:cBhvr>
                                        <p:cTn id="118" dur="1" fill="hold">
                                          <p:stCondLst>
                                            <p:cond delay="0"/>
                                          </p:stCondLst>
                                        </p:cTn>
                                        <p:tgtEl>
                                          <p:spTgt spid="194"/>
                                        </p:tgtEl>
                                        <p:attrNameLst>
                                          <p:attrName>style.visibility</p:attrName>
                                        </p:attrNameLst>
                                      </p:cBhvr>
                                      <p:to>
                                        <p:strVal val="visible"/>
                                      </p:to>
                                    </p:set>
                                  </p:childTnLst>
                                </p:cTn>
                              </p:par>
                            </p:childTnLst>
                          </p:cTn>
                        </p:par>
                      </p:childTnLst>
                    </p:cTn>
                  </p:par>
                  <p:par>
                    <p:cTn id="119" fill="hold">
                      <p:stCondLst>
                        <p:cond delay="indefinite"/>
                      </p:stCondLst>
                      <p:childTnLst>
                        <p:par>
                          <p:cTn id="120" fill="hold">
                            <p:stCondLst>
                              <p:cond delay="0"/>
                            </p:stCondLst>
                            <p:childTnLst>
                              <p:par>
                                <p:cTn id="121" presetID="1" presetClass="entr" presetSubtype="0" fill="hold" nodeType="clickEffect">
                                  <p:stCondLst>
                                    <p:cond delay="0"/>
                                  </p:stCondLst>
                                  <p:childTnLst>
                                    <p:set>
                                      <p:cBhvr>
                                        <p:cTn id="122" dur="1" fill="hold">
                                          <p:stCondLst>
                                            <p:cond delay="0"/>
                                          </p:stCondLst>
                                        </p:cTn>
                                        <p:tgtEl>
                                          <p:spTgt spid="142"/>
                                        </p:tgtEl>
                                        <p:attrNameLst>
                                          <p:attrName>style.visibility</p:attrName>
                                        </p:attrNameLst>
                                      </p:cBhvr>
                                      <p:to>
                                        <p:strVal val="visible"/>
                                      </p:to>
                                    </p:set>
                                  </p:childTnLst>
                                </p:cTn>
                              </p:par>
                              <p:par>
                                <p:cTn id="123" presetID="1" presetClass="entr" presetSubtype="0" fill="hold" nodeType="withEffect">
                                  <p:stCondLst>
                                    <p:cond delay="0"/>
                                  </p:stCondLst>
                                  <p:childTnLst>
                                    <p:set>
                                      <p:cBhvr>
                                        <p:cTn id="124" dur="1" fill="hold">
                                          <p:stCondLst>
                                            <p:cond delay="0"/>
                                          </p:stCondLst>
                                        </p:cTn>
                                        <p:tgtEl>
                                          <p:spTgt spid="145"/>
                                        </p:tgtEl>
                                        <p:attrNameLst>
                                          <p:attrName>style.visibility</p:attrName>
                                        </p:attrNameLst>
                                      </p:cBhvr>
                                      <p:to>
                                        <p:strVal val="visible"/>
                                      </p:to>
                                    </p:set>
                                  </p:childTnLst>
                                </p:cTn>
                              </p:par>
                              <p:par>
                                <p:cTn id="125" presetID="1" presetClass="entr" presetSubtype="0" fill="hold" nodeType="withEffect">
                                  <p:stCondLst>
                                    <p:cond delay="0"/>
                                  </p:stCondLst>
                                  <p:childTnLst>
                                    <p:set>
                                      <p:cBhvr>
                                        <p:cTn id="126" dur="1" fill="hold">
                                          <p:stCondLst>
                                            <p:cond delay="0"/>
                                          </p:stCondLst>
                                        </p:cTn>
                                        <p:tgtEl>
                                          <p:spTgt spid="148"/>
                                        </p:tgtEl>
                                        <p:attrNameLst>
                                          <p:attrName>style.visibility</p:attrName>
                                        </p:attrNameLst>
                                      </p:cBhvr>
                                      <p:to>
                                        <p:strVal val="visible"/>
                                      </p:to>
                                    </p:set>
                                  </p:childTnLst>
                                </p:cTn>
                              </p:par>
                              <p:par>
                                <p:cTn id="127" presetID="1" presetClass="entr" presetSubtype="0" fill="hold" nodeType="withEffect">
                                  <p:stCondLst>
                                    <p:cond delay="0"/>
                                  </p:stCondLst>
                                  <p:childTnLst>
                                    <p:set>
                                      <p:cBhvr>
                                        <p:cTn id="128" dur="1" fill="hold">
                                          <p:stCondLst>
                                            <p:cond delay="0"/>
                                          </p:stCondLst>
                                        </p:cTn>
                                        <p:tgtEl>
                                          <p:spTgt spid="151"/>
                                        </p:tgtEl>
                                        <p:attrNameLst>
                                          <p:attrName>style.visibility</p:attrName>
                                        </p:attrNameLst>
                                      </p:cBhvr>
                                      <p:to>
                                        <p:strVal val="visible"/>
                                      </p:to>
                                    </p:set>
                                  </p:childTnLst>
                                </p:cTn>
                              </p:par>
                              <p:par>
                                <p:cTn id="129" presetID="1" presetClass="entr" presetSubtype="0" fill="hold" nodeType="withEffect">
                                  <p:stCondLst>
                                    <p:cond delay="0"/>
                                  </p:stCondLst>
                                  <p:childTnLst>
                                    <p:set>
                                      <p:cBhvr>
                                        <p:cTn id="130" dur="1" fill="hold">
                                          <p:stCondLst>
                                            <p:cond delay="0"/>
                                          </p:stCondLst>
                                        </p:cTn>
                                        <p:tgtEl>
                                          <p:spTgt spid="154"/>
                                        </p:tgtEl>
                                        <p:attrNameLst>
                                          <p:attrName>style.visibility</p:attrName>
                                        </p:attrNameLst>
                                      </p:cBhvr>
                                      <p:to>
                                        <p:strVal val="visible"/>
                                      </p:to>
                                    </p:set>
                                  </p:childTnLst>
                                </p:cTn>
                              </p:par>
                              <p:par>
                                <p:cTn id="131" presetID="1" presetClass="entr" presetSubtype="0" fill="hold" nodeType="withEffect">
                                  <p:stCondLst>
                                    <p:cond delay="0"/>
                                  </p:stCondLst>
                                  <p:childTnLst>
                                    <p:set>
                                      <p:cBhvr>
                                        <p:cTn id="132" dur="1" fill="hold">
                                          <p:stCondLst>
                                            <p:cond delay="0"/>
                                          </p:stCondLst>
                                        </p:cTn>
                                        <p:tgtEl>
                                          <p:spTgt spid="157"/>
                                        </p:tgtEl>
                                        <p:attrNameLst>
                                          <p:attrName>style.visibility</p:attrName>
                                        </p:attrNameLst>
                                      </p:cBhvr>
                                      <p:to>
                                        <p:strVal val="visible"/>
                                      </p:to>
                                    </p:set>
                                  </p:childTnLst>
                                </p:cTn>
                              </p:par>
                              <p:par>
                                <p:cTn id="133" presetID="1" presetClass="entr" presetSubtype="0" fill="hold" nodeType="withEffect">
                                  <p:stCondLst>
                                    <p:cond delay="0"/>
                                  </p:stCondLst>
                                  <p:childTnLst>
                                    <p:set>
                                      <p:cBhvr>
                                        <p:cTn id="134" dur="1" fill="hold">
                                          <p:stCondLst>
                                            <p:cond delay="0"/>
                                          </p:stCondLst>
                                        </p:cTn>
                                        <p:tgtEl>
                                          <p:spTgt spid="176"/>
                                        </p:tgtEl>
                                        <p:attrNameLst>
                                          <p:attrName>style.visibility</p:attrName>
                                        </p:attrNameLst>
                                      </p:cBhvr>
                                      <p:to>
                                        <p:strVal val="visible"/>
                                      </p:to>
                                    </p:set>
                                  </p:childTnLst>
                                </p:cTn>
                              </p:par>
                              <p:par>
                                <p:cTn id="135" presetID="1" presetClass="entr" presetSubtype="0" fill="hold" nodeType="withEffect">
                                  <p:stCondLst>
                                    <p:cond delay="0"/>
                                  </p:stCondLst>
                                  <p:childTnLst>
                                    <p:set>
                                      <p:cBhvr>
                                        <p:cTn id="136" dur="1" fill="hold">
                                          <p:stCondLst>
                                            <p:cond delay="0"/>
                                          </p:stCondLst>
                                        </p:cTn>
                                        <p:tgtEl>
                                          <p:spTgt spid="177"/>
                                        </p:tgtEl>
                                        <p:attrNameLst>
                                          <p:attrName>style.visibility</p:attrName>
                                        </p:attrNameLst>
                                      </p:cBhvr>
                                      <p:to>
                                        <p:strVal val="visible"/>
                                      </p:to>
                                    </p:set>
                                  </p:childTnLst>
                                </p:cTn>
                              </p:par>
                              <p:par>
                                <p:cTn id="137" presetID="1" presetClass="entr" presetSubtype="0" fill="hold" nodeType="withEffect">
                                  <p:stCondLst>
                                    <p:cond delay="0"/>
                                  </p:stCondLst>
                                  <p:childTnLst>
                                    <p:set>
                                      <p:cBhvr>
                                        <p:cTn id="138" dur="1" fill="hold">
                                          <p:stCondLst>
                                            <p:cond delay="0"/>
                                          </p:stCondLst>
                                        </p:cTn>
                                        <p:tgtEl>
                                          <p:spTgt spid="168"/>
                                        </p:tgtEl>
                                        <p:attrNameLst>
                                          <p:attrName>style.visibility</p:attrName>
                                        </p:attrNameLst>
                                      </p:cBhvr>
                                      <p:to>
                                        <p:strVal val="visible"/>
                                      </p:to>
                                    </p:set>
                                  </p:childTnLst>
                                </p:cTn>
                              </p:par>
                              <p:par>
                                <p:cTn id="139" presetID="1" presetClass="entr" presetSubtype="0" fill="hold" nodeType="withEffect">
                                  <p:stCondLst>
                                    <p:cond delay="0"/>
                                  </p:stCondLst>
                                  <p:childTnLst>
                                    <p:set>
                                      <p:cBhvr>
                                        <p:cTn id="140" dur="1" fill="hold">
                                          <p:stCondLst>
                                            <p:cond delay="0"/>
                                          </p:stCondLst>
                                        </p:cTn>
                                        <p:tgtEl>
                                          <p:spTgt spid="171"/>
                                        </p:tgtEl>
                                        <p:attrNameLst>
                                          <p:attrName>style.visibility</p:attrName>
                                        </p:attrNameLst>
                                      </p:cBhvr>
                                      <p:to>
                                        <p:strVal val="visible"/>
                                      </p:to>
                                    </p:set>
                                  </p:childTnLst>
                                </p:cTn>
                              </p:par>
                              <p:par>
                                <p:cTn id="141" presetID="1" presetClass="entr" presetSubtype="0" fill="hold" grpId="0" nodeType="withEffect">
                                  <p:stCondLst>
                                    <p:cond delay="0"/>
                                  </p:stCondLst>
                                  <p:childTnLst>
                                    <p:set>
                                      <p:cBhvr>
                                        <p:cTn id="142" dur="1" fill="hold">
                                          <p:stCondLst>
                                            <p:cond delay="0"/>
                                          </p:stCondLst>
                                        </p:cTn>
                                        <p:tgtEl>
                                          <p:spTgt spid="184"/>
                                        </p:tgtEl>
                                        <p:attrNameLst>
                                          <p:attrName>style.visibility</p:attrName>
                                        </p:attrNameLst>
                                      </p:cBhvr>
                                      <p:to>
                                        <p:strVal val="visible"/>
                                      </p:to>
                                    </p:set>
                                  </p:childTnLst>
                                </p:cTn>
                              </p:par>
                              <p:par>
                                <p:cTn id="143" presetID="1" presetClass="entr" presetSubtype="0" fill="hold" nodeType="withEffect">
                                  <p:stCondLst>
                                    <p:cond delay="0"/>
                                  </p:stCondLst>
                                  <p:childTnLst>
                                    <p:set>
                                      <p:cBhvr>
                                        <p:cTn id="144" dur="1" fill="hold">
                                          <p:stCondLst>
                                            <p:cond delay="0"/>
                                          </p:stCondLst>
                                        </p:cTn>
                                        <p:tgtEl>
                                          <p:spTgt spid="195"/>
                                        </p:tgtEl>
                                        <p:attrNameLst>
                                          <p:attrName>style.visibility</p:attrName>
                                        </p:attrNameLst>
                                      </p:cBhvr>
                                      <p:to>
                                        <p:strVal val="visible"/>
                                      </p:to>
                                    </p:set>
                                  </p:childTnLst>
                                </p:cTn>
                              </p:par>
                            </p:childTnLst>
                          </p:cTn>
                        </p:par>
                      </p:childTnLst>
                    </p:cTn>
                  </p:par>
                  <p:par>
                    <p:cTn id="145" fill="hold">
                      <p:stCondLst>
                        <p:cond delay="indefinite"/>
                      </p:stCondLst>
                      <p:childTnLst>
                        <p:par>
                          <p:cTn id="146" fill="hold">
                            <p:stCondLst>
                              <p:cond delay="0"/>
                            </p:stCondLst>
                            <p:childTnLst>
                              <p:par>
                                <p:cTn id="147" presetID="1" presetClass="entr" presetSubtype="0" fill="hold" grpId="0" nodeType="clickEffect">
                                  <p:stCondLst>
                                    <p:cond delay="0"/>
                                  </p:stCondLst>
                                  <p:childTnLst>
                                    <p:set>
                                      <p:cBhvr>
                                        <p:cTn id="148" dur="1" fill="hold">
                                          <p:stCondLst>
                                            <p:cond delay="0"/>
                                          </p:stCondLst>
                                        </p:cTn>
                                        <p:tgtEl>
                                          <p:spTgt spid="24"/>
                                        </p:tgtEl>
                                        <p:attrNameLst>
                                          <p:attrName>style.visibility</p:attrName>
                                        </p:attrNameLst>
                                      </p:cBhvr>
                                      <p:to>
                                        <p:strVal val="visible"/>
                                      </p:to>
                                    </p:set>
                                  </p:childTnLst>
                                </p:cTn>
                              </p:par>
                              <p:par>
                                <p:cTn id="149" presetID="1" presetClass="entr" presetSubtype="0" fill="hold" grpId="0" nodeType="withEffect">
                                  <p:stCondLst>
                                    <p:cond delay="0"/>
                                  </p:stCondLst>
                                  <p:childTnLst>
                                    <p:set>
                                      <p:cBhvr>
                                        <p:cTn id="150" dur="1" fill="hold">
                                          <p:stCondLst>
                                            <p:cond delay="0"/>
                                          </p:stCondLst>
                                        </p:cTn>
                                        <p:tgtEl>
                                          <p:spTgt spid="186"/>
                                        </p:tgtEl>
                                        <p:attrNameLst>
                                          <p:attrName>style.visibility</p:attrName>
                                        </p:attrNameLst>
                                      </p:cBhvr>
                                      <p:to>
                                        <p:strVal val="visible"/>
                                      </p:to>
                                    </p:set>
                                  </p:childTnLst>
                                </p:cTn>
                              </p:par>
                              <p:par>
                                <p:cTn id="151" presetID="1" presetClass="entr" presetSubtype="0" fill="hold" nodeType="withEffect">
                                  <p:stCondLst>
                                    <p:cond delay="0"/>
                                  </p:stCondLst>
                                  <p:childTnLst>
                                    <p:set>
                                      <p:cBhvr>
                                        <p:cTn id="152" dur="1" fill="hold">
                                          <p:stCondLst>
                                            <p:cond delay="0"/>
                                          </p:stCondLst>
                                        </p:cTn>
                                        <p:tgtEl>
                                          <p:spTgt spid="187"/>
                                        </p:tgtEl>
                                        <p:attrNameLst>
                                          <p:attrName>style.visibility</p:attrName>
                                        </p:attrNameLst>
                                      </p:cBhvr>
                                      <p:to>
                                        <p:strVal val="visible"/>
                                      </p:to>
                                    </p:set>
                                  </p:childTnLst>
                                </p:cTn>
                              </p:par>
                              <p:par>
                                <p:cTn id="153" presetID="1" presetClass="entr" presetSubtype="0" fill="hold" grpId="0" nodeType="withEffect">
                                  <p:stCondLst>
                                    <p:cond delay="0"/>
                                  </p:stCondLst>
                                  <p:childTnLst>
                                    <p:set>
                                      <p:cBhvr>
                                        <p:cTn id="154" dur="1" fill="hold">
                                          <p:stCondLst>
                                            <p:cond delay="0"/>
                                          </p:stCondLst>
                                        </p:cTn>
                                        <p:tgtEl>
                                          <p:spTgt spid="202"/>
                                        </p:tgtEl>
                                        <p:attrNameLst>
                                          <p:attrName>style.visibility</p:attrName>
                                        </p:attrNameLst>
                                      </p:cBhvr>
                                      <p:to>
                                        <p:strVal val="visible"/>
                                      </p:to>
                                    </p:set>
                                  </p:childTnLst>
                                </p:cTn>
                              </p:par>
                            </p:childTnLst>
                          </p:cTn>
                        </p:par>
                      </p:childTnLst>
                    </p:cTn>
                  </p:par>
                  <p:par>
                    <p:cTn id="155" fill="hold">
                      <p:stCondLst>
                        <p:cond delay="indefinite"/>
                      </p:stCondLst>
                      <p:childTnLst>
                        <p:par>
                          <p:cTn id="156" fill="hold">
                            <p:stCondLst>
                              <p:cond delay="0"/>
                            </p:stCondLst>
                            <p:childTnLst>
                              <p:par>
                                <p:cTn id="157" presetID="1" presetClass="entr" presetSubtype="0" fill="hold" grpId="0" nodeType="clickEffect">
                                  <p:stCondLst>
                                    <p:cond delay="0"/>
                                  </p:stCondLst>
                                  <p:childTnLst>
                                    <p:set>
                                      <p:cBhvr>
                                        <p:cTn id="158" dur="1" fill="hold">
                                          <p:stCondLst>
                                            <p:cond delay="0"/>
                                          </p:stCondLst>
                                        </p:cTn>
                                        <p:tgtEl>
                                          <p:spTgt spid="19"/>
                                        </p:tgtEl>
                                        <p:attrNameLst>
                                          <p:attrName>style.visibility</p:attrName>
                                        </p:attrNameLst>
                                      </p:cBhvr>
                                      <p:to>
                                        <p:strVal val="visible"/>
                                      </p:to>
                                    </p:set>
                                  </p:childTnLst>
                                </p:cTn>
                              </p:par>
                            </p:childTnLst>
                          </p:cTn>
                        </p:par>
                      </p:childTnLst>
                    </p:cTn>
                  </p:par>
                  <p:par>
                    <p:cTn id="159" fill="hold">
                      <p:stCondLst>
                        <p:cond delay="indefinite"/>
                      </p:stCondLst>
                      <p:childTnLst>
                        <p:par>
                          <p:cTn id="160" fill="hold">
                            <p:stCondLst>
                              <p:cond delay="0"/>
                            </p:stCondLst>
                            <p:childTnLst>
                              <p:par>
                                <p:cTn id="161" presetID="1" presetClass="entr" presetSubtype="0" fill="hold" grpId="0" nodeType="clickEffect">
                                  <p:stCondLst>
                                    <p:cond delay="0"/>
                                  </p:stCondLst>
                                  <p:childTnLst>
                                    <p:set>
                                      <p:cBhvr>
                                        <p:cTn id="162" dur="1" fill="hold">
                                          <p:stCondLst>
                                            <p:cond delay="0"/>
                                          </p:stCondLst>
                                        </p:cTn>
                                        <p:tgtEl>
                                          <p:spTgt spid="20"/>
                                        </p:tgtEl>
                                        <p:attrNameLst>
                                          <p:attrName>style.visibility</p:attrName>
                                        </p:attrNameLst>
                                      </p:cBhvr>
                                      <p:to>
                                        <p:strVal val="visible"/>
                                      </p:to>
                                    </p:set>
                                  </p:childTnLst>
                                </p:cTn>
                              </p:par>
                              <p:par>
                                <p:cTn id="163" presetID="1" presetClass="entr" presetSubtype="0" fill="hold" grpId="0" nodeType="withEffect">
                                  <p:stCondLst>
                                    <p:cond delay="0"/>
                                  </p:stCondLst>
                                  <p:childTnLst>
                                    <p:set>
                                      <p:cBhvr>
                                        <p:cTn id="164" dur="1" fill="hold">
                                          <p:stCondLst>
                                            <p:cond delay="0"/>
                                          </p:stCondLst>
                                        </p:cTn>
                                        <p:tgtEl>
                                          <p:spTgt spid="21"/>
                                        </p:tgtEl>
                                        <p:attrNameLst>
                                          <p:attrName>style.visibility</p:attrName>
                                        </p:attrNameLst>
                                      </p:cBhvr>
                                      <p:to>
                                        <p:strVal val="visible"/>
                                      </p:to>
                                    </p:set>
                                  </p:childTnLst>
                                </p:cTn>
                              </p:par>
                              <p:par>
                                <p:cTn id="165" presetID="1" presetClass="entr" presetSubtype="0" fill="hold" grpId="0" nodeType="withEffect">
                                  <p:stCondLst>
                                    <p:cond delay="0"/>
                                  </p:stCondLst>
                                  <p:childTnLst>
                                    <p:set>
                                      <p:cBhvr>
                                        <p:cTn id="166" dur="1" fill="hold">
                                          <p:stCondLst>
                                            <p:cond delay="0"/>
                                          </p:stCondLst>
                                        </p:cTn>
                                        <p:tgtEl>
                                          <p:spTgt spid="25"/>
                                        </p:tgtEl>
                                        <p:attrNameLst>
                                          <p:attrName>style.visibility</p:attrName>
                                        </p:attrNameLst>
                                      </p:cBhvr>
                                      <p:to>
                                        <p:strVal val="visible"/>
                                      </p:to>
                                    </p:set>
                                  </p:childTnLst>
                                </p:cTn>
                              </p:par>
                              <p:par>
                                <p:cTn id="167" presetID="1" presetClass="entr" presetSubtype="0" fill="hold" grpId="0" nodeType="withEffect">
                                  <p:stCondLst>
                                    <p:cond delay="0"/>
                                  </p:stCondLst>
                                  <p:childTnLst>
                                    <p:set>
                                      <p:cBhvr>
                                        <p:cTn id="168"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9" grpId="0"/>
      <p:bldP spid="20" grpId="0"/>
      <p:bldP spid="21" grpId="0"/>
      <p:bldP spid="22" grpId="0"/>
      <p:bldP spid="23" grpId="0"/>
      <p:bldP spid="24" grpId="0"/>
      <p:bldP spid="25" grpId="0"/>
      <p:bldP spid="26" grpId="0"/>
      <p:bldP spid="27" grpId="0"/>
      <p:bldP spid="28" grpId="0"/>
      <p:bldP spid="29" grpId="0"/>
      <p:bldP spid="30" grpId="0"/>
      <p:bldP spid="31" grpId="0"/>
      <p:bldP spid="32" grpId="0"/>
      <p:bldP spid="33" grpId="0"/>
      <p:bldP spid="34" grpId="0"/>
      <p:bldP spid="35" grpId="0"/>
      <p:bldP spid="36" grpId="0"/>
      <p:bldP spid="38" grpId="0"/>
      <p:bldP spid="39" grpId="0"/>
      <p:bldP spid="40" grpId="0"/>
      <p:bldP spid="41" grpId="0"/>
      <p:bldP spid="42" grpId="0"/>
      <p:bldP spid="43" grpId="0"/>
      <p:bldP spid="44" grpId="0"/>
      <p:bldP spid="45" grpId="0"/>
      <p:bldP spid="46" grpId="0"/>
      <p:bldP spid="87" grpId="0"/>
      <p:bldP spid="179" grpId="0"/>
      <p:bldP spid="180" grpId="0"/>
      <p:bldP spid="181" grpId="0"/>
      <p:bldP spid="182" grpId="0"/>
      <p:bldP spid="183" grpId="0"/>
      <p:bldP spid="184" grpId="0"/>
      <p:bldP spid="186" grpId="0"/>
      <p:bldP spid="202" grpId="0" animBg="1"/>
      <p:bldP spid="224" grpId="0"/>
    </p:bld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A08355E5-9656-4AEA-858E-A7361EFBBBC9}"/>
              </a:ext>
            </a:extLst>
          </p:cNvPr>
          <p:cNvSpPr>
            <a:spLocks noGrp="1"/>
          </p:cNvSpPr>
          <p:nvPr>
            <p:ph idx="1"/>
          </p:nvPr>
        </p:nvSpPr>
        <p:spPr>
          <a:xfrm>
            <a:off x="241299" y="674860"/>
            <a:ext cx="11683999" cy="6030740"/>
          </a:xfrm>
        </p:spPr>
        <p:txBody>
          <a:bodyPr>
            <a:normAutofit/>
          </a:bodyPr>
          <a:lstStyle/>
          <a:p>
            <a:pPr marL="216000" lvl="1" indent="0">
              <a:buNone/>
            </a:pPr>
            <a:r>
              <a:rPr lang="en-US" altLang="ko-KR" sz="2000" dirty="0"/>
              <a:t>HD </a:t>
            </a:r>
            <a:r>
              <a:rPr lang="ko-KR" altLang="en-US" sz="2000" dirty="0"/>
              <a:t>지갑</a:t>
            </a:r>
            <a:r>
              <a:rPr lang="en-US" altLang="ko-KR" sz="2000" dirty="0"/>
              <a:t> (Hierarchical Deterministic Wallets)</a:t>
            </a:r>
            <a:br>
              <a:rPr lang="en-US" altLang="ko-KR" sz="2000" dirty="0"/>
            </a:br>
            <a:r>
              <a:rPr lang="en-US" altLang="ko-KR" sz="1400" dirty="0"/>
              <a:t>BIP-32, </a:t>
            </a:r>
            <a:r>
              <a:rPr lang="en-US" altLang="ko-KR" sz="1400" dirty="0">
                <a:hlinkClick r:id="rId2"/>
              </a:rPr>
              <a:t>https://github.com/bitcoin/bips/blob/master/bip-0032.mediawiki</a:t>
            </a:r>
            <a:endParaRPr lang="en-US" altLang="ko-KR" sz="1400" dirty="0"/>
          </a:p>
          <a:p>
            <a:pPr lvl="1"/>
            <a:r>
              <a:rPr lang="en-US" altLang="ko-KR" dirty="0"/>
              <a:t>Entropy(Master</a:t>
            </a:r>
            <a:r>
              <a:rPr lang="ko-KR" altLang="en-US" dirty="0"/>
              <a:t> </a:t>
            </a:r>
            <a:r>
              <a:rPr lang="en-US" altLang="ko-KR" dirty="0"/>
              <a:t>Seed) </a:t>
            </a:r>
            <a:r>
              <a:rPr lang="ko-KR" altLang="en-US" dirty="0"/>
              <a:t>로 부터 키 트리 파생</a:t>
            </a:r>
            <a:endParaRPr lang="en-US" altLang="ko-KR" dirty="0"/>
          </a:p>
          <a:p>
            <a:pPr lvl="1"/>
            <a:r>
              <a:rPr lang="ko-KR" altLang="en-US" dirty="0"/>
              <a:t>개인키 없이 공개키로 자식 공개키 파생 가능</a:t>
            </a:r>
            <a:endParaRPr lang="en-US" altLang="ko-KR" dirty="0"/>
          </a:p>
          <a:p>
            <a:pPr marL="216000" lvl="1" indent="0">
              <a:buNone/>
            </a:pPr>
            <a:endParaRPr lang="en-US" altLang="ko-KR" dirty="0"/>
          </a:p>
          <a:p>
            <a:pPr marL="216000" lvl="1" indent="0">
              <a:buNone/>
            </a:pPr>
            <a:r>
              <a:rPr lang="ko-KR" altLang="en-US" sz="2000" dirty="0" err="1"/>
              <a:t>니모닉</a:t>
            </a:r>
            <a:r>
              <a:rPr lang="ko-KR" altLang="en-US" sz="2000" dirty="0"/>
              <a:t> 코드 </a:t>
            </a:r>
            <a:r>
              <a:rPr lang="en-US" altLang="ko-KR" sz="2000" dirty="0"/>
              <a:t>(Mnemonic code for generating deterministic keys)</a:t>
            </a:r>
            <a:br>
              <a:rPr lang="en-US" altLang="ko-KR" sz="2000" dirty="0"/>
            </a:br>
            <a:r>
              <a:rPr lang="en-US" altLang="ko-KR" sz="1400" dirty="0"/>
              <a:t>BIP-39, </a:t>
            </a:r>
            <a:r>
              <a:rPr lang="en-US" altLang="ko-KR" sz="1400" dirty="0">
                <a:hlinkClick r:id="rId3"/>
              </a:rPr>
              <a:t>https://github.com/bitcoin/bips/blob/master/bip-0039.mediawiki</a:t>
            </a:r>
            <a:endParaRPr lang="en-US" altLang="ko-KR" sz="1400" dirty="0"/>
          </a:p>
          <a:p>
            <a:pPr lvl="1"/>
            <a:r>
              <a:rPr lang="ko-KR" altLang="en-US" dirty="0"/>
              <a:t>지갑</a:t>
            </a:r>
            <a:r>
              <a:rPr lang="en-US" altLang="ko-KR" dirty="0"/>
              <a:t>(HD</a:t>
            </a:r>
            <a:r>
              <a:rPr lang="ko-KR" altLang="en-US" dirty="0"/>
              <a:t> </a:t>
            </a:r>
            <a:r>
              <a:rPr lang="en-US" altLang="ko-KR" dirty="0"/>
              <a:t>Wallet</a:t>
            </a:r>
            <a:r>
              <a:rPr lang="ko-KR" altLang="en-US" dirty="0"/>
              <a:t> </a:t>
            </a:r>
            <a:r>
              <a:rPr lang="en-US" altLang="ko-KR" dirty="0"/>
              <a:t>Seed)</a:t>
            </a:r>
            <a:r>
              <a:rPr lang="ko-KR" altLang="en-US" dirty="0"/>
              <a:t>을 복구하기 위한 </a:t>
            </a:r>
            <a:r>
              <a:rPr lang="en-US" altLang="ko-KR" dirty="0"/>
              <a:t>12</a:t>
            </a:r>
            <a:r>
              <a:rPr lang="ko-KR" altLang="en-US" dirty="0"/>
              <a:t>개의 단어</a:t>
            </a:r>
            <a:endParaRPr lang="en-US" altLang="ko-KR" dirty="0"/>
          </a:p>
          <a:p>
            <a:pPr lvl="1"/>
            <a:endParaRPr lang="en-US" altLang="ko-KR" dirty="0"/>
          </a:p>
          <a:p>
            <a:pPr marL="216000" lvl="1" indent="0">
              <a:buNone/>
            </a:pPr>
            <a:r>
              <a:rPr lang="ko-KR" altLang="en-US" sz="2000" dirty="0"/>
              <a:t>다목적 </a:t>
            </a:r>
            <a:r>
              <a:rPr lang="en-US" altLang="ko-KR" sz="2000" dirty="0"/>
              <a:t>HD </a:t>
            </a:r>
            <a:r>
              <a:rPr lang="ko-KR" altLang="en-US" sz="2000" dirty="0"/>
              <a:t>지갑 구조</a:t>
            </a:r>
            <a:r>
              <a:rPr lang="en-US" altLang="ko-KR" sz="2000" dirty="0"/>
              <a:t>(Purpose Field for Deterministic Wallets)</a:t>
            </a:r>
            <a:br>
              <a:rPr lang="en-US" altLang="ko-KR" sz="2000" dirty="0"/>
            </a:br>
            <a:r>
              <a:rPr lang="en-US" altLang="ko-KR" sz="1400" dirty="0"/>
              <a:t>BIP-43, </a:t>
            </a:r>
            <a:r>
              <a:rPr lang="en-US" altLang="ko-KR" sz="1400" dirty="0">
                <a:hlinkClick r:id="rId4"/>
              </a:rPr>
              <a:t>https://github.com/bitcoin/bips/blob/master/bip-0043.mediawiki</a:t>
            </a:r>
            <a:endParaRPr lang="en-US" altLang="ko-KR" sz="1400" dirty="0"/>
          </a:p>
          <a:p>
            <a:pPr lvl="1"/>
            <a:r>
              <a:rPr lang="ko-KR" altLang="en-US" dirty="0"/>
              <a:t>강화된 첫 번째 자식 인덱스를 트리 구조의 </a:t>
            </a:r>
            <a:r>
              <a:rPr lang="en-US" altLang="ko-KR" dirty="0"/>
              <a:t>'</a:t>
            </a:r>
            <a:r>
              <a:rPr lang="ko-KR" altLang="en-US" dirty="0"/>
              <a:t>목적</a:t>
            </a:r>
            <a:r>
              <a:rPr lang="en-US" altLang="ko-KR" dirty="0"/>
              <a:t>(purpose)'</a:t>
            </a:r>
            <a:r>
              <a:rPr lang="ko-KR" altLang="en-US" dirty="0"/>
              <a:t>을 나타내는 식별자로 사용</a:t>
            </a:r>
            <a:endParaRPr lang="en-US" altLang="ko-KR" dirty="0"/>
          </a:p>
          <a:p>
            <a:pPr lvl="1"/>
            <a:endParaRPr lang="en-US" altLang="ko-KR" dirty="0"/>
          </a:p>
          <a:p>
            <a:pPr marL="216000" lvl="1" indent="0">
              <a:buNone/>
            </a:pPr>
            <a:r>
              <a:rPr lang="ko-KR" altLang="en-US" sz="2000" dirty="0"/>
              <a:t>복수화폐</a:t>
            </a:r>
            <a:r>
              <a:rPr lang="en-US" altLang="ko-KR" sz="2000" dirty="0"/>
              <a:t>(multi currency) </a:t>
            </a:r>
            <a:r>
              <a:rPr lang="ko-KR" altLang="en-US" sz="2000" dirty="0"/>
              <a:t>및 복수계정</a:t>
            </a:r>
            <a:r>
              <a:rPr lang="en-US" altLang="ko-KR" sz="2000" dirty="0"/>
              <a:t>(multi account) </a:t>
            </a:r>
            <a:r>
              <a:rPr lang="ko-KR" altLang="en-US" sz="2000" dirty="0"/>
              <a:t>지갑 </a:t>
            </a:r>
            <a:r>
              <a:rPr lang="en-US" altLang="ko-KR" sz="2000" dirty="0"/>
              <a:t>(Multi-Account Hierarchy for Deterministic Wallets)</a:t>
            </a:r>
            <a:br>
              <a:rPr lang="en-US" altLang="ko-KR" dirty="0"/>
            </a:br>
            <a:r>
              <a:rPr lang="en-US" altLang="ko-KR" sz="1400" dirty="0"/>
              <a:t>BIP 44 - </a:t>
            </a:r>
            <a:r>
              <a:rPr lang="ko-KR" altLang="en-US" sz="1400" dirty="0"/>
              <a:t> </a:t>
            </a:r>
            <a:r>
              <a:rPr lang="en-US" altLang="ko-KR" sz="1400" dirty="0">
                <a:hlinkClick r:id="rId5"/>
              </a:rPr>
              <a:t>https://github.com/bitcoin/bips/blob/master/bip-0044.mediawiki</a:t>
            </a:r>
            <a:endParaRPr lang="en-US" altLang="ko-KR" sz="1400" dirty="0"/>
          </a:p>
          <a:p>
            <a:pPr lvl="1"/>
            <a:r>
              <a:rPr lang="en-US" altLang="ko-KR" dirty="0"/>
              <a:t>'</a:t>
            </a:r>
            <a:r>
              <a:rPr lang="ko-KR" altLang="en-US" dirty="0"/>
              <a:t>목적</a:t>
            </a:r>
            <a:r>
              <a:rPr lang="en-US" altLang="ko-KR" dirty="0"/>
              <a:t>' </a:t>
            </a:r>
            <a:r>
              <a:rPr lang="ko-KR" altLang="en-US" dirty="0"/>
              <a:t>번호를 </a:t>
            </a:r>
            <a:r>
              <a:rPr lang="en-US" altLang="ko-KR" dirty="0"/>
              <a:t>44'</a:t>
            </a:r>
            <a:r>
              <a:rPr lang="ko-KR" altLang="en-US" dirty="0"/>
              <a:t>로 설정하여 복수 화폐</a:t>
            </a:r>
            <a:r>
              <a:rPr lang="en-US" altLang="ko-KR" dirty="0"/>
              <a:t>,</a:t>
            </a:r>
            <a:r>
              <a:rPr lang="ko-KR" altLang="en-US" dirty="0"/>
              <a:t> 복수 계정 구조 제안</a:t>
            </a:r>
            <a:endParaRPr lang="en-US" altLang="ko-KR" dirty="0"/>
          </a:p>
          <a:p>
            <a:pPr lvl="1"/>
            <a:r>
              <a:rPr lang="ko-KR" altLang="en-US" dirty="0"/>
              <a:t>미리 정의된 다섯 가지 트리 레벨로 구성된 구조를 지정 </a:t>
            </a:r>
            <a:r>
              <a:rPr lang="en-US" altLang="ko-KR" dirty="0"/>
              <a:t> (m / purpose' / </a:t>
            </a:r>
            <a:r>
              <a:rPr lang="en-US" altLang="ko-KR" dirty="0" err="1"/>
              <a:t>coin_type</a:t>
            </a:r>
            <a:r>
              <a:rPr lang="en-US" altLang="ko-KR" dirty="0"/>
              <a:t> / account' / change / </a:t>
            </a:r>
            <a:r>
              <a:rPr lang="en-US" altLang="ko-KR" dirty="0" err="1"/>
              <a:t>address_index</a:t>
            </a:r>
            <a:r>
              <a:rPr lang="en-US" altLang="ko-KR" dirty="0"/>
              <a:t> )</a:t>
            </a:r>
          </a:p>
          <a:p>
            <a:pPr lvl="1"/>
            <a:endParaRPr lang="en-US" altLang="ko-KR" dirty="0"/>
          </a:p>
          <a:p>
            <a:endParaRPr lang="ko-KR" altLang="en-US" dirty="0"/>
          </a:p>
        </p:txBody>
      </p:sp>
      <p:sp>
        <p:nvSpPr>
          <p:cNvPr id="3" name="제목 2">
            <a:extLst>
              <a:ext uri="{FF2B5EF4-FFF2-40B4-BE49-F238E27FC236}">
                <a16:creationId xmlns:a16="http://schemas.microsoft.com/office/drawing/2014/main" id="{5E869146-447B-45D2-A9E2-0D7F75D1BDF2}"/>
              </a:ext>
            </a:extLst>
          </p:cNvPr>
          <p:cNvSpPr>
            <a:spLocks noGrp="1"/>
          </p:cNvSpPr>
          <p:nvPr>
            <p:ph type="title"/>
          </p:nvPr>
        </p:nvSpPr>
        <p:spPr/>
        <p:txBody>
          <a:bodyPr/>
          <a:lstStyle/>
          <a:p>
            <a:r>
              <a:rPr lang="ko-KR" altLang="en-US" dirty="0"/>
              <a:t>지갑</a:t>
            </a:r>
          </a:p>
        </p:txBody>
      </p:sp>
    </p:spTree>
    <p:extLst>
      <p:ext uri="{BB962C8B-B14F-4D97-AF65-F5344CB8AC3E}">
        <p14:creationId xmlns:p14="http://schemas.microsoft.com/office/powerpoint/2010/main" val="2459930404"/>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870E685E-3B90-40AD-9F39-80048862F4C7}"/>
              </a:ext>
            </a:extLst>
          </p:cNvPr>
          <p:cNvSpPr>
            <a:spLocks noGrp="1"/>
          </p:cNvSpPr>
          <p:nvPr>
            <p:ph idx="1"/>
          </p:nvPr>
        </p:nvSpPr>
        <p:spPr>
          <a:xfrm>
            <a:off x="241299" y="674860"/>
            <a:ext cx="5854701" cy="2754140"/>
          </a:xfrm>
        </p:spPr>
        <p:txBody>
          <a:bodyPr/>
          <a:lstStyle/>
          <a:p>
            <a:pPr marL="216000" indent="-216000">
              <a:buFont typeface="+mj-lt"/>
              <a:buAutoNum type="arabicPeriod"/>
            </a:pPr>
            <a:r>
              <a:rPr lang="en-US" altLang="ko-KR" dirty="0"/>
              <a:t>128 ~ 256 bits</a:t>
            </a:r>
            <a:r>
              <a:rPr lang="ko-KR" altLang="en-US" dirty="0"/>
              <a:t>의 무작위 암호화 시퀀스 </a:t>
            </a:r>
            <a:r>
              <a:rPr lang="en-US" altLang="ko-KR" dirty="0"/>
              <a:t>S(Seed) </a:t>
            </a:r>
            <a:r>
              <a:rPr lang="ko-KR" altLang="en-US" dirty="0"/>
              <a:t>생성</a:t>
            </a:r>
            <a:endParaRPr lang="en-US" altLang="ko-KR" dirty="0"/>
          </a:p>
          <a:p>
            <a:pPr marL="216000" indent="-216000">
              <a:buFont typeface="+mj-lt"/>
              <a:buAutoNum type="arabicPeriod"/>
            </a:pPr>
            <a:r>
              <a:rPr lang="en-US" altLang="ko-KR" dirty="0"/>
              <a:t>S</a:t>
            </a:r>
            <a:r>
              <a:rPr lang="ko-KR" altLang="en-US" dirty="0"/>
              <a:t>를 </a:t>
            </a:r>
            <a:r>
              <a:rPr lang="en-US" altLang="ko-KR" dirty="0"/>
              <a:t>SHA-256 </a:t>
            </a:r>
            <a:r>
              <a:rPr lang="ko-KR" altLang="en-US" dirty="0" err="1"/>
              <a:t>해시한</a:t>
            </a:r>
            <a:r>
              <a:rPr lang="ko-KR" altLang="en-US" dirty="0"/>
              <a:t> 값의</a:t>
            </a:r>
            <a:r>
              <a:rPr lang="en-US" altLang="ko-KR" dirty="0"/>
              <a:t> </a:t>
            </a:r>
            <a:r>
              <a:rPr lang="ko-KR" altLang="en-US" dirty="0"/>
              <a:t>첫</a:t>
            </a:r>
            <a:r>
              <a:rPr lang="en-US" altLang="ko-KR" dirty="0"/>
              <a:t> 4 bits</a:t>
            </a:r>
            <a:r>
              <a:rPr lang="ko-KR" altLang="en-US" dirty="0"/>
              <a:t>를 </a:t>
            </a:r>
            <a:r>
              <a:rPr lang="ko-KR" altLang="en-US" dirty="0" err="1"/>
              <a:t>체크섬으로</a:t>
            </a:r>
            <a:r>
              <a:rPr lang="ko-KR" altLang="en-US" dirty="0"/>
              <a:t> 생성</a:t>
            </a:r>
            <a:endParaRPr lang="en-US" altLang="ko-KR" dirty="0"/>
          </a:p>
          <a:p>
            <a:pPr marL="216000" indent="-216000">
              <a:buFont typeface="+mj-lt"/>
              <a:buAutoNum type="arabicPeriod"/>
            </a:pPr>
            <a:r>
              <a:rPr lang="ko-KR" altLang="en-US" dirty="0"/>
              <a:t>무작위 시퀀스 </a:t>
            </a:r>
            <a:r>
              <a:rPr lang="en-US" altLang="ko-KR" dirty="0"/>
              <a:t>S </a:t>
            </a:r>
            <a:r>
              <a:rPr lang="ko-KR" altLang="en-US" dirty="0"/>
              <a:t>뒤에 </a:t>
            </a:r>
            <a:r>
              <a:rPr lang="ko-KR" altLang="en-US" dirty="0" err="1"/>
              <a:t>체크섬</a:t>
            </a:r>
            <a:r>
              <a:rPr lang="ko-KR" altLang="en-US" dirty="0"/>
              <a:t> 추가</a:t>
            </a:r>
            <a:endParaRPr lang="en-US" altLang="ko-KR" dirty="0"/>
          </a:p>
          <a:p>
            <a:pPr marL="216000" indent="-216000">
              <a:buFont typeface="+mj-lt"/>
              <a:buAutoNum type="arabicPeriod"/>
            </a:pPr>
            <a:r>
              <a:rPr lang="ko-KR" altLang="en-US" dirty="0" err="1"/>
              <a:t>시쿼스와</a:t>
            </a:r>
            <a:r>
              <a:rPr lang="ko-KR" altLang="en-US" dirty="0"/>
              <a:t> </a:t>
            </a:r>
            <a:r>
              <a:rPr lang="ko-KR" altLang="en-US" dirty="0" err="1"/>
              <a:t>체크섬을</a:t>
            </a:r>
            <a:r>
              <a:rPr lang="ko-KR" altLang="en-US" dirty="0"/>
              <a:t> 연결한 것을 </a:t>
            </a:r>
            <a:r>
              <a:rPr lang="en-US" altLang="ko-KR" dirty="0"/>
              <a:t>11</a:t>
            </a:r>
            <a:r>
              <a:rPr lang="ko-KR" altLang="en-US" dirty="0"/>
              <a:t> </a:t>
            </a:r>
            <a:r>
              <a:rPr lang="en-US" altLang="ko-KR" dirty="0"/>
              <a:t>bits</a:t>
            </a:r>
            <a:r>
              <a:rPr lang="ko-KR" altLang="en-US" dirty="0"/>
              <a:t> 단위 나누기 </a:t>
            </a:r>
            <a:r>
              <a:rPr lang="en-US" altLang="ko-KR" dirty="0"/>
              <a:t>(12 </a:t>
            </a:r>
            <a:r>
              <a:rPr lang="ko-KR" altLang="en-US" dirty="0"/>
              <a:t>개</a:t>
            </a:r>
            <a:r>
              <a:rPr lang="en-US" altLang="ko-KR" dirty="0"/>
              <a:t>)</a:t>
            </a:r>
          </a:p>
          <a:p>
            <a:pPr marL="216000" indent="-216000">
              <a:buFont typeface="+mj-lt"/>
              <a:buAutoNum type="arabicPeriod"/>
            </a:pPr>
            <a:r>
              <a:rPr lang="ko-KR" altLang="en-US" dirty="0" err="1"/>
              <a:t>각가의</a:t>
            </a:r>
            <a:r>
              <a:rPr lang="ko-KR" altLang="en-US" dirty="0"/>
              <a:t> </a:t>
            </a:r>
            <a:r>
              <a:rPr lang="en-US" altLang="ko-KR" dirty="0"/>
              <a:t>11 bits</a:t>
            </a:r>
            <a:r>
              <a:rPr lang="ko-KR" altLang="en-US" dirty="0"/>
              <a:t>를 사전 정의된 </a:t>
            </a:r>
            <a:r>
              <a:rPr lang="en-US" altLang="ko-KR" dirty="0"/>
              <a:t>2048 </a:t>
            </a:r>
            <a:r>
              <a:rPr lang="ko-KR" altLang="en-US" dirty="0" err="1"/>
              <a:t>단어과</a:t>
            </a:r>
            <a:r>
              <a:rPr lang="ko-KR" altLang="en-US" dirty="0"/>
              <a:t> 매핑</a:t>
            </a:r>
            <a:endParaRPr lang="en-US" altLang="ko-KR" dirty="0"/>
          </a:p>
          <a:p>
            <a:pPr marL="216000" indent="-216000">
              <a:buFont typeface="+mj-lt"/>
              <a:buAutoNum type="arabicPeriod"/>
            </a:pPr>
            <a:r>
              <a:rPr lang="ko-KR" altLang="en-US" dirty="0"/>
              <a:t>단어의 시퀀스 순서를 유지하며 </a:t>
            </a:r>
            <a:r>
              <a:rPr lang="ko-KR" altLang="en-US" dirty="0" err="1"/>
              <a:t>니모닉</a:t>
            </a:r>
            <a:r>
              <a:rPr lang="ko-KR" altLang="en-US" dirty="0"/>
              <a:t> 코드 생성</a:t>
            </a:r>
            <a:endParaRPr lang="en-US" altLang="ko-KR" dirty="0"/>
          </a:p>
        </p:txBody>
      </p:sp>
      <p:sp>
        <p:nvSpPr>
          <p:cNvPr id="3" name="제목 2">
            <a:extLst>
              <a:ext uri="{FF2B5EF4-FFF2-40B4-BE49-F238E27FC236}">
                <a16:creationId xmlns:a16="http://schemas.microsoft.com/office/drawing/2014/main" id="{1CF71427-C4A4-4D34-A0FE-31FAE6C68A76}"/>
              </a:ext>
            </a:extLst>
          </p:cNvPr>
          <p:cNvSpPr>
            <a:spLocks noGrp="1"/>
          </p:cNvSpPr>
          <p:nvPr>
            <p:ph type="title"/>
          </p:nvPr>
        </p:nvSpPr>
        <p:spPr/>
        <p:txBody>
          <a:bodyPr/>
          <a:lstStyle/>
          <a:p>
            <a:r>
              <a:rPr lang="ko-KR" altLang="en-US" dirty="0" err="1"/>
              <a:t>니모닉</a:t>
            </a:r>
            <a:r>
              <a:rPr lang="ko-KR" altLang="en-US" dirty="0"/>
              <a:t> 코드 생성</a:t>
            </a:r>
            <a:r>
              <a:rPr lang="en-US" altLang="ko-KR" dirty="0"/>
              <a:t> (Mnemonic code for generating deterministic keys) [ BIP-39 ] </a:t>
            </a:r>
            <a:endParaRPr lang="ko-KR" altLang="en-US" dirty="0"/>
          </a:p>
        </p:txBody>
      </p:sp>
      <p:sp>
        <p:nvSpPr>
          <p:cNvPr id="4" name="TextBox 3">
            <a:extLst>
              <a:ext uri="{FF2B5EF4-FFF2-40B4-BE49-F238E27FC236}">
                <a16:creationId xmlns:a16="http://schemas.microsoft.com/office/drawing/2014/main" id="{7D79F27F-830E-489B-99A0-B242F72FAEEA}"/>
              </a:ext>
            </a:extLst>
          </p:cNvPr>
          <p:cNvSpPr txBox="1"/>
          <p:nvPr/>
        </p:nvSpPr>
        <p:spPr>
          <a:xfrm>
            <a:off x="5832173" y="277168"/>
            <a:ext cx="6094674" cy="230832"/>
          </a:xfrm>
          <a:prstGeom prst="rect">
            <a:avLst/>
          </a:prstGeom>
          <a:noFill/>
        </p:spPr>
        <p:txBody>
          <a:bodyPr wrap="square">
            <a:spAutoFit/>
          </a:bodyPr>
          <a:lstStyle/>
          <a:p>
            <a:pPr algn="r"/>
            <a:r>
              <a:rPr lang="en-US" altLang="ko-KR" sz="900" dirty="0">
                <a:solidFill>
                  <a:schemeClr val="bg1">
                    <a:lumMod val="50000"/>
                  </a:schemeClr>
                </a:solidFill>
                <a:latin typeface="Arial" panose="020B0604020202020204" pitchFamily="34" charset="0"/>
                <a:cs typeface="Arial" panose="020B0604020202020204" pitchFamily="34" charset="0"/>
                <a:hlinkClick r:id="rId2">
                  <a:extLst>
                    <a:ext uri="{A12FA001-AC4F-418D-AE19-62706E023703}">
                      <ahyp:hlinkClr xmlns:ahyp="http://schemas.microsoft.com/office/drawing/2018/hyperlinkcolor" val="tx"/>
                    </a:ext>
                  </a:extLst>
                </a:hlinkClick>
              </a:rPr>
              <a:t>https://github.com/bitcoin/bips/blob/master/bip-0039.mediawiki</a:t>
            </a:r>
            <a:endParaRPr lang="en-US" altLang="ko-KR" sz="900" dirty="0">
              <a:solidFill>
                <a:schemeClr val="bg1">
                  <a:lumMod val="50000"/>
                </a:schemeClr>
              </a:solidFill>
              <a:latin typeface="Arial" panose="020B0604020202020204" pitchFamily="34" charset="0"/>
              <a:cs typeface="Arial" panose="020B0604020202020204" pitchFamily="34" charset="0"/>
            </a:endParaRPr>
          </a:p>
        </p:txBody>
      </p:sp>
      <p:pic>
        <p:nvPicPr>
          <p:cNvPr id="43010" name="Picture 2" descr="Generating entropy and encoding as mnemonic words">
            <a:extLst>
              <a:ext uri="{FF2B5EF4-FFF2-40B4-BE49-F238E27FC236}">
                <a16:creationId xmlns:a16="http://schemas.microsoft.com/office/drawing/2014/main" id="{1F878A02-0C01-48F3-92E7-AD75AAC503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87217" y="674979"/>
            <a:ext cx="5666522" cy="5859114"/>
          </a:xfrm>
          <a:prstGeom prst="rect">
            <a:avLst/>
          </a:prstGeom>
          <a:noFill/>
          <a:extLst>
            <a:ext uri="{909E8E84-426E-40DD-AFC4-6F175D3DCCD1}">
              <a14:hiddenFill xmlns:a14="http://schemas.microsoft.com/office/drawing/2010/main">
                <a:solidFill>
                  <a:srgbClr val="FFFFFF"/>
                </a:solidFill>
              </a14:hiddenFill>
            </a:ext>
          </a:extLst>
        </p:spPr>
      </p:pic>
      <p:sp>
        <p:nvSpPr>
          <p:cNvPr id="8" name="내용 개체 틀 1">
            <a:extLst>
              <a:ext uri="{FF2B5EF4-FFF2-40B4-BE49-F238E27FC236}">
                <a16:creationId xmlns:a16="http://schemas.microsoft.com/office/drawing/2014/main" id="{46017F74-9A55-43AF-B96E-A2D331D92D8E}"/>
              </a:ext>
            </a:extLst>
          </p:cNvPr>
          <p:cNvSpPr txBox="1">
            <a:spLocks/>
          </p:cNvSpPr>
          <p:nvPr/>
        </p:nvSpPr>
        <p:spPr>
          <a:xfrm>
            <a:off x="241299" y="3146801"/>
            <a:ext cx="5854701" cy="1719400"/>
          </a:xfrm>
          <a:prstGeom prst="rect">
            <a:avLst/>
          </a:prstGeom>
        </p:spPr>
        <p:txBody>
          <a:bodyPr vert="horz" lIns="91440" tIns="45720" rIns="91440" bIns="45720" rtlCol="0">
            <a:normAutofit/>
          </a:bodyPr>
          <a:lstStyle>
            <a:lvl1pPr marL="0" indent="-144000" algn="l" defTabSz="914400" rtl="0" eaLnBrk="1" latinLnBrk="1" hangingPunct="1">
              <a:lnSpc>
                <a:spcPct val="105000"/>
              </a:lnSpc>
              <a:spcBef>
                <a:spcPts val="1000"/>
              </a:spcBef>
              <a:buFont typeface="Arial" panose="020B0604020202020204" pitchFamily="34" charset="0"/>
              <a:buChar char="•"/>
              <a:defRPr sz="1800" kern="1200" spc="-90" baseline="0">
                <a:solidFill>
                  <a:schemeClr val="bg1">
                    <a:lumMod val="85000"/>
                  </a:schemeClr>
                </a:solidFill>
                <a:latin typeface="Arial" panose="020B0604020202020204" pitchFamily="34" charset="0"/>
                <a:ea typeface="맑은 고딕" panose="020B0503020000020004" pitchFamily="50" charset="-127"/>
                <a:cs typeface="+mn-cs"/>
              </a:defRPr>
            </a:lvl1pPr>
            <a:lvl2pPr marL="360000" indent="-144000" algn="l" defTabSz="914400" rtl="0" eaLnBrk="1" latinLnBrk="1" hangingPunct="1">
              <a:lnSpc>
                <a:spcPct val="105000"/>
              </a:lnSpc>
              <a:spcBef>
                <a:spcPts val="500"/>
              </a:spcBef>
              <a:buFont typeface="Arial" panose="020B0604020202020204" pitchFamily="34" charset="0"/>
              <a:buChar char="•"/>
              <a:defRPr sz="1600" kern="1200" spc="-90" baseline="0">
                <a:solidFill>
                  <a:schemeClr val="bg1">
                    <a:lumMod val="85000"/>
                  </a:schemeClr>
                </a:solidFill>
                <a:latin typeface="Arial" panose="020B0604020202020204" pitchFamily="34" charset="0"/>
                <a:ea typeface="맑은 고딕" panose="020B0503020000020004" pitchFamily="50" charset="-127"/>
                <a:cs typeface="+mn-cs"/>
              </a:defRPr>
            </a:lvl2pPr>
            <a:lvl3pPr marL="540000" indent="-144000" algn="l" defTabSz="914400" rtl="0" eaLnBrk="1" latinLnBrk="1" hangingPunct="1">
              <a:lnSpc>
                <a:spcPct val="105000"/>
              </a:lnSpc>
              <a:spcBef>
                <a:spcPts val="500"/>
              </a:spcBef>
              <a:buFont typeface="Arial" panose="020B0604020202020204" pitchFamily="34" charset="0"/>
              <a:buChar char="•"/>
              <a:defRPr sz="1400" kern="1200" spc="-90" baseline="0">
                <a:solidFill>
                  <a:schemeClr val="bg1">
                    <a:lumMod val="85000"/>
                  </a:schemeClr>
                </a:solidFill>
                <a:latin typeface="Arial" panose="020B0604020202020204" pitchFamily="34" charset="0"/>
                <a:ea typeface="맑은 고딕" panose="020B0503020000020004" pitchFamily="50" charset="-127"/>
                <a:cs typeface="+mn-cs"/>
              </a:defRPr>
            </a:lvl3pPr>
            <a:lvl4pPr marL="720000" indent="-144000" algn="l" defTabSz="914400" rtl="0" eaLnBrk="1" latinLnBrk="1" hangingPunct="1">
              <a:lnSpc>
                <a:spcPct val="105000"/>
              </a:lnSpc>
              <a:spcBef>
                <a:spcPts val="500"/>
              </a:spcBef>
              <a:buFont typeface="Arial" panose="020B0604020202020204" pitchFamily="34" charset="0"/>
              <a:buChar char="•"/>
              <a:defRPr sz="1300" kern="1200" spc="-90" baseline="0">
                <a:solidFill>
                  <a:schemeClr val="bg1">
                    <a:lumMod val="85000"/>
                  </a:schemeClr>
                </a:solidFill>
                <a:latin typeface="Arial" panose="020B0604020202020204" pitchFamily="34" charset="0"/>
                <a:ea typeface="맑은 고딕" panose="020B0503020000020004" pitchFamily="50" charset="-127"/>
                <a:cs typeface="+mn-cs"/>
              </a:defRPr>
            </a:lvl4pPr>
            <a:lvl5pPr marL="900000" indent="-144000" algn="l" defTabSz="914400" rtl="0" eaLnBrk="1" latinLnBrk="1" hangingPunct="1">
              <a:lnSpc>
                <a:spcPct val="105000"/>
              </a:lnSpc>
              <a:spcBef>
                <a:spcPts val="500"/>
              </a:spcBef>
              <a:buFont typeface="Arial" panose="020B0604020202020204" pitchFamily="34" charset="0"/>
              <a:buChar char="•"/>
              <a:defRPr sz="1200" kern="1200" spc="-90" baseline="0">
                <a:solidFill>
                  <a:schemeClr val="bg1">
                    <a:lumMod val="85000"/>
                  </a:schemeClr>
                </a:solidFill>
                <a:latin typeface="Arial" panose="020B0604020202020204" pitchFamily="34" charset="0"/>
                <a:ea typeface="맑은 고딕" panose="020B0503020000020004"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buNone/>
            </a:pPr>
            <a:r>
              <a:rPr lang="en-US" altLang="ko-KR" dirty="0"/>
              <a:t>Entropy</a:t>
            </a:r>
          </a:p>
          <a:p>
            <a:pPr marL="216000" lvl="1" indent="-216000"/>
            <a:r>
              <a:rPr lang="en-US" altLang="ko-KR" dirty="0"/>
              <a:t>(P)RNG : (Pseudo Random Number Generator)</a:t>
            </a:r>
          </a:p>
          <a:p>
            <a:pPr marL="216000" lvl="1" indent="-216000"/>
            <a:r>
              <a:rPr lang="en-US" altLang="ko-KR" dirty="0"/>
              <a:t>CSPRNG : </a:t>
            </a:r>
            <a:r>
              <a:rPr lang="ko-KR" altLang="en-US" dirty="0" err="1"/>
              <a:t>암호학적으로</a:t>
            </a:r>
            <a:r>
              <a:rPr lang="ko-KR" altLang="en-US" dirty="0"/>
              <a:t> 안전한 </a:t>
            </a:r>
            <a:r>
              <a:rPr lang="ko-KR" altLang="en-US" dirty="0" err="1"/>
              <a:t>유사난수</a:t>
            </a:r>
            <a:r>
              <a:rPr lang="ko-KR" altLang="en-US" dirty="0"/>
              <a:t> </a:t>
            </a:r>
            <a:r>
              <a:rPr lang="ko-KR" altLang="en-US" dirty="0" err="1"/>
              <a:t>생성기</a:t>
            </a:r>
            <a:r>
              <a:rPr lang="en-US" altLang="ko-KR" dirty="0"/>
              <a:t>(Cryptographically Secure Pseudo Random Number Generator)</a:t>
            </a:r>
          </a:p>
          <a:p>
            <a:pPr marL="216000" lvl="1" indent="-216000"/>
            <a:r>
              <a:rPr lang="en-US" altLang="ko-KR" dirty="0"/>
              <a:t>DRBG : Deterministic Random Bit generator, </a:t>
            </a:r>
            <a:r>
              <a:rPr lang="en-US" altLang="ko-KR" dirty="0">
                <a:hlinkClick r:id="rId4"/>
              </a:rPr>
              <a:t>NIST</a:t>
            </a:r>
            <a:endParaRPr lang="en-US" altLang="ko-KR" dirty="0"/>
          </a:p>
        </p:txBody>
      </p:sp>
      <p:graphicFrame>
        <p:nvGraphicFramePr>
          <p:cNvPr id="6" name="표 8">
            <a:extLst>
              <a:ext uri="{FF2B5EF4-FFF2-40B4-BE49-F238E27FC236}">
                <a16:creationId xmlns:a16="http://schemas.microsoft.com/office/drawing/2014/main" id="{94951A0B-F88D-473F-8F21-243D6020992E}"/>
              </a:ext>
            </a:extLst>
          </p:cNvPr>
          <p:cNvGraphicFramePr>
            <a:graphicFrameLocks noGrp="1"/>
          </p:cNvGraphicFramePr>
          <p:nvPr>
            <p:extLst>
              <p:ext uri="{D42A27DB-BD31-4B8C-83A1-F6EECF244321}">
                <p14:modId xmlns:p14="http://schemas.microsoft.com/office/powerpoint/2010/main" val="1471649491"/>
              </p:ext>
            </p:extLst>
          </p:nvPr>
        </p:nvGraphicFramePr>
        <p:xfrm>
          <a:off x="346501" y="4980940"/>
          <a:ext cx="5666523" cy="1722120"/>
        </p:xfrm>
        <a:graphic>
          <a:graphicData uri="http://schemas.openxmlformats.org/drawingml/2006/table">
            <a:tbl>
              <a:tblPr firstRow="1" bandRow="1">
                <a:tableStyleId>{5C22544A-7EE6-4342-B048-85BDC9FD1C3A}</a:tableStyleId>
              </a:tblPr>
              <a:tblGrid>
                <a:gridCol w="932331">
                  <a:extLst>
                    <a:ext uri="{9D8B030D-6E8A-4147-A177-3AD203B41FA5}">
                      <a16:colId xmlns:a16="http://schemas.microsoft.com/office/drawing/2014/main" val="1013352653"/>
                    </a:ext>
                  </a:extLst>
                </a:gridCol>
                <a:gridCol w="1049573">
                  <a:extLst>
                    <a:ext uri="{9D8B030D-6E8A-4147-A177-3AD203B41FA5}">
                      <a16:colId xmlns:a16="http://schemas.microsoft.com/office/drawing/2014/main" val="4138099533"/>
                    </a:ext>
                  </a:extLst>
                </a:gridCol>
                <a:gridCol w="1749286">
                  <a:extLst>
                    <a:ext uri="{9D8B030D-6E8A-4147-A177-3AD203B41FA5}">
                      <a16:colId xmlns:a16="http://schemas.microsoft.com/office/drawing/2014/main" val="330300212"/>
                    </a:ext>
                  </a:extLst>
                </a:gridCol>
                <a:gridCol w="1935333">
                  <a:extLst>
                    <a:ext uri="{9D8B030D-6E8A-4147-A177-3AD203B41FA5}">
                      <a16:colId xmlns:a16="http://schemas.microsoft.com/office/drawing/2014/main" val="917175158"/>
                    </a:ext>
                  </a:extLst>
                </a:gridCol>
              </a:tblGrid>
              <a:tr h="223027">
                <a:tc>
                  <a:txBody>
                    <a:bodyPr/>
                    <a:lstStyle/>
                    <a:p>
                      <a:pPr algn="ctr" latinLnBrk="1"/>
                      <a:r>
                        <a:rPr lang="en-US" altLang="ko-KR" sz="1100" baseline="0" dirty="0">
                          <a:solidFill>
                            <a:srgbClr val="3F3F3F"/>
                          </a:solidFill>
                          <a:latin typeface="Arial" panose="020B0604020202020204" pitchFamily="34" charset="0"/>
                        </a:rPr>
                        <a:t>Entropy</a:t>
                      </a:r>
                    </a:p>
                    <a:p>
                      <a:pPr algn="ctr" latinLnBrk="1"/>
                      <a:r>
                        <a:rPr lang="en-US" altLang="ko-KR" sz="1100" baseline="0" dirty="0">
                          <a:solidFill>
                            <a:srgbClr val="3F3F3F"/>
                          </a:solidFill>
                          <a:latin typeface="Arial" panose="020B0604020202020204" pitchFamily="34" charset="0"/>
                        </a:rPr>
                        <a:t>(bits)</a:t>
                      </a:r>
                      <a:endParaRPr lang="ko-KR" altLang="en-US" sz="1100" baseline="0" dirty="0">
                        <a:solidFill>
                          <a:srgbClr val="3F3F3F"/>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100" baseline="0" dirty="0">
                          <a:solidFill>
                            <a:srgbClr val="3F3F3F"/>
                          </a:solidFill>
                          <a:latin typeface="Arial" panose="020B0604020202020204" pitchFamily="34" charset="0"/>
                        </a:rPr>
                        <a:t>Checksum</a:t>
                      </a:r>
                    </a:p>
                    <a:p>
                      <a:pPr algn="ctr" latinLnBrk="1"/>
                      <a:r>
                        <a:rPr lang="en-US" altLang="ko-KR" sz="1100" baseline="0" dirty="0">
                          <a:solidFill>
                            <a:srgbClr val="3F3F3F"/>
                          </a:solidFill>
                          <a:latin typeface="Arial" panose="020B0604020202020204" pitchFamily="34" charset="0"/>
                        </a:rPr>
                        <a:t>(bits)</a:t>
                      </a:r>
                      <a:endParaRPr lang="ko-KR" altLang="en-US" sz="1100" baseline="0" dirty="0">
                        <a:solidFill>
                          <a:srgbClr val="3F3F3F"/>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100" baseline="0" dirty="0">
                          <a:solidFill>
                            <a:srgbClr val="3F3F3F"/>
                          </a:solidFill>
                          <a:latin typeface="Arial" panose="020B0604020202020204" pitchFamily="34" charset="0"/>
                        </a:rPr>
                        <a:t>Entropy + checksum </a:t>
                      </a:r>
                      <a:br>
                        <a:rPr lang="en-US" altLang="ko-KR" sz="1100" baseline="0" dirty="0">
                          <a:solidFill>
                            <a:srgbClr val="3F3F3F"/>
                          </a:solidFill>
                          <a:latin typeface="Arial" panose="020B0604020202020204" pitchFamily="34" charset="0"/>
                        </a:rPr>
                      </a:br>
                      <a:r>
                        <a:rPr lang="en-US" altLang="ko-KR" sz="1100" baseline="0" dirty="0">
                          <a:solidFill>
                            <a:srgbClr val="3F3F3F"/>
                          </a:solidFill>
                          <a:latin typeface="Arial" panose="020B0604020202020204" pitchFamily="34" charset="0"/>
                        </a:rPr>
                        <a:t>(bits)</a:t>
                      </a:r>
                      <a:endParaRPr lang="ko-KR" altLang="en-US" sz="1100" baseline="0" dirty="0">
                        <a:solidFill>
                          <a:srgbClr val="3F3F3F"/>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100" baseline="0" dirty="0">
                          <a:solidFill>
                            <a:srgbClr val="3F3F3F"/>
                          </a:solidFill>
                          <a:latin typeface="Arial" panose="020B0604020202020204" pitchFamily="34" charset="0"/>
                        </a:rPr>
                        <a:t>Mnemonic length</a:t>
                      </a:r>
                    </a:p>
                    <a:p>
                      <a:pPr algn="ctr" latinLnBrk="1"/>
                      <a:r>
                        <a:rPr lang="en-US" altLang="ko-KR" sz="1100" baseline="0" dirty="0">
                          <a:solidFill>
                            <a:srgbClr val="3F3F3F"/>
                          </a:solidFill>
                          <a:latin typeface="Arial" panose="020B0604020202020204" pitchFamily="34" charset="0"/>
                        </a:rPr>
                        <a:t>(words)</a:t>
                      </a:r>
                      <a:endParaRPr lang="ko-KR" altLang="en-US" sz="1100" baseline="0" dirty="0">
                        <a:solidFill>
                          <a:srgbClr val="3F3F3F"/>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967144732"/>
                  </a:ext>
                </a:extLst>
              </a:tr>
              <a:tr h="180900">
                <a:tc>
                  <a:txBody>
                    <a:bodyPr/>
                    <a:lstStyle/>
                    <a:p>
                      <a:pPr algn="ctr" latinLnBrk="1"/>
                      <a:r>
                        <a:rPr lang="en-US" altLang="ko-KR" sz="1100" baseline="0" dirty="0">
                          <a:solidFill>
                            <a:schemeClr val="bg1">
                              <a:lumMod val="85000"/>
                            </a:schemeClr>
                          </a:solidFill>
                          <a:latin typeface="Arial" panose="020B0604020202020204" pitchFamily="34" charset="0"/>
                        </a:rPr>
                        <a:t>128</a:t>
                      </a:r>
                      <a:endParaRPr lang="ko-KR" altLang="en-US" sz="11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100" baseline="0" dirty="0">
                          <a:solidFill>
                            <a:schemeClr val="bg1">
                              <a:lumMod val="85000"/>
                            </a:schemeClr>
                          </a:solidFill>
                          <a:latin typeface="Arial" panose="020B0604020202020204" pitchFamily="34" charset="0"/>
                        </a:rPr>
                        <a:t>4</a:t>
                      </a:r>
                      <a:endParaRPr lang="ko-KR" altLang="en-US" sz="11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100" baseline="0" dirty="0">
                          <a:solidFill>
                            <a:schemeClr val="bg1">
                              <a:lumMod val="85000"/>
                            </a:schemeClr>
                          </a:solidFill>
                          <a:latin typeface="Arial" panose="020B0604020202020204" pitchFamily="34" charset="0"/>
                        </a:rPr>
                        <a:t>132</a:t>
                      </a:r>
                      <a:endParaRPr lang="ko-KR" altLang="en-US" sz="11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100" baseline="0" dirty="0">
                          <a:solidFill>
                            <a:schemeClr val="bg1">
                              <a:lumMod val="85000"/>
                            </a:schemeClr>
                          </a:solidFill>
                          <a:latin typeface="Arial" panose="020B0604020202020204" pitchFamily="34" charset="0"/>
                        </a:rPr>
                        <a:t>12</a:t>
                      </a:r>
                      <a:endParaRPr lang="ko-KR" altLang="en-US" sz="11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645950055"/>
                  </a:ext>
                </a:extLst>
              </a:tr>
              <a:tr h="180900">
                <a:tc>
                  <a:txBody>
                    <a:bodyPr/>
                    <a:lstStyle/>
                    <a:p>
                      <a:pPr algn="ctr" latinLnBrk="1"/>
                      <a:r>
                        <a:rPr lang="en-US" altLang="ko-KR" sz="1100" baseline="0" dirty="0">
                          <a:solidFill>
                            <a:schemeClr val="bg1">
                              <a:lumMod val="85000"/>
                            </a:schemeClr>
                          </a:solidFill>
                          <a:latin typeface="Arial" panose="020B0604020202020204" pitchFamily="34" charset="0"/>
                        </a:rPr>
                        <a:t>160</a:t>
                      </a:r>
                      <a:endParaRPr lang="ko-KR" altLang="en-US" sz="11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100" baseline="0" dirty="0">
                          <a:solidFill>
                            <a:schemeClr val="bg1">
                              <a:lumMod val="85000"/>
                            </a:schemeClr>
                          </a:solidFill>
                          <a:latin typeface="Arial" panose="020B0604020202020204" pitchFamily="34" charset="0"/>
                        </a:rPr>
                        <a:t>5</a:t>
                      </a:r>
                      <a:endParaRPr lang="ko-KR" altLang="en-US" sz="11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100" baseline="0" dirty="0">
                          <a:solidFill>
                            <a:schemeClr val="bg1">
                              <a:lumMod val="85000"/>
                            </a:schemeClr>
                          </a:solidFill>
                          <a:latin typeface="Arial" panose="020B0604020202020204" pitchFamily="34" charset="0"/>
                        </a:rPr>
                        <a:t>165</a:t>
                      </a:r>
                      <a:endParaRPr lang="ko-KR" altLang="en-US" sz="11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100" baseline="0" dirty="0">
                          <a:solidFill>
                            <a:schemeClr val="bg1">
                              <a:lumMod val="85000"/>
                            </a:schemeClr>
                          </a:solidFill>
                          <a:latin typeface="Arial" panose="020B0604020202020204" pitchFamily="34" charset="0"/>
                        </a:rPr>
                        <a:t>15</a:t>
                      </a:r>
                      <a:endParaRPr lang="ko-KR" altLang="en-US" sz="11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4181582566"/>
                  </a:ext>
                </a:extLst>
              </a:tr>
              <a:tr h="180900">
                <a:tc>
                  <a:txBody>
                    <a:bodyPr/>
                    <a:lstStyle/>
                    <a:p>
                      <a:pPr algn="ctr" latinLnBrk="1"/>
                      <a:r>
                        <a:rPr lang="en-US" altLang="ko-KR" sz="1100" baseline="0" dirty="0">
                          <a:solidFill>
                            <a:schemeClr val="bg1">
                              <a:lumMod val="85000"/>
                            </a:schemeClr>
                          </a:solidFill>
                          <a:latin typeface="Arial" panose="020B0604020202020204" pitchFamily="34" charset="0"/>
                        </a:rPr>
                        <a:t>192</a:t>
                      </a:r>
                      <a:endParaRPr lang="ko-KR" altLang="en-US" sz="11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100" baseline="0" dirty="0">
                          <a:solidFill>
                            <a:schemeClr val="bg1">
                              <a:lumMod val="85000"/>
                            </a:schemeClr>
                          </a:solidFill>
                          <a:latin typeface="Arial" panose="020B0604020202020204" pitchFamily="34" charset="0"/>
                        </a:rPr>
                        <a:t>6</a:t>
                      </a:r>
                      <a:endParaRPr lang="ko-KR" altLang="en-US" sz="11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100" baseline="0" dirty="0">
                          <a:solidFill>
                            <a:schemeClr val="bg1">
                              <a:lumMod val="85000"/>
                            </a:schemeClr>
                          </a:solidFill>
                          <a:latin typeface="Arial" panose="020B0604020202020204" pitchFamily="34" charset="0"/>
                        </a:rPr>
                        <a:t>198</a:t>
                      </a:r>
                      <a:endParaRPr lang="ko-KR" altLang="en-US" sz="11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100" baseline="0" dirty="0">
                          <a:solidFill>
                            <a:schemeClr val="bg1">
                              <a:lumMod val="85000"/>
                            </a:schemeClr>
                          </a:solidFill>
                          <a:latin typeface="Arial" panose="020B0604020202020204" pitchFamily="34" charset="0"/>
                        </a:rPr>
                        <a:t>18</a:t>
                      </a:r>
                      <a:endParaRPr lang="ko-KR" altLang="en-US" sz="11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843335732"/>
                  </a:ext>
                </a:extLst>
              </a:tr>
              <a:tr h="180900">
                <a:tc>
                  <a:txBody>
                    <a:bodyPr/>
                    <a:lstStyle/>
                    <a:p>
                      <a:pPr algn="ctr" latinLnBrk="1"/>
                      <a:r>
                        <a:rPr lang="en-US" altLang="ko-KR" sz="1100" baseline="0" dirty="0">
                          <a:solidFill>
                            <a:schemeClr val="bg1">
                              <a:lumMod val="85000"/>
                            </a:schemeClr>
                          </a:solidFill>
                          <a:latin typeface="Arial" panose="020B0604020202020204" pitchFamily="34" charset="0"/>
                        </a:rPr>
                        <a:t>224</a:t>
                      </a:r>
                      <a:endParaRPr lang="ko-KR" altLang="en-US" sz="11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100" baseline="0" dirty="0">
                          <a:solidFill>
                            <a:schemeClr val="bg1">
                              <a:lumMod val="85000"/>
                            </a:schemeClr>
                          </a:solidFill>
                          <a:latin typeface="Arial" panose="020B0604020202020204" pitchFamily="34" charset="0"/>
                        </a:rPr>
                        <a:t>7</a:t>
                      </a:r>
                      <a:endParaRPr lang="ko-KR" altLang="en-US" sz="11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100" baseline="0" dirty="0">
                          <a:solidFill>
                            <a:schemeClr val="bg1">
                              <a:lumMod val="85000"/>
                            </a:schemeClr>
                          </a:solidFill>
                          <a:latin typeface="Arial" panose="020B0604020202020204" pitchFamily="34" charset="0"/>
                        </a:rPr>
                        <a:t>231</a:t>
                      </a:r>
                      <a:endParaRPr lang="ko-KR" altLang="en-US" sz="11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100" baseline="0" dirty="0">
                          <a:solidFill>
                            <a:schemeClr val="bg1">
                              <a:lumMod val="85000"/>
                            </a:schemeClr>
                          </a:solidFill>
                          <a:latin typeface="Arial" panose="020B0604020202020204" pitchFamily="34" charset="0"/>
                        </a:rPr>
                        <a:t>21</a:t>
                      </a:r>
                      <a:endParaRPr lang="ko-KR" altLang="en-US" sz="11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758631603"/>
                  </a:ext>
                </a:extLst>
              </a:tr>
              <a:tr h="180900">
                <a:tc>
                  <a:txBody>
                    <a:bodyPr/>
                    <a:lstStyle/>
                    <a:p>
                      <a:pPr algn="ctr" latinLnBrk="1"/>
                      <a:r>
                        <a:rPr lang="en-US" altLang="ko-KR" sz="1100" baseline="0" dirty="0">
                          <a:solidFill>
                            <a:schemeClr val="bg1">
                              <a:lumMod val="85000"/>
                            </a:schemeClr>
                          </a:solidFill>
                          <a:latin typeface="Arial" panose="020B0604020202020204" pitchFamily="34" charset="0"/>
                        </a:rPr>
                        <a:t>256*</a:t>
                      </a:r>
                      <a:endParaRPr lang="ko-KR" altLang="en-US" sz="11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100" baseline="0" dirty="0">
                          <a:solidFill>
                            <a:schemeClr val="bg1">
                              <a:lumMod val="85000"/>
                            </a:schemeClr>
                          </a:solidFill>
                          <a:latin typeface="Arial" panose="020B0604020202020204" pitchFamily="34" charset="0"/>
                        </a:rPr>
                        <a:t>8</a:t>
                      </a:r>
                      <a:endParaRPr lang="ko-KR" altLang="en-US" sz="11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100" baseline="0" dirty="0">
                          <a:solidFill>
                            <a:schemeClr val="bg1">
                              <a:lumMod val="85000"/>
                            </a:schemeClr>
                          </a:solidFill>
                          <a:latin typeface="Arial" panose="020B0604020202020204" pitchFamily="34" charset="0"/>
                        </a:rPr>
                        <a:t>264</a:t>
                      </a:r>
                      <a:endParaRPr lang="ko-KR" altLang="en-US" sz="11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100" baseline="0" dirty="0">
                          <a:solidFill>
                            <a:schemeClr val="bg1">
                              <a:lumMod val="85000"/>
                            </a:schemeClr>
                          </a:solidFill>
                          <a:latin typeface="Arial" panose="020B0604020202020204" pitchFamily="34" charset="0"/>
                        </a:rPr>
                        <a:t>24</a:t>
                      </a:r>
                      <a:endParaRPr lang="ko-KR" altLang="en-US" sz="11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693890852"/>
                  </a:ext>
                </a:extLst>
              </a:tr>
            </a:tbl>
          </a:graphicData>
        </a:graphic>
      </p:graphicFrame>
      <p:sp>
        <p:nvSpPr>
          <p:cNvPr id="9" name="TextBox 8">
            <a:extLst>
              <a:ext uri="{FF2B5EF4-FFF2-40B4-BE49-F238E27FC236}">
                <a16:creationId xmlns:a16="http://schemas.microsoft.com/office/drawing/2014/main" id="{C0B384F9-26E7-43EC-B88C-1F05751F9AA1}"/>
              </a:ext>
            </a:extLst>
          </p:cNvPr>
          <p:cNvSpPr txBox="1"/>
          <p:nvPr/>
        </p:nvSpPr>
        <p:spPr>
          <a:xfrm>
            <a:off x="4384583" y="4719330"/>
            <a:ext cx="1618393" cy="261610"/>
          </a:xfrm>
          <a:prstGeom prst="rect">
            <a:avLst/>
          </a:prstGeom>
          <a:noFill/>
        </p:spPr>
        <p:txBody>
          <a:bodyPr wrap="none" rIns="0" rtlCol="0">
            <a:spAutoFit/>
          </a:bodyPr>
          <a:lstStyle/>
          <a:p>
            <a:pPr algn="r"/>
            <a:r>
              <a:rPr lang="en-US" altLang="ko-KR" sz="1100" dirty="0">
                <a:solidFill>
                  <a:schemeClr val="bg1">
                    <a:lumMod val="85000"/>
                  </a:schemeClr>
                </a:solidFill>
                <a:latin typeface="Arial" panose="020B0604020202020204" pitchFamily="34" charset="0"/>
              </a:rPr>
              <a:t>* 256 bits recommended</a:t>
            </a:r>
            <a:endParaRPr lang="ko-KR" altLang="en-US" sz="1100" dirty="0">
              <a:solidFill>
                <a:schemeClr val="bg1">
                  <a:lumMod val="85000"/>
                </a:schemeClr>
              </a:solidFill>
              <a:latin typeface="Arial" panose="020B0604020202020204" pitchFamily="34" charset="0"/>
            </a:endParaRPr>
          </a:p>
        </p:txBody>
      </p:sp>
    </p:spTree>
    <p:extLst>
      <p:ext uri="{BB962C8B-B14F-4D97-AF65-F5344CB8AC3E}">
        <p14:creationId xmlns:p14="http://schemas.microsoft.com/office/powerpoint/2010/main" val="3753736277"/>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B66C5110-AFC5-4482-BFCB-97C1ADA91204}"/>
              </a:ext>
            </a:extLst>
          </p:cNvPr>
          <p:cNvSpPr>
            <a:spLocks noGrp="1"/>
          </p:cNvSpPr>
          <p:nvPr>
            <p:ph type="title"/>
          </p:nvPr>
        </p:nvSpPr>
        <p:spPr/>
        <p:txBody>
          <a:bodyPr/>
          <a:lstStyle/>
          <a:p>
            <a:r>
              <a:rPr lang="ko-KR" altLang="en-US" dirty="0" err="1"/>
              <a:t>니모닉</a:t>
            </a:r>
            <a:r>
              <a:rPr lang="ko-KR" altLang="en-US" dirty="0"/>
              <a:t> 코드 생성</a:t>
            </a:r>
            <a:r>
              <a:rPr lang="en-US" altLang="ko-KR" dirty="0"/>
              <a:t> (Mnemonic code for generating deterministic keys) [ BIP-39 ] </a:t>
            </a:r>
            <a:endParaRPr lang="ko-KR" altLang="en-US" dirty="0"/>
          </a:p>
        </p:txBody>
      </p:sp>
      <p:sp>
        <p:nvSpPr>
          <p:cNvPr id="5" name="TextBox 4">
            <a:extLst>
              <a:ext uri="{FF2B5EF4-FFF2-40B4-BE49-F238E27FC236}">
                <a16:creationId xmlns:a16="http://schemas.microsoft.com/office/drawing/2014/main" id="{DDBBEEC7-6C0D-491F-9BA3-85E95B80B537}"/>
              </a:ext>
            </a:extLst>
          </p:cNvPr>
          <p:cNvSpPr txBox="1"/>
          <p:nvPr/>
        </p:nvSpPr>
        <p:spPr>
          <a:xfrm>
            <a:off x="946440" y="674079"/>
            <a:ext cx="4466645" cy="369332"/>
          </a:xfrm>
          <a:prstGeom prst="rect">
            <a:avLst/>
          </a:prstGeom>
          <a:noFill/>
        </p:spPr>
        <p:txBody>
          <a:bodyPr wrap="square">
            <a:spAutoFit/>
          </a:bodyPr>
          <a:lstStyle/>
          <a:p>
            <a:pPr algn="ctr"/>
            <a:r>
              <a:rPr lang="en-US" altLang="ko-KR" dirty="0">
                <a:solidFill>
                  <a:schemeClr val="bg1">
                    <a:lumMod val="85000"/>
                  </a:schemeClr>
                </a:solidFill>
                <a:latin typeface="Consolas" panose="020B0609020204030204" pitchFamily="49" charset="0"/>
              </a:rPr>
              <a:t>0x</a:t>
            </a:r>
            <a:r>
              <a:rPr lang="ko-KR" altLang="en-US" dirty="0">
                <a:solidFill>
                  <a:srgbClr val="00C8EB"/>
                </a:solidFill>
                <a:latin typeface="Consolas" panose="020B0609020204030204" pitchFamily="49" charset="0"/>
              </a:rPr>
              <a:t>5729710d1126ca6635ea4d493727dd89</a:t>
            </a:r>
          </a:p>
        </p:txBody>
      </p:sp>
      <p:sp>
        <p:nvSpPr>
          <p:cNvPr id="6" name="TextBox 5">
            <a:extLst>
              <a:ext uri="{FF2B5EF4-FFF2-40B4-BE49-F238E27FC236}">
                <a16:creationId xmlns:a16="http://schemas.microsoft.com/office/drawing/2014/main" id="{0D0F6F5B-7B43-49CE-9C42-D1C8FA14AE13}"/>
              </a:ext>
            </a:extLst>
          </p:cNvPr>
          <p:cNvSpPr txBox="1"/>
          <p:nvPr/>
        </p:nvSpPr>
        <p:spPr>
          <a:xfrm>
            <a:off x="6901732" y="674079"/>
            <a:ext cx="3856272" cy="369332"/>
          </a:xfrm>
          <a:prstGeom prst="rect">
            <a:avLst/>
          </a:prstGeom>
          <a:noFill/>
        </p:spPr>
        <p:txBody>
          <a:bodyPr wrap="square">
            <a:spAutoFit/>
          </a:bodyPr>
          <a:lstStyle/>
          <a:p>
            <a:pPr algn="ctr"/>
            <a:r>
              <a:rPr lang="en-US" altLang="ko-KR" dirty="0">
                <a:solidFill>
                  <a:schemeClr val="bg1">
                    <a:lumMod val="85000"/>
                  </a:schemeClr>
                </a:solidFill>
                <a:latin typeface="Consolas" panose="020B0609020204030204" pitchFamily="49" charset="0"/>
              </a:rPr>
              <a:t>SHA-256(0x</a:t>
            </a:r>
            <a:r>
              <a:rPr lang="ko-KR" altLang="en-US" dirty="0">
                <a:solidFill>
                  <a:schemeClr val="bg1">
                    <a:lumMod val="85000"/>
                  </a:schemeClr>
                </a:solidFill>
                <a:latin typeface="Consolas" panose="020B0609020204030204" pitchFamily="49" charset="0"/>
              </a:rPr>
              <a:t>57</a:t>
            </a:r>
            <a:r>
              <a:rPr lang="en-US" altLang="ko-KR" dirty="0">
                <a:solidFill>
                  <a:schemeClr val="bg1">
                    <a:lumMod val="85000"/>
                  </a:schemeClr>
                </a:solidFill>
                <a:latin typeface="Consolas" panose="020B0609020204030204" pitchFamily="49" charset="0"/>
              </a:rPr>
              <a:t>…</a:t>
            </a:r>
            <a:r>
              <a:rPr lang="ko-KR" altLang="en-US" dirty="0">
                <a:solidFill>
                  <a:schemeClr val="bg1">
                    <a:lumMod val="85000"/>
                  </a:schemeClr>
                </a:solidFill>
                <a:latin typeface="Consolas" panose="020B0609020204030204" pitchFamily="49" charset="0"/>
              </a:rPr>
              <a:t>89</a:t>
            </a:r>
            <a:r>
              <a:rPr lang="en-US" altLang="ko-KR" dirty="0">
                <a:solidFill>
                  <a:schemeClr val="bg1">
                    <a:lumMod val="85000"/>
                  </a:schemeClr>
                </a:solidFill>
                <a:latin typeface="Consolas" panose="020B0609020204030204" pitchFamily="49" charset="0"/>
              </a:rPr>
              <a:t>) = 0x</a:t>
            </a:r>
            <a:r>
              <a:rPr lang="en-US" altLang="ko-KR" dirty="0">
                <a:solidFill>
                  <a:srgbClr val="EF296B"/>
                </a:solidFill>
                <a:latin typeface="Consolas" panose="020B0609020204030204" pitchFamily="49" charset="0"/>
              </a:rPr>
              <a:t>2</a:t>
            </a:r>
            <a:r>
              <a:rPr lang="en-US" altLang="ko-KR" dirty="0">
                <a:solidFill>
                  <a:schemeClr val="bg1">
                    <a:lumMod val="85000"/>
                  </a:schemeClr>
                </a:solidFill>
                <a:latin typeface="Consolas" panose="020B0609020204030204" pitchFamily="49" charset="0"/>
              </a:rPr>
              <a:t>…</a:t>
            </a:r>
            <a:endParaRPr lang="ko-KR" altLang="en-US" dirty="0">
              <a:solidFill>
                <a:schemeClr val="bg1">
                  <a:lumMod val="85000"/>
                </a:schemeClr>
              </a:solidFill>
              <a:latin typeface="Consolas" panose="020B0609020204030204" pitchFamily="49" charset="0"/>
            </a:endParaRPr>
          </a:p>
        </p:txBody>
      </p:sp>
      <p:cxnSp>
        <p:nvCxnSpPr>
          <p:cNvPr id="8" name="직선 화살표 연결선 7">
            <a:extLst>
              <a:ext uri="{FF2B5EF4-FFF2-40B4-BE49-F238E27FC236}">
                <a16:creationId xmlns:a16="http://schemas.microsoft.com/office/drawing/2014/main" id="{ECC966E9-A218-49E7-AC9A-76A7CCFA528C}"/>
              </a:ext>
            </a:extLst>
          </p:cNvPr>
          <p:cNvCxnSpPr>
            <a:stCxn id="5" idx="3"/>
            <a:endCxn id="6" idx="1"/>
          </p:cNvCxnSpPr>
          <p:nvPr/>
        </p:nvCxnSpPr>
        <p:spPr>
          <a:xfrm>
            <a:off x="5413085" y="858745"/>
            <a:ext cx="1488647" cy="0"/>
          </a:xfrm>
          <a:prstGeom prst="straightConnector1">
            <a:avLst/>
          </a:prstGeom>
          <a:ln w="190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1149FFF6-5BD4-4C35-8B4A-503758351394}"/>
              </a:ext>
            </a:extLst>
          </p:cNvPr>
          <p:cNvSpPr txBox="1"/>
          <p:nvPr/>
        </p:nvSpPr>
        <p:spPr>
          <a:xfrm>
            <a:off x="2656384" y="1347801"/>
            <a:ext cx="6879231" cy="369332"/>
          </a:xfrm>
          <a:prstGeom prst="rect">
            <a:avLst/>
          </a:prstGeom>
          <a:noFill/>
        </p:spPr>
        <p:txBody>
          <a:bodyPr wrap="square">
            <a:spAutoFit/>
          </a:bodyPr>
          <a:lstStyle/>
          <a:p>
            <a:pPr algn="ctr"/>
            <a:r>
              <a:rPr lang="en-US" altLang="ko-KR" dirty="0">
                <a:solidFill>
                  <a:schemeClr val="bg1">
                    <a:lumMod val="85000"/>
                  </a:schemeClr>
                </a:solidFill>
                <a:latin typeface="Consolas" panose="020B0609020204030204" pitchFamily="49" charset="0"/>
              </a:rPr>
              <a:t>0x</a:t>
            </a:r>
            <a:r>
              <a:rPr lang="ko-KR" altLang="en-US" dirty="0">
                <a:solidFill>
                  <a:srgbClr val="00C8EB"/>
                </a:solidFill>
                <a:latin typeface="Consolas" panose="020B0609020204030204" pitchFamily="49" charset="0"/>
              </a:rPr>
              <a:t>5729710d1126ca6635ea4d493727dd89</a:t>
            </a:r>
            <a:r>
              <a:rPr lang="en-US" altLang="ko-KR" dirty="0">
                <a:solidFill>
                  <a:srgbClr val="EF296B"/>
                </a:solidFill>
                <a:latin typeface="Consolas" panose="020B0609020204030204" pitchFamily="49" charset="0"/>
              </a:rPr>
              <a:t>2</a:t>
            </a:r>
            <a:endParaRPr lang="ko-KR" altLang="en-US" dirty="0">
              <a:solidFill>
                <a:srgbClr val="EF296B"/>
              </a:solidFill>
              <a:latin typeface="Consolas" panose="020B0609020204030204" pitchFamily="49" charset="0"/>
            </a:endParaRPr>
          </a:p>
        </p:txBody>
      </p:sp>
      <p:sp>
        <p:nvSpPr>
          <p:cNvPr id="12" name="TextBox 11">
            <a:extLst>
              <a:ext uri="{FF2B5EF4-FFF2-40B4-BE49-F238E27FC236}">
                <a16:creationId xmlns:a16="http://schemas.microsoft.com/office/drawing/2014/main" id="{61FD8192-3E81-4EE0-8AEC-B8756D1D56F2}"/>
              </a:ext>
            </a:extLst>
          </p:cNvPr>
          <p:cNvSpPr txBox="1"/>
          <p:nvPr/>
        </p:nvSpPr>
        <p:spPr>
          <a:xfrm>
            <a:off x="3452685" y="6552174"/>
            <a:ext cx="5286627" cy="276999"/>
          </a:xfrm>
          <a:prstGeom prst="rect">
            <a:avLst/>
          </a:prstGeom>
          <a:noFill/>
        </p:spPr>
        <p:txBody>
          <a:bodyPr wrap="square">
            <a:spAutoFit/>
          </a:bodyPr>
          <a:lstStyle/>
          <a:p>
            <a:r>
              <a:rPr lang="en-US" altLang="ko-KR" sz="1200" dirty="0">
                <a:solidFill>
                  <a:schemeClr val="bg1">
                    <a:lumMod val="85000"/>
                  </a:schemeClr>
                </a:solidFill>
                <a:latin typeface="Arial" panose="020B0604020202020204" pitchFamily="34" charset="0"/>
                <a:hlinkClick r:id="rId3"/>
              </a:rPr>
              <a:t>https://raw.githubusercontent.com/bitcoin/bips/master/bip-0039/english.txt</a:t>
            </a:r>
            <a:endParaRPr lang="en-US" altLang="ko-KR" sz="1200" dirty="0">
              <a:solidFill>
                <a:schemeClr val="bg1">
                  <a:lumMod val="85000"/>
                </a:schemeClr>
              </a:solidFill>
              <a:latin typeface="Arial" panose="020B0604020202020204" pitchFamily="34" charset="0"/>
            </a:endParaRPr>
          </a:p>
        </p:txBody>
      </p:sp>
      <p:sp>
        <p:nvSpPr>
          <p:cNvPr id="13" name="TextBox 12">
            <a:extLst>
              <a:ext uri="{FF2B5EF4-FFF2-40B4-BE49-F238E27FC236}">
                <a16:creationId xmlns:a16="http://schemas.microsoft.com/office/drawing/2014/main" id="{05700396-2764-47D2-B54A-0FF00BE64CA3}"/>
              </a:ext>
            </a:extLst>
          </p:cNvPr>
          <p:cNvSpPr txBox="1"/>
          <p:nvPr/>
        </p:nvSpPr>
        <p:spPr>
          <a:xfrm>
            <a:off x="1865810" y="2193602"/>
            <a:ext cx="8460380" cy="646331"/>
          </a:xfrm>
          <a:prstGeom prst="rect">
            <a:avLst/>
          </a:prstGeom>
          <a:noFill/>
        </p:spPr>
        <p:txBody>
          <a:bodyPr wrap="square">
            <a:spAutoFit/>
          </a:bodyPr>
          <a:lstStyle/>
          <a:p>
            <a:pPr algn="ctr"/>
            <a:r>
              <a:rPr lang="en-US" altLang="ko-KR" dirty="0">
                <a:solidFill>
                  <a:schemeClr val="bg1">
                    <a:lumMod val="85000"/>
                  </a:schemeClr>
                </a:solidFill>
                <a:latin typeface="Consolas" panose="020B0609020204030204" pitchFamily="49" charset="0"/>
              </a:rPr>
              <a:t>010101110010100101110001000011010001000100100110110010100110011000110101111010100100110101001001001101110010011111011101100010010010</a:t>
            </a:r>
          </a:p>
        </p:txBody>
      </p:sp>
      <p:grpSp>
        <p:nvGrpSpPr>
          <p:cNvPr id="45" name="그룹 44">
            <a:extLst>
              <a:ext uri="{FF2B5EF4-FFF2-40B4-BE49-F238E27FC236}">
                <a16:creationId xmlns:a16="http://schemas.microsoft.com/office/drawing/2014/main" id="{32DBD3C3-EE41-4164-9251-1115B8B8D51C}"/>
              </a:ext>
            </a:extLst>
          </p:cNvPr>
          <p:cNvGrpSpPr/>
          <p:nvPr/>
        </p:nvGrpSpPr>
        <p:grpSpPr>
          <a:xfrm>
            <a:off x="1636660" y="3178211"/>
            <a:ext cx="3093526" cy="3418723"/>
            <a:chOff x="1883150" y="3178211"/>
            <a:chExt cx="3093526" cy="3418723"/>
          </a:xfrm>
        </p:grpSpPr>
        <p:sp>
          <p:nvSpPr>
            <p:cNvPr id="11" name="TextBox 10">
              <a:extLst>
                <a:ext uri="{FF2B5EF4-FFF2-40B4-BE49-F238E27FC236}">
                  <a16:creationId xmlns:a16="http://schemas.microsoft.com/office/drawing/2014/main" id="{57124796-B9EB-424E-A657-647899C7B972}"/>
                </a:ext>
              </a:extLst>
            </p:cNvPr>
            <p:cNvSpPr txBox="1"/>
            <p:nvPr/>
          </p:nvSpPr>
          <p:spPr>
            <a:xfrm>
              <a:off x="1883150" y="3180614"/>
              <a:ext cx="1693547" cy="3416320"/>
            </a:xfrm>
            <a:prstGeom prst="rect">
              <a:avLst/>
            </a:prstGeom>
            <a:noFill/>
          </p:spPr>
          <p:txBody>
            <a:bodyPr wrap="square">
              <a:spAutoFit/>
            </a:bodyPr>
            <a:lstStyle/>
            <a:p>
              <a:pPr algn="ctr"/>
              <a:r>
                <a:rPr lang="en-US" altLang="ko-KR" dirty="0">
                  <a:solidFill>
                    <a:schemeClr val="bg1">
                      <a:lumMod val="85000"/>
                    </a:schemeClr>
                  </a:solidFill>
                  <a:latin typeface="Consolas" panose="020B0609020204030204" pitchFamily="49" charset="0"/>
                </a:rPr>
                <a:t>01010111001</a:t>
              </a:r>
            </a:p>
            <a:p>
              <a:pPr algn="ctr"/>
              <a:r>
                <a:rPr lang="en-US" altLang="ko-KR" dirty="0">
                  <a:solidFill>
                    <a:schemeClr val="bg1">
                      <a:lumMod val="85000"/>
                    </a:schemeClr>
                  </a:solidFill>
                  <a:latin typeface="Consolas" panose="020B0609020204030204" pitchFamily="49" charset="0"/>
                </a:rPr>
                <a:t>01001011100</a:t>
              </a:r>
            </a:p>
            <a:p>
              <a:pPr algn="ctr"/>
              <a:r>
                <a:rPr lang="en-US" altLang="ko-KR" dirty="0">
                  <a:solidFill>
                    <a:schemeClr val="bg1">
                      <a:lumMod val="85000"/>
                    </a:schemeClr>
                  </a:solidFill>
                  <a:latin typeface="Consolas" panose="020B0609020204030204" pitchFamily="49" charset="0"/>
                </a:rPr>
                <a:t>01000011010</a:t>
              </a:r>
            </a:p>
            <a:p>
              <a:pPr algn="ctr"/>
              <a:r>
                <a:rPr lang="en-US" altLang="ko-KR" dirty="0">
                  <a:solidFill>
                    <a:schemeClr val="bg1">
                      <a:lumMod val="85000"/>
                    </a:schemeClr>
                  </a:solidFill>
                  <a:latin typeface="Consolas" panose="020B0609020204030204" pitchFamily="49" charset="0"/>
                </a:rPr>
                <a:t>00100010010</a:t>
              </a:r>
            </a:p>
            <a:p>
              <a:pPr algn="ctr"/>
              <a:r>
                <a:rPr lang="en-US" altLang="ko-KR" dirty="0">
                  <a:solidFill>
                    <a:schemeClr val="bg1">
                      <a:lumMod val="85000"/>
                    </a:schemeClr>
                  </a:solidFill>
                  <a:latin typeface="Consolas" panose="020B0609020204030204" pitchFamily="49" charset="0"/>
                </a:rPr>
                <a:t>01101100101</a:t>
              </a:r>
            </a:p>
            <a:p>
              <a:pPr algn="ctr"/>
              <a:r>
                <a:rPr lang="en-US" altLang="ko-KR" dirty="0">
                  <a:solidFill>
                    <a:schemeClr val="bg1">
                      <a:lumMod val="85000"/>
                    </a:schemeClr>
                  </a:solidFill>
                  <a:latin typeface="Consolas" panose="020B0609020204030204" pitchFamily="49" charset="0"/>
                </a:rPr>
                <a:t>00110011000</a:t>
              </a:r>
            </a:p>
            <a:p>
              <a:pPr algn="ctr"/>
              <a:r>
                <a:rPr lang="en-US" altLang="ko-KR" dirty="0">
                  <a:solidFill>
                    <a:schemeClr val="bg1">
                      <a:lumMod val="85000"/>
                    </a:schemeClr>
                  </a:solidFill>
                  <a:latin typeface="Consolas" panose="020B0609020204030204" pitchFamily="49" charset="0"/>
                </a:rPr>
                <a:t>11010111101</a:t>
              </a:r>
            </a:p>
            <a:p>
              <a:pPr algn="ctr"/>
              <a:r>
                <a:rPr lang="en-US" altLang="ko-KR" dirty="0">
                  <a:solidFill>
                    <a:schemeClr val="bg1">
                      <a:lumMod val="85000"/>
                    </a:schemeClr>
                  </a:solidFill>
                  <a:latin typeface="Consolas" panose="020B0609020204030204" pitchFamily="49" charset="0"/>
                </a:rPr>
                <a:t>01001001101</a:t>
              </a:r>
            </a:p>
            <a:p>
              <a:pPr algn="ctr"/>
              <a:r>
                <a:rPr lang="en-US" altLang="ko-KR" dirty="0">
                  <a:solidFill>
                    <a:schemeClr val="bg1">
                      <a:lumMod val="85000"/>
                    </a:schemeClr>
                  </a:solidFill>
                  <a:latin typeface="Consolas" panose="020B0609020204030204" pitchFamily="49" charset="0"/>
                </a:rPr>
                <a:t>01001001001</a:t>
              </a:r>
            </a:p>
            <a:p>
              <a:pPr algn="ctr"/>
              <a:r>
                <a:rPr lang="en-US" altLang="ko-KR" dirty="0">
                  <a:solidFill>
                    <a:schemeClr val="bg1">
                      <a:lumMod val="85000"/>
                    </a:schemeClr>
                  </a:solidFill>
                  <a:latin typeface="Consolas" panose="020B0609020204030204" pitchFamily="49" charset="0"/>
                </a:rPr>
                <a:t>10111001001</a:t>
              </a:r>
            </a:p>
            <a:p>
              <a:pPr algn="ctr"/>
              <a:r>
                <a:rPr lang="en-US" altLang="ko-KR" dirty="0">
                  <a:solidFill>
                    <a:schemeClr val="bg1">
                      <a:lumMod val="85000"/>
                    </a:schemeClr>
                  </a:solidFill>
                  <a:latin typeface="Consolas" panose="020B0609020204030204" pitchFamily="49" charset="0"/>
                </a:rPr>
                <a:t>11110111011</a:t>
              </a:r>
            </a:p>
            <a:p>
              <a:pPr algn="ctr"/>
              <a:r>
                <a:rPr lang="en-US" altLang="ko-KR" dirty="0">
                  <a:solidFill>
                    <a:schemeClr val="bg1">
                      <a:lumMod val="85000"/>
                    </a:schemeClr>
                  </a:solidFill>
                  <a:latin typeface="Consolas" panose="020B0609020204030204" pitchFamily="49" charset="0"/>
                </a:rPr>
                <a:t>00010010010</a:t>
              </a:r>
              <a:endParaRPr lang="ko-KR" altLang="en-US" dirty="0">
                <a:solidFill>
                  <a:srgbClr val="EF296B"/>
                </a:solidFill>
                <a:latin typeface="Consolas" panose="020B0609020204030204" pitchFamily="49" charset="0"/>
              </a:endParaRPr>
            </a:p>
          </p:txBody>
        </p:sp>
        <p:sp>
          <p:nvSpPr>
            <p:cNvPr id="14" name="TextBox 13">
              <a:extLst>
                <a:ext uri="{FF2B5EF4-FFF2-40B4-BE49-F238E27FC236}">
                  <a16:creationId xmlns:a16="http://schemas.microsoft.com/office/drawing/2014/main" id="{72A8798A-DB2A-40DD-AED3-53B53F3C4A2F}"/>
                </a:ext>
              </a:extLst>
            </p:cNvPr>
            <p:cNvSpPr txBox="1"/>
            <p:nvPr/>
          </p:nvSpPr>
          <p:spPr>
            <a:xfrm>
              <a:off x="3283129" y="3178211"/>
              <a:ext cx="1693547" cy="3416320"/>
            </a:xfrm>
            <a:prstGeom prst="rect">
              <a:avLst/>
            </a:prstGeom>
            <a:noFill/>
          </p:spPr>
          <p:txBody>
            <a:bodyPr wrap="square">
              <a:spAutoFit/>
            </a:bodyPr>
            <a:lstStyle/>
            <a:p>
              <a:pPr algn="ctr"/>
              <a:r>
                <a:rPr lang="en-US" altLang="ko-KR" dirty="0">
                  <a:solidFill>
                    <a:schemeClr val="bg1">
                      <a:lumMod val="85000"/>
                    </a:schemeClr>
                  </a:solidFill>
                  <a:latin typeface="Consolas" panose="020B0609020204030204" pitchFamily="49" charset="0"/>
                </a:rPr>
                <a:t>697</a:t>
              </a:r>
            </a:p>
            <a:p>
              <a:pPr algn="ctr"/>
              <a:r>
                <a:rPr lang="en-US" altLang="ko-KR" dirty="0">
                  <a:solidFill>
                    <a:schemeClr val="bg1">
                      <a:lumMod val="85000"/>
                    </a:schemeClr>
                  </a:solidFill>
                  <a:latin typeface="Consolas" panose="020B0609020204030204" pitchFamily="49" charset="0"/>
                </a:rPr>
                <a:t>604</a:t>
              </a:r>
            </a:p>
            <a:p>
              <a:pPr algn="ctr"/>
              <a:r>
                <a:rPr lang="en-US" altLang="ko-KR" dirty="0">
                  <a:solidFill>
                    <a:schemeClr val="bg1">
                      <a:lumMod val="85000"/>
                    </a:schemeClr>
                  </a:solidFill>
                  <a:latin typeface="Consolas" panose="020B0609020204030204" pitchFamily="49" charset="0"/>
                </a:rPr>
                <a:t>538</a:t>
              </a:r>
            </a:p>
            <a:p>
              <a:pPr algn="ctr"/>
              <a:r>
                <a:rPr lang="en-US" altLang="ko-KR" dirty="0">
                  <a:solidFill>
                    <a:schemeClr val="bg1">
                      <a:lumMod val="85000"/>
                    </a:schemeClr>
                  </a:solidFill>
                  <a:latin typeface="Consolas" panose="020B0609020204030204" pitchFamily="49" charset="0"/>
                </a:rPr>
                <a:t>274</a:t>
              </a:r>
            </a:p>
            <a:p>
              <a:pPr algn="ctr"/>
              <a:r>
                <a:rPr lang="en-US" altLang="ko-KR" dirty="0">
                  <a:solidFill>
                    <a:schemeClr val="bg1">
                      <a:lumMod val="85000"/>
                    </a:schemeClr>
                  </a:solidFill>
                  <a:latin typeface="Consolas" panose="020B0609020204030204" pitchFamily="49" charset="0"/>
                </a:rPr>
                <a:t>869</a:t>
              </a:r>
            </a:p>
            <a:p>
              <a:pPr algn="ctr"/>
              <a:r>
                <a:rPr lang="en-US" altLang="ko-KR" dirty="0">
                  <a:solidFill>
                    <a:schemeClr val="bg1">
                      <a:lumMod val="85000"/>
                    </a:schemeClr>
                  </a:solidFill>
                  <a:latin typeface="Consolas" panose="020B0609020204030204" pitchFamily="49" charset="0"/>
                </a:rPr>
                <a:t>408</a:t>
              </a:r>
            </a:p>
            <a:p>
              <a:pPr algn="ctr"/>
              <a:r>
                <a:rPr lang="en-US" altLang="ko-KR" dirty="0">
                  <a:solidFill>
                    <a:schemeClr val="bg1">
                      <a:lumMod val="85000"/>
                    </a:schemeClr>
                  </a:solidFill>
                  <a:latin typeface="Consolas" panose="020B0609020204030204" pitchFamily="49" charset="0"/>
                </a:rPr>
                <a:t>1725</a:t>
              </a:r>
            </a:p>
            <a:p>
              <a:pPr algn="ctr"/>
              <a:r>
                <a:rPr lang="en-US" altLang="ko-KR" dirty="0">
                  <a:solidFill>
                    <a:schemeClr val="bg1">
                      <a:lumMod val="85000"/>
                    </a:schemeClr>
                  </a:solidFill>
                  <a:latin typeface="Consolas" panose="020B0609020204030204" pitchFamily="49" charset="0"/>
                </a:rPr>
                <a:t>589</a:t>
              </a:r>
            </a:p>
            <a:p>
              <a:pPr algn="ctr"/>
              <a:r>
                <a:rPr lang="en-US" altLang="ko-KR" dirty="0">
                  <a:solidFill>
                    <a:schemeClr val="bg1">
                      <a:lumMod val="85000"/>
                    </a:schemeClr>
                  </a:solidFill>
                  <a:latin typeface="Consolas" panose="020B0609020204030204" pitchFamily="49" charset="0"/>
                </a:rPr>
                <a:t>585</a:t>
              </a:r>
            </a:p>
            <a:p>
              <a:pPr algn="ctr"/>
              <a:r>
                <a:rPr lang="en-US" altLang="ko-KR" dirty="0">
                  <a:solidFill>
                    <a:schemeClr val="bg1">
                      <a:lumMod val="85000"/>
                    </a:schemeClr>
                  </a:solidFill>
                  <a:latin typeface="Consolas" panose="020B0609020204030204" pitchFamily="49" charset="0"/>
                </a:rPr>
                <a:t>1481</a:t>
              </a:r>
            </a:p>
            <a:p>
              <a:pPr algn="ctr"/>
              <a:r>
                <a:rPr lang="en-US" altLang="ko-KR" dirty="0">
                  <a:solidFill>
                    <a:schemeClr val="bg1">
                      <a:lumMod val="85000"/>
                    </a:schemeClr>
                  </a:solidFill>
                  <a:latin typeface="Consolas" panose="020B0609020204030204" pitchFamily="49" charset="0"/>
                </a:rPr>
                <a:t>1979</a:t>
              </a:r>
            </a:p>
            <a:p>
              <a:pPr algn="ctr"/>
              <a:r>
                <a:rPr lang="en-US" altLang="ko-KR" dirty="0">
                  <a:solidFill>
                    <a:schemeClr val="bg1">
                      <a:lumMod val="85000"/>
                    </a:schemeClr>
                  </a:solidFill>
                  <a:latin typeface="Consolas" panose="020B0609020204030204" pitchFamily="49" charset="0"/>
                </a:rPr>
                <a:t>146</a:t>
              </a:r>
              <a:endParaRPr lang="ko-KR" altLang="en-US" dirty="0">
                <a:solidFill>
                  <a:srgbClr val="EF296B"/>
                </a:solidFill>
                <a:latin typeface="Consolas" panose="020B0609020204030204" pitchFamily="49" charset="0"/>
              </a:endParaRPr>
            </a:p>
          </p:txBody>
        </p:sp>
      </p:grpSp>
      <p:graphicFrame>
        <p:nvGraphicFramePr>
          <p:cNvPr id="15" name="표 15">
            <a:extLst>
              <a:ext uri="{FF2B5EF4-FFF2-40B4-BE49-F238E27FC236}">
                <a16:creationId xmlns:a16="http://schemas.microsoft.com/office/drawing/2014/main" id="{C44C7CBF-D689-4D9B-867E-ABB0683405E5}"/>
              </a:ext>
            </a:extLst>
          </p:cNvPr>
          <p:cNvGraphicFramePr>
            <a:graphicFrameLocks noGrp="1"/>
          </p:cNvGraphicFramePr>
          <p:nvPr>
            <p:extLst>
              <p:ext uri="{D42A27DB-BD31-4B8C-83A1-F6EECF244321}">
                <p14:modId xmlns:p14="http://schemas.microsoft.com/office/powerpoint/2010/main" val="627108086"/>
              </p:ext>
            </p:extLst>
          </p:nvPr>
        </p:nvGraphicFramePr>
        <p:xfrm>
          <a:off x="5096745" y="3188775"/>
          <a:ext cx="2015214" cy="3291840"/>
        </p:xfrm>
        <a:graphic>
          <a:graphicData uri="http://schemas.openxmlformats.org/drawingml/2006/table">
            <a:tbl>
              <a:tblPr firstRow="1" bandRow="1">
                <a:tableStyleId>{5C22544A-7EE6-4342-B048-85BDC9FD1C3A}</a:tableStyleId>
              </a:tblPr>
              <a:tblGrid>
                <a:gridCol w="1007607">
                  <a:extLst>
                    <a:ext uri="{9D8B030D-6E8A-4147-A177-3AD203B41FA5}">
                      <a16:colId xmlns:a16="http://schemas.microsoft.com/office/drawing/2014/main" val="3796412296"/>
                    </a:ext>
                  </a:extLst>
                </a:gridCol>
                <a:gridCol w="1007607">
                  <a:extLst>
                    <a:ext uri="{9D8B030D-6E8A-4147-A177-3AD203B41FA5}">
                      <a16:colId xmlns:a16="http://schemas.microsoft.com/office/drawing/2014/main" val="3309707433"/>
                    </a:ext>
                  </a:extLst>
                </a:gridCol>
              </a:tblGrid>
              <a:tr h="0">
                <a:tc>
                  <a:txBody>
                    <a:bodyPr/>
                    <a:lstStyle/>
                    <a:p>
                      <a:pPr algn="ctr" fontAlgn="ctr"/>
                      <a:r>
                        <a:rPr lang="en-US" sz="1200" b="0" i="0" u="none" strike="noStrike" baseline="0" dirty="0">
                          <a:solidFill>
                            <a:schemeClr val="bg1">
                              <a:lumMod val="85000"/>
                            </a:schemeClr>
                          </a:solidFill>
                          <a:effectLst/>
                          <a:latin typeface="Arial" panose="020B0604020202020204" pitchFamily="34" charset="0"/>
                          <a:ea typeface="맑은 고딕" panose="020B0503020000020004" pitchFamily="50" charset="-127"/>
                        </a:rPr>
                        <a:t>146 </a:t>
                      </a:r>
                    </a:p>
                  </a:txBody>
                  <a:tcPr marL="9525" marR="9525" marT="952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i="0" u="none" strike="noStrike" baseline="0" dirty="0">
                          <a:solidFill>
                            <a:schemeClr val="bg1">
                              <a:lumMod val="85000"/>
                            </a:schemeClr>
                          </a:solidFill>
                          <a:effectLst/>
                          <a:latin typeface="Arial" panose="020B0604020202020204" pitchFamily="34" charset="0"/>
                          <a:ea typeface="+mn-ea"/>
                        </a:rPr>
                        <a:t>banner</a:t>
                      </a:r>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20411855"/>
                  </a:ext>
                </a:extLst>
              </a:tr>
              <a:tr h="0">
                <a:tc>
                  <a:txBody>
                    <a:bodyPr/>
                    <a:lstStyle/>
                    <a:p>
                      <a:pPr algn="ctr" fontAlgn="ctr"/>
                      <a:r>
                        <a:rPr lang="en-US" sz="1200" b="0" i="0" u="none" strike="noStrike" baseline="0" dirty="0">
                          <a:solidFill>
                            <a:schemeClr val="bg1">
                              <a:lumMod val="85000"/>
                            </a:schemeClr>
                          </a:solidFill>
                          <a:effectLst/>
                          <a:latin typeface="Arial" panose="020B0604020202020204" pitchFamily="34" charset="0"/>
                          <a:ea typeface="맑은 고딕" panose="020B0503020000020004" pitchFamily="50" charset="-127"/>
                        </a:rPr>
                        <a:t>274</a:t>
                      </a:r>
                    </a:p>
                  </a:txBody>
                  <a:tcPr marL="9525" marR="9525" marT="952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200" b="0" i="0" u="none" strike="noStrike" baseline="0" dirty="0">
                          <a:solidFill>
                            <a:schemeClr val="bg1">
                              <a:lumMod val="85000"/>
                            </a:schemeClr>
                          </a:solidFill>
                          <a:effectLst/>
                          <a:latin typeface="Arial" panose="020B0604020202020204" pitchFamily="34" charset="0"/>
                          <a:ea typeface="+mn-ea"/>
                        </a:rPr>
                        <a:t>car</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647706750"/>
                  </a:ext>
                </a:extLst>
              </a:tr>
              <a:tr h="0">
                <a:tc>
                  <a:txBody>
                    <a:bodyPr/>
                    <a:lstStyle/>
                    <a:p>
                      <a:pPr algn="ctr" fontAlgn="ctr"/>
                      <a:r>
                        <a:rPr lang="en-US" sz="1200" b="0" i="0" u="none" strike="noStrike" baseline="0" dirty="0">
                          <a:solidFill>
                            <a:schemeClr val="bg1">
                              <a:lumMod val="85000"/>
                            </a:schemeClr>
                          </a:solidFill>
                          <a:effectLst/>
                          <a:latin typeface="Arial" panose="020B0604020202020204" pitchFamily="34" charset="0"/>
                          <a:ea typeface="맑은 고딕" panose="020B0503020000020004" pitchFamily="50" charset="-127"/>
                        </a:rPr>
                        <a:t>408 </a:t>
                      </a:r>
                    </a:p>
                  </a:txBody>
                  <a:tcPr marL="9525" marR="9525" marT="952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i="0" u="none" strike="noStrike" baseline="0" dirty="0">
                          <a:solidFill>
                            <a:schemeClr val="bg1">
                              <a:lumMod val="85000"/>
                            </a:schemeClr>
                          </a:solidFill>
                          <a:effectLst/>
                          <a:latin typeface="Arial" panose="020B0604020202020204" pitchFamily="34" charset="0"/>
                          <a:ea typeface="+mn-ea"/>
                        </a:rPr>
                        <a:t>credit</a:t>
                      </a:r>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968490526"/>
                  </a:ext>
                </a:extLst>
              </a:tr>
              <a:tr h="0">
                <a:tc>
                  <a:txBody>
                    <a:bodyPr/>
                    <a:lstStyle/>
                    <a:p>
                      <a:pPr algn="ctr" fontAlgn="ctr"/>
                      <a:r>
                        <a:rPr lang="en-US" sz="1200" b="0" i="0" u="none" strike="noStrike" baseline="0" dirty="0">
                          <a:solidFill>
                            <a:schemeClr val="bg1">
                              <a:lumMod val="85000"/>
                            </a:schemeClr>
                          </a:solidFill>
                          <a:effectLst/>
                          <a:latin typeface="Arial" panose="020B0604020202020204" pitchFamily="34" charset="0"/>
                          <a:ea typeface="맑은 고딕" panose="020B0503020000020004" pitchFamily="50" charset="-127"/>
                        </a:rPr>
                        <a:t>538 </a:t>
                      </a:r>
                    </a:p>
                  </a:txBody>
                  <a:tcPr marL="9525" marR="9525" marT="952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i="0" u="none" strike="noStrike" baseline="0" dirty="0">
                          <a:solidFill>
                            <a:schemeClr val="bg1">
                              <a:lumMod val="85000"/>
                            </a:schemeClr>
                          </a:solidFill>
                          <a:effectLst/>
                          <a:latin typeface="Arial" panose="020B0604020202020204" pitchFamily="34" charset="0"/>
                          <a:ea typeface="+mn-ea"/>
                        </a:rPr>
                        <a:t>drive</a:t>
                      </a:r>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4023780897"/>
                  </a:ext>
                </a:extLst>
              </a:tr>
              <a:tr h="0">
                <a:tc>
                  <a:txBody>
                    <a:bodyPr/>
                    <a:lstStyle/>
                    <a:p>
                      <a:pPr algn="ctr" fontAlgn="ctr"/>
                      <a:r>
                        <a:rPr lang="en-US" sz="1200" b="0" i="0" u="none" strike="noStrike" baseline="0" dirty="0">
                          <a:solidFill>
                            <a:schemeClr val="bg1">
                              <a:lumMod val="85000"/>
                            </a:schemeClr>
                          </a:solidFill>
                          <a:effectLst/>
                          <a:latin typeface="Arial" panose="020B0604020202020204" pitchFamily="34" charset="0"/>
                          <a:ea typeface="맑은 고딕" panose="020B0503020000020004" pitchFamily="50" charset="-127"/>
                        </a:rPr>
                        <a:t>585 </a:t>
                      </a:r>
                    </a:p>
                  </a:txBody>
                  <a:tcPr marL="9525" marR="9525" marT="952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i="0" u="none" strike="noStrike" baseline="0" dirty="0">
                          <a:solidFill>
                            <a:schemeClr val="bg1">
                              <a:lumMod val="85000"/>
                            </a:schemeClr>
                          </a:solidFill>
                          <a:effectLst/>
                          <a:latin typeface="Arial" panose="020B0604020202020204" pitchFamily="34" charset="0"/>
                          <a:ea typeface="+mn-ea"/>
                        </a:rPr>
                        <a:t>empty</a:t>
                      </a:r>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933972055"/>
                  </a:ext>
                </a:extLst>
              </a:tr>
              <a:tr h="0">
                <a:tc>
                  <a:txBody>
                    <a:bodyPr/>
                    <a:lstStyle/>
                    <a:p>
                      <a:pPr algn="ctr" fontAlgn="ctr"/>
                      <a:r>
                        <a:rPr lang="en-US" sz="1200" b="0" i="0" u="none" strike="noStrike" baseline="0" dirty="0">
                          <a:solidFill>
                            <a:schemeClr val="bg1">
                              <a:lumMod val="85000"/>
                            </a:schemeClr>
                          </a:solidFill>
                          <a:effectLst/>
                          <a:latin typeface="Arial" panose="020B0604020202020204" pitchFamily="34" charset="0"/>
                          <a:ea typeface="맑은 고딕" panose="020B0503020000020004" pitchFamily="50" charset="-127"/>
                        </a:rPr>
                        <a:t>589 </a:t>
                      </a:r>
                    </a:p>
                  </a:txBody>
                  <a:tcPr marL="9525" marR="9525" marT="952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i="0" u="none" strike="noStrike" baseline="0" dirty="0">
                          <a:solidFill>
                            <a:schemeClr val="bg1">
                              <a:lumMod val="85000"/>
                            </a:schemeClr>
                          </a:solidFill>
                          <a:effectLst/>
                          <a:latin typeface="Arial" panose="020B0604020202020204" pitchFamily="34" charset="0"/>
                          <a:ea typeface="+mn-ea"/>
                        </a:rPr>
                        <a:t>endless</a:t>
                      </a:r>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657031913"/>
                  </a:ext>
                </a:extLst>
              </a:tr>
              <a:tr h="0">
                <a:tc>
                  <a:txBody>
                    <a:bodyPr/>
                    <a:lstStyle/>
                    <a:p>
                      <a:pPr algn="ctr" fontAlgn="ctr"/>
                      <a:r>
                        <a:rPr lang="en-US" sz="1200" b="0" i="0" u="none" strike="noStrike" baseline="0" dirty="0">
                          <a:solidFill>
                            <a:schemeClr val="bg1">
                              <a:lumMod val="85000"/>
                            </a:schemeClr>
                          </a:solidFill>
                          <a:effectLst/>
                          <a:latin typeface="Arial" panose="020B0604020202020204" pitchFamily="34" charset="0"/>
                          <a:ea typeface="맑은 고딕" panose="020B0503020000020004" pitchFamily="50" charset="-127"/>
                        </a:rPr>
                        <a:t>604 </a:t>
                      </a:r>
                    </a:p>
                  </a:txBody>
                  <a:tcPr marL="9525" marR="9525" marT="952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i="0" u="none" strike="noStrike" baseline="0" dirty="0">
                          <a:solidFill>
                            <a:schemeClr val="bg1">
                              <a:lumMod val="85000"/>
                            </a:schemeClr>
                          </a:solidFill>
                          <a:effectLst/>
                          <a:latin typeface="Arial" panose="020B0604020202020204" pitchFamily="34" charset="0"/>
                          <a:ea typeface="+mn-ea"/>
                        </a:rPr>
                        <a:t>entire</a:t>
                      </a:r>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292730513"/>
                  </a:ext>
                </a:extLst>
              </a:tr>
              <a:tr h="0">
                <a:tc>
                  <a:txBody>
                    <a:bodyPr/>
                    <a:lstStyle/>
                    <a:p>
                      <a:pPr algn="ctr" fontAlgn="ctr"/>
                      <a:r>
                        <a:rPr lang="en-US" sz="1200" b="0" i="0" u="none" strike="noStrike" baseline="0" dirty="0">
                          <a:solidFill>
                            <a:schemeClr val="bg1">
                              <a:lumMod val="85000"/>
                            </a:schemeClr>
                          </a:solidFill>
                          <a:effectLst/>
                          <a:latin typeface="Arial" panose="020B0604020202020204" pitchFamily="34" charset="0"/>
                          <a:ea typeface="맑은 고딕" panose="020B0503020000020004" pitchFamily="50" charset="-127"/>
                        </a:rPr>
                        <a:t>697</a:t>
                      </a:r>
                    </a:p>
                  </a:txBody>
                  <a:tcPr marL="9525" marR="9525" marT="952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i="0" u="none" strike="noStrike" baseline="0" dirty="0">
                          <a:solidFill>
                            <a:schemeClr val="bg1">
                              <a:lumMod val="85000"/>
                            </a:schemeClr>
                          </a:solidFill>
                          <a:effectLst/>
                          <a:latin typeface="Arial" panose="020B0604020202020204" pitchFamily="34" charset="0"/>
                          <a:ea typeface="+mn-ea"/>
                        </a:rPr>
                        <a:t>fire</a:t>
                      </a:r>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314141220"/>
                  </a:ext>
                </a:extLst>
              </a:tr>
              <a:tr h="0">
                <a:tc>
                  <a:txBody>
                    <a:bodyPr/>
                    <a:lstStyle/>
                    <a:p>
                      <a:pPr algn="ctr" fontAlgn="ctr"/>
                      <a:r>
                        <a:rPr lang="en-US" sz="1200" b="0" i="0" u="none" strike="noStrike" baseline="0" dirty="0">
                          <a:solidFill>
                            <a:schemeClr val="bg1">
                              <a:lumMod val="85000"/>
                            </a:schemeClr>
                          </a:solidFill>
                          <a:effectLst/>
                          <a:latin typeface="Arial" panose="020B0604020202020204" pitchFamily="34" charset="0"/>
                          <a:ea typeface="맑은 고딕" panose="020B0503020000020004" pitchFamily="50" charset="-127"/>
                        </a:rPr>
                        <a:t>869</a:t>
                      </a:r>
                    </a:p>
                  </a:txBody>
                  <a:tcPr marL="9525" marR="9525" marT="952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i="0" u="none" strike="noStrike" baseline="0" dirty="0">
                          <a:solidFill>
                            <a:schemeClr val="bg1">
                              <a:lumMod val="85000"/>
                            </a:schemeClr>
                          </a:solidFill>
                          <a:effectLst/>
                          <a:latin typeface="Arial" panose="020B0604020202020204" pitchFamily="34" charset="0"/>
                          <a:ea typeface="+mn-ea"/>
                        </a:rPr>
                        <a:t>hole</a:t>
                      </a:r>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129145728"/>
                  </a:ext>
                </a:extLst>
              </a:tr>
              <a:tr h="0">
                <a:tc>
                  <a:txBody>
                    <a:bodyPr/>
                    <a:lstStyle/>
                    <a:p>
                      <a:pPr algn="ctr" fontAlgn="ctr"/>
                      <a:r>
                        <a:rPr lang="en-US" sz="1200" b="0" i="0" u="none" strike="noStrike" baseline="0" dirty="0">
                          <a:solidFill>
                            <a:schemeClr val="bg1">
                              <a:lumMod val="85000"/>
                            </a:schemeClr>
                          </a:solidFill>
                          <a:effectLst/>
                          <a:latin typeface="Arial" panose="020B0604020202020204" pitchFamily="34" charset="0"/>
                          <a:ea typeface="맑은 고딕" panose="020B0503020000020004" pitchFamily="50" charset="-127"/>
                        </a:rPr>
                        <a:t>1481</a:t>
                      </a:r>
                    </a:p>
                  </a:txBody>
                  <a:tcPr marL="9525" marR="9525" marT="952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200" b="0" i="0" u="none" strike="noStrike" baseline="0" dirty="0">
                          <a:solidFill>
                            <a:schemeClr val="bg1">
                              <a:lumMod val="85000"/>
                            </a:schemeClr>
                          </a:solidFill>
                          <a:effectLst/>
                          <a:latin typeface="Arial" panose="020B0604020202020204" pitchFamily="34" charset="0"/>
                          <a:ea typeface="+mn-ea"/>
                        </a:rPr>
                        <a:t>rice</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510976581"/>
                  </a:ext>
                </a:extLst>
              </a:tr>
              <a:tr h="0">
                <a:tc>
                  <a:txBody>
                    <a:bodyPr/>
                    <a:lstStyle/>
                    <a:p>
                      <a:pPr algn="ctr" fontAlgn="ctr"/>
                      <a:r>
                        <a:rPr lang="en-US" sz="1200" b="0" i="0" u="none" strike="noStrike" baseline="0" dirty="0">
                          <a:solidFill>
                            <a:schemeClr val="bg1">
                              <a:lumMod val="85000"/>
                            </a:schemeClr>
                          </a:solidFill>
                          <a:effectLst/>
                          <a:latin typeface="Arial" panose="020B0604020202020204" pitchFamily="34" charset="0"/>
                          <a:ea typeface="맑은 고딕" panose="020B0503020000020004" pitchFamily="50" charset="-127"/>
                        </a:rPr>
                        <a:t>1725</a:t>
                      </a:r>
                    </a:p>
                  </a:txBody>
                  <a:tcPr marL="9525" marR="9525" marT="952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i="0" u="none" strike="noStrike" baseline="0" dirty="0">
                          <a:solidFill>
                            <a:schemeClr val="bg1">
                              <a:lumMod val="85000"/>
                            </a:schemeClr>
                          </a:solidFill>
                          <a:effectLst/>
                          <a:latin typeface="Arial" panose="020B0604020202020204" pitchFamily="34" charset="0"/>
                          <a:ea typeface="+mn-ea"/>
                        </a:rPr>
                        <a:t>stumble</a:t>
                      </a:r>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81871058"/>
                  </a:ext>
                </a:extLst>
              </a:tr>
              <a:tr h="0">
                <a:tc>
                  <a:txBody>
                    <a:bodyPr/>
                    <a:lstStyle/>
                    <a:p>
                      <a:pPr algn="ctr" fontAlgn="ctr"/>
                      <a:r>
                        <a:rPr lang="en-US" sz="1200" b="0" i="0" u="none" strike="noStrike" baseline="0" dirty="0">
                          <a:solidFill>
                            <a:schemeClr val="bg1">
                              <a:lumMod val="85000"/>
                            </a:schemeClr>
                          </a:solidFill>
                          <a:effectLst/>
                          <a:latin typeface="Arial" panose="020B0604020202020204" pitchFamily="34" charset="0"/>
                          <a:ea typeface="맑은 고딕" panose="020B0503020000020004" pitchFamily="50" charset="-127"/>
                        </a:rPr>
                        <a:t>1979</a:t>
                      </a:r>
                    </a:p>
                  </a:txBody>
                  <a:tcPr marL="9525" marR="9525" marT="952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i="0" u="none" strike="noStrike" baseline="0" dirty="0">
                          <a:solidFill>
                            <a:schemeClr val="bg1">
                              <a:lumMod val="85000"/>
                            </a:schemeClr>
                          </a:solidFill>
                          <a:effectLst/>
                          <a:latin typeface="Arial" panose="020B0604020202020204" pitchFamily="34" charset="0"/>
                          <a:ea typeface="+mn-ea"/>
                        </a:rPr>
                        <a:t>wash</a:t>
                      </a:r>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911246348"/>
                  </a:ext>
                </a:extLst>
              </a:tr>
            </a:tbl>
          </a:graphicData>
        </a:graphic>
      </p:graphicFrame>
      <p:sp>
        <p:nvSpPr>
          <p:cNvPr id="16" name="TextBox 15">
            <a:extLst>
              <a:ext uri="{FF2B5EF4-FFF2-40B4-BE49-F238E27FC236}">
                <a16:creationId xmlns:a16="http://schemas.microsoft.com/office/drawing/2014/main" id="{ABF7D6BD-948F-4135-9683-84A76CFE9333}"/>
              </a:ext>
            </a:extLst>
          </p:cNvPr>
          <p:cNvSpPr txBox="1"/>
          <p:nvPr/>
        </p:nvSpPr>
        <p:spPr>
          <a:xfrm>
            <a:off x="8462864" y="3135854"/>
            <a:ext cx="1693547" cy="3416320"/>
          </a:xfrm>
          <a:prstGeom prst="rect">
            <a:avLst/>
          </a:prstGeom>
          <a:noFill/>
        </p:spPr>
        <p:txBody>
          <a:bodyPr wrap="square">
            <a:spAutoFit/>
          </a:bodyPr>
          <a:lstStyle/>
          <a:p>
            <a:pPr algn="ctr"/>
            <a:r>
              <a:rPr lang="en-US" altLang="ko-KR" dirty="0">
                <a:solidFill>
                  <a:schemeClr val="bg1">
                    <a:lumMod val="85000"/>
                  </a:schemeClr>
                </a:solidFill>
                <a:latin typeface="Arial" panose="020B0604020202020204" pitchFamily="34" charset="0"/>
              </a:rPr>
              <a:t>fire</a:t>
            </a:r>
          </a:p>
          <a:p>
            <a:pPr algn="ctr"/>
            <a:r>
              <a:rPr lang="en-US" altLang="ko-KR" dirty="0">
                <a:solidFill>
                  <a:schemeClr val="bg1">
                    <a:lumMod val="85000"/>
                  </a:schemeClr>
                </a:solidFill>
                <a:latin typeface="Arial" panose="020B0604020202020204" pitchFamily="34" charset="0"/>
              </a:rPr>
              <a:t>entire</a:t>
            </a:r>
          </a:p>
          <a:p>
            <a:pPr algn="ctr"/>
            <a:r>
              <a:rPr lang="en-US" altLang="ko-KR" dirty="0">
                <a:solidFill>
                  <a:schemeClr val="bg1">
                    <a:lumMod val="85000"/>
                  </a:schemeClr>
                </a:solidFill>
                <a:latin typeface="Arial" panose="020B0604020202020204" pitchFamily="34" charset="0"/>
              </a:rPr>
              <a:t>drive</a:t>
            </a:r>
          </a:p>
          <a:p>
            <a:pPr algn="ctr"/>
            <a:r>
              <a:rPr lang="en-US" altLang="ko-KR" dirty="0">
                <a:solidFill>
                  <a:schemeClr val="bg1">
                    <a:lumMod val="85000"/>
                  </a:schemeClr>
                </a:solidFill>
                <a:latin typeface="Arial" panose="020B0604020202020204" pitchFamily="34" charset="0"/>
              </a:rPr>
              <a:t>car</a:t>
            </a:r>
          </a:p>
          <a:p>
            <a:pPr algn="ctr"/>
            <a:r>
              <a:rPr lang="en-US" altLang="ko-KR" dirty="0">
                <a:solidFill>
                  <a:schemeClr val="bg1">
                    <a:lumMod val="85000"/>
                  </a:schemeClr>
                </a:solidFill>
                <a:latin typeface="Arial" panose="020B0604020202020204" pitchFamily="34" charset="0"/>
              </a:rPr>
              <a:t>hole</a:t>
            </a:r>
          </a:p>
          <a:p>
            <a:pPr algn="ctr"/>
            <a:r>
              <a:rPr lang="en-US" altLang="ko-KR" dirty="0">
                <a:solidFill>
                  <a:schemeClr val="bg1">
                    <a:lumMod val="85000"/>
                  </a:schemeClr>
                </a:solidFill>
                <a:latin typeface="Arial" panose="020B0604020202020204" pitchFamily="34" charset="0"/>
              </a:rPr>
              <a:t>credit</a:t>
            </a:r>
          </a:p>
          <a:p>
            <a:pPr algn="ctr"/>
            <a:r>
              <a:rPr lang="en-US" altLang="ko-KR" dirty="0">
                <a:solidFill>
                  <a:schemeClr val="bg1">
                    <a:lumMod val="85000"/>
                  </a:schemeClr>
                </a:solidFill>
                <a:latin typeface="Arial" panose="020B0604020202020204" pitchFamily="34" charset="0"/>
              </a:rPr>
              <a:t>stumble</a:t>
            </a:r>
          </a:p>
          <a:p>
            <a:pPr algn="ctr"/>
            <a:r>
              <a:rPr lang="en-US" altLang="ko-KR" dirty="0">
                <a:solidFill>
                  <a:schemeClr val="bg1">
                    <a:lumMod val="85000"/>
                  </a:schemeClr>
                </a:solidFill>
                <a:latin typeface="Arial" panose="020B0604020202020204" pitchFamily="34" charset="0"/>
              </a:rPr>
              <a:t>endless</a:t>
            </a:r>
          </a:p>
          <a:p>
            <a:pPr algn="ctr"/>
            <a:r>
              <a:rPr lang="en-US" altLang="ko-KR" dirty="0">
                <a:solidFill>
                  <a:schemeClr val="bg1">
                    <a:lumMod val="85000"/>
                  </a:schemeClr>
                </a:solidFill>
                <a:latin typeface="Arial" panose="020B0604020202020204" pitchFamily="34" charset="0"/>
              </a:rPr>
              <a:t>empty</a:t>
            </a:r>
          </a:p>
          <a:p>
            <a:pPr algn="ctr"/>
            <a:r>
              <a:rPr lang="en-US" altLang="ko-KR" dirty="0">
                <a:solidFill>
                  <a:schemeClr val="bg1">
                    <a:lumMod val="85000"/>
                  </a:schemeClr>
                </a:solidFill>
                <a:latin typeface="Arial" panose="020B0604020202020204" pitchFamily="34" charset="0"/>
              </a:rPr>
              <a:t>rice</a:t>
            </a:r>
          </a:p>
          <a:p>
            <a:pPr algn="ctr"/>
            <a:r>
              <a:rPr lang="en-US" altLang="ko-KR" dirty="0">
                <a:solidFill>
                  <a:schemeClr val="bg1">
                    <a:lumMod val="85000"/>
                  </a:schemeClr>
                </a:solidFill>
                <a:latin typeface="Arial" panose="020B0604020202020204" pitchFamily="34" charset="0"/>
              </a:rPr>
              <a:t>wash</a:t>
            </a:r>
          </a:p>
          <a:p>
            <a:pPr algn="ctr"/>
            <a:r>
              <a:rPr lang="en-US" altLang="ko-KR" dirty="0">
                <a:solidFill>
                  <a:schemeClr val="bg1">
                    <a:lumMod val="85000"/>
                  </a:schemeClr>
                </a:solidFill>
                <a:latin typeface="Arial" panose="020B0604020202020204" pitchFamily="34" charset="0"/>
              </a:rPr>
              <a:t>banner</a:t>
            </a:r>
          </a:p>
        </p:txBody>
      </p:sp>
      <p:sp>
        <p:nvSpPr>
          <p:cNvPr id="36" name="화살표: 오른쪽 35">
            <a:extLst>
              <a:ext uri="{FF2B5EF4-FFF2-40B4-BE49-F238E27FC236}">
                <a16:creationId xmlns:a16="http://schemas.microsoft.com/office/drawing/2014/main" id="{FFF5E1B0-5EDA-49EC-94FF-B7864B245472}"/>
              </a:ext>
            </a:extLst>
          </p:cNvPr>
          <p:cNvSpPr/>
          <p:nvPr/>
        </p:nvSpPr>
        <p:spPr>
          <a:xfrm>
            <a:off x="4548146" y="4381164"/>
            <a:ext cx="428530" cy="518830"/>
          </a:xfrm>
          <a:prstGeom prst="rightArrow">
            <a:avLst/>
          </a:prstGeom>
          <a:solidFill>
            <a:schemeClr val="bg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8" name="화살표: 오른쪽 37">
            <a:extLst>
              <a:ext uri="{FF2B5EF4-FFF2-40B4-BE49-F238E27FC236}">
                <a16:creationId xmlns:a16="http://schemas.microsoft.com/office/drawing/2014/main" id="{B73E1C9A-10CC-46A2-B8FE-381D7B325CB4}"/>
              </a:ext>
            </a:extLst>
          </p:cNvPr>
          <p:cNvSpPr/>
          <p:nvPr/>
        </p:nvSpPr>
        <p:spPr>
          <a:xfrm>
            <a:off x="7674334" y="4367541"/>
            <a:ext cx="428530" cy="518830"/>
          </a:xfrm>
          <a:prstGeom prst="rightArrow">
            <a:avLst/>
          </a:prstGeom>
          <a:solidFill>
            <a:schemeClr val="bg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화살표: 오른쪽 40">
            <a:extLst>
              <a:ext uri="{FF2B5EF4-FFF2-40B4-BE49-F238E27FC236}">
                <a16:creationId xmlns:a16="http://schemas.microsoft.com/office/drawing/2014/main" id="{1621117D-6DA8-48A4-8795-446E26350C78}"/>
              </a:ext>
            </a:extLst>
          </p:cNvPr>
          <p:cNvSpPr/>
          <p:nvPr/>
        </p:nvSpPr>
        <p:spPr>
          <a:xfrm rot="3261274">
            <a:off x="4425976" y="1048511"/>
            <a:ext cx="428530" cy="274833"/>
          </a:xfrm>
          <a:prstGeom prst="rightArrow">
            <a:avLst/>
          </a:prstGeom>
          <a:solidFill>
            <a:schemeClr val="bg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 name="화살표: 오른쪽 41">
            <a:extLst>
              <a:ext uri="{FF2B5EF4-FFF2-40B4-BE49-F238E27FC236}">
                <a16:creationId xmlns:a16="http://schemas.microsoft.com/office/drawing/2014/main" id="{30DC6062-8DDA-4BAA-B4B4-6E9535FDDBC0}"/>
              </a:ext>
            </a:extLst>
          </p:cNvPr>
          <p:cNvSpPr/>
          <p:nvPr/>
        </p:nvSpPr>
        <p:spPr>
          <a:xfrm rot="8765547">
            <a:off x="8958090" y="1133924"/>
            <a:ext cx="428530" cy="274833"/>
          </a:xfrm>
          <a:prstGeom prst="rightArrow">
            <a:avLst/>
          </a:prstGeom>
          <a:solidFill>
            <a:schemeClr val="bg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3" name="화살표: 오른쪽 42">
            <a:extLst>
              <a:ext uri="{FF2B5EF4-FFF2-40B4-BE49-F238E27FC236}">
                <a16:creationId xmlns:a16="http://schemas.microsoft.com/office/drawing/2014/main" id="{07BB2952-EE34-439A-AD28-0BE6DE688300}"/>
              </a:ext>
            </a:extLst>
          </p:cNvPr>
          <p:cNvSpPr/>
          <p:nvPr/>
        </p:nvSpPr>
        <p:spPr>
          <a:xfrm rot="5400000">
            <a:off x="5948473" y="1786297"/>
            <a:ext cx="311756" cy="274833"/>
          </a:xfrm>
          <a:prstGeom prst="rightArrow">
            <a:avLst/>
          </a:prstGeom>
          <a:solidFill>
            <a:schemeClr val="bg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4" name="화살표: 오른쪽 43">
            <a:extLst>
              <a:ext uri="{FF2B5EF4-FFF2-40B4-BE49-F238E27FC236}">
                <a16:creationId xmlns:a16="http://schemas.microsoft.com/office/drawing/2014/main" id="{77CD0975-BDD1-4FE0-8671-64C6F2D1F533}"/>
              </a:ext>
            </a:extLst>
          </p:cNvPr>
          <p:cNvSpPr/>
          <p:nvPr/>
        </p:nvSpPr>
        <p:spPr>
          <a:xfrm rot="5400000">
            <a:off x="2637922" y="2858395"/>
            <a:ext cx="311756" cy="274833"/>
          </a:xfrm>
          <a:prstGeom prst="rightArrow">
            <a:avLst/>
          </a:prstGeom>
          <a:solidFill>
            <a:schemeClr val="bg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7" name="TextBox 46">
            <a:extLst>
              <a:ext uri="{FF2B5EF4-FFF2-40B4-BE49-F238E27FC236}">
                <a16:creationId xmlns:a16="http://schemas.microsoft.com/office/drawing/2014/main" id="{4E04976F-C6FB-4775-A5B0-85B22E8490F6}"/>
              </a:ext>
            </a:extLst>
          </p:cNvPr>
          <p:cNvSpPr txBox="1"/>
          <p:nvPr/>
        </p:nvSpPr>
        <p:spPr>
          <a:xfrm>
            <a:off x="7018132" y="652371"/>
            <a:ext cx="415498" cy="369332"/>
          </a:xfrm>
          <a:prstGeom prst="rect">
            <a:avLst/>
          </a:prstGeom>
          <a:noFill/>
        </p:spPr>
        <p:txBody>
          <a:bodyPr wrap="none" rtlCol="0">
            <a:spAutoFit/>
          </a:bodyPr>
          <a:lstStyle/>
          <a:p>
            <a:pPr algn="ctr"/>
            <a:r>
              <a:rPr lang="en-US" altLang="ko-KR" dirty="0">
                <a:solidFill>
                  <a:schemeClr val="bg1">
                    <a:lumMod val="85000"/>
                  </a:schemeClr>
                </a:solidFill>
                <a:latin typeface="Arial" panose="020B0604020202020204" pitchFamily="34" charset="0"/>
              </a:rPr>
              <a:t>②</a:t>
            </a:r>
            <a:endParaRPr lang="ko-KR" altLang="en-US" dirty="0">
              <a:solidFill>
                <a:schemeClr val="bg1">
                  <a:lumMod val="85000"/>
                </a:schemeClr>
              </a:solidFill>
              <a:latin typeface="Arial" panose="020B0604020202020204" pitchFamily="34" charset="0"/>
            </a:endParaRPr>
          </a:p>
        </p:txBody>
      </p:sp>
      <p:sp>
        <p:nvSpPr>
          <p:cNvPr id="48" name="TextBox 47">
            <a:extLst>
              <a:ext uri="{FF2B5EF4-FFF2-40B4-BE49-F238E27FC236}">
                <a16:creationId xmlns:a16="http://schemas.microsoft.com/office/drawing/2014/main" id="{57D6ECD3-BD0E-455E-8B1C-B53EE58A3571}"/>
              </a:ext>
            </a:extLst>
          </p:cNvPr>
          <p:cNvSpPr txBox="1"/>
          <p:nvPr/>
        </p:nvSpPr>
        <p:spPr>
          <a:xfrm>
            <a:off x="629917" y="674079"/>
            <a:ext cx="415498" cy="369332"/>
          </a:xfrm>
          <a:prstGeom prst="rect">
            <a:avLst/>
          </a:prstGeom>
          <a:noFill/>
        </p:spPr>
        <p:txBody>
          <a:bodyPr wrap="none" rtlCol="0">
            <a:spAutoFit/>
          </a:bodyPr>
          <a:lstStyle/>
          <a:p>
            <a:pPr algn="ctr"/>
            <a:r>
              <a:rPr lang="en-US" altLang="ko-KR" dirty="0">
                <a:solidFill>
                  <a:schemeClr val="bg1">
                    <a:lumMod val="85000"/>
                  </a:schemeClr>
                </a:solidFill>
                <a:latin typeface="Arial" panose="020B0604020202020204" pitchFamily="34" charset="0"/>
              </a:rPr>
              <a:t>①</a:t>
            </a:r>
            <a:endParaRPr lang="ko-KR" altLang="en-US" dirty="0">
              <a:solidFill>
                <a:schemeClr val="bg1">
                  <a:lumMod val="85000"/>
                </a:schemeClr>
              </a:solidFill>
              <a:latin typeface="Arial" panose="020B0604020202020204" pitchFamily="34" charset="0"/>
            </a:endParaRPr>
          </a:p>
        </p:txBody>
      </p:sp>
      <p:sp>
        <p:nvSpPr>
          <p:cNvPr id="49" name="TextBox 48">
            <a:extLst>
              <a:ext uri="{FF2B5EF4-FFF2-40B4-BE49-F238E27FC236}">
                <a16:creationId xmlns:a16="http://schemas.microsoft.com/office/drawing/2014/main" id="{56F9E651-4571-4D2C-837B-363309A17E59}"/>
              </a:ext>
            </a:extLst>
          </p:cNvPr>
          <p:cNvSpPr txBox="1"/>
          <p:nvPr/>
        </p:nvSpPr>
        <p:spPr>
          <a:xfrm>
            <a:off x="3524215" y="1320251"/>
            <a:ext cx="415498" cy="369332"/>
          </a:xfrm>
          <a:prstGeom prst="rect">
            <a:avLst/>
          </a:prstGeom>
          <a:noFill/>
        </p:spPr>
        <p:txBody>
          <a:bodyPr wrap="none" rtlCol="0">
            <a:spAutoFit/>
          </a:bodyPr>
          <a:lstStyle/>
          <a:p>
            <a:pPr algn="ctr"/>
            <a:r>
              <a:rPr lang="en-US" altLang="ko-KR" dirty="0">
                <a:solidFill>
                  <a:schemeClr val="bg1">
                    <a:lumMod val="85000"/>
                  </a:schemeClr>
                </a:solidFill>
                <a:latin typeface="Arial" panose="020B0604020202020204" pitchFamily="34" charset="0"/>
              </a:rPr>
              <a:t>③</a:t>
            </a:r>
            <a:endParaRPr lang="ko-KR" altLang="en-US" dirty="0">
              <a:solidFill>
                <a:schemeClr val="bg1">
                  <a:lumMod val="85000"/>
                </a:schemeClr>
              </a:solidFill>
              <a:latin typeface="Arial" panose="020B0604020202020204" pitchFamily="34" charset="0"/>
            </a:endParaRPr>
          </a:p>
        </p:txBody>
      </p:sp>
      <p:sp>
        <p:nvSpPr>
          <p:cNvPr id="50" name="TextBox 49">
            <a:extLst>
              <a:ext uri="{FF2B5EF4-FFF2-40B4-BE49-F238E27FC236}">
                <a16:creationId xmlns:a16="http://schemas.microsoft.com/office/drawing/2014/main" id="{F3793EE0-3BB0-4A42-B275-734EE19AFBA4}"/>
              </a:ext>
            </a:extLst>
          </p:cNvPr>
          <p:cNvSpPr txBox="1"/>
          <p:nvPr/>
        </p:nvSpPr>
        <p:spPr>
          <a:xfrm>
            <a:off x="4461280" y="3888956"/>
            <a:ext cx="415498" cy="369332"/>
          </a:xfrm>
          <a:prstGeom prst="rect">
            <a:avLst/>
          </a:prstGeom>
          <a:noFill/>
        </p:spPr>
        <p:txBody>
          <a:bodyPr wrap="none" rtlCol="0">
            <a:spAutoFit/>
          </a:bodyPr>
          <a:lstStyle/>
          <a:p>
            <a:pPr algn="ctr"/>
            <a:r>
              <a:rPr lang="en-US" altLang="ko-KR" dirty="0">
                <a:solidFill>
                  <a:schemeClr val="bg1">
                    <a:lumMod val="85000"/>
                  </a:schemeClr>
                </a:solidFill>
                <a:latin typeface="Arial" panose="020B0604020202020204" pitchFamily="34" charset="0"/>
              </a:rPr>
              <a:t>⑤</a:t>
            </a:r>
            <a:endParaRPr lang="ko-KR" altLang="en-US" dirty="0">
              <a:solidFill>
                <a:schemeClr val="bg1">
                  <a:lumMod val="85000"/>
                </a:schemeClr>
              </a:solidFill>
              <a:latin typeface="Arial" panose="020B0604020202020204" pitchFamily="34" charset="0"/>
            </a:endParaRPr>
          </a:p>
        </p:txBody>
      </p:sp>
      <p:sp>
        <p:nvSpPr>
          <p:cNvPr id="51" name="TextBox 50">
            <a:extLst>
              <a:ext uri="{FF2B5EF4-FFF2-40B4-BE49-F238E27FC236}">
                <a16:creationId xmlns:a16="http://schemas.microsoft.com/office/drawing/2014/main" id="{AF6681E8-13E3-485A-94F5-8BE47B7D08A0}"/>
              </a:ext>
            </a:extLst>
          </p:cNvPr>
          <p:cNvSpPr txBox="1"/>
          <p:nvPr/>
        </p:nvSpPr>
        <p:spPr>
          <a:xfrm>
            <a:off x="2230113" y="2810081"/>
            <a:ext cx="415498" cy="369332"/>
          </a:xfrm>
          <a:prstGeom prst="rect">
            <a:avLst/>
          </a:prstGeom>
          <a:noFill/>
        </p:spPr>
        <p:txBody>
          <a:bodyPr wrap="none" rtlCol="0">
            <a:spAutoFit/>
          </a:bodyPr>
          <a:lstStyle/>
          <a:p>
            <a:pPr algn="ctr"/>
            <a:r>
              <a:rPr lang="en-US" altLang="ko-KR" dirty="0">
                <a:solidFill>
                  <a:schemeClr val="bg1">
                    <a:lumMod val="85000"/>
                  </a:schemeClr>
                </a:solidFill>
                <a:latin typeface="Arial" panose="020B0604020202020204" pitchFamily="34" charset="0"/>
              </a:rPr>
              <a:t>④</a:t>
            </a:r>
            <a:endParaRPr lang="ko-KR" altLang="en-US" dirty="0">
              <a:solidFill>
                <a:schemeClr val="bg1">
                  <a:lumMod val="85000"/>
                </a:schemeClr>
              </a:solidFill>
              <a:latin typeface="Arial" panose="020B0604020202020204" pitchFamily="34" charset="0"/>
            </a:endParaRPr>
          </a:p>
        </p:txBody>
      </p:sp>
      <p:sp>
        <p:nvSpPr>
          <p:cNvPr id="52" name="TextBox 51">
            <a:extLst>
              <a:ext uri="{FF2B5EF4-FFF2-40B4-BE49-F238E27FC236}">
                <a16:creationId xmlns:a16="http://schemas.microsoft.com/office/drawing/2014/main" id="{719FA674-F7EF-45F1-B411-7B0940837BFE}"/>
              </a:ext>
            </a:extLst>
          </p:cNvPr>
          <p:cNvSpPr txBox="1"/>
          <p:nvPr/>
        </p:nvSpPr>
        <p:spPr>
          <a:xfrm>
            <a:off x="7659617" y="3881963"/>
            <a:ext cx="415498" cy="369332"/>
          </a:xfrm>
          <a:prstGeom prst="rect">
            <a:avLst/>
          </a:prstGeom>
          <a:noFill/>
        </p:spPr>
        <p:txBody>
          <a:bodyPr wrap="none" rtlCol="0">
            <a:spAutoFit/>
          </a:bodyPr>
          <a:lstStyle/>
          <a:p>
            <a:pPr algn="ctr"/>
            <a:r>
              <a:rPr lang="en-US" altLang="ko-KR" dirty="0">
                <a:solidFill>
                  <a:schemeClr val="bg1">
                    <a:lumMod val="85000"/>
                  </a:schemeClr>
                </a:solidFill>
                <a:latin typeface="Arial" panose="020B0604020202020204" pitchFamily="34" charset="0"/>
              </a:rPr>
              <a:t>⑥</a:t>
            </a:r>
            <a:endParaRPr lang="ko-KR" altLang="en-US" dirty="0">
              <a:solidFill>
                <a:schemeClr val="bg1">
                  <a:lumMod val="85000"/>
                </a:schemeClr>
              </a:solidFill>
              <a:latin typeface="Arial" panose="020B0604020202020204" pitchFamily="34" charset="0"/>
            </a:endParaRPr>
          </a:p>
        </p:txBody>
      </p:sp>
    </p:spTree>
    <p:extLst>
      <p:ext uri="{BB962C8B-B14F-4D97-AF65-F5344CB8AC3E}">
        <p14:creationId xmlns:p14="http://schemas.microsoft.com/office/powerpoint/2010/main" val="911342354"/>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67DA81AB-F921-472F-8DD5-3D0D85018324}"/>
              </a:ext>
            </a:extLst>
          </p:cNvPr>
          <p:cNvSpPr>
            <a:spLocks noGrp="1"/>
          </p:cNvSpPr>
          <p:nvPr>
            <p:ph idx="1"/>
          </p:nvPr>
        </p:nvSpPr>
        <p:spPr>
          <a:xfrm>
            <a:off x="241299" y="674860"/>
            <a:ext cx="5854701" cy="6030740"/>
          </a:xfrm>
        </p:spPr>
        <p:txBody>
          <a:bodyPr>
            <a:normAutofit lnSpcReduction="10000"/>
          </a:bodyPr>
          <a:lstStyle/>
          <a:p>
            <a:pPr indent="0">
              <a:buNone/>
            </a:pPr>
            <a:r>
              <a:rPr lang="en-US" altLang="ko-KR" sz="2000" dirty="0"/>
              <a:t>PBKDF2 : </a:t>
            </a:r>
            <a:r>
              <a:rPr lang="ko-KR" altLang="en-US" sz="2000" dirty="0"/>
              <a:t>키</a:t>
            </a:r>
            <a:r>
              <a:rPr lang="en-US" altLang="ko-KR" sz="2000" dirty="0"/>
              <a:t> </a:t>
            </a:r>
            <a:r>
              <a:rPr lang="ko-KR" altLang="en-US" sz="2000" dirty="0"/>
              <a:t>스트레칭 함수</a:t>
            </a:r>
            <a:r>
              <a:rPr lang="en-US" altLang="ko-KR" sz="2000" dirty="0"/>
              <a:t>(key-stretching function)</a:t>
            </a:r>
          </a:p>
          <a:p>
            <a:pPr marL="216000" indent="-216000"/>
            <a:r>
              <a:rPr lang="en-US" altLang="ko-KR" dirty="0"/>
              <a:t>PBKDF2 </a:t>
            </a:r>
            <a:r>
              <a:rPr lang="ko-KR" altLang="en-US" dirty="0"/>
              <a:t> 사용하여 </a:t>
            </a:r>
            <a:r>
              <a:rPr lang="en-US" altLang="ko-KR" dirty="0"/>
              <a:t>512 bits </a:t>
            </a:r>
            <a:r>
              <a:rPr lang="ko-KR" altLang="en-US" dirty="0" err="1"/>
              <a:t>시드</a:t>
            </a:r>
            <a:r>
              <a:rPr lang="en-US" altLang="ko-KR" dirty="0"/>
              <a:t>(Seed)</a:t>
            </a:r>
            <a:r>
              <a:rPr lang="ko-KR" altLang="en-US" dirty="0"/>
              <a:t> 파생</a:t>
            </a:r>
            <a:endParaRPr lang="en-US" altLang="ko-KR" dirty="0"/>
          </a:p>
          <a:p>
            <a:pPr marL="216000" indent="-216000"/>
            <a:r>
              <a:rPr lang="ko-KR" altLang="en-US" dirty="0"/>
              <a:t>파라미터 </a:t>
            </a:r>
            <a:r>
              <a:rPr lang="en-US" altLang="ko-KR" dirty="0"/>
              <a:t>2</a:t>
            </a:r>
            <a:r>
              <a:rPr lang="ko-KR" altLang="en-US" dirty="0"/>
              <a:t>개 </a:t>
            </a:r>
            <a:r>
              <a:rPr lang="en-US" altLang="ko-KR" dirty="0"/>
              <a:t>: </a:t>
            </a:r>
            <a:r>
              <a:rPr lang="ko-KR" altLang="en-US" dirty="0" err="1"/>
              <a:t>니모닉</a:t>
            </a:r>
            <a:r>
              <a:rPr lang="ko-KR" altLang="en-US" dirty="0"/>
              <a:t> 코드</a:t>
            </a:r>
            <a:r>
              <a:rPr lang="en-US" altLang="ko-KR" dirty="0"/>
              <a:t>(Mnemonic Code), </a:t>
            </a:r>
            <a:r>
              <a:rPr lang="ko-KR" altLang="en-US" dirty="0" err="1"/>
              <a:t>솔트</a:t>
            </a:r>
            <a:r>
              <a:rPr lang="en-US" altLang="ko-KR" dirty="0"/>
              <a:t>(Salt)</a:t>
            </a:r>
          </a:p>
          <a:p>
            <a:pPr lvl="1" indent="-216000"/>
            <a:r>
              <a:rPr lang="en-US" altLang="ko-KR" dirty="0"/>
              <a:t>salt : </a:t>
            </a:r>
            <a:r>
              <a:rPr lang="ko-KR" altLang="en-US" dirty="0"/>
              <a:t>무차별 대입 공격을 가능하게 하는 조회 테이블</a:t>
            </a:r>
            <a:r>
              <a:rPr lang="en-US" altLang="ko-KR" dirty="0"/>
              <a:t>(lookup table) </a:t>
            </a:r>
            <a:r>
              <a:rPr lang="ko-KR" altLang="en-US" dirty="0"/>
              <a:t>생성을 어렵게 함</a:t>
            </a:r>
            <a:endParaRPr lang="en-US" altLang="ko-KR" dirty="0"/>
          </a:p>
          <a:p>
            <a:pPr indent="0">
              <a:buNone/>
            </a:pPr>
            <a:endParaRPr lang="en-US" altLang="ko-KR" sz="900" dirty="0"/>
          </a:p>
          <a:p>
            <a:pPr marL="216000" indent="-216000">
              <a:buFont typeface="+mj-lt"/>
              <a:buAutoNum type="arabicPeriod" startAt="7"/>
            </a:pPr>
            <a:r>
              <a:rPr lang="en-US" altLang="ko-KR" dirty="0"/>
              <a:t>PBKDF2 </a:t>
            </a:r>
            <a:r>
              <a:rPr lang="ko-KR" altLang="en-US" dirty="0"/>
              <a:t>의</a:t>
            </a:r>
            <a:r>
              <a:rPr lang="en-US" altLang="ko-KR" dirty="0"/>
              <a:t> </a:t>
            </a:r>
            <a:r>
              <a:rPr lang="ko-KR" altLang="en-US" dirty="0"/>
              <a:t>첫 번째 파라미터는 </a:t>
            </a:r>
            <a:r>
              <a:rPr lang="en-US" altLang="ko-KR" dirty="0"/>
              <a:t>6.</a:t>
            </a:r>
            <a:r>
              <a:rPr lang="ko-KR" altLang="en-US" dirty="0"/>
              <a:t> 에서 생성한 </a:t>
            </a:r>
            <a:r>
              <a:rPr lang="ko-KR" altLang="en-US" dirty="0" err="1"/>
              <a:t>니모닉</a:t>
            </a:r>
            <a:endParaRPr lang="en-US" altLang="ko-KR" dirty="0"/>
          </a:p>
          <a:p>
            <a:pPr marL="216000" indent="-216000">
              <a:buFont typeface="+mj-lt"/>
              <a:buAutoNum type="arabicPeriod" startAt="7"/>
            </a:pPr>
            <a:r>
              <a:rPr lang="en-US" altLang="ko-KR" dirty="0"/>
              <a:t>PBKDF2 </a:t>
            </a:r>
            <a:r>
              <a:rPr lang="ko-KR" altLang="en-US" dirty="0"/>
              <a:t>의 두 번째 파라미터는 </a:t>
            </a:r>
            <a:r>
              <a:rPr lang="ko-KR" altLang="en-US" dirty="0" err="1"/>
              <a:t>솔트</a:t>
            </a:r>
            <a:r>
              <a:rPr lang="en-US" altLang="ko-KR" dirty="0"/>
              <a:t>(Salt)</a:t>
            </a:r>
            <a:br>
              <a:rPr lang="en-US" altLang="ko-KR" dirty="0"/>
            </a:br>
            <a:r>
              <a:rPr lang="en-US" altLang="ko-KR" dirty="0"/>
              <a:t>"mnemonic" </a:t>
            </a:r>
            <a:r>
              <a:rPr lang="ko-KR" altLang="en-US" dirty="0"/>
              <a:t>문자열에 선택적 사용자 입력 암호문을 연결하여 구성</a:t>
            </a:r>
            <a:endParaRPr lang="en-US" altLang="ko-KR" dirty="0"/>
          </a:p>
          <a:p>
            <a:pPr marL="216000" indent="-216000">
              <a:buFont typeface="+mj-lt"/>
              <a:buAutoNum type="arabicPeriod" startAt="7"/>
            </a:pPr>
            <a:r>
              <a:rPr lang="en-US" altLang="ko-KR" dirty="0"/>
              <a:t>PBKDF2</a:t>
            </a:r>
            <a:r>
              <a:rPr lang="ko-KR" altLang="en-US" dirty="0"/>
              <a:t>는 </a:t>
            </a:r>
            <a:r>
              <a:rPr lang="en-US" altLang="ko-KR" dirty="0"/>
              <a:t>HMAC-SHA512 </a:t>
            </a:r>
            <a:r>
              <a:rPr lang="ko-KR" altLang="en-US" dirty="0"/>
              <a:t>알고리즘을 사용하여</a:t>
            </a:r>
            <a:br>
              <a:rPr lang="en-US" altLang="ko-KR" dirty="0"/>
            </a:br>
            <a:r>
              <a:rPr lang="ko-KR" altLang="en-US" dirty="0" err="1"/>
              <a:t>니모닉과</a:t>
            </a:r>
            <a:r>
              <a:rPr lang="ko-KR" altLang="en-US" dirty="0"/>
              <a:t> </a:t>
            </a:r>
            <a:r>
              <a:rPr lang="ko-KR" altLang="en-US" dirty="0" err="1"/>
              <a:t>솔트</a:t>
            </a:r>
            <a:r>
              <a:rPr lang="ko-KR" altLang="en-US" dirty="0"/>
              <a:t> </a:t>
            </a:r>
            <a:r>
              <a:rPr lang="ko-KR" altLang="en-US" dirty="0" err="1"/>
              <a:t>파라미터을</a:t>
            </a:r>
            <a:r>
              <a:rPr lang="ko-KR" altLang="en-US" dirty="0"/>
              <a:t> </a:t>
            </a:r>
            <a:r>
              <a:rPr lang="en-US" altLang="ko-KR" dirty="0"/>
              <a:t>512 bits</a:t>
            </a:r>
            <a:r>
              <a:rPr lang="ko-KR" altLang="en-US" dirty="0"/>
              <a:t>로 확장</a:t>
            </a:r>
            <a:endParaRPr lang="en-US" altLang="ko-KR" dirty="0"/>
          </a:p>
          <a:p>
            <a:pPr indent="0">
              <a:buNone/>
            </a:pPr>
            <a:endParaRPr lang="en-US" altLang="ko-KR" sz="900" dirty="0"/>
          </a:p>
          <a:p>
            <a:pPr indent="0">
              <a:buNone/>
            </a:pPr>
            <a:r>
              <a:rPr lang="en-US" altLang="ko-KR" dirty="0"/>
              <a:t>512 bits Seed</a:t>
            </a:r>
            <a:r>
              <a:rPr lang="ko-KR" altLang="en-US" dirty="0"/>
              <a:t>를</a:t>
            </a:r>
            <a:r>
              <a:rPr lang="en-US" altLang="ko-KR" dirty="0"/>
              <a:t> 256 bits </a:t>
            </a:r>
            <a:r>
              <a:rPr lang="ko-KR" altLang="en-US" dirty="0"/>
              <a:t>씩 </a:t>
            </a:r>
            <a:r>
              <a:rPr lang="en-US" altLang="ko-KR" dirty="0"/>
              <a:t>2</a:t>
            </a:r>
            <a:r>
              <a:rPr lang="ko-KR" altLang="en-US" dirty="0"/>
              <a:t>개로 분리</a:t>
            </a:r>
            <a:endParaRPr lang="en-US" altLang="ko-KR" dirty="0"/>
          </a:p>
          <a:p>
            <a:pPr marL="216000" indent="-216000"/>
            <a:r>
              <a:rPr lang="ko-KR" altLang="en-US" dirty="0"/>
              <a:t>왼쪽 </a:t>
            </a:r>
            <a:r>
              <a:rPr lang="en-US" altLang="ko-KR" dirty="0"/>
              <a:t>256 bits</a:t>
            </a:r>
            <a:r>
              <a:rPr lang="ko-KR" altLang="en-US" dirty="0"/>
              <a:t> </a:t>
            </a:r>
            <a:r>
              <a:rPr lang="en-US" altLang="ko-KR" dirty="0"/>
              <a:t>	:</a:t>
            </a:r>
            <a:r>
              <a:rPr lang="ko-KR" altLang="en-US" dirty="0"/>
              <a:t> </a:t>
            </a:r>
            <a:r>
              <a:rPr lang="en-US" altLang="ko-KR" dirty="0"/>
              <a:t>Master private Key</a:t>
            </a:r>
          </a:p>
          <a:p>
            <a:pPr marL="216000" indent="-216000"/>
            <a:r>
              <a:rPr lang="ko-KR" altLang="en-US" dirty="0"/>
              <a:t>오른쪽 </a:t>
            </a:r>
            <a:r>
              <a:rPr lang="en-US" altLang="ko-KR" dirty="0"/>
              <a:t>256 bits</a:t>
            </a:r>
            <a:r>
              <a:rPr lang="ko-KR" altLang="en-US" dirty="0"/>
              <a:t> </a:t>
            </a:r>
            <a:r>
              <a:rPr lang="en-US" altLang="ko-KR" dirty="0"/>
              <a:t>	:</a:t>
            </a:r>
            <a:r>
              <a:rPr lang="ko-KR" altLang="en-US" dirty="0"/>
              <a:t> </a:t>
            </a:r>
            <a:r>
              <a:rPr lang="en-US" altLang="ko-KR" dirty="0"/>
              <a:t>Master</a:t>
            </a:r>
            <a:r>
              <a:rPr lang="ko-KR" altLang="en-US" dirty="0"/>
              <a:t> </a:t>
            </a:r>
            <a:r>
              <a:rPr lang="en-US" altLang="ko-KR" dirty="0"/>
              <a:t>Chain Code</a:t>
            </a:r>
          </a:p>
          <a:p>
            <a:pPr marL="216000" indent="-216000"/>
            <a:r>
              <a:rPr lang="en-US" altLang="ko-KR" dirty="0"/>
              <a:t>parse256(IL) == 0 or parse256(IL) &gt;= n </a:t>
            </a:r>
            <a:r>
              <a:rPr lang="ko-KR" altLang="en-US" dirty="0"/>
              <a:t>인 경우 </a:t>
            </a:r>
            <a:r>
              <a:rPr lang="ko-KR" altLang="en-US" dirty="0" err="1"/>
              <a:t>비유효</a:t>
            </a:r>
            <a:endParaRPr lang="ko-KR" altLang="en-US" dirty="0"/>
          </a:p>
        </p:txBody>
      </p:sp>
      <p:sp>
        <p:nvSpPr>
          <p:cNvPr id="3" name="제목 2">
            <a:extLst>
              <a:ext uri="{FF2B5EF4-FFF2-40B4-BE49-F238E27FC236}">
                <a16:creationId xmlns:a16="http://schemas.microsoft.com/office/drawing/2014/main" id="{3E4EFCE2-9CA8-41E5-852B-3F686381F2D1}"/>
              </a:ext>
            </a:extLst>
          </p:cNvPr>
          <p:cNvSpPr>
            <a:spLocks noGrp="1"/>
          </p:cNvSpPr>
          <p:nvPr>
            <p:ph type="title"/>
          </p:nvPr>
        </p:nvSpPr>
        <p:spPr/>
        <p:txBody>
          <a:bodyPr/>
          <a:lstStyle/>
          <a:p>
            <a:r>
              <a:rPr lang="ko-KR" altLang="en-US" dirty="0" err="1"/>
              <a:t>니모닉</a:t>
            </a:r>
            <a:r>
              <a:rPr lang="ko-KR" altLang="en-US" dirty="0"/>
              <a:t> 코드 </a:t>
            </a:r>
            <a:r>
              <a:rPr lang="en-US" altLang="ko-KR" dirty="0">
                <a:solidFill>
                  <a:schemeClr val="bg1">
                    <a:lumMod val="85000"/>
                  </a:schemeClr>
                </a:solidFill>
                <a:latin typeface="Arial" panose="020B0604020202020204" pitchFamily="34" charset="0"/>
              </a:rPr>
              <a:t>➡ </a:t>
            </a:r>
            <a:r>
              <a:rPr lang="ko-KR" altLang="en-US" dirty="0">
                <a:solidFill>
                  <a:schemeClr val="bg1">
                    <a:lumMod val="85000"/>
                  </a:schemeClr>
                </a:solidFill>
                <a:latin typeface="Arial" panose="020B0604020202020204" pitchFamily="34" charset="0"/>
              </a:rPr>
              <a:t>마스터 </a:t>
            </a:r>
            <a:r>
              <a:rPr lang="ko-KR" altLang="en-US" dirty="0" err="1">
                <a:solidFill>
                  <a:schemeClr val="bg1">
                    <a:lumMod val="85000"/>
                  </a:schemeClr>
                </a:solidFill>
                <a:latin typeface="Arial" panose="020B0604020202020204" pitchFamily="34" charset="0"/>
              </a:rPr>
              <a:t>시드</a:t>
            </a:r>
            <a:r>
              <a:rPr lang="ko-KR" altLang="en-US" dirty="0">
                <a:solidFill>
                  <a:schemeClr val="bg1">
                    <a:lumMod val="85000"/>
                  </a:schemeClr>
                </a:solidFill>
                <a:latin typeface="Arial" panose="020B0604020202020204" pitchFamily="34" charset="0"/>
              </a:rPr>
              <a:t> 생성</a:t>
            </a:r>
            <a:endParaRPr lang="ko-KR" altLang="en-US" dirty="0"/>
          </a:p>
        </p:txBody>
      </p:sp>
      <p:pic>
        <p:nvPicPr>
          <p:cNvPr id="44034" name="Picture 2" descr="From mnemonic to seed">
            <a:extLst>
              <a:ext uri="{FF2B5EF4-FFF2-40B4-BE49-F238E27FC236}">
                <a16:creationId xmlns:a16="http://schemas.microsoft.com/office/drawing/2014/main" id="{AFD37DF7-5F29-4C24-9492-98F8BD6629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674860"/>
            <a:ext cx="5832475" cy="4071836"/>
          </a:xfrm>
          <a:prstGeom prst="rect">
            <a:avLst/>
          </a:prstGeom>
          <a:noFill/>
          <a:extLst>
            <a:ext uri="{909E8E84-426E-40DD-AFC4-6F175D3DCCD1}">
              <a14:hiddenFill xmlns:a14="http://schemas.microsoft.com/office/drawing/2010/main">
                <a:solidFill>
                  <a:srgbClr val="FFFFFF"/>
                </a:solidFill>
              </a14:hiddenFill>
            </a:ext>
          </a:extLst>
        </p:spPr>
      </p:pic>
      <p:sp>
        <p:nvSpPr>
          <p:cNvPr id="4" name="직사각형 3">
            <a:extLst>
              <a:ext uri="{FF2B5EF4-FFF2-40B4-BE49-F238E27FC236}">
                <a16:creationId xmlns:a16="http://schemas.microsoft.com/office/drawing/2014/main" id="{8CB2CCEC-4638-47D5-BDED-4852FA834D99}"/>
              </a:ext>
            </a:extLst>
          </p:cNvPr>
          <p:cNvSpPr/>
          <p:nvPr/>
        </p:nvSpPr>
        <p:spPr>
          <a:xfrm>
            <a:off x="6962691" y="4980838"/>
            <a:ext cx="2348285" cy="641944"/>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bg1">
                    <a:lumMod val="85000"/>
                  </a:schemeClr>
                </a:solidFill>
              </a:rPr>
              <a:t>Master</a:t>
            </a:r>
            <a:br>
              <a:rPr lang="en-US" altLang="ko-KR" dirty="0">
                <a:solidFill>
                  <a:schemeClr val="bg1">
                    <a:lumMod val="85000"/>
                  </a:schemeClr>
                </a:solidFill>
              </a:rPr>
            </a:br>
            <a:r>
              <a:rPr lang="en-US" altLang="ko-KR" dirty="0">
                <a:solidFill>
                  <a:schemeClr val="bg1">
                    <a:lumMod val="85000"/>
                  </a:schemeClr>
                </a:solidFill>
              </a:rPr>
              <a:t>private key</a:t>
            </a:r>
            <a:endParaRPr lang="ko-KR" altLang="en-US" dirty="0">
              <a:solidFill>
                <a:schemeClr val="bg1">
                  <a:lumMod val="85000"/>
                </a:schemeClr>
              </a:solidFill>
            </a:endParaRPr>
          </a:p>
        </p:txBody>
      </p:sp>
      <p:sp>
        <p:nvSpPr>
          <p:cNvPr id="8" name="직사각형 7">
            <a:extLst>
              <a:ext uri="{FF2B5EF4-FFF2-40B4-BE49-F238E27FC236}">
                <a16:creationId xmlns:a16="http://schemas.microsoft.com/office/drawing/2014/main" id="{2BEA9A89-F51C-4BF6-85C3-A5D82CF19436}"/>
              </a:ext>
            </a:extLst>
          </p:cNvPr>
          <p:cNvSpPr/>
          <p:nvPr/>
        </p:nvSpPr>
        <p:spPr>
          <a:xfrm>
            <a:off x="9310976" y="4980838"/>
            <a:ext cx="2348285" cy="641944"/>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bg1">
                    <a:lumMod val="85000"/>
                  </a:schemeClr>
                </a:solidFill>
              </a:rPr>
              <a:t>Master</a:t>
            </a:r>
            <a:br>
              <a:rPr lang="en-US" altLang="ko-KR" dirty="0">
                <a:solidFill>
                  <a:schemeClr val="bg1">
                    <a:lumMod val="85000"/>
                  </a:schemeClr>
                </a:solidFill>
              </a:rPr>
            </a:br>
            <a:r>
              <a:rPr lang="en-US" altLang="ko-KR" dirty="0">
                <a:solidFill>
                  <a:schemeClr val="bg1">
                    <a:lumMod val="85000"/>
                  </a:schemeClr>
                </a:solidFill>
              </a:rPr>
              <a:t>Chain Code</a:t>
            </a:r>
            <a:endParaRPr lang="ko-KR" altLang="en-US" dirty="0">
              <a:solidFill>
                <a:schemeClr val="bg1">
                  <a:lumMod val="85000"/>
                </a:schemeClr>
              </a:solidFill>
            </a:endParaRPr>
          </a:p>
        </p:txBody>
      </p:sp>
      <p:cxnSp>
        <p:nvCxnSpPr>
          <p:cNvPr id="9" name="직선 연결선 8">
            <a:extLst>
              <a:ext uri="{FF2B5EF4-FFF2-40B4-BE49-F238E27FC236}">
                <a16:creationId xmlns:a16="http://schemas.microsoft.com/office/drawing/2014/main" id="{ADB60A77-9AAF-45F8-9994-0786A6CDF22B}"/>
              </a:ext>
            </a:extLst>
          </p:cNvPr>
          <p:cNvCxnSpPr>
            <a:cxnSpLocks/>
          </p:cNvCxnSpPr>
          <p:nvPr/>
        </p:nvCxnSpPr>
        <p:spPr>
          <a:xfrm>
            <a:off x="6962691" y="5738634"/>
            <a:ext cx="0" cy="70987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직선 연결선 10">
            <a:extLst>
              <a:ext uri="{FF2B5EF4-FFF2-40B4-BE49-F238E27FC236}">
                <a16:creationId xmlns:a16="http://schemas.microsoft.com/office/drawing/2014/main" id="{2A43CD8F-1DEB-43C2-BAD7-3A770698C60F}"/>
              </a:ext>
            </a:extLst>
          </p:cNvPr>
          <p:cNvCxnSpPr/>
          <p:nvPr/>
        </p:nvCxnSpPr>
        <p:spPr>
          <a:xfrm>
            <a:off x="11659261" y="5738634"/>
            <a:ext cx="0" cy="70920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2" name="직선 연결선 11">
            <a:extLst>
              <a:ext uri="{FF2B5EF4-FFF2-40B4-BE49-F238E27FC236}">
                <a16:creationId xmlns:a16="http://schemas.microsoft.com/office/drawing/2014/main" id="{E7A8FE6F-6F0A-46AB-8541-546BEDD23A65}"/>
              </a:ext>
            </a:extLst>
          </p:cNvPr>
          <p:cNvCxnSpPr>
            <a:cxnSpLocks/>
          </p:cNvCxnSpPr>
          <p:nvPr/>
        </p:nvCxnSpPr>
        <p:spPr>
          <a:xfrm flipH="1">
            <a:off x="9310976" y="5738634"/>
            <a:ext cx="19878" cy="29475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직선 화살표 연결선 13">
            <a:extLst>
              <a:ext uri="{FF2B5EF4-FFF2-40B4-BE49-F238E27FC236}">
                <a16:creationId xmlns:a16="http://schemas.microsoft.com/office/drawing/2014/main" id="{2CEFFDD7-EEFA-4F42-99DE-36EDEB05C4C7}"/>
              </a:ext>
            </a:extLst>
          </p:cNvPr>
          <p:cNvCxnSpPr/>
          <p:nvPr/>
        </p:nvCxnSpPr>
        <p:spPr>
          <a:xfrm>
            <a:off x="6962691" y="6209969"/>
            <a:ext cx="4696570" cy="0"/>
          </a:xfrm>
          <a:prstGeom prst="straightConnector1">
            <a:avLst/>
          </a:prstGeom>
          <a:ln>
            <a:solidFill>
              <a:schemeClr val="bg1">
                <a:lumMod val="8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8446C874-19C6-4A5F-BF75-BA68DE47BC85}"/>
              </a:ext>
            </a:extLst>
          </p:cNvPr>
          <p:cNvCxnSpPr>
            <a:cxnSpLocks/>
          </p:cNvCxnSpPr>
          <p:nvPr/>
        </p:nvCxnSpPr>
        <p:spPr>
          <a:xfrm>
            <a:off x="6962691" y="5869391"/>
            <a:ext cx="2348285" cy="0"/>
          </a:xfrm>
          <a:prstGeom prst="straightConnector1">
            <a:avLst/>
          </a:prstGeom>
          <a:ln>
            <a:solidFill>
              <a:schemeClr val="bg1">
                <a:lumMod val="8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F76E0D55-F6C9-4544-B701-405D3B532273}"/>
              </a:ext>
            </a:extLst>
          </p:cNvPr>
          <p:cNvCxnSpPr>
            <a:cxnSpLocks/>
          </p:cNvCxnSpPr>
          <p:nvPr/>
        </p:nvCxnSpPr>
        <p:spPr>
          <a:xfrm>
            <a:off x="9310976" y="5869391"/>
            <a:ext cx="2348285" cy="0"/>
          </a:xfrm>
          <a:prstGeom prst="straightConnector1">
            <a:avLst/>
          </a:prstGeom>
          <a:ln>
            <a:solidFill>
              <a:schemeClr val="bg1">
                <a:lumMod val="8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B2B1FBF5-E15D-47F2-9402-E3858CEAA7C5}"/>
              </a:ext>
            </a:extLst>
          </p:cNvPr>
          <p:cNvSpPr txBox="1"/>
          <p:nvPr/>
        </p:nvSpPr>
        <p:spPr>
          <a:xfrm>
            <a:off x="7731113" y="5869391"/>
            <a:ext cx="902811" cy="338554"/>
          </a:xfrm>
          <a:prstGeom prst="rect">
            <a:avLst/>
          </a:prstGeom>
          <a:noFill/>
        </p:spPr>
        <p:txBody>
          <a:bodyPr wrap="none" rtlCol="0">
            <a:spAutoFit/>
          </a:bodyPr>
          <a:lstStyle/>
          <a:p>
            <a:pPr algn="ctr"/>
            <a:r>
              <a:rPr lang="en-US" altLang="ko-KR" sz="1600" dirty="0">
                <a:solidFill>
                  <a:schemeClr val="bg1">
                    <a:lumMod val="85000"/>
                  </a:schemeClr>
                </a:solidFill>
                <a:latin typeface="Arial" panose="020B0604020202020204" pitchFamily="34" charset="0"/>
              </a:rPr>
              <a:t>256 bits</a:t>
            </a:r>
            <a:endParaRPr lang="ko-KR" altLang="en-US" sz="1600" dirty="0">
              <a:solidFill>
                <a:schemeClr val="bg1">
                  <a:lumMod val="85000"/>
                </a:schemeClr>
              </a:solidFill>
              <a:latin typeface="Arial" panose="020B0604020202020204" pitchFamily="34" charset="0"/>
            </a:endParaRPr>
          </a:p>
        </p:txBody>
      </p:sp>
      <p:sp>
        <p:nvSpPr>
          <p:cNvPr id="20" name="TextBox 19">
            <a:extLst>
              <a:ext uri="{FF2B5EF4-FFF2-40B4-BE49-F238E27FC236}">
                <a16:creationId xmlns:a16="http://schemas.microsoft.com/office/drawing/2014/main" id="{D9B7B600-D36E-43EA-BEDF-1CC6B87617F4}"/>
              </a:ext>
            </a:extLst>
          </p:cNvPr>
          <p:cNvSpPr txBox="1"/>
          <p:nvPr/>
        </p:nvSpPr>
        <p:spPr>
          <a:xfrm>
            <a:off x="10079398" y="5864107"/>
            <a:ext cx="902811" cy="338554"/>
          </a:xfrm>
          <a:prstGeom prst="rect">
            <a:avLst/>
          </a:prstGeom>
          <a:noFill/>
        </p:spPr>
        <p:txBody>
          <a:bodyPr wrap="none" rtlCol="0">
            <a:spAutoFit/>
          </a:bodyPr>
          <a:lstStyle/>
          <a:p>
            <a:pPr algn="ctr"/>
            <a:r>
              <a:rPr lang="en-US" altLang="ko-KR" sz="1600" dirty="0">
                <a:solidFill>
                  <a:schemeClr val="bg1">
                    <a:lumMod val="85000"/>
                  </a:schemeClr>
                </a:solidFill>
                <a:latin typeface="Arial" panose="020B0604020202020204" pitchFamily="34" charset="0"/>
              </a:rPr>
              <a:t>256 bits</a:t>
            </a:r>
            <a:endParaRPr lang="ko-KR" altLang="en-US" sz="1600" dirty="0">
              <a:solidFill>
                <a:schemeClr val="bg1">
                  <a:lumMod val="85000"/>
                </a:schemeClr>
              </a:solidFill>
              <a:latin typeface="Arial" panose="020B0604020202020204" pitchFamily="34" charset="0"/>
            </a:endParaRPr>
          </a:p>
        </p:txBody>
      </p:sp>
      <p:sp>
        <p:nvSpPr>
          <p:cNvPr id="21" name="TextBox 20">
            <a:extLst>
              <a:ext uri="{FF2B5EF4-FFF2-40B4-BE49-F238E27FC236}">
                <a16:creationId xmlns:a16="http://schemas.microsoft.com/office/drawing/2014/main" id="{36AEC2D5-75A0-451E-ABB2-0D1D4EE4A185}"/>
              </a:ext>
            </a:extLst>
          </p:cNvPr>
          <p:cNvSpPr txBox="1"/>
          <p:nvPr/>
        </p:nvSpPr>
        <p:spPr>
          <a:xfrm>
            <a:off x="8554040" y="6217001"/>
            <a:ext cx="1553630" cy="338554"/>
          </a:xfrm>
          <a:prstGeom prst="rect">
            <a:avLst/>
          </a:prstGeom>
          <a:noFill/>
        </p:spPr>
        <p:txBody>
          <a:bodyPr wrap="none" rtlCol="0">
            <a:spAutoFit/>
          </a:bodyPr>
          <a:lstStyle/>
          <a:p>
            <a:pPr algn="ctr"/>
            <a:r>
              <a:rPr lang="en-US" altLang="ko-KR" sz="1600" dirty="0">
                <a:solidFill>
                  <a:schemeClr val="bg1">
                    <a:lumMod val="85000"/>
                  </a:schemeClr>
                </a:solidFill>
                <a:latin typeface="Arial" panose="020B0604020202020204" pitchFamily="34" charset="0"/>
              </a:rPr>
              <a:t>Seed : 512 bits</a:t>
            </a:r>
            <a:endParaRPr lang="ko-KR" altLang="en-US" sz="1600" dirty="0">
              <a:solidFill>
                <a:schemeClr val="bg1">
                  <a:lumMod val="85000"/>
                </a:schemeClr>
              </a:solidFill>
              <a:latin typeface="Arial" panose="020B0604020202020204" pitchFamily="34" charset="0"/>
            </a:endParaRPr>
          </a:p>
        </p:txBody>
      </p:sp>
    </p:spTree>
    <p:extLst>
      <p:ext uri="{BB962C8B-B14F-4D97-AF65-F5344CB8AC3E}">
        <p14:creationId xmlns:p14="http://schemas.microsoft.com/office/powerpoint/2010/main" val="159471054"/>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094938E6-7B08-4338-9D07-AD4ABCDB170C}"/>
              </a:ext>
            </a:extLst>
          </p:cNvPr>
          <p:cNvSpPr>
            <a:spLocks noGrp="1"/>
          </p:cNvSpPr>
          <p:nvPr>
            <p:ph type="title"/>
          </p:nvPr>
        </p:nvSpPr>
        <p:spPr/>
        <p:txBody>
          <a:bodyPr/>
          <a:lstStyle/>
          <a:p>
            <a:r>
              <a:rPr lang="ko-KR" altLang="en-US" dirty="0" err="1"/>
              <a:t>니모닉</a:t>
            </a:r>
            <a:r>
              <a:rPr lang="ko-KR" altLang="en-US" dirty="0"/>
              <a:t> 코드 </a:t>
            </a:r>
            <a:r>
              <a:rPr lang="ko-KR" altLang="en-US" dirty="0" err="1"/>
              <a:t>생성기</a:t>
            </a:r>
            <a:endParaRPr lang="ko-KR" altLang="en-US" dirty="0"/>
          </a:p>
        </p:txBody>
      </p:sp>
      <p:pic>
        <p:nvPicPr>
          <p:cNvPr id="5" name="그림 4">
            <a:extLst>
              <a:ext uri="{FF2B5EF4-FFF2-40B4-BE49-F238E27FC236}">
                <a16:creationId xmlns:a16="http://schemas.microsoft.com/office/drawing/2014/main" id="{AD0B4810-279F-42A2-868D-6AD17936F9F6}"/>
              </a:ext>
            </a:extLst>
          </p:cNvPr>
          <p:cNvPicPr>
            <a:picLocks noChangeAspect="1"/>
          </p:cNvPicPr>
          <p:nvPr/>
        </p:nvPicPr>
        <p:blipFill>
          <a:blip r:embed="rId2"/>
          <a:stretch>
            <a:fillRect/>
          </a:stretch>
        </p:blipFill>
        <p:spPr>
          <a:xfrm>
            <a:off x="2890917" y="1058361"/>
            <a:ext cx="6412106" cy="5645108"/>
          </a:xfrm>
          <a:prstGeom prst="rect">
            <a:avLst/>
          </a:prstGeom>
        </p:spPr>
      </p:pic>
      <p:sp>
        <p:nvSpPr>
          <p:cNvPr id="7" name="TextBox 6">
            <a:extLst>
              <a:ext uri="{FF2B5EF4-FFF2-40B4-BE49-F238E27FC236}">
                <a16:creationId xmlns:a16="http://schemas.microsoft.com/office/drawing/2014/main" id="{F06AA6B4-F58C-41B7-A40A-3057814465A1}"/>
              </a:ext>
            </a:extLst>
          </p:cNvPr>
          <p:cNvSpPr txBox="1"/>
          <p:nvPr/>
        </p:nvSpPr>
        <p:spPr>
          <a:xfrm>
            <a:off x="4033631" y="657225"/>
            <a:ext cx="4124738" cy="369332"/>
          </a:xfrm>
          <a:prstGeom prst="rect">
            <a:avLst/>
          </a:prstGeom>
          <a:noFill/>
        </p:spPr>
        <p:txBody>
          <a:bodyPr wrap="square">
            <a:spAutoFit/>
          </a:bodyPr>
          <a:lstStyle/>
          <a:p>
            <a:r>
              <a:rPr lang="ko-KR" altLang="en-US" dirty="0">
                <a:solidFill>
                  <a:schemeClr val="bg1">
                    <a:lumMod val="85000"/>
                  </a:schemeClr>
                </a:solidFill>
                <a:hlinkClick r:id="rId3"/>
              </a:rPr>
              <a:t>https://iancoleman.io/bip39/#english</a:t>
            </a:r>
            <a:endParaRPr lang="en-US" altLang="ko-KR" dirty="0">
              <a:solidFill>
                <a:schemeClr val="bg1">
                  <a:lumMod val="85000"/>
                </a:schemeClr>
              </a:solidFill>
            </a:endParaRPr>
          </a:p>
        </p:txBody>
      </p:sp>
    </p:spTree>
    <p:extLst>
      <p:ext uri="{BB962C8B-B14F-4D97-AF65-F5344CB8AC3E}">
        <p14:creationId xmlns:p14="http://schemas.microsoft.com/office/powerpoint/2010/main" val="904813406"/>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FEB06878-812F-470B-B122-9C2311B400AC}"/>
              </a:ext>
            </a:extLst>
          </p:cNvPr>
          <p:cNvSpPr>
            <a:spLocks noGrp="1"/>
          </p:cNvSpPr>
          <p:nvPr>
            <p:ph idx="1"/>
          </p:nvPr>
        </p:nvSpPr>
        <p:spPr/>
        <p:txBody>
          <a:bodyPr>
            <a:normAutofit lnSpcReduction="10000"/>
          </a:bodyPr>
          <a:lstStyle/>
          <a:p>
            <a:pPr indent="0">
              <a:buNone/>
            </a:pPr>
            <a:r>
              <a:rPr lang="ko-KR" altLang="en-US" sz="2000" dirty="0"/>
              <a:t>마스터 키 생성 </a:t>
            </a:r>
            <a:r>
              <a:rPr lang="en-US" altLang="ko-KR" sz="2000" dirty="0"/>
              <a:t>(PBKDF2, Password Based Key Derivation Function 2)</a:t>
            </a:r>
          </a:p>
          <a:p>
            <a:pPr indent="0">
              <a:buNone/>
            </a:pPr>
            <a:endParaRPr lang="en-US" altLang="ko-KR" sz="2000" dirty="0"/>
          </a:p>
          <a:p>
            <a:pPr indent="0">
              <a:buNone/>
            </a:pPr>
            <a:endParaRPr lang="en-US" altLang="ko-KR" sz="2000" dirty="0"/>
          </a:p>
          <a:p>
            <a:pPr indent="0">
              <a:buNone/>
            </a:pPr>
            <a:endParaRPr lang="en-US" altLang="ko-KR" sz="2000" dirty="0"/>
          </a:p>
          <a:p>
            <a:r>
              <a:rPr lang="en-US" altLang="ko-KR" dirty="0"/>
              <a:t>Key </a:t>
            </a:r>
            <a:r>
              <a:rPr lang="en-US" altLang="ko-KR" dirty="0" err="1"/>
              <a:t>Strech</a:t>
            </a:r>
            <a:r>
              <a:rPr lang="en-US" altLang="ko-KR" dirty="0"/>
              <a:t> </a:t>
            </a:r>
            <a:r>
              <a:rPr lang="en-US" altLang="ko-KR" dirty="0" err="1"/>
              <a:t>gka</a:t>
            </a:r>
            <a:r>
              <a:rPr lang="en-US" altLang="ko-KR" dirty="0"/>
              <a:t>(P)RNG </a:t>
            </a:r>
            <a:r>
              <a:rPr lang="ko-KR" altLang="en-US" dirty="0"/>
              <a:t>에서 선택된 </a:t>
            </a:r>
            <a:r>
              <a:rPr lang="en-US" altLang="ko-KR" dirty="0"/>
              <a:t>(128 ~ 512</a:t>
            </a:r>
            <a:r>
              <a:rPr lang="ko-KR" altLang="en-US" dirty="0"/>
              <a:t>비트</a:t>
            </a:r>
            <a:r>
              <a:rPr lang="en-US" altLang="ko-KR" dirty="0"/>
              <a:t>, 256</a:t>
            </a:r>
            <a:r>
              <a:rPr lang="ko-KR" altLang="en-US" dirty="0"/>
              <a:t>비트 권장</a:t>
            </a:r>
            <a:r>
              <a:rPr lang="en-US" altLang="ko-KR" dirty="0"/>
              <a:t>)</a:t>
            </a:r>
            <a:r>
              <a:rPr lang="ko-KR" altLang="en-US" dirty="0"/>
              <a:t>의 </a:t>
            </a:r>
            <a:r>
              <a:rPr lang="ko-KR" altLang="en-US" dirty="0" err="1"/>
              <a:t>시드</a:t>
            </a:r>
            <a:r>
              <a:rPr lang="ko-KR" altLang="en-US" dirty="0"/>
              <a:t> 바이트 시퀀스 </a:t>
            </a:r>
            <a:r>
              <a:rPr lang="en-US" altLang="ko-KR" dirty="0"/>
              <a:t>S</a:t>
            </a:r>
            <a:r>
              <a:rPr lang="ko-KR" altLang="en-US" dirty="0"/>
              <a:t>를 생성</a:t>
            </a:r>
            <a:endParaRPr lang="en-US" altLang="ko-KR" dirty="0"/>
          </a:p>
          <a:p>
            <a:pPr lvl="1"/>
            <a:r>
              <a:rPr lang="en-US" altLang="ko-KR" dirty="0"/>
              <a:t>(P)RNG : (Pseudo Random Number Generator)</a:t>
            </a:r>
          </a:p>
          <a:p>
            <a:pPr lvl="1"/>
            <a:r>
              <a:rPr lang="en-US" altLang="ko-KR" dirty="0"/>
              <a:t>CSPRNG : </a:t>
            </a:r>
            <a:r>
              <a:rPr lang="ko-KR" altLang="en-US" dirty="0" err="1"/>
              <a:t>암호학적으로</a:t>
            </a:r>
            <a:r>
              <a:rPr lang="ko-KR" altLang="en-US" dirty="0"/>
              <a:t> 안전한 </a:t>
            </a:r>
            <a:r>
              <a:rPr lang="ko-KR" altLang="en-US" dirty="0" err="1"/>
              <a:t>유사난수</a:t>
            </a:r>
            <a:r>
              <a:rPr lang="ko-KR" altLang="en-US" dirty="0"/>
              <a:t> </a:t>
            </a:r>
            <a:r>
              <a:rPr lang="ko-KR" altLang="en-US" dirty="0" err="1"/>
              <a:t>생성기</a:t>
            </a:r>
            <a:r>
              <a:rPr lang="en-US" altLang="ko-KR" dirty="0"/>
              <a:t>(Cryptographically Secure Pseudo Random Number Generator)</a:t>
            </a:r>
          </a:p>
          <a:p>
            <a:pPr lvl="1"/>
            <a:r>
              <a:rPr lang="en-US" altLang="ko-KR" dirty="0"/>
              <a:t>DRBG : Deterministic Random Bit generator, </a:t>
            </a:r>
            <a:r>
              <a:rPr lang="en-US" altLang="ko-KR" dirty="0">
                <a:hlinkClick r:id="rId3"/>
              </a:rPr>
              <a:t>NIST</a:t>
            </a:r>
            <a:endParaRPr lang="en-US" altLang="ko-KR" dirty="0"/>
          </a:p>
          <a:p>
            <a:r>
              <a:rPr lang="en-US" altLang="ko-KR" dirty="0"/>
              <a:t>I </a:t>
            </a:r>
            <a:r>
              <a:rPr lang="ko-KR" altLang="en-US" dirty="0"/>
              <a:t>계산 </a:t>
            </a:r>
            <a:r>
              <a:rPr lang="en-US" altLang="ko-KR" dirty="0"/>
              <a:t>= HMAC-SHA512(key="mnemonic", data = S)</a:t>
            </a:r>
          </a:p>
          <a:p>
            <a:r>
              <a:rPr lang="en-US" altLang="ko-KR" dirty="0"/>
              <a:t>I</a:t>
            </a:r>
            <a:r>
              <a:rPr lang="ko-KR" altLang="en-US" dirty="0"/>
              <a:t>를 </a:t>
            </a:r>
            <a:r>
              <a:rPr lang="en-US" altLang="ko-KR" dirty="0"/>
              <a:t>2</a:t>
            </a:r>
            <a:r>
              <a:rPr lang="ko-KR" altLang="en-US" dirty="0"/>
              <a:t>개의 </a:t>
            </a:r>
            <a:r>
              <a:rPr lang="en-US" altLang="ko-KR" dirty="0"/>
              <a:t>32bytes(256bits) </a:t>
            </a:r>
            <a:r>
              <a:rPr lang="ko-KR" altLang="en-US" dirty="0"/>
              <a:t>시퀀스 </a:t>
            </a:r>
            <a:r>
              <a:rPr lang="en-US" altLang="ko-KR" dirty="0"/>
              <a:t>I</a:t>
            </a:r>
            <a:r>
              <a:rPr lang="en-US" altLang="ko-KR" baseline="-25000" dirty="0"/>
              <a:t>L</a:t>
            </a:r>
            <a:r>
              <a:rPr lang="ko-KR" altLang="en-US" dirty="0"/>
              <a:t>과 </a:t>
            </a:r>
            <a:r>
              <a:rPr lang="en-US" altLang="ko-KR" dirty="0"/>
              <a:t>I</a:t>
            </a:r>
            <a:r>
              <a:rPr lang="en-US" altLang="ko-KR" baseline="-25000" dirty="0"/>
              <a:t>R</a:t>
            </a:r>
            <a:r>
              <a:rPr lang="ko-KR" altLang="en-US" dirty="0"/>
              <a:t>로 나눔</a:t>
            </a:r>
            <a:endParaRPr lang="en-US" altLang="ko-KR" dirty="0"/>
          </a:p>
          <a:p>
            <a:r>
              <a:rPr lang="en-US" altLang="ko-KR" dirty="0"/>
              <a:t>parse256(IL)</a:t>
            </a:r>
            <a:r>
              <a:rPr lang="ko-KR" altLang="en-US" dirty="0"/>
              <a:t>을 마스터 키로 사용</a:t>
            </a:r>
            <a:r>
              <a:rPr lang="en-US" altLang="ko-KR" dirty="0"/>
              <a:t>, IR</a:t>
            </a:r>
            <a:r>
              <a:rPr lang="ko-KR" altLang="en-US" dirty="0"/>
              <a:t>를 마스터 체인코드로 사용</a:t>
            </a:r>
            <a:br>
              <a:rPr lang="en-US" altLang="ko-KR" dirty="0"/>
            </a:br>
            <a:r>
              <a:rPr lang="en-US" altLang="ko-KR" dirty="0"/>
              <a:t>parse256(IL) == 0 or parse256(IL) &gt;= n </a:t>
            </a:r>
            <a:r>
              <a:rPr lang="ko-KR" altLang="en-US" dirty="0"/>
              <a:t>인 경우 </a:t>
            </a:r>
            <a:r>
              <a:rPr lang="ko-KR" altLang="en-US" dirty="0" err="1"/>
              <a:t>비유효</a:t>
            </a:r>
            <a:endParaRPr lang="ko-KR" altLang="en-US" dirty="0"/>
          </a:p>
        </p:txBody>
      </p:sp>
      <p:sp>
        <p:nvSpPr>
          <p:cNvPr id="3" name="제목 2">
            <a:extLst>
              <a:ext uri="{FF2B5EF4-FFF2-40B4-BE49-F238E27FC236}">
                <a16:creationId xmlns:a16="http://schemas.microsoft.com/office/drawing/2014/main" id="{BE068118-D5D6-4D04-9749-294E033D1792}"/>
              </a:ext>
            </a:extLst>
          </p:cNvPr>
          <p:cNvSpPr>
            <a:spLocks noGrp="1"/>
          </p:cNvSpPr>
          <p:nvPr>
            <p:ph type="title"/>
          </p:nvPr>
        </p:nvSpPr>
        <p:spPr/>
        <p:txBody>
          <a:bodyPr/>
          <a:lstStyle/>
          <a:p>
            <a:r>
              <a:rPr lang="en-US" altLang="ko-KR" dirty="0"/>
              <a:t>BIP-32 HD(Hierarchical Deterministic) Wallets</a:t>
            </a:r>
            <a:endParaRPr lang="ko-KR" altLang="en-US" dirty="0"/>
          </a:p>
        </p:txBody>
      </p:sp>
      <p:grpSp>
        <p:nvGrpSpPr>
          <p:cNvPr id="7" name="그룹 6">
            <a:extLst>
              <a:ext uri="{FF2B5EF4-FFF2-40B4-BE49-F238E27FC236}">
                <a16:creationId xmlns:a16="http://schemas.microsoft.com/office/drawing/2014/main" id="{F3E875B5-BFA3-4721-93BD-AC79B5CE979D}"/>
              </a:ext>
            </a:extLst>
          </p:cNvPr>
          <p:cNvGrpSpPr/>
          <p:nvPr/>
        </p:nvGrpSpPr>
        <p:grpSpPr>
          <a:xfrm>
            <a:off x="659958" y="1467801"/>
            <a:ext cx="9485906" cy="400110"/>
            <a:chOff x="1311965" y="3463578"/>
            <a:chExt cx="9485906" cy="400110"/>
          </a:xfrm>
        </p:grpSpPr>
        <p:sp>
          <p:nvSpPr>
            <p:cNvPr id="4" name="TextBox 3">
              <a:extLst>
                <a:ext uri="{FF2B5EF4-FFF2-40B4-BE49-F238E27FC236}">
                  <a16:creationId xmlns:a16="http://schemas.microsoft.com/office/drawing/2014/main" id="{D46074A9-81BF-4458-A2AC-63F243EE7AD9}"/>
                </a:ext>
              </a:extLst>
            </p:cNvPr>
            <p:cNvSpPr txBox="1"/>
            <p:nvPr/>
          </p:nvSpPr>
          <p:spPr>
            <a:xfrm>
              <a:off x="1311965" y="3463578"/>
              <a:ext cx="2425148" cy="400110"/>
            </a:xfrm>
            <a:prstGeom prst="rect">
              <a:avLst/>
            </a:prstGeom>
            <a:noFill/>
          </p:spPr>
          <p:txBody>
            <a:bodyPr wrap="square" rtlCol="0">
              <a:spAutoFit/>
            </a:bodyPr>
            <a:lstStyle/>
            <a:p>
              <a:pPr algn="ctr"/>
              <a:r>
                <a:rPr lang="en-US" altLang="ko-KR" sz="2000" dirty="0">
                  <a:solidFill>
                    <a:schemeClr val="bg1">
                      <a:lumMod val="85000"/>
                    </a:schemeClr>
                  </a:solidFill>
                  <a:latin typeface="Arial" panose="020B0604020202020204" pitchFamily="34" charset="0"/>
                </a:rPr>
                <a:t>Entropy (128 bits)</a:t>
              </a:r>
            </a:p>
          </p:txBody>
        </p:sp>
        <p:sp>
          <p:nvSpPr>
            <p:cNvPr id="5" name="TextBox 4">
              <a:extLst>
                <a:ext uri="{FF2B5EF4-FFF2-40B4-BE49-F238E27FC236}">
                  <a16:creationId xmlns:a16="http://schemas.microsoft.com/office/drawing/2014/main" id="{7D0184FC-F4DC-4F13-8843-1A061918F3D9}"/>
                </a:ext>
              </a:extLst>
            </p:cNvPr>
            <p:cNvSpPr txBox="1"/>
            <p:nvPr/>
          </p:nvSpPr>
          <p:spPr>
            <a:xfrm>
              <a:off x="4272728" y="3463578"/>
              <a:ext cx="6525143" cy="400110"/>
            </a:xfrm>
            <a:prstGeom prst="rect">
              <a:avLst/>
            </a:prstGeom>
            <a:noFill/>
          </p:spPr>
          <p:txBody>
            <a:bodyPr wrap="square" lIns="36000" rIns="126000" rtlCol="0">
              <a:spAutoFit/>
            </a:bodyPr>
            <a:lstStyle/>
            <a:p>
              <a:r>
                <a:rPr lang="en-US" altLang="ko-KR" sz="2000" dirty="0">
                  <a:solidFill>
                    <a:schemeClr val="bg1">
                      <a:lumMod val="85000"/>
                    </a:schemeClr>
                  </a:solidFill>
                  <a:latin typeface="Arial" panose="020B0604020202020204" pitchFamily="34" charset="0"/>
                </a:rPr>
                <a:t> Master Key ( m(256 bits), </a:t>
              </a:r>
              <a:r>
                <a:rPr lang="en-US" altLang="ko-KR" sz="2000" dirty="0" err="1">
                  <a:solidFill>
                    <a:schemeClr val="bg1">
                      <a:lumMod val="85000"/>
                    </a:schemeClr>
                  </a:solidFill>
                  <a:latin typeface="Arial" panose="020B0604020202020204" pitchFamily="34" charset="0"/>
                </a:rPr>
                <a:t>chaincode</a:t>
              </a:r>
              <a:r>
                <a:rPr lang="en-US" altLang="ko-KR" sz="2000" dirty="0">
                  <a:solidFill>
                    <a:schemeClr val="bg1">
                      <a:lumMod val="85000"/>
                    </a:schemeClr>
                  </a:solidFill>
                  <a:latin typeface="Arial" panose="020B0604020202020204" pitchFamily="34" charset="0"/>
                </a:rPr>
                <a:t>(256bits) )</a:t>
              </a:r>
            </a:p>
          </p:txBody>
        </p:sp>
        <p:cxnSp>
          <p:nvCxnSpPr>
            <p:cNvPr id="6" name="직선 화살표 연결선 5">
              <a:extLst>
                <a:ext uri="{FF2B5EF4-FFF2-40B4-BE49-F238E27FC236}">
                  <a16:creationId xmlns:a16="http://schemas.microsoft.com/office/drawing/2014/main" id="{DB3D716E-CC1D-43EB-A56A-68C05B82C296}"/>
                </a:ext>
              </a:extLst>
            </p:cNvPr>
            <p:cNvCxnSpPr>
              <a:cxnSpLocks/>
              <a:stCxn id="4" idx="3"/>
              <a:endCxn id="5" idx="1"/>
            </p:cNvCxnSpPr>
            <p:nvPr/>
          </p:nvCxnSpPr>
          <p:spPr>
            <a:xfrm>
              <a:off x="3737113" y="3663633"/>
              <a:ext cx="535615" cy="0"/>
            </a:xfrm>
            <a:prstGeom prst="straightConnector1">
              <a:avLst/>
            </a:prstGeom>
            <a:ln w="254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35074802"/>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24300D0E-2795-4E72-8F5A-79614A07443E}"/>
              </a:ext>
            </a:extLst>
          </p:cNvPr>
          <p:cNvSpPr>
            <a:spLocks noGrp="1"/>
          </p:cNvSpPr>
          <p:nvPr>
            <p:ph idx="1"/>
          </p:nvPr>
        </p:nvSpPr>
        <p:spPr>
          <a:xfrm>
            <a:off x="241299" y="674860"/>
            <a:ext cx="11683999" cy="6030740"/>
          </a:xfrm>
        </p:spPr>
        <p:txBody>
          <a:bodyPr>
            <a:normAutofit/>
          </a:bodyPr>
          <a:lstStyle/>
          <a:p>
            <a:pPr indent="0">
              <a:buNone/>
            </a:pPr>
            <a:r>
              <a:rPr lang="en-US" altLang="ko-KR" sz="2000" dirty="0"/>
              <a:t>BIP-32 HD Wallet </a:t>
            </a:r>
            <a:r>
              <a:rPr lang="en-US" altLang="ko-KR" sz="1400" dirty="0"/>
              <a:t>(Hierarchical Deterministic Wallets, </a:t>
            </a:r>
            <a:r>
              <a:rPr lang="ko-KR" altLang="en-US" sz="1400" dirty="0"/>
              <a:t>결정적 계층 구조 지갑</a:t>
            </a:r>
            <a:r>
              <a:rPr lang="en-US" altLang="ko-KR" sz="1400" dirty="0"/>
              <a:t>)</a:t>
            </a:r>
          </a:p>
          <a:p>
            <a:pPr marL="144000"/>
            <a:r>
              <a:rPr lang="ko-KR" altLang="en-US" dirty="0" err="1"/>
              <a:t>시드</a:t>
            </a:r>
            <a:r>
              <a:rPr lang="ko-KR" altLang="en-US" dirty="0"/>
              <a:t> </a:t>
            </a:r>
            <a:r>
              <a:rPr lang="en-US" altLang="ko-KR" dirty="0"/>
              <a:t>(seed, 128 bits)</a:t>
            </a:r>
            <a:r>
              <a:rPr lang="ko-KR" altLang="en-US" dirty="0"/>
              <a:t>로부터 생성된 키 트리</a:t>
            </a:r>
            <a:endParaRPr lang="en-US" altLang="ko-KR" dirty="0"/>
          </a:p>
          <a:p>
            <a:pPr marL="144000"/>
            <a:r>
              <a:rPr lang="ko-KR" altLang="en-US" dirty="0"/>
              <a:t>부모키로 여러 자식키를 파생</a:t>
            </a:r>
            <a:endParaRPr lang="en-US" altLang="ko-KR" dirty="0"/>
          </a:p>
          <a:p>
            <a:pPr marL="144000"/>
            <a:r>
              <a:rPr lang="ko-KR" altLang="en-US" dirty="0"/>
              <a:t>부모 개인키 없이</a:t>
            </a:r>
            <a:br>
              <a:rPr lang="en-US" altLang="ko-KR" dirty="0"/>
            </a:br>
            <a:r>
              <a:rPr lang="ko-KR" altLang="en-US" dirty="0"/>
              <a:t>부모 공개키로 자식 공개키 파생 가능</a:t>
            </a:r>
            <a:endParaRPr lang="en-US" altLang="ko-KR" dirty="0"/>
          </a:p>
          <a:p>
            <a:pPr marL="144000"/>
            <a:r>
              <a:rPr lang="ko-KR" altLang="en-US" dirty="0"/>
              <a:t>분기별로 용도를 다르게 사용 가능</a:t>
            </a:r>
            <a:endParaRPr lang="en-US" altLang="ko-KR" dirty="0"/>
          </a:p>
        </p:txBody>
      </p:sp>
      <p:sp>
        <p:nvSpPr>
          <p:cNvPr id="3" name="제목 2">
            <a:extLst>
              <a:ext uri="{FF2B5EF4-FFF2-40B4-BE49-F238E27FC236}">
                <a16:creationId xmlns:a16="http://schemas.microsoft.com/office/drawing/2014/main" id="{5C71841A-1D50-4C8F-94A9-7D6C0013BC32}"/>
              </a:ext>
            </a:extLst>
          </p:cNvPr>
          <p:cNvSpPr>
            <a:spLocks noGrp="1"/>
          </p:cNvSpPr>
          <p:nvPr>
            <p:ph type="title"/>
          </p:nvPr>
        </p:nvSpPr>
        <p:spPr/>
        <p:txBody>
          <a:bodyPr/>
          <a:lstStyle/>
          <a:p>
            <a:r>
              <a:rPr lang="en-US" altLang="ko-KR" dirty="0"/>
              <a:t>BIP-32 HD(Hierarchical Deterministic) Wallets</a:t>
            </a:r>
            <a:endParaRPr lang="ko-KR" altLang="en-US" dirty="0"/>
          </a:p>
        </p:txBody>
      </p:sp>
      <p:pic>
        <p:nvPicPr>
          <p:cNvPr id="5" name="Picture 2">
            <a:extLst>
              <a:ext uri="{FF2B5EF4-FFF2-40B4-BE49-F238E27FC236}">
                <a16:creationId xmlns:a16="http://schemas.microsoft.com/office/drawing/2014/main" id="{E7BA0C4C-E25D-4AEC-BBAB-1996D2DB77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20143" y="1095914"/>
            <a:ext cx="7305156" cy="450180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CDE780DB-C162-46E9-81C5-23EAA3497ABB}"/>
              </a:ext>
            </a:extLst>
          </p:cNvPr>
          <p:cNvSpPr txBox="1"/>
          <p:nvPr/>
        </p:nvSpPr>
        <p:spPr>
          <a:xfrm>
            <a:off x="5832173" y="277168"/>
            <a:ext cx="6094674" cy="230832"/>
          </a:xfrm>
          <a:prstGeom prst="rect">
            <a:avLst/>
          </a:prstGeom>
          <a:noFill/>
        </p:spPr>
        <p:txBody>
          <a:bodyPr wrap="square">
            <a:spAutoFit/>
          </a:bodyPr>
          <a:lstStyle/>
          <a:p>
            <a:pPr algn="r"/>
            <a:r>
              <a:rPr lang="en-US" altLang="ko-KR" sz="900" dirty="0">
                <a:solidFill>
                  <a:schemeClr val="bg1">
                    <a:lumMod val="50000"/>
                  </a:schemeClr>
                </a:solidFill>
                <a:latin typeface="Arial" panose="020B0604020202020204" pitchFamily="34" charset="0"/>
                <a:cs typeface="Arial" panose="020B0604020202020204" pitchFamily="34" charset="0"/>
                <a:hlinkClick r:id="rId4">
                  <a:extLst>
                    <a:ext uri="{A12FA001-AC4F-418D-AE19-62706E023703}">
                      <ahyp:hlinkClr xmlns:ahyp="http://schemas.microsoft.com/office/drawing/2018/hyperlinkcolor" val="tx"/>
                    </a:ext>
                  </a:extLst>
                </a:hlinkClick>
              </a:rPr>
              <a:t>https://github.com/bitcoin/bips/blob/master/bip-0032.mediawiki</a:t>
            </a:r>
            <a:endParaRPr lang="en-US" altLang="ko-KR" sz="900" dirty="0">
              <a:solidFill>
                <a:schemeClr val="bg1">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494375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E14B2766-795B-4A1C-83F2-1E9CB6A1196A}"/>
              </a:ext>
            </a:extLst>
          </p:cNvPr>
          <p:cNvSpPr>
            <a:spLocks noGrp="1"/>
          </p:cNvSpPr>
          <p:nvPr>
            <p:ph idx="1"/>
          </p:nvPr>
        </p:nvSpPr>
        <p:spPr/>
        <p:txBody>
          <a:bodyPr/>
          <a:lstStyle/>
          <a:p>
            <a:endParaRPr lang="ko-KR" altLang="en-US" dirty="0"/>
          </a:p>
        </p:txBody>
      </p:sp>
      <p:sp>
        <p:nvSpPr>
          <p:cNvPr id="3" name="제목 2">
            <a:extLst>
              <a:ext uri="{FF2B5EF4-FFF2-40B4-BE49-F238E27FC236}">
                <a16:creationId xmlns:a16="http://schemas.microsoft.com/office/drawing/2014/main" id="{4F6076D4-49AD-4959-B6B4-6CC1A78D6D66}"/>
              </a:ext>
            </a:extLst>
          </p:cNvPr>
          <p:cNvSpPr>
            <a:spLocks noGrp="1"/>
          </p:cNvSpPr>
          <p:nvPr>
            <p:ph type="title"/>
          </p:nvPr>
        </p:nvSpPr>
        <p:spPr/>
        <p:txBody>
          <a:bodyPr/>
          <a:lstStyle/>
          <a:p>
            <a:r>
              <a:rPr lang="ko-KR" altLang="en-US" dirty="0"/>
              <a:t>나머지</a:t>
            </a:r>
            <a:r>
              <a:rPr lang="en-US" altLang="ko-KR" dirty="0"/>
              <a:t>(modulo) </a:t>
            </a:r>
            <a:r>
              <a:rPr lang="ko-KR" altLang="en-US" dirty="0"/>
              <a:t>연산</a:t>
            </a:r>
          </a:p>
        </p:txBody>
      </p:sp>
    </p:spTree>
    <p:extLst>
      <p:ext uri="{BB962C8B-B14F-4D97-AF65-F5344CB8AC3E}">
        <p14:creationId xmlns:p14="http://schemas.microsoft.com/office/powerpoint/2010/main" val="617040533"/>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내용 개체 틀 1">
                <a:extLst>
                  <a:ext uri="{FF2B5EF4-FFF2-40B4-BE49-F238E27FC236}">
                    <a16:creationId xmlns:a16="http://schemas.microsoft.com/office/drawing/2014/main" id="{3A30FC9A-2AEC-4F1F-8E25-3541A9C90BD7}"/>
                  </a:ext>
                </a:extLst>
              </p:cNvPr>
              <p:cNvSpPr>
                <a:spLocks noGrp="1"/>
              </p:cNvSpPr>
              <p:nvPr>
                <p:ph idx="1"/>
              </p:nvPr>
            </p:nvSpPr>
            <p:spPr>
              <a:xfrm>
                <a:off x="241299" y="674860"/>
                <a:ext cx="11683999" cy="6030740"/>
              </a:xfrm>
            </p:spPr>
            <p:txBody>
              <a:bodyPr>
                <a:normAutofit/>
              </a:bodyPr>
              <a:lstStyle/>
              <a:p>
                <a:pPr marL="144000"/>
                <a:r>
                  <a:rPr lang="ko-KR" altLang="en-US" dirty="0"/>
                  <a:t>타원 곡선 전자 서명</a:t>
                </a:r>
                <a:r>
                  <a:rPr lang="en-US" altLang="ko-KR" dirty="0"/>
                  <a:t>(ECDSA)</a:t>
                </a:r>
                <a:r>
                  <a:rPr lang="ko-KR" altLang="en-US" dirty="0"/>
                  <a:t> </a:t>
                </a:r>
                <a:r>
                  <a:rPr lang="en-US" altLang="ko-KR" dirty="0"/>
                  <a:t>secp256k1</a:t>
                </a:r>
                <a:r>
                  <a:rPr lang="ko-KR" altLang="en-US" dirty="0"/>
                  <a:t> 이용</a:t>
                </a:r>
                <a:endParaRPr lang="en-US" altLang="ko-KR" dirty="0"/>
              </a:p>
              <a:p>
                <a:pPr marL="504000" lvl="1"/>
                <a14:m>
                  <m:oMath xmlns:m="http://schemas.openxmlformats.org/officeDocument/2006/math">
                    <m:r>
                      <a:rPr lang="en-US" altLang="ko-KR" b="0" i="1" smtClean="0">
                        <a:latin typeface="Cambria Math" panose="02040503050406030204" pitchFamily="18" charset="0"/>
                      </a:rPr>
                      <m:t>𝑛</m:t>
                    </m:r>
                  </m:oMath>
                </a14:m>
                <a:r>
                  <a:rPr lang="en-US" altLang="ko-KR" dirty="0"/>
                  <a:t> : </a:t>
                </a:r>
                <a:r>
                  <a:rPr lang="ko-KR" altLang="en-US" dirty="0"/>
                  <a:t>곡선의 </a:t>
                </a:r>
                <a:r>
                  <a:rPr lang="en-US" altLang="ko-KR" dirty="0"/>
                  <a:t>order</a:t>
                </a:r>
                <a:r>
                  <a:rPr lang="ko-KR" altLang="en-US" dirty="0"/>
                  <a:t>를 나타내는 정수</a:t>
                </a:r>
                <a:r>
                  <a:rPr lang="en-US" altLang="ko-KR" dirty="0"/>
                  <a:t>(integer) (0x FFFFFFFF </a:t>
                </a:r>
                <a:r>
                  <a:rPr lang="en-US" altLang="ko-KR" dirty="0" err="1"/>
                  <a:t>FFFFFFFF</a:t>
                </a:r>
                <a:r>
                  <a:rPr lang="en-US" altLang="ko-KR" dirty="0"/>
                  <a:t> </a:t>
                </a:r>
                <a:r>
                  <a:rPr lang="en-US" altLang="ko-KR" dirty="0" err="1"/>
                  <a:t>FFFFFFFF</a:t>
                </a:r>
                <a:r>
                  <a:rPr lang="en-US" altLang="ko-KR" dirty="0"/>
                  <a:t> FFFFFFFE BAAEDCE6 AF48A03B BFD25E8C)</a:t>
                </a:r>
              </a:p>
              <a:p>
                <a:pPr marL="504000" lvl="1"/>
                <a:r>
                  <a:rPr lang="ko-KR" altLang="en-US" dirty="0"/>
                  <a:t>두 좌표의 덧셈</a:t>
                </a:r>
                <a:r>
                  <a:rPr lang="en-US" altLang="ko-KR" dirty="0"/>
                  <a:t>(+)</a:t>
                </a:r>
                <a:r>
                  <a:rPr lang="ko-KR" altLang="en-US" dirty="0"/>
                  <a:t> </a:t>
                </a:r>
                <a:r>
                  <a:rPr lang="en-US" altLang="ko-KR" dirty="0"/>
                  <a:t>:</a:t>
                </a:r>
                <a:r>
                  <a:rPr lang="ko-KR" altLang="en-US" dirty="0"/>
                  <a:t> </a:t>
                </a:r>
                <a:r>
                  <a:rPr lang="en-US" altLang="ko-KR" dirty="0"/>
                  <a:t>EC </a:t>
                </a:r>
                <a:r>
                  <a:rPr lang="ko-KR" altLang="en-US" dirty="0"/>
                  <a:t>그룹 연산의 적용</a:t>
                </a:r>
                <a:r>
                  <a:rPr lang="en-US" altLang="ko-KR" dirty="0"/>
                  <a:t>, </a:t>
                </a:r>
                <a14:m>
                  <m:oMath xmlns:m="http://schemas.openxmlformats.org/officeDocument/2006/math">
                    <m:r>
                      <a:rPr lang="en-US" altLang="ko-KR" i="1">
                        <a:latin typeface="Cambria Math" panose="02040503050406030204" pitchFamily="18" charset="0"/>
                      </a:rPr>
                      <m:t>𝑎</m:t>
                    </m:r>
                    <m:r>
                      <a:rPr lang="en-US" altLang="ko-KR" i="1" smtClean="0">
                        <a:latin typeface="Cambria Math" panose="02040503050406030204" pitchFamily="18" charset="0"/>
                        <a:ea typeface="Cambria Math" panose="02040503050406030204" pitchFamily="18" charset="0"/>
                      </a:rPr>
                      <m:t>⋆</m:t>
                    </m:r>
                    <m:r>
                      <a:rPr lang="en-US" altLang="ko-KR" i="1">
                        <a:latin typeface="Cambria Math" panose="02040503050406030204" pitchFamily="18" charset="0"/>
                      </a:rPr>
                      <m:t>𝐺</m:t>
                    </m:r>
                    <m:r>
                      <a:rPr lang="en-US" altLang="ko-KR" i="1">
                        <a:latin typeface="Cambria Math" panose="02040503050406030204" pitchFamily="18" charset="0"/>
                      </a:rPr>
                      <m:t>+</m:t>
                    </m:r>
                    <m:r>
                      <a:rPr lang="en-US" altLang="ko-KR" i="1">
                        <a:latin typeface="Cambria Math" panose="02040503050406030204" pitchFamily="18" charset="0"/>
                      </a:rPr>
                      <m:t>𝑏</m:t>
                    </m:r>
                    <m:r>
                      <a:rPr lang="en-US" altLang="ko-KR" i="1">
                        <a:latin typeface="Cambria Math" panose="02040503050406030204" pitchFamily="18" charset="0"/>
                        <a:ea typeface="Cambria Math" panose="02040503050406030204" pitchFamily="18" charset="0"/>
                      </a:rPr>
                      <m:t>⋆</m:t>
                    </m:r>
                    <m:r>
                      <a:rPr lang="en-US" altLang="ko-KR" i="1">
                        <a:latin typeface="Cambria Math" panose="02040503050406030204" pitchFamily="18" charset="0"/>
                      </a:rPr>
                      <m:t>𝐺</m:t>
                    </m:r>
                    <m:r>
                      <a:rPr lang="en-US" altLang="ko-KR" i="1">
                        <a:latin typeface="Cambria Math" panose="02040503050406030204" pitchFamily="18" charset="0"/>
                      </a:rPr>
                      <m:t>=</m:t>
                    </m:r>
                    <m:d>
                      <m:dPr>
                        <m:ctrlPr>
                          <a:rPr lang="en-US" altLang="ko-KR" b="0" i="1" smtClean="0">
                            <a:latin typeface="Cambria Math" panose="02040503050406030204" pitchFamily="18" charset="0"/>
                          </a:rPr>
                        </m:ctrlPr>
                      </m:dPr>
                      <m:e>
                        <m:r>
                          <a:rPr lang="en-US" altLang="ko-KR" b="0" i="1" smtClean="0">
                            <a:latin typeface="Cambria Math" panose="02040503050406030204" pitchFamily="18" charset="0"/>
                          </a:rPr>
                          <m:t>𝑎</m:t>
                        </m:r>
                        <m:r>
                          <a:rPr lang="en-US" altLang="ko-KR" b="0" i="1" smtClean="0">
                            <a:latin typeface="Cambria Math" panose="02040503050406030204" pitchFamily="18" charset="0"/>
                          </a:rPr>
                          <m:t>+</m:t>
                        </m:r>
                        <m:r>
                          <a:rPr lang="en-US" altLang="ko-KR" b="0" i="1" smtClean="0">
                            <a:latin typeface="Cambria Math" panose="02040503050406030204" pitchFamily="18" charset="0"/>
                          </a:rPr>
                          <m:t>𝑏</m:t>
                        </m:r>
                      </m:e>
                    </m:d>
                    <m:r>
                      <a:rPr lang="en-US" altLang="ko-KR" i="1">
                        <a:latin typeface="Cambria Math" panose="02040503050406030204" pitchFamily="18" charset="0"/>
                        <a:ea typeface="Cambria Math" panose="02040503050406030204" pitchFamily="18" charset="0"/>
                      </a:rPr>
                      <m:t>⋆</m:t>
                    </m:r>
                    <m:r>
                      <a:rPr lang="en-US" altLang="ko-KR" b="0" i="1" smtClean="0">
                        <a:latin typeface="Cambria Math" panose="02040503050406030204" pitchFamily="18" charset="0"/>
                      </a:rPr>
                      <m:t>𝐺</m:t>
                    </m:r>
                    <m:r>
                      <a:rPr lang="en-US" altLang="ko-KR" b="0" i="1" smtClean="0">
                        <a:latin typeface="Cambria Math" panose="02040503050406030204" pitchFamily="18" charset="0"/>
                      </a:rPr>
                      <m:t>  (</m:t>
                    </m:r>
                    <m:r>
                      <a:rPr lang="en-US" altLang="ko-KR" b="0" i="1" smtClean="0">
                        <a:latin typeface="Cambria Math" panose="02040503050406030204" pitchFamily="18" charset="0"/>
                      </a:rPr>
                      <m:t>𝑚𝑜𝑑</m:t>
                    </m:r>
                    <m:r>
                      <a:rPr lang="en-US" altLang="ko-KR" b="0" i="1" smtClean="0">
                        <a:latin typeface="Cambria Math" panose="02040503050406030204" pitchFamily="18" charset="0"/>
                      </a:rPr>
                      <m:t> </m:t>
                    </m:r>
                    <m:r>
                      <a:rPr lang="en-US" altLang="ko-KR" b="0" i="1" smtClean="0">
                        <a:latin typeface="Cambria Math" panose="02040503050406030204" pitchFamily="18" charset="0"/>
                      </a:rPr>
                      <m:t>𝑝</m:t>
                    </m:r>
                    <m:r>
                      <a:rPr lang="en-US" altLang="ko-KR" b="0" i="1" smtClean="0">
                        <a:latin typeface="Cambria Math" panose="02040503050406030204" pitchFamily="18" charset="0"/>
                      </a:rPr>
                      <m:t>)</m:t>
                    </m:r>
                  </m:oMath>
                </a14:m>
                <a:endParaRPr lang="en-US" altLang="ko-KR" dirty="0"/>
              </a:p>
              <a:p>
                <a:pPr marL="144000"/>
                <a:r>
                  <a:rPr lang="en-US" altLang="ko-KR" dirty="0"/>
                  <a:t>|| : byte sequence</a:t>
                </a:r>
                <a:r>
                  <a:rPr lang="ko-KR" altLang="en-US" dirty="0"/>
                  <a:t>들을 연결 </a:t>
                </a:r>
                <a:r>
                  <a:rPr lang="en-US" altLang="ko-KR" dirty="0"/>
                  <a:t>, 0x1234 || 0x5678 = 0x12345678</a:t>
                </a:r>
              </a:p>
              <a:p>
                <a:pPr marL="144000"/>
                <a:r>
                  <a:rPr lang="ko-KR" altLang="en-US" dirty="0"/>
                  <a:t>기호 설명</a:t>
                </a:r>
                <a:endParaRPr lang="en-US" altLang="ko-KR" dirty="0"/>
              </a:p>
              <a:p>
                <a:pPr marL="504000" lvl="1"/>
                <a:r>
                  <a:rPr lang="en-US" altLang="ko-KR" dirty="0" err="1"/>
                  <a:t>i</a:t>
                </a:r>
                <a:r>
                  <a:rPr lang="en-US" altLang="ko-KR" dirty="0"/>
                  <a:t> : index</a:t>
                </a:r>
              </a:p>
              <a:p>
                <a:pPr marL="504000" lvl="1"/>
                <a:r>
                  <a:rPr lang="ko-KR" altLang="en-US" dirty="0"/>
                  <a:t>소문자 </a:t>
                </a:r>
                <a:r>
                  <a:rPr lang="en-US" altLang="ko-KR" dirty="0"/>
                  <a:t>p : private</a:t>
                </a:r>
                <a:r>
                  <a:rPr lang="ko-KR" altLang="en-US" dirty="0"/>
                  <a:t> </a:t>
                </a:r>
                <a:r>
                  <a:rPr lang="en-US" altLang="ko-KR" dirty="0"/>
                  <a:t>key ➡  </a:t>
                </a:r>
                <a:r>
                  <a:rPr lang="ko-KR" altLang="en-US" dirty="0"/>
                  <a:t>개인키</a:t>
                </a:r>
                <a:r>
                  <a:rPr lang="en-US" altLang="ko-KR" dirty="0"/>
                  <a:t>, </a:t>
                </a:r>
                <a:r>
                  <a:rPr lang="ko-KR" altLang="en-US" dirty="0"/>
                  <a:t>대문자 </a:t>
                </a:r>
                <a:r>
                  <a:rPr lang="en-US" altLang="ko-KR" dirty="0"/>
                  <a:t>P : point(p) = p * G = </a:t>
                </a:r>
                <a:r>
                  <a:rPr lang="ko-KR" altLang="en-US" dirty="0"/>
                  <a:t>타원곡선상 좌표 </a:t>
                </a:r>
                <a:r>
                  <a:rPr lang="en-US" altLang="ko-KR" dirty="0"/>
                  <a:t>➡ </a:t>
                </a:r>
                <a:r>
                  <a:rPr lang="ko-KR" altLang="en-US" dirty="0"/>
                  <a:t>공개키</a:t>
                </a:r>
                <a:endParaRPr lang="en-US" altLang="ko-KR" dirty="0"/>
              </a:p>
              <a:p>
                <a:pPr marL="504000" lvl="1"/>
                <a:r>
                  <a:rPr lang="en-US" altLang="ko-KR" dirty="0"/>
                  <a:t>ser : </a:t>
                </a:r>
                <a:r>
                  <a:rPr lang="ko-KR" altLang="en-US" dirty="0"/>
                  <a:t>직렬화</a:t>
                </a:r>
                <a:r>
                  <a:rPr lang="en-US" altLang="ko-KR" dirty="0"/>
                  <a:t>(serialize)</a:t>
                </a:r>
              </a:p>
              <a:p>
                <a:pPr indent="0">
                  <a:buNone/>
                </a:pPr>
                <a:r>
                  <a:rPr lang="ko-KR" altLang="en-US" dirty="0"/>
                  <a:t>변환 함수</a:t>
                </a:r>
                <a:endParaRPr lang="en-US" altLang="ko-KR" dirty="0"/>
              </a:p>
              <a:p>
                <a:pPr marL="144000"/>
                <a14:m>
                  <m:oMath xmlns:m="http://schemas.openxmlformats.org/officeDocument/2006/math">
                    <m:r>
                      <a:rPr lang="en-US" altLang="ko-KR" b="0" i="1" smtClean="0">
                        <a:latin typeface="Cambria Math" panose="02040503050406030204" pitchFamily="18" charset="0"/>
                      </a:rPr>
                      <m:t>𝑝𝑜𝑖𝑛𝑡</m:t>
                    </m:r>
                    <m:r>
                      <a:rPr lang="en-US" altLang="ko-KR" b="0" i="1" smtClean="0">
                        <a:latin typeface="Cambria Math" panose="02040503050406030204" pitchFamily="18" charset="0"/>
                      </a:rPr>
                      <m:t>(</m:t>
                    </m:r>
                    <m:r>
                      <a:rPr lang="en-US" altLang="ko-KR" b="0" i="1" smtClean="0">
                        <a:latin typeface="Cambria Math" panose="02040503050406030204" pitchFamily="18" charset="0"/>
                      </a:rPr>
                      <m:t>𝑝</m:t>
                    </m:r>
                    <m:r>
                      <a:rPr lang="en-US" altLang="ko-KR" b="0" i="1" smtClean="0">
                        <a:latin typeface="Cambria Math" panose="02040503050406030204" pitchFamily="18" charset="0"/>
                      </a:rPr>
                      <m:t>)</m:t>
                    </m:r>
                  </m:oMath>
                </a14:m>
                <a:r>
                  <a:rPr lang="en-US" altLang="ko-KR" dirty="0"/>
                  <a:t> :</a:t>
                </a:r>
                <a:r>
                  <a:rPr lang="ko-KR" altLang="en-US" dirty="0"/>
                  <a:t> </a:t>
                </a:r>
                <a:r>
                  <a:rPr lang="en-US" altLang="ko-KR" dirty="0"/>
                  <a:t>Private Key p</a:t>
                </a:r>
                <a:r>
                  <a:rPr lang="ko-KR" altLang="en-US" dirty="0"/>
                  <a:t> 의 타원 곡선 상 </a:t>
                </a:r>
                <a:r>
                  <a:rPr lang="en-US" altLang="ko-KR" dirty="0"/>
                  <a:t>Public Key </a:t>
                </a:r>
                <a:r>
                  <a:rPr lang="ko-KR" altLang="en-US" dirty="0"/>
                  <a:t>좌표</a:t>
                </a:r>
                <a:r>
                  <a:rPr lang="en-US" altLang="ko-KR" dirty="0"/>
                  <a:t>, </a:t>
                </a:r>
                <a14:m>
                  <m:oMath xmlns:m="http://schemas.openxmlformats.org/officeDocument/2006/math">
                    <m:r>
                      <m:rPr>
                        <m:sty m:val="p"/>
                      </m:rPr>
                      <a:rPr lang="en-US" altLang="ko-KR" dirty="0" smtClean="0">
                        <a:latin typeface="Cambria Math" panose="02040503050406030204" pitchFamily="18" charset="0"/>
                      </a:rPr>
                      <m:t>p</m:t>
                    </m:r>
                    <m:r>
                      <m:rPr>
                        <m:sty m:val="p"/>
                      </m:rPr>
                      <a:rPr lang="en-US" altLang="ko-KR" b="0" i="0" dirty="0" smtClean="0">
                        <a:latin typeface="Cambria Math" panose="02040503050406030204" pitchFamily="18" charset="0"/>
                      </a:rPr>
                      <m:t>oint</m:t>
                    </m:r>
                    <m:d>
                      <m:dPr>
                        <m:ctrlPr>
                          <a:rPr lang="en-US" altLang="ko-KR" b="0" i="0" dirty="0" smtClean="0">
                            <a:latin typeface="Cambria Math" panose="02040503050406030204" pitchFamily="18" charset="0"/>
                          </a:rPr>
                        </m:ctrlPr>
                      </m:dPr>
                      <m:e>
                        <m:r>
                          <m:rPr>
                            <m:sty m:val="p"/>
                          </m:rPr>
                          <a:rPr lang="en-US" altLang="ko-KR" b="0" i="0" dirty="0" smtClean="0">
                            <a:latin typeface="Cambria Math" panose="02040503050406030204" pitchFamily="18" charset="0"/>
                          </a:rPr>
                          <m:t>p</m:t>
                        </m:r>
                      </m:e>
                    </m:d>
                    <m:r>
                      <a:rPr lang="en-US" altLang="ko-KR" b="0" i="0" dirty="0" smtClean="0">
                        <a:latin typeface="Cambria Math" panose="02040503050406030204" pitchFamily="18" charset="0"/>
                      </a:rPr>
                      <m:t>= </m:t>
                    </m:r>
                    <m:r>
                      <a:rPr lang="en-US" altLang="ko-KR" b="0" i="1" smtClean="0">
                        <a:latin typeface="Cambria Math" panose="02040503050406030204" pitchFamily="18" charset="0"/>
                      </a:rPr>
                      <m:t>𝑝</m:t>
                    </m:r>
                    <m:r>
                      <a:rPr lang="en-US" altLang="ko-KR" b="0" i="1" smtClean="0">
                        <a:latin typeface="Cambria Math" panose="02040503050406030204" pitchFamily="18" charset="0"/>
                      </a:rPr>
                      <m:t> ∗</m:t>
                    </m:r>
                    <m:r>
                      <a:rPr lang="en-US" altLang="ko-KR" b="0" i="1" smtClean="0">
                        <a:latin typeface="Cambria Math" panose="02040503050406030204" pitchFamily="18" charset="0"/>
                      </a:rPr>
                      <m:t>𝐺</m:t>
                    </m:r>
                  </m:oMath>
                </a14:m>
                <a:endParaRPr lang="en-US" altLang="ko-KR" dirty="0"/>
              </a:p>
              <a:p>
                <a:pPr marL="144000"/>
                <a14:m>
                  <m:oMath xmlns:m="http://schemas.openxmlformats.org/officeDocument/2006/math">
                    <m:r>
                      <a:rPr lang="en-US" altLang="ko-KR" b="0" i="1" smtClean="0">
                        <a:latin typeface="Cambria Math" panose="02040503050406030204" pitchFamily="18" charset="0"/>
                      </a:rPr>
                      <m:t>𝑠𝑒𝑟</m:t>
                    </m:r>
                    <m:r>
                      <a:rPr lang="en-US" altLang="ko-KR" b="0" i="1" baseline="-25000" smtClean="0">
                        <a:latin typeface="Cambria Math" panose="02040503050406030204" pitchFamily="18" charset="0"/>
                      </a:rPr>
                      <m:t>32</m:t>
                    </m:r>
                    <m:r>
                      <a:rPr lang="en-US" altLang="ko-KR" b="0" i="1" smtClean="0">
                        <a:latin typeface="Cambria Math" panose="02040503050406030204" pitchFamily="18" charset="0"/>
                      </a:rPr>
                      <m:t>(</m:t>
                    </m:r>
                    <m:r>
                      <a:rPr lang="en-US" altLang="ko-KR" b="0" i="1" smtClean="0">
                        <a:latin typeface="Cambria Math" panose="02040503050406030204" pitchFamily="18" charset="0"/>
                      </a:rPr>
                      <m:t>𝑖</m:t>
                    </m:r>
                    <m:r>
                      <a:rPr lang="en-US" altLang="ko-KR" b="0" i="1" smtClean="0">
                        <a:latin typeface="Cambria Math" panose="02040503050406030204" pitchFamily="18" charset="0"/>
                      </a:rPr>
                      <m:t>)</m:t>
                    </m:r>
                  </m:oMath>
                </a14:m>
                <a:r>
                  <a:rPr lang="en-US" altLang="ko-KR" dirty="0"/>
                  <a:t> : 32 bits unsigned integer</a:t>
                </a:r>
                <a:r>
                  <a:rPr lang="ko-KR" altLang="en-US" dirty="0"/>
                  <a:t> </a:t>
                </a:r>
                <a:r>
                  <a:rPr lang="en-US" altLang="ko-KR" dirty="0" err="1"/>
                  <a:t>i</a:t>
                </a:r>
                <a:r>
                  <a:rPr lang="en-US" altLang="ko-KR" dirty="0"/>
                  <a:t> </a:t>
                </a:r>
                <a:r>
                  <a:rPr lang="ko-KR" altLang="en-US" dirty="0"/>
                  <a:t>를 </a:t>
                </a:r>
                <a:r>
                  <a:rPr lang="en-US" altLang="ko-KR" dirty="0"/>
                  <a:t>4 bytes</a:t>
                </a:r>
                <a:r>
                  <a:rPr lang="ko-KR" altLang="en-US" dirty="0"/>
                  <a:t>로 직렬화</a:t>
                </a:r>
                <a:r>
                  <a:rPr lang="en-US" altLang="ko-KR" dirty="0"/>
                  <a:t>(serialize)</a:t>
                </a:r>
                <a:r>
                  <a:rPr lang="ko-KR" altLang="en-US" dirty="0"/>
                  <a:t> </a:t>
                </a:r>
                <a:r>
                  <a:rPr lang="en-US" altLang="ko-KR" dirty="0"/>
                  <a:t>(Big Endian) , </a:t>
                </a:r>
                <a:r>
                  <a:rPr lang="ko-KR" altLang="en-US" sz="1600" dirty="0"/>
                  <a:t>예</a:t>
                </a:r>
                <a:r>
                  <a:rPr lang="en-US" altLang="ko-KR" sz="1600" dirty="0"/>
                  <a:t>) </a:t>
                </a:r>
                <a14:m>
                  <m:oMath xmlns:m="http://schemas.openxmlformats.org/officeDocument/2006/math">
                    <m:r>
                      <a:rPr lang="en-US" altLang="ko-KR" sz="1600" i="1">
                        <a:latin typeface="Cambria Math" panose="02040503050406030204" pitchFamily="18" charset="0"/>
                      </a:rPr>
                      <m:t>𝑠𝑒𝑟</m:t>
                    </m:r>
                    <m:r>
                      <a:rPr lang="en-US" altLang="ko-KR" sz="1600" i="1" baseline="-25000">
                        <a:latin typeface="Cambria Math" panose="02040503050406030204" pitchFamily="18" charset="0"/>
                      </a:rPr>
                      <m:t>32</m:t>
                    </m:r>
                    <m:r>
                      <a:rPr lang="en-US" altLang="ko-KR" sz="1600" i="1">
                        <a:latin typeface="Cambria Math" panose="02040503050406030204" pitchFamily="18" charset="0"/>
                      </a:rPr>
                      <m:t>(</m:t>
                    </m:r>
                    <m:r>
                      <a:rPr lang="en-US" altLang="ko-KR" sz="1600" b="0" i="1" smtClean="0">
                        <a:latin typeface="Cambria Math" panose="02040503050406030204" pitchFamily="18" charset="0"/>
                      </a:rPr>
                      <m:t>0</m:t>
                    </m:r>
                    <m:r>
                      <a:rPr lang="en-US" altLang="ko-KR" sz="1600" i="1">
                        <a:latin typeface="Cambria Math" panose="02040503050406030204" pitchFamily="18" charset="0"/>
                      </a:rPr>
                      <m:t>)</m:t>
                    </m:r>
                  </m:oMath>
                </a14:m>
                <a:r>
                  <a:rPr lang="en-US" altLang="ko-KR" sz="1600" dirty="0"/>
                  <a:t> = 0x00000000</a:t>
                </a:r>
              </a:p>
              <a:p>
                <a:pPr marL="144000"/>
                <a14:m>
                  <m:oMath xmlns:m="http://schemas.openxmlformats.org/officeDocument/2006/math">
                    <m:r>
                      <a:rPr lang="en-US" altLang="ko-KR" b="0" i="1" smtClean="0">
                        <a:latin typeface="Cambria Math" panose="02040503050406030204" pitchFamily="18" charset="0"/>
                      </a:rPr>
                      <m:t>𝑠𝑒𝑟</m:t>
                    </m:r>
                    <m:r>
                      <a:rPr lang="en-US" altLang="ko-KR" b="0" i="1" baseline="-25000" smtClean="0">
                        <a:latin typeface="Cambria Math" panose="02040503050406030204" pitchFamily="18" charset="0"/>
                      </a:rPr>
                      <m:t>256</m:t>
                    </m:r>
                    <m:r>
                      <a:rPr lang="en-US" altLang="ko-KR" b="0" i="1" smtClean="0">
                        <a:latin typeface="Cambria Math" panose="02040503050406030204" pitchFamily="18" charset="0"/>
                      </a:rPr>
                      <m:t>(</m:t>
                    </m:r>
                    <m:r>
                      <a:rPr lang="en-US" altLang="ko-KR" b="0" i="1" smtClean="0">
                        <a:latin typeface="Cambria Math" panose="02040503050406030204" pitchFamily="18" charset="0"/>
                      </a:rPr>
                      <m:t>𝑝</m:t>
                    </m:r>
                    <m:r>
                      <a:rPr lang="en-US" altLang="ko-KR" b="0" i="1" smtClean="0">
                        <a:latin typeface="Cambria Math" panose="02040503050406030204" pitchFamily="18" charset="0"/>
                      </a:rPr>
                      <m:t>)</m:t>
                    </m:r>
                  </m:oMath>
                </a14:m>
                <a:r>
                  <a:rPr lang="en-US" altLang="ko-KR" dirty="0"/>
                  <a:t> : </a:t>
                </a:r>
                <a:r>
                  <a:rPr lang="ko-KR" altLang="en-US" dirty="0"/>
                  <a:t>정수 </a:t>
                </a:r>
                <a:r>
                  <a:rPr lang="en-US" altLang="ko-KR" dirty="0"/>
                  <a:t>p</a:t>
                </a:r>
                <a:r>
                  <a:rPr lang="ko-KR" altLang="en-US" dirty="0"/>
                  <a:t>를 </a:t>
                </a:r>
                <a:r>
                  <a:rPr lang="en-US" altLang="ko-KR" dirty="0"/>
                  <a:t>32 bytes</a:t>
                </a:r>
                <a:r>
                  <a:rPr lang="ko-KR" altLang="en-US" dirty="0"/>
                  <a:t>로 직렬화</a:t>
                </a:r>
                <a:r>
                  <a:rPr lang="en-US" altLang="ko-KR" dirty="0"/>
                  <a:t>(serialize) (Big Endian)</a:t>
                </a:r>
              </a:p>
              <a:p>
                <a:pPr marL="144000"/>
                <a14:m>
                  <m:oMath xmlns:m="http://schemas.openxmlformats.org/officeDocument/2006/math">
                    <m:r>
                      <a:rPr lang="en-US" altLang="ko-KR" b="0" i="1" smtClean="0">
                        <a:latin typeface="Cambria Math" panose="02040503050406030204" pitchFamily="18" charset="0"/>
                      </a:rPr>
                      <m:t>𝑠𝑒𝑟</m:t>
                    </m:r>
                    <m:r>
                      <a:rPr lang="en-US" altLang="ko-KR" b="0" i="1" baseline="-25000" smtClean="0">
                        <a:latin typeface="Cambria Math" panose="02040503050406030204" pitchFamily="18" charset="0"/>
                      </a:rPr>
                      <m:t>𝑝</m:t>
                    </m:r>
                    <m:r>
                      <a:rPr lang="en-US" altLang="ko-KR" b="0" i="1" smtClean="0">
                        <a:latin typeface="Cambria Math" panose="02040503050406030204" pitchFamily="18" charset="0"/>
                      </a:rPr>
                      <m:t>(</m:t>
                    </m:r>
                    <m:r>
                      <a:rPr lang="en-US" altLang="ko-KR" b="0" i="1" smtClean="0">
                        <a:latin typeface="Cambria Math" panose="02040503050406030204" pitchFamily="18" charset="0"/>
                      </a:rPr>
                      <m:t>𝑃</m:t>
                    </m:r>
                    <m:r>
                      <a:rPr lang="en-US" altLang="ko-KR" b="0" i="1" smtClean="0">
                        <a:latin typeface="Cambria Math" panose="02040503050406030204" pitchFamily="18" charset="0"/>
                      </a:rPr>
                      <m:t>) </m:t>
                    </m:r>
                  </m:oMath>
                </a14:m>
                <a:r>
                  <a:rPr lang="en-US" altLang="ko-KR" dirty="0"/>
                  <a:t>: </a:t>
                </a:r>
                <a:r>
                  <a:rPr lang="ko-KR" altLang="en-US" dirty="0"/>
                  <a:t>좌표 </a:t>
                </a:r>
                <a14:m>
                  <m:oMath xmlns:m="http://schemas.openxmlformats.org/officeDocument/2006/math">
                    <m:r>
                      <a:rPr lang="en-US" altLang="ko-KR" b="0" i="1" smtClean="0">
                        <a:latin typeface="Cambria Math" panose="02040503050406030204" pitchFamily="18" charset="0"/>
                      </a:rPr>
                      <m:t>𝑃</m:t>
                    </m:r>
                    <m:r>
                      <a:rPr lang="en-US" altLang="ko-KR" b="0" i="1" smtClean="0">
                        <a:latin typeface="Cambria Math" panose="02040503050406030204" pitchFamily="18" charset="0"/>
                      </a:rPr>
                      <m:t>=(</m:t>
                    </m:r>
                    <m:r>
                      <a:rPr lang="en-US" altLang="ko-KR" b="0" i="1" smtClean="0">
                        <a:latin typeface="Cambria Math" panose="02040503050406030204" pitchFamily="18" charset="0"/>
                      </a:rPr>
                      <m:t>𝑥</m:t>
                    </m:r>
                    <m:r>
                      <a:rPr lang="en-US" altLang="ko-KR" b="0" i="1" smtClean="0">
                        <a:latin typeface="Cambria Math" panose="02040503050406030204" pitchFamily="18" charset="0"/>
                      </a:rPr>
                      <m:t>,</m:t>
                    </m:r>
                    <m:r>
                      <a:rPr lang="en-US" altLang="ko-KR" b="0" i="1" smtClean="0">
                        <a:latin typeface="Cambria Math" panose="02040503050406030204" pitchFamily="18" charset="0"/>
                      </a:rPr>
                      <m:t>𝑦</m:t>
                    </m:r>
                    <m:r>
                      <a:rPr lang="en-US" altLang="ko-KR" b="0" i="1" smtClean="0">
                        <a:latin typeface="Cambria Math" panose="02040503050406030204" pitchFamily="18" charset="0"/>
                      </a:rPr>
                      <m:t>)</m:t>
                    </m:r>
                  </m:oMath>
                </a14:m>
                <a:r>
                  <a:rPr lang="ko-KR" altLang="en-US" dirty="0"/>
                  <a:t> 를 </a:t>
                </a:r>
                <a:r>
                  <a:rPr lang="en-US" altLang="ko-KR" dirty="0"/>
                  <a:t>SEC1</a:t>
                </a:r>
                <a:r>
                  <a:rPr lang="ko-KR" altLang="en-US" dirty="0"/>
                  <a:t>의 압축 형식을 사용하여 직렬화</a:t>
                </a:r>
                <a:endParaRPr lang="en-US" altLang="ko-KR" dirty="0"/>
              </a:p>
              <a:p>
                <a:pPr marL="504000" lvl="1"/>
                <a14:m>
                  <m:oMath xmlns:m="http://schemas.openxmlformats.org/officeDocument/2006/math">
                    <m:d>
                      <m:dPr>
                        <m:ctrlPr>
                          <a:rPr lang="en-US" altLang="ko-KR" b="0" i="1" smtClean="0">
                            <a:latin typeface="Cambria Math" panose="02040503050406030204" pitchFamily="18" charset="0"/>
                          </a:rPr>
                        </m:ctrlPr>
                      </m:dPr>
                      <m:e>
                        <m:r>
                          <a:rPr lang="en-US" altLang="ko-KR" b="0" i="1" smtClean="0">
                            <a:latin typeface="Cambria Math" panose="02040503050406030204" pitchFamily="18" charset="0"/>
                          </a:rPr>
                          <m:t>0</m:t>
                        </m:r>
                        <m:r>
                          <a:rPr lang="en-US" altLang="ko-KR" b="0" i="1" smtClean="0">
                            <a:latin typeface="Cambria Math" panose="02040503050406030204" pitchFamily="18" charset="0"/>
                          </a:rPr>
                          <m:t>𝑥</m:t>
                        </m:r>
                        <m:r>
                          <a:rPr lang="en-US" altLang="ko-KR" b="0" i="1" smtClean="0">
                            <a:latin typeface="Cambria Math" panose="02040503050406030204" pitchFamily="18" charset="0"/>
                          </a:rPr>
                          <m:t>02 </m:t>
                        </m:r>
                        <m:r>
                          <a:rPr lang="en-US" altLang="ko-KR" b="0" i="1" smtClean="0">
                            <a:latin typeface="Cambria Math" panose="02040503050406030204" pitchFamily="18" charset="0"/>
                          </a:rPr>
                          <m:t>𝑜𝑟</m:t>
                        </m:r>
                        <m:r>
                          <a:rPr lang="en-US" altLang="ko-KR" b="0" i="1" smtClean="0">
                            <a:latin typeface="Cambria Math" panose="02040503050406030204" pitchFamily="18" charset="0"/>
                          </a:rPr>
                          <m:t> 0</m:t>
                        </m:r>
                        <m:r>
                          <a:rPr lang="en-US" altLang="ko-KR" b="0" i="1" smtClean="0">
                            <a:latin typeface="Cambria Math" panose="02040503050406030204" pitchFamily="18" charset="0"/>
                          </a:rPr>
                          <m:t>𝑥</m:t>
                        </m:r>
                        <m:r>
                          <a:rPr lang="en-US" altLang="ko-KR" b="0" i="1" smtClean="0">
                            <a:latin typeface="Cambria Math" panose="02040503050406030204" pitchFamily="18" charset="0"/>
                          </a:rPr>
                          <m:t>03</m:t>
                        </m:r>
                      </m:e>
                    </m:d>
                    <m:r>
                      <a:rPr lang="en-US" altLang="ko-KR" b="0" i="1" smtClean="0">
                        <a:latin typeface="Cambria Math" panose="02040503050406030204" pitchFamily="18" charset="0"/>
                        <a:ea typeface="Cambria Math" panose="02040503050406030204" pitchFamily="18" charset="0"/>
                      </a:rPr>
                      <m:t>∥</m:t>
                    </m:r>
                    <m:r>
                      <a:rPr lang="en-US" altLang="ko-KR" b="0" i="1" smtClean="0">
                        <a:latin typeface="Cambria Math" panose="02040503050406030204" pitchFamily="18" charset="0"/>
                      </a:rPr>
                      <m:t>𝑠𝑒𝑟</m:t>
                    </m:r>
                    <m:r>
                      <a:rPr lang="en-US" altLang="ko-KR" b="0" i="1" baseline="-25000" smtClean="0">
                        <a:latin typeface="Cambria Math" panose="02040503050406030204" pitchFamily="18" charset="0"/>
                      </a:rPr>
                      <m:t>256</m:t>
                    </m:r>
                    <m:r>
                      <a:rPr lang="en-US" altLang="ko-KR" b="0" i="1" smtClean="0">
                        <a:latin typeface="Cambria Math" panose="02040503050406030204" pitchFamily="18" charset="0"/>
                      </a:rPr>
                      <m:t>(</m:t>
                    </m:r>
                    <m:r>
                      <a:rPr lang="en-US" altLang="ko-KR" b="0" i="1" smtClean="0">
                        <a:latin typeface="Cambria Math" panose="02040503050406030204" pitchFamily="18" charset="0"/>
                      </a:rPr>
                      <m:t>𝑥</m:t>
                    </m:r>
                    <m:r>
                      <a:rPr lang="en-US" altLang="ko-KR" b="0" i="1" smtClean="0">
                        <a:latin typeface="Cambria Math" panose="02040503050406030204" pitchFamily="18" charset="0"/>
                      </a:rPr>
                      <m:t>) </m:t>
                    </m:r>
                  </m:oMath>
                </a14:m>
                <a:r>
                  <a:rPr lang="en-US" altLang="ko-KR" dirty="0"/>
                  <a:t>➡ 0x02 : y </a:t>
                </a:r>
                <a:r>
                  <a:rPr lang="ko-KR" altLang="en-US" dirty="0"/>
                  <a:t>좌표 짝수</a:t>
                </a:r>
                <a:r>
                  <a:rPr lang="en-US" altLang="ko-KR" dirty="0"/>
                  <a:t>, 0x03 :</a:t>
                </a:r>
                <a:r>
                  <a:rPr lang="ko-KR" altLang="en-US" dirty="0"/>
                  <a:t> </a:t>
                </a:r>
                <a:r>
                  <a:rPr lang="en-US" altLang="ko-KR" dirty="0"/>
                  <a:t>y</a:t>
                </a:r>
                <a:r>
                  <a:rPr lang="ko-KR" altLang="en-US" dirty="0"/>
                  <a:t> 좌표 홀수</a:t>
                </a:r>
                <a:endParaRPr lang="en-US" altLang="ko-KR" dirty="0"/>
              </a:p>
              <a:p>
                <a:pPr marL="144000"/>
                <a14:m>
                  <m:oMath xmlns:m="http://schemas.openxmlformats.org/officeDocument/2006/math">
                    <m:r>
                      <a:rPr lang="en-US" altLang="ko-KR" b="0" i="1" smtClean="0">
                        <a:latin typeface="Cambria Math" panose="02040503050406030204" pitchFamily="18" charset="0"/>
                      </a:rPr>
                      <m:t>𝑝𝑎𝑟𝑠𝑒</m:t>
                    </m:r>
                    <m:r>
                      <a:rPr lang="en-US" altLang="ko-KR" b="0" i="1" baseline="-25000" smtClean="0">
                        <a:latin typeface="Cambria Math" panose="02040503050406030204" pitchFamily="18" charset="0"/>
                      </a:rPr>
                      <m:t>256</m:t>
                    </m:r>
                    <m:r>
                      <a:rPr lang="en-US" altLang="ko-KR" b="0" i="1" smtClean="0">
                        <a:latin typeface="Cambria Math" panose="02040503050406030204" pitchFamily="18" charset="0"/>
                      </a:rPr>
                      <m:t>(</m:t>
                    </m:r>
                    <m:r>
                      <a:rPr lang="en-US" altLang="ko-KR" b="0" i="1" smtClean="0">
                        <a:latin typeface="Cambria Math" panose="02040503050406030204" pitchFamily="18" charset="0"/>
                      </a:rPr>
                      <m:t>𝑝</m:t>
                    </m:r>
                    <m:r>
                      <a:rPr lang="en-US" altLang="ko-KR" b="0" i="1" smtClean="0">
                        <a:latin typeface="Cambria Math" panose="02040503050406030204" pitchFamily="18" charset="0"/>
                      </a:rPr>
                      <m:t>) </m:t>
                    </m:r>
                  </m:oMath>
                </a14:m>
                <a:r>
                  <a:rPr lang="en-US" altLang="ko-KR" dirty="0"/>
                  <a:t> : 32 bytes p</a:t>
                </a:r>
                <a:r>
                  <a:rPr lang="ko-KR" altLang="en-US" dirty="0"/>
                  <a:t>를 </a:t>
                </a:r>
                <a:r>
                  <a:rPr lang="en-US" altLang="ko-KR" dirty="0"/>
                  <a:t>256 bits </a:t>
                </a:r>
                <a:r>
                  <a:rPr lang="ko-KR" altLang="en-US" dirty="0"/>
                  <a:t>숫자로 해석 </a:t>
                </a:r>
                <a:r>
                  <a:rPr lang="en-US" altLang="ko-KR" dirty="0"/>
                  <a:t>(Big Endian)</a:t>
                </a:r>
                <a:endParaRPr lang="ko-KR" altLang="en-US" dirty="0"/>
              </a:p>
            </p:txBody>
          </p:sp>
        </mc:Choice>
        <mc:Fallback>
          <p:sp>
            <p:nvSpPr>
              <p:cNvPr id="2" name="내용 개체 틀 1">
                <a:extLst>
                  <a:ext uri="{FF2B5EF4-FFF2-40B4-BE49-F238E27FC236}">
                    <a16:creationId xmlns:a16="http://schemas.microsoft.com/office/drawing/2014/main" id="{3A30FC9A-2AEC-4F1F-8E25-3541A9C90BD7}"/>
                  </a:ext>
                </a:extLst>
              </p:cNvPr>
              <p:cNvSpPr>
                <a:spLocks noGrp="1" noRot="1" noChangeAspect="1" noMove="1" noResize="1" noEditPoints="1" noAdjustHandles="1" noChangeArrowheads="1" noChangeShapeType="1" noTextEdit="1"/>
              </p:cNvSpPr>
              <p:nvPr>
                <p:ph idx="1"/>
              </p:nvPr>
            </p:nvSpPr>
            <p:spPr>
              <a:xfrm>
                <a:off x="241299" y="674860"/>
                <a:ext cx="11683999" cy="6030740"/>
              </a:xfrm>
              <a:blipFill>
                <a:blip r:embed="rId2"/>
                <a:stretch>
                  <a:fillRect l="-470" t="-809"/>
                </a:stretch>
              </a:blipFill>
            </p:spPr>
            <p:txBody>
              <a:bodyPr/>
              <a:lstStyle/>
              <a:p>
                <a:r>
                  <a:rPr lang="ko-KR" altLang="en-US">
                    <a:noFill/>
                  </a:rPr>
                  <a:t> </a:t>
                </a:r>
              </a:p>
            </p:txBody>
          </p:sp>
        </mc:Fallback>
      </mc:AlternateContent>
      <p:sp>
        <p:nvSpPr>
          <p:cNvPr id="3" name="제목 2">
            <a:extLst>
              <a:ext uri="{FF2B5EF4-FFF2-40B4-BE49-F238E27FC236}">
                <a16:creationId xmlns:a16="http://schemas.microsoft.com/office/drawing/2014/main" id="{A37211C1-71DD-417A-B759-8DAEDD2C5F74}"/>
              </a:ext>
            </a:extLst>
          </p:cNvPr>
          <p:cNvSpPr>
            <a:spLocks noGrp="1"/>
          </p:cNvSpPr>
          <p:nvPr>
            <p:ph type="title"/>
          </p:nvPr>
        </p:nvSpPr>
        <p:spPr/>
        <p:txBody>
          <a:bodyPr/>
          <a:lstStyle/>
          <a:p>
            <a:r>
              <a:rPr lang="en-US" altLang="ko-KR" dirty="0"/>
              <a:t>BIP-32 HD(Hierarchical Deterministic) Wallets</a:t>
            </a:r>
            <a:endParaRPr lang="ko-KR" altLang="en-US" dirty="0"/>
          </a:p>
        </p:txBody>
      </p:sp>
    </p:spTree>
    <p:extLst>
      <p:ext uri="{BB962C8B-B14F-4D97-AF65-F5344CB8AC3E}">
        <p14:creationId xmlns:p14="http://schemas.microsoft.com/office/powerpoint/2010/main" val="2635179650"/>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AD2F3549-1C59-46B3-B723-798F03A9E081}"/>
              </a:ext>
            </a:extLst>
          </p:cNvPr>
          <p:cNvSpPr>
            <a:spLocks noGrp="1"/>
          </p:cNvSpPr>
          <p:nvPr>
            <p:ph idx="1"/>
          </p:nvPr>
        </p:nvSpPr>
        <p:spPr>
          <a:xfrm>
            <a:off x="241299" y="674860"/>
            <a:ext cx="11683999" cy="6030740"/>
          </a:xfrm>
        </p:spPr>
        <p:txBody>
          <a:bodyPr>
            <a:normAutofit/>
          </a:bodyPr>
          <a:lstStyle/>
          <a:p>
            <a:pPr indent="0">
              <a:buNone/>
            </a:pPr>
            <a:r>
              <a:rPr lang="ko-KR" altLang="en-US" sz="2000" dirty="0">
                <a:solidFill>
                  <a:srgbClr val="00C8EB"/>
                </a:solidFill>
              </a:rPr>
              <a:t>확장 키</a:t>
            </a:r>
            <a:r>
              <a:rPr lang="ko-KR" altLang="en-US" sz="2000" dirty="0"/>
              <a:t> </a:t>
            </a:r>
            <a:r>
              <a:rPr lang="en-US" altLang="ko-KR" sz="2000" dirty="0"/>
              <a:t>(Extended key) : (k, c) = </a:t>
            </a:r>
            <a:r>
              <a:rPr lang="en-US" altLang="ko-KR" sz="2000" dirty="0">
                <a:solidFill>
                  <a:srgbClr val="00C8EB"/>
                </a:solidFill>
              </a:rPr>
              <a:t>(key, chain code)</a:t>
            </a:r>
          </a:p>
          <a:p>
            <a:r>
              <a:rPr lang="ko-KR" altLang="en-US" dirty="0">
                <a:solidFill>
                  <a:srgbClr val="FFC700"/>
                </a:solidFill>
              </a:rPr>
              <a:t>체인코드</a:t>
            </a:r>
            <a:r>
              <a:rPr lang="en-US" altLang="ko-KR" dirty="0"/>
              <a:t>(chain code)</a:t>
            </a:r>
            <a:r>
              <a:rPr lang="ko-KR" altLang="en-US" dirty="0"/>
              <a:t> </a:t>
            </a:r>
            <a:r>
              <a:rPr lang="en-US" altLang="ko-KR" dirty="0"/>
              <a:t>: </a:t>
            </a:r>
            <a:r>
              <a:rPr lang="ko-KR" altLang="en-US" dirty="0"/>
              <a:t>키 파생 시</a:t>
            </a:r>
            <a:r>
              <a:rPr lang="en-US" altLang="ko-KR" dirty="0"/>
              <a:t>, </a:t>
            </a:r>
            <a:r>
              <a:rPr lang="ko-KR" altLang="en-US" dirty="0"/>
              <a:t>키 자체에만 의존하는 것을 방지하기 위한 추가 엔트로피</a:t>
            </a:r>
            <a:r>
              <a:rPr lang="en-US" altLang="ko-KR" dirty="0"/>
              <a:t>(256 bits)</a:t>
            </a:r>
          </a:p>
          <a:p>
            <a:r>
              <a:rPr lang="ko-KR" altLang="en-US" dirty="0">
                <a:solidFill>
                  <a:srgbClr val="FFC700"/>
                </a:solidFill>
              </a:rPr>
              <a:t>확장 개인 키</a:t>
            </a:r>
            <a:r>
              <a:rPr lang="en-US" altLang="ko-KR" dirty="0"/>
              <a:t>(</a:t>
            </a:r>
            <a:r>
              <a:rPr lang="en-US" altLang="ko-KR" dirty="0" err="1"/>
              <a:t>xprv</a:t>
            </a:r>
            <a:r>
              <a:rPr lang="en-US" altLang="ko-KR" dirty="0"/>
              <a:t>, extended private key)</a:t>
            </a:r>
            <a:r>
              <a:rPr lang="ko-KR" altLang="en-US" dirty="0"/>
              <a:t> </a:t>
            </a:r>
            <a:r>
              <a:rPr lang="en-US" altLang="ko-KR" dirty="0"/>
              <a:t>= </a:t>
            </a:r>
            <a:r>
              <a:rPr lang="en-US" altLang="ko-KR" dirty="0">
                <a:solidFill>
                  <a:srgbClr val="FFC700"/>
                </a:solidFill>
              </a:rPr>
              <a:t>(k, c)</a:t>
            </a:r>
            <a:r>
              <a:rPr lang="en-US" altLang="ko-KR" dirty="0"/>
              <a:t> , k = </a:t>
            </a:r>
            <a:r>
              <a:rPr lang="ko-KR" altLang="en-US" dirty="0"/>
              <a:t>개인키</a:t>
            </a:r>
            <a:r>
              <a:rPr lang="en-US" altLang="ko-KR" dirty="0"/>
              <a:t> c = </a:t>
            </a:r>
            <a:r>
              <a:rPr lang="ko-KR" altLang="en-US" dirty="0"/>
              <a:t>체인 코드</a:t>
            </a:r>
            <a:endParaRPr lang="en-US" altLang="ko-KR" dirty="0"/>
          </a:p>
          <a:p>
            <a:r>
              <a:rPr lang="ko-KR" altLang="en-US" dirty="0">
                <a:solidFill>
                  <a:srgbClr val="FFC700"/>
                </a:solidFill>
              </a:rPr>
              <a:t>확장 공개 키</a:t>
            </a:r>
            <a:r>
              <a:rPr lang="en-US" altLang="ko-KR" dirty="0"/>
              <a:t>(</a:t>
            </a:r>
            <a:r>
              <a:rPr lang="en-US" altLang="ko-KR" dirty="0" err="1"/>
              <a:t>xpub</a:t>
            </a:r>
            <a:r>
              <a:rPr lang="en-US" altLang="ko-KR" dirty="0"/>
              <a:t>, extended public key)</a:t>
            </a:r>
            <a:r>
              <a:rPr lang="ko-KR" altLang="en-US" dirty="0"/>
              <a:t> </a:t>
            </a:r>
            <a:r>
              <a:rPr lang="en-US" altLang="ko-KR" dirty="0"/>
              <a:t>= </a:t>
            </a:r>
            <a:r>
              <a:rPr lang="en-US" altLang="ko-KR" dirty="0">
                <a:solidFill>
                  <a:srgbClr val="FFC700"/>
                </a:solidFill>
              </a:rPr>
              <a:t>(K, c)</a:t>
            </a:r>
            <a:r>
              <a:rPr lang="en-US" altLang="ko-KR" dirty="0"/>
              <a:t>, K = point(k) (</a:t>
            </a:r>
            <a:r>
              <a:rPr lang="ko-KR" altLang="en-US" dirty="0"/>
              <a:t>공개키</a:t>
            </a:r>
            <a:r>
              <a:rPr lang="en-US" altLang="ko-KR" dirty="0"/>
              <a:t>) , c = </a:t>
            </a:r>
            <a:r>
              <a:rPr lang="ko-KR" altLang="en-US" dirty="0"/>
              <a:t>체인 코드</a:t>
            </a:r>
            <a:endParaRPr lang="en-US" altLang="ko-KR" dirty="0"/>
          </a:p>
          <a:p>
            <a:pPr indent="0">
              <a:buNone/>
            </a:pPr>
            <a:r>
              <a:rPr lang="ko-KR" altLang="en-US" sz="2000" dirty="0"/>
              <a:t>확장 키는 일반 자식 키</a:t>
            </a:r>
            <a:r>
              <a:rPr lang="en-US" altLang="ko-KR" sz="2000" dirty="0"/>
              <a:t>,  </a:t>
            </a:r>
            <a:r>
              <a:rPr lang="ko-KR" altLang="en-US" sz="2000" dirty="0"/>
              <a:t>강화 자식 키로 구분 </a:t>
            </a:r>
            <a:r>
              <a:rPr lang="en-US" altLang="ko-KR" sz="2000" dirty="0"/>
              <a:t>(normal</a:t>
            </a:r>
            <a:r>
              <a:rPr lang="ko-KR" altLang="en-US" sz="2000" dirty="0"/>
              <a:t> </a:t>
            </a:r>
            <a:r>
              <a:rPr lang="en-US" altLang="ko-KR" sz="2000" dirty="0"/>
              <a:t>child</a:t>
            </a:r>
            <a:r>
              <a:rPr lang="ko-KR" altLang="en-US" sz="2000" dirty="0"/>
              <a:t> </a:t>
            </a:r>
            <a:r>
              <a:rPr lang="en-US" altLang="ko-KR" sz="2000" dirty="0"/>
              <a:t>key,</a:t>
            </a:r>
            <a:r>
              <a:rPr lang="ko-KR" altLang="en-US" sz="2000" dirty="0"/>
              <a:t> </a:t>
            </a:r>
            <a:r>
              <a:rPr lang="en-US" altLang="ko-KR" sz="2000" dirty="0"/>
              <a:t>hardened child key)</a:t>
            </a:r>
          </a:p>
          <a:p>
            <a:r>
              <a:rPr lang="ko-KR" altLang="en-US" dirty="0">
                <a:solidFill>
                  <a:srgbClr val="FFC700"/>
                </a:solidFill>
              </a:rPr>
              <a:t>일반 자식 키</a:t>
            </a:r>
            <a:r>
              <a:rPr lang="en-US" altLang="ko-KR" dirty="0"/>
              <a:t>(2</a:t>
            </a:r>
            <a:r>
              <a:rPr lang="en-US" altLang="ko-KR" baseline="30000" dirty="0"/>
              <a:t>31</a:t>
            </a:r>
            <a:r>
              <a:rPr lang="ko-KR" altLang="en-US" dirty="0"/>
              <a:t>개</a:t>
            </a:r>
            <a:r>
              <a:rPr lang="en-US" altLang="ko-KR" dirty="0"/>
              <a:t>) - Index: 0 ~ 2</a:t>
            </a:r>
            <a:r>
              <a:rPr lang="en-US" altLang="ko-KR" baseline="30000" dirty="0"/>
              <a:t>31</a:t>
            </a:r>
            <a:r>
              <a:rPr lang="en-US" altLang="ko-KR" dirty="0"/>
              <a:t> - 1</a:t>
            </a:r>
          </a:p>
          <a:p>
            <a:r>
              <a:rPr lang="ko-KR" altLang="en-US" dirty="0">
                <a:solidFill>
                  <a:srgbClr val="FFC700"/>
                </a:solidFill>
              </a:rPr>
              <a:t>강화 자식 키</a:t>
            </a:r>
            <a:r>
              <a:rPr lang="en-US" altLang="ko-KR" dirty="0"/>
              <a:t>(2</a:t>
            </a:r>
            <a:r>
              <a:rPr lang="en-US" altLang="ko-KR" baseline="30000" dirty="0"/>
              <a:t>31</a:t>
            </a:r>
            <a:r>
              <a:rPr lang="ko-KR" altLang="en-US" dirty="0"/>
              <a:t>개</a:t>
            </a:r>
            <a:r>
              <a:rPr lang="en-US" altLang="ko-KR" dirty="0"/>
              <a:t>) - Index: 2</a:t>
            </a:r>
            <a:r>
              <a:rPr lang="en-US" altLang="ko-KR" baseline="30000" dirty="0"/>
              <a:t>31</a:t>
            </a:r>
            <a:r>
              <a:rPr lang="en-US" altLang="ko-KR" dirty="0"/>
              <a:t> ~ 2</a:t>
            </a:r>
            <a:r>
              <a:rPr lang="en-US" altLang="ko-KR" baseline="30000" dirty="0"/>
              <a:t>32</a:t>
            </a:r>
            <a:r>
              <a:rPr lang="en-US" altLang="ko-KR" dirty="0"/>
              <a:t> - 1 ➡ </a:t>
            </a:r>
            <a:r>
              <a:rPr lang="en-US" altLang="ko-KR" dirty="0" err="1"/>
              <a:t>i</a:t>
            </a:r>
            <a:r>
              <a:rPr lang="en-US" altLang="ko-KR" dirty="0"/>
              <a:t> +2</a:t>
            </a:r>
            <a:r>
              <a:rPr lang="en-US" altLang="ko-KR" baseline="30000" dirty="0"/>
              <a:t>31 </a:t>
            </a:r>
            <a:r>
              <a:rPr lang="en-US" altLang="ko-KR" dirty="0"/>
              <a:t>=</a:t>
            </a:r>
            <a:r>
              <a:rPr lang="en-US" altLang="ko-KR" baseline="30000" dirty="0"/>
              <a:t> </a:t>
            </a:r>
            <a:r>
              <a:rPr lang="en-US" altLang="ko-KR" dirty="0" err="1"/>
              <a:t>i</a:t>
            </a:r>
            <a:r>
              <a:rPr lang="en-US" altLang="ko-KR" sz="2000" b="1" baseline="-25000" dirty="0" err="1"/>
              <a:t>H</a:t>
            </a:r>
            <a:r>
              <a:rPr lang="en-US" altLang="ko-KR" b="1" baseline="-25000" dirty="0"/>
              <a:t> </a:t>
            </a:r>
            <a:r>
              <a:rPr lang="en-US" altLang="ko-KR" dirty="0"/>
              <a:t>= </a:t>
            </a:r>
            <a:r>
              <a:rPr lang="en-US" altLang="ko-KR" dirty="0" err="1">
                <a:solidFill>
                  <a:srgbClr val="FFC700"/>
                </a:solidFill>
              </a:rPr>
              <a:t>i</a:t>
            </a:r>
            <a:r>
              <a:rPr lang="en-US" altLang="ko-KR" sz="1000" dirty="0">
                <a:solidFill>
                  <a:srgbClr val="FFC700"/>
                </a:solidFill>
              </a:rPr>
              <a:t> </a:t>
            </a:r>
            <a:r>
              <a:rPr lang="en-US" altLang="ko-KR" sz="2000" b="1" dirty="0">
                <a:solidFill>
                  <a:srgbClr val="FFC700"/>
                </a:solidFill>
              </a:rPr>
              <a:t>'</a:t>
            </a:r>
            <a:r>
              <a:rPr lang="en-US" altLang="ko-KR" dirty="0">
                <a:solidFill>
                  <a:srgbClr val="FFC700"/>
                </a:solidFill>
              </a:rPr>
              <a:t> </a:t>
            </a:r>
          </a:p>
          <a:p>
            <a:pPr indent="0">
              <a:buNone/>
            </a:pPr>
            <a:r>
              <a:rPr lang="ko-KR" altLang="en-US" sz="2000" dirty="0">
                <a:solidFill>
                  <a:srgbClr val="00C8EB"/>
                </a:solidFill>
              </a:rPr>
              <a:t>자식 키 파생 함수</a:t>
            </a:r>
            <a:r>
              <a:rPr lang="ko-KR" altLang="en-US" sz="2000" dirty="0"/>
              <a:t> </a:t>
            </a:r>
            <a:r>
              <a:rPr lang="en-US" altLang="ko-KR" sz="2000" dirty="0"/>
              <a:t>(</a:t>
            </a:r>
            <a:r>
              <a:rPr lang="en-US" altLang="ko-KR" sz="2000" dirty="0">
                <a:solidFill>
                  <a:srgbClr val="00C8EB"/>
                </a:solidFill>
              </a:rPr>
              <a:t>CKD</a:t>
            </a:r>
            <a:r>
              <a:rPr lang="en-US" altLang="ko-KR" sz="2000" dirty="0"/>
              <a:t>, Child Key Derivation Function),</a:t>
            </a:r>
            <a:r>
              <a:rPr lang="en-US" altLang="ko-KR" sz="1750" dirty="0"/>
              <a:t> CKD(x, n) = HMAC-SHA512(key = </a:t>
            </a:r>
            <a:r>
              <a:rPr lang="en-US" altLang="ko-KR" sz="1750" dirty="0" err="1"/>
              <a:t>x</a:t>
            </a:r>
            <a:r>
              <a:rPr lang="en-US" altLang="ko-KR" sz="1750" baseline="-25000" dirty="0" err="1"/>
              <a:t>chaincode</a:t>
            </a:r>
            <a:r>
              <a:rPr lang="en-US" altLang="ko-KR" sz="1750" dirty="0"/>
              <a:t>, data = </a:t>
            </a:r>
            <a:r>
              <a:rPr lang="en-US" altLang="ko-KR" sz="1750" dirty="0" err="1"/>
              <a:t>x</a:t>
            </a:r>
            <a:r>
              <a:rPr lang="en-US" altLang="ko-KR" sz="1750" baseline="-25000" dirty="0" err="1"/>
              <a:t>PublicKey</a:t>
            </a:r>
            <a:r>
              <a:rPr lang="en-US" altLang="ko-KR" sz="1750" dirty="0"/>
              <a:t> || n) </a:t>
            </a:r>
          </a:p>
          <a:p>
            <a:r>
              <a:rPr lang="ko-KR" altLang="en-US" dirty="0">
                <a:solidFill>
                  <a:srgbClr val="FFC700"/>
                </a:solidFill>
              </a:rPr>
              <a:t>부모 확장 키</a:t>
            </a:r>
            <a:r>
              <a:rPr lang="ko-KR" altLang="en-US" dirty="0"/>
              <a:t>와 </a:t>
            </a:r>
            <a:r>
              <a:rPr lang="ko-KR" altLang="en-US" dirty="0">
                <a:solidFill>
                  <a:srgbClr val="FFC700"/>
                </a:solidFill>
              </a:rPr>
              <a:t>인덱스 </a:t>
            </a:r>
            <a:r>
              <a:rPr lang="en-US" altLang="ko-KR" dirty="0" err="1">
                <a:solidFill>
                  <a:srgbClr val="FFC700"/>
                </a:solidFill>
              </a:rPr>
              <a:t>i</a:t>
            </a:r>
            <a:r>
              <a:rPr lang="ko-KR" altLang="en-US" dirty="0"/>
              <a:t>가 주어지면 </a:t>
            </a:r>
            <a:r>
              <a:rPr lang="ko-KR" altLang="en-US" dirty="0">
                <a:solidFill>
                  <a:srgbClr val="FFC700"/>
                </a:solidFill>
              </a:rPr>
              <a:t>자식 확장 키 파생</a:t>
            </a:r>
            <a:r>
              <a:rPr lang="en-US" altLang="ko-KR" dirty="0"/>
              <a:t>(derivation)</a:t>
            </a:r>
            <a:r>
              <a:rPr lang="ko-KR" altLang="en-US" dirty="0"/>
              <a:t> 가능</a:t>
            </a:r>
            <a:endParaRPr lang="en-US" altLang="ko-KR" dirty="0"/>
          </a:p>
          <a:p>
            <a:r>
              <a:rPr lang="ko-KR" altLang="en-US" dirty="0"/>
              <a:t>자식의 강화 키 여부와 개인 키 또는 공개키 여부에 따라 다른 알고리즘 사용</a:t>
            </a:r>
            <a:endParaRPr lang="en-US" altLang="ko-KR" dirty="0"/>
          </a:p>
          <a:p>
            <a:pPr indent="0">
              <a:buNone/>
            </a:pPr>
            <a:endParaRPr lang="en-US" altLang="ko-KR" baseline="30000" dirty="0"/>
          </a:p>
          <a:p>
            <a:endParaRPr lang="en-US" altLang="ko-KR" baseline="30000" dirty="0"/>
          </a:p>
          <a:p>
            <a:endParaRPr lang="en-US" altLang="ko-KR" dirty="0"/>
          </a:p>
          <a:p>
            <a:endParaRPr lang="ko-KR" altLang="en-US" dirty="0"/>
          </a:p>
        </p:txBody>
      </p:sp>
      <p:sp>
        <p:nvSpPr>
          <p:cNvPr id="3" name="제목 2">
            <a:extLst>
              <a:ext uri="{FF2B5EF4-FFF2-40B4-BE49-F238E27FC236}">
                <a16:creationId xmlns:a16="http://schemas.microsoft.com/office/drawing/2014/main" id="{42789B3C-4821-4139-88C5-6EBE10EBC3FA}"/>
              </a:ext>
            </a:extLst>
          </p:cNvPr>
          <p:cNvSpPr>
            <a:spLocks noGrp="1"/>
          </p:cNvSpPr>
          <p:nvPr>
            <p:ph type="title"/>
          </p:nvPr>
        </p:nvSpPr>
        <p:spPr/>
        <p:txBody>
          <a:bodyPr/>
          <a:lstStyle/>
          <a:p>
            <a:r>
              <a:rPr lang="en-US" altLang="ko-KR" dirty="0"/>
              <a:t>BIP-32 HD(Hierarchical Deterministic) Wallets</a:t>
            </a:r>
            <a:endParaRPr lang="ko-KR" altLang="en-US" dirty="0"/>
          </a:p>
        </p:txBody>
      </p:sp>
      <p:sp>
        <p:nvSpPr>
          <p:cNvPr id="4" name="TextBox 3">
            <a:extLst>
              <a:ext uri="{FF2B5EF4-FFF2-40B4-BE49-F238E27FC236}">
                <a16:creationId xmlns:a16="http://schemas.microsoft.com/office/drawing/2014/main" id="{70989E67-E2B9-4537-BB0E-0F0D48792B7C}"/>
              </a:ext>
            </a:extLst>
          </p:cNvPr>
          <p:cNvSpPr txBox="1"/>
          <p:nvPr/>
        </p:nvSpPr>
        <p:spPr>
          <a:xfrm>
            <a:off x="465180" y="5204361"/>
            <a:ext cx="1467068" cy="369332"/>
          </a:xfrm>
          <a:prstGeom prst="rect">
            <a:avLst/>
          </a:prstGeom>
          <a:noFill/>
        </p:spPr>
        <p:txBody>
          <a:bodyPr wrap="none" rtlCol="0">
            <a:spAutoFit/>
          </a:bodyPr>
          <a:lstStyle/>
          <a:p>
            <a:r>
              <a:rPr lang="ko-KR" altLang="en-US" dirty="0">
                <a:solidFill>
                  <a:schemeClr val="bg1">
                    <a:lumMod val="85000"/>
                  </a:schemeClr>
                </a:solidFill>
                <a:latin typeface="Arial" panose="020B0604020202020204" pitchFamily="34" charset="0"/>
              </a:rPr>
              <a:t>부모 개인 키</a:t>
            </a:r>
          </a:p>
        </p:txBody>
      </p:sp>
      <p:sp>
        <p:nvSpPr>
          <p:cNvPr id="5" name="TextBox 4">
            <a:extLst>
              <a:ext uri="{FF2B5EF4-FFF2-40B4-BE49-F238E27FC236}">
                <a16:creationId xmlns:a16="http://schemas.microsoft.com/office/drawing/2014/main" id="{14751D5A-ED73-4BFC-8253-CD594A47B6A9}"/>
              </a:ext>
            </a:extLst>
          </p:cNvPr>
          <p:cNvSpPr txBox="1"/>
          <p:nvPr/>
        </p:nvSpPr>
        <p:spPr>
          <a:xfrm>
            <a:off x="465180" y="6109887"/>
            <a:ext cx="1467068" cy="369332"/>
          </a:xfrm>
          <a:prstGeom prst="rect">
            <a:avLst/>
          </a:prstGeom>
          <a:noFill/>
        </p:spPr>
        <p:txBody>
          <a:bodyPr wrap="none" rtlCol="0">
            <a:spAutoFit/>
          </a:bodyPr>
          <a:lstStyle/>
          <a:p>
            <a:r>
              <a:rPr lang="ko-KR" altLang="en-US" dirty="0">
                <a:solidFill>
                  <a:schemeClr val="bg1">
                    <a:lumMod val="85000"/>
                  </a:schemeClr>
                </a:solidFill>
                <a:latin typeface="Arial" panose="020B0604020202020204" pitchFamily="34" charset="0"/>
              </a:rPr>
              <a:t>부모 공개 키</a:t>
            </a:r>
          </a:p>
        </p:txBody>
      </p:sp>
      <p:sp>
        <p:nvSpPr>
          <p:cNvPr id="6" name="TextBox 5">
            <a:extLst>
              <a:ext uri="{FF2B5EF4-FFF2-40B4-BE49-F238E27FC236}">
                <a16:creationId xmlns:a16="http://schemas.microsoft.com/office/drawing/2014/main" id="{1A082147-C935-43D4-A5A0-B601A7656A1E}"/>
              </a:ext>
            </a:extLst>
          </p:cNvPr>
          <p:cNvSpPr txBox="1"/>
          <p:nvPr/>
        </p:nvSpPr>
        <p:spPr>
          <a:xfrm>
            <a:off x="3189800" y="4977980"/>
            <a:ext cx="5346335" cy="369332"/>
          </a:xfrm>
          <a:prstGeom prst="rect">
            <a:avLst/>
          </a:prstGeom>
          <a:noFill/>
        </p:spPr>
        <p:txBody>
          <a:bodyPr wrap="none" rtlCol="0">
            <a:spAutoFit/>
          </a:bodyPr>
          <a:lstStyle/>
          <a:p>
            <a:r>
              <a:rPr lang="ko-KR" altLang="en-US" dirty="0">
                <a:solidFill>
                  <a:schemeClr val="bg1">
                    <a:lumMod val="85000"/>
                  </a:schemeClr>
                </a:solidFill>
                <a:latin typeface="Arial" panose="020B0604020202020204" pitchFamily="34" charset="0"/>
              </a:rPr>
              <a:t>자식 개인 키 </a:t>
            </a:r>
            <a:r>
              <a:rPr lang="en-US" altLang="ko-KR" dirty="0">
                <a:solidFill>
                  <a:schemeClr val="bg1">
                    <a:lumMod val="85000"/>
                  </a:schemeClr>
                </a:solidFill>
                <a:latin typeface="Arial" panose="020B0604020202020204" pitchFamily="34" charset="0"/>
              </a:rPr>
              <a:t>: </a:t>
            </a:r>
            <a:r>
              <a:rPr lang="en-US" altLang="ko-KR" b="0" i="0" dirty="0" err="1">
                <a:solidFill>
                  <a:schemeClr val="bg1">
                    <a:lumMod val="85000"/>
                  </a:schemeClr>
                </a:solidFill>
                <a:effectLst/>
                <a:latin typeface="Arial" panose="020B0604020202020204" pitchFamily="34" charset="0"/>
              </a:rPr>
              <a:t>CKDpriv</a:t>
            </a:r>
            <a:r>
              <a:rPr lang="en-US" altLang="ko-KR" b="0" i="0" dirty="0">
                <a:solidFill>
                  <a:schemeClr val="bg1">
                    <a:lumMod val="85000"/>
                  </a:schemeClr>
                </a:solidFill>
                <a:effectLst/>
                <a:latin typeface="Arial" panose="020B0604020202020204" pitchFamily="34" charset="0"/>
              </a:rPr>
              <a:t>((k </a:t>
            </a:r>
            <a:r>
              <a:rPr lang="en-US" altLang="ko-KR" b="0" i="0" baseline="-25000" dirty="0">
                <a:solidFill>
                  <a:schemeClr val="bg1">
                    <a:lumMod val="85000"/>
                  </a:schemeClr>
                </a:solidFill>
                <a:effectLst/>
                <a:latin typeface="Arial" panose="020B0604020202020204" pitchFamily="34" charset="0"/>
              </a:rPr>
              <a:t>par</a:t>
            </a:r>
            <a:r>
              <a:rPr lang="en-US" altLang="ko-KR" b="0" i="0" dirty="0">
                <a:solidFill>
                  <a:schemeClr val="bg1">
                    <a:lumMod val="85000"/>
                  </a:schemeClr>
                </a:solidFill>
                <a:effectLst/>
                <a:latin typeface="Arial" panose="020B0604020202020204" pitchFamily="34" charset="0"/>
              </a:rPr>
              <a:t> , c </a:t>
            </a:r>
            <a:r>
              <a:rPr lang="en-US" altLang="ko-KR" b="0" i="0" baseline="-25000" dirty="0">
                <a:solidFill>
                  <a:schemeClr val="bg1">
                    <a:lumMod val="85000"/>
                  </a:schemeClr>
                </a:solidFill>
                <a:effectLst/>
                <a:latin typeface="Arial" panose="020B0604020202020204" pitchFamily="34" charset="0"/>
              </a:rPr>
              <a:t>par ), </a:t>
            </a:r>
            <a:r>
              <a:rPr lang="en-US" altLang="ko-KR" b="0" i="0" dirty="0" err="1">
                <a:solidFill>
                  <a:schemeClr val="bg1">
                    <a:lumMod val="85000"/>
                  </a:schemeClr>
                </a:solidFill>
                <a:effectLst/>
                <a:latin typeface="Arial" panose="020B0604020202020204" pitchFamily="34" charset="0"/>
              </a:rPr>
              <a:t>i</a:t>
            </a:r>
            <a:r>
              <a:rPr lang="en-US" altLang="ko-KR" b="0" i="0" dirty="0">
                <a:solidFill>
                  <a:schemeClr val="bg1">
                    <a:lumMod val="85000"/>
                  </a:schemeClr>
                </a:solidFill>
                <a:effectLst/>
                <a:latin typeface="Arial" panose="020B0604020202020204" pitchFamily="34" charset="0"/>
              </a:rPr>
              <a:t> ) → ( k </a:t>
            </a:r>
            <a:r>
              <a:rPr lang="en-US" altLang="ko-KR" b="0" i="0" baseline="-25000" dirty="0" err="1">
                <a:solidFill>
                  <a:schemeClr val="bg1">
                    <a:lumMod val="85000"/>
                  </a:schemeClr>
                </a:solidFill>
                <a:effectLst/>
                <a:latin typeface="Arial" panose="020B0604020202020204" pitchFamily="34" charset="0"/>
              </a:rPr>
              <a:t>i</a:t>
            </a:r>
            <a:r>
              <a:rPr lang="en-US" altLang="ko-KR" b="0" i="0" dirty="0">
                <a:solidFill>
                  <a:schemeClr val="bg1">
                    <a:lumMod val="85000"/>
                  </a:schemeClr>
                </a:solidFill>
                <a:effectLst/>
                <a:latin typeface="Arial" panose="020B0604020202020204" pitchFamily="34" charset="0"/>
              </a:rPr>
              <a:t> , c </a:t>
            </a:r>
            <a:r>
              <a:rPr lang="en-US" altLang="ko-KR" b="0" i="0" baseline="-25000" dirty="0" err="1">
                <a:solidFill>
                  <a:schemeClr val="bg1">
                    <a:lumMod val="85000"/>
                  </a:schemeClr>
                </a:solidFill>
                <a:effectLst/>
                <a:latin typeface="Arial" panose="020B0604020202020204" pitchFamily="34" charset="0"/>
              </a:rPr>
              <a:t>i</a:t>
            </a:r>
            <a:r>
              <a:rPr lang="en-US" altLang="ko-KR" b="0" i="0" dirty="0">
                <a:solidFill>
                  <a:schemeClr val="bg1">
                    <a:lumMod val="85000"/>
                  </a:schemeClr>
                </a:solidFill>
                <a:effectLst/>
                <a:latin typeface="Arial" panose="020B0604020202020204" pitchFamily="34" charset="0"/>
              </a:rPr>
              <a:t> ) </a:t>
            </a:r>
            <a:endParaRPr lang="ko-KR" altLang="en-US" dirty="0">
              <a:solidFill>
                <a:schemeClr val="bg1">
                  <a:lumMod val="85000"/>
                </a:schemeClr>
              </a:solidFill>
              <a:latin typeface="Arial" panose="020B0604020202020204" pitchFamily="34" charset="0"/>
            </a:endParaRPr>
          </a:p>
        </p:txBody>
      </p:sp>
      <p:sp>
        <p:nvSpPr>
          <p:cNvPr id="7" name="TextBox 6">
            <a:extLst>
              <a:ext uri="{FF2B5EF4-FFF2-40B4-BE49-F238E27FC236}">
                <a16:creationId xmlns:a16="http://schemas.microsoft.com/office/drawing/2014/main" id="{4A7BEB53-C1B1-4348-9640-A18DAC303467}"/>
              </a:ext>
            </a:extLst>
          </p:cNvPr>
          <p:cNvSpPr txBox="1"/>
          <p:nvPr/>
        </p:nvSpPr>
        <p:spPr>
          <a:xfrm>
            <a:off x="3189800" y="5430743"/>
            <a:ext cx="5077031" cy="369332"/>
          </a:xfrm>
          <a:prstGeom prst="rect">
            <a:avLst/>
          </a:prstGeom>
          <a:noFill/>
        </p:spPr>
        <p:txBody>
          <a:bodyPr wrap="none" rtlCol="0">
            <a:spAutoFit/>
          </a:bodyPr>
          <a:lstStyle/>
          <a:p>
            <a:r>
              <a:rPr lang="ko-KR" altLang="en-US" dirty="0">
                <a:solidFill>
                  <a:schemeClr val="bg1">
                    <a:lumMod val="85000"/>
                  </a:schemeClr>
                </a:solidFill>
                <a:latin typeface="Arial" panose="020B0604020202020204" pitchFamily="34" charset="0"/>
              </a:rPr>
              <a:t>자식 공개 키 </a:t>
            </a:r>
            <a:r>
              <a:rPr lang="en-US" altLang="ko-KR" dirty="0">
                <a:solidFill>
                  <a:schemeClr val="bg1">
                    <a:lumMod val="85000"/>
                  </a:schemeClr>
                </a:solidFill>
                <a:latin typeface="Arial" panose="020B0604020202020204" pitchFamily="34" charset="0"/>
              </a:rPr>
              <a:t>: </a:t>
            </a:r>
            <a:r>
              <a:rPr lang="pt-BR" altLang="ko-KR" b="0" i="0" dirty="0">
                <a:solidFill>
                  <a:schemeClr val="bg1">
                    <a:lumMod val="85000"/>
                  </a:schemeClr>
                </a:solidFill>
                <a:effectLst/>
                <a:latin typeface="Arial" panose="020B0604020202020204" pitchFamily="34" charset="0"/>
              </a:rPr>
              <a:t>N((k, c)) → (K, c) = </a:t>
            </a:r>
            <a:r>
              <a:rPr lang="ko-KR" altLang="en-US" b="0" i="0" dirty="0">
                <a:solidFill>
                  <a:schemeClr val="bg1">
                    <a:lumMod val="85000"/>
                  </a:schemeClr>
                </a:solidFill>
                <a:effectLst/>
                <a:latin typeface="Arial" panose="020B0604020202020204" pitchFamily="34" charset="0"/>
              </a:rPr>
              <a:t>부모 공개 키</a:t>
            </a:r>
            <a:r>
              <a:rPr lang="en-US" altLang="ko-KR" b="0" i="0" dirty="0">
                <a:solidFill>
                  <a:schemeClr val="bg1">
                    <a:lumMod val="85000"/>
                  </a:schemeClr>
                </a:solidFill>
                <a:effectLst/>
                <a:latin typeface="Arial" panose="020B0604020202020204" pitchFamily="34" charset="0"/>
              </a:rPr>
              <a:t>, </a:t>
            </a:r>
            <a:endParaRPr lang="ko-KR" altLang="en-US" dirty="0">
              <a:solidFill>
                <a:schemeClr val="bg1">
                  <a:lumMod val="85000"/>
                </a:schemeClr>
              </a:solidFill>
              <a:latin typeface="Arial" panose="020B0604020202020204" pitchFamily="34" charset="0"/>
            </a:endParaRPr>
          </a:p>
        </p:txBody>
      </p:sp>
      <p:sp>
        <p:nvSpPr>
          <p:cNvPr id="8" name="TextBox 7">
            <a:extLst>
              <a:ext uri="{FF2B5EF4-FFF2-40B4-BE49-F238E27FC236}">
                <a16:creationId xmlns:a16="http://schemas.microsoft.com/office/drawing/2014/main" id="{1BEB8AF7-CD53-4167-93D0-FBE8E9A5C5B8}"/>
              </a:ext>
            </a:extLst>
          </p:cNvPr>
          <p:cNvSpPr txBox="1"/>
          <p:nvPr/>
        </p:nvSpPr>
        <p:spPr>
          <a:xfrm>
            <a:off x="3189800" y="5883506"/>
            <a:ext cx="2351926" cy="369332"/>
          </a:xfrm>
          <a:prstGeom prst="rect">
            <a:avLst/>
          </a:prstGeom>
          <a:noFill/>
        </p:spPr>
        <p:txBody>
          <a:bodyPr wrap="none" rtlCol="0">
            <a:spAutoFit/>
          </a:bodyPr>
          <a:lstStyle/>
          <a:p>
            <a:r>
              <a:rPr lang="ko-KR" altLang="en-US" dirty="0">
                <a:solidFill>
                  <a:schemeClr val="bg1">
                    <a:lumMod val="85000"/>
                  </a:schemeClr>
                </a:solidFill>
                <a:latin typeface="Arial" panose="020B0604020202020204" pitchFamily="34" charset="0"/>
              </a:rPr>
              <a:t>자식 개인 키 </a:t>
            </a:r>
            <a:r>
              <a:rPr lang="en-US" altLang="ko-KR" dirty="0">
                <a:solidFill>
                  <a:schemeClr val="bg1">
                    <a:lumMod val="85000"/>
                  </a:schemeClr>
                </a:solidFill>
                <a:latin typeface="Arial" panose="020B0604020202020204" pitchFamily="34" charset="0"/>
              </a:rPr>
              <a:t>: </a:t>
            </a:r>
            <a:r>
              <a:rPr lang="ko-KR" altLang="en-US" dirty="0">
                <a:solidFill>
                  <a:srgbClr val="EF296B"/>
                </a:solidFill>
                <a:latin typeface="Arial" panose="020B0604020202020204" pitchFamily="34" charset="0"/>
              </a:rPr>
              <a:t>불가능</a:t>
            </a:r>
          </a:p>
        </p:txBody>
      </p:sp>
      <p:sp>
        <p:nvSpPr>
          <p:cNvPr id="9" name="TextBox 8">
            <a:extLst>
              <a:ext uri="{FF2B5EF4-FFF2-40B4-BE49-F238E27FC236}">
                <a16:creationId xmlns:a16="http://schemas.microsoft.com/office/drawing/2014/main" id="{2C904A2E-A6DD-4D23-A5D8-D0DAA52F1B5D}"/>
              </a:ext>
            </a:extLst>
          </p:cNvPr>
          <p:cNvSpPr txBox="1"/>
          <p:nvPr/>
        </p:nvSpPr>
        <p:spPr>
          <a:xfrm>
            <a:off x="3189800" y="6336268"/>
            <a:ext cx="7734810" cy="369332"/>
          </a:xfrm>
          <a:prstGeom prst="rect">
            <a:avLst/>
          </a:prstGeom>
          <a:noFill/>
        </p:spPr>
        <p:txBody>
          <a:bodyPr wrap="none" rtlCol="0">
            <a:spAutoFit/>
          </a:bodyPr>
          <a:lstStyle/>
          <a:p>
            <a:r>
              <a:rPr lang="ko-KR" altLang="en-US" dirty="0">
                <a:solidFill>
                  <a:schemeClr val="bg1">
                    <a:lumMod val="85000"/>
                  </a:schemeClr>
                </a:solidFill>
                <a:latin typeface="Arial" panose="020B0604020202020204" pitchFamily="34" charset="0"/>
              </a:rPr>
              <a:t>자식 공개 키 </a:t>
            </a:r>
            <a:r>
              <a:rPr lang="en-US" altLang="ko-KR" dirty="0">
                <a:solidFill>
                  <a:schemeClr val="bg1">
                    <a:lumMod val="85000"/>
                  </a:schemeClr>
                </a:solidFill>
                <a:latin typeface="Arial" panose="020B0604020202020204" pitchFamily="34" charset="0"/>
              </a:rPr>
              <a:t>: </a:t>
            </a:r>
            <a:r>
              <a:rPr lang="en-US" altLang="ko-KR" dirty="0" err="1">
                <a:solidFill>
                  <a:schemeClr val="bg1">
                    <a:lumMod val="85000"/>
                  </a:schemeClr>
                </a:solidFill>
                <a:latin typeface="Arial" panose="020B0604020202020204" pitchFamily="34" charset="0"/>
              </a:rPr>
              <a:t>CKDpub</a:t>
            </a:r>
            <a:r>
              <a:rPr lang="en-US" altLang="ko-KR" dirty="0">
                <a:solidFill>
                  <a:schemeClr val="bg1">
                    <a:lumMod val="85000"/>
                  </a:schemeClr>
                </a:solidFill>
                <a:latin typeface="Arial" panose="020B0604020202020204" pitchFamily="34" charset="0"/>
              </a:rPr>
              <a:t>((K </a:t>
            </a:r>
            <a:r>
              <a:rPr lang="en-US" altLang="ko-KR" baseline="-25000" dirty="0">
                <a:solidFill>
                  <a:schemeClr val="bg1">
                    <a:lumMod val="85000"/>
                  </a:schemeClr>
                </a:solidFill>
                <a:latin typeface="Arial" panose="020B0604020202020204" pitchFamily="34" charset="0"/>
              </a:rPr>
              <a:t>par</a:t>
            </a:r>
            <a:r>
              <a:rPr lang="en-US" altLang="ko-KR" dirty="0">
                <a:solidFill>
                  <a:schemeClr val="bg1">
                    <a:lumMod val="85000"/>
                  </a:schemeClr>
                </a:solidFill>
                <a:latin typeface="Arial" panose="020B0604020202020204" pitchFamily="34" charset="0"/>
              </a:rPr>
              <a:t> , c </a:t>
            </a:r>
            <a:r>
              <a:rPr lang="en-US" altLang="ko-KR" baseline="-25000" dirty="0">
                <a:solidFill>
                  <a:schemeClr val="bg1">
                    <a:lumMod val="85000"/>
                  </a:schemeClr>
                </a:solidFill>
                <a:latin typeface="Arial" panose="020B0604020202020204" pitchFamily="34" charset="0"/>
              </a:rPr>
              <a:t>par</a:t>
            </a:r>
            <a:r>
              <a:rPr lang="en-US" altLang="ko-KR" dirty="0">
                <a:solidFill>
                  <a:schemeClr val="bg1">
                    <a:lumMod val="85000"/>
                  </a:schemeClr>
                </a:solidFill>
                <a:latin typeface="Arial" panose="020B0604020202020204" pitchFamily="34" charset="0"/>
              </a:rPr>
              <a:t> ), </a:t>
            </a:r>
            <a:r>
              <a:rPr lang="en-US" altLang="ko-KR" dirty="0" err="1">
                <a:solidFill>
                  <a:schemeClr val="bg1">
                    <a:lumMod val="85000"/>
                  </a:schemeClr>
                </a:solidFill>
                <a:latin typeface="Arial" panose="020B0604020202020204" pitchFamily="34" charset="0"/>
              </a:rPr>
              <a:t>i</a:t>
            </a:r>
            <a:r>
              <a:rPr lang="en-US" altLang="ko-KR" dirty="0">
                <a:solidFill>
                  <a:schemeClr val="bg1">
                    <a:lumMod val="85000"/>
                  </a:schemeClr>
                </a:solidFill>
                <a:latin typeface="Arial" panose="020B0604020202020204" pitchFamily="34" charset="0"/>
              </a:rPr>
              <a:t>) → (K </a:t>
            </a:r>
            <a:r>
              <a:rPr lang="en-US" altLang="ko-KR" baseline="-25000" dirty="0" err="1">
                <a:solidFill>
                  <a:schemeClr val="bg1">
                    <a:lumMod val="85000"/>
                  </a:schemeClr>
                </a:solidFill>
                <a:latin typeface="Arial" panose="020B0604020202020204" pitchFamily="34" charset="0"/>
              </a:rPr>
              <a:t>i</a:t>
            </a:r>
            <a:r>
              <a:rPr lang="en-US" altLang="ko-KR" dirty="0">
                <a:solidFill>
                  <a:schemeClr val="bg1">
                    <a:lumMod val="85000"/>
                  </a:schemeClr>
                </a:solidFill>
                <a:latin typeface="Arial" panose="020B0604020202020204" pitchFamily="34" charset="0"/>
              </a:rPr>
              <a:t> , c </a:t>
            </a:r>
            <a:r>
              <a:rPr lang="en-US" altLang="ko-KR" baseline="-25000" dirty="0" err="1">
                <a:solidFill>
                  <a:schemeClr val="bg1">
                    <a:lumMod val="85000"/>
                  </a:schemeClr>
                </a:solidFill>
                <a:latin typeface="Arial" panose="020B0604020202020204" pitchFamily="34" charset="0"/>
              </a:rPr>
              <a:t>i</a:t>
            </a:r>
            <a:r>
              <a:rPr lang="en-US" altLang="ko-KR" dirty="0">
                <a:solidFill>
                  <a:schemeClr val="bg1">
                    <a:lumMod val="85000"/>
                  </a:schemeClr>
                </a:solidFill>
                <a:latin typeface="Arial" panose="020B0604020202020204" pitchFamily="34" charset="0"/>
              </a:rPr>
              <a:t> ) (</a:t>
            </a:r>
            <a:r>
              <a:rPr lang="ko-KR" altLang="en-US" dirty="0">
                <a:solidFill>
                  <a:schemeClr val="bg1">
                    <a:lumMod val="85000"/>
                  </a:schemeClr>
                </a:solidFill>
                <a:latin typeface="Arial" panose="020B0604020202020204" pitchFamily="34" charset="0"/>
              </a:rPr>
              <a:t>강화 자식 키 </a:t>
            </a:r>
            <a:r>
              <a:rPr lang="en-US" altLang="ko-KR" dirty="0">
                <a:solidFill>
                  <a:schemeClr val="bg1">
                    <a:lumMod val="85000"/>
                  </a:schemeClr>
                </a:solidFill>
                <a:latin typeface="Arial" panose="020B0604020202020204" pitchFamily="34" charset="0"/>
              </a:rPr>
              <a:t>: </a:t>
            </a:r>
            <a:r>
              <a:rPr lang="ko-KR" altLang="en-US" dirty="0">
                <a:solidFill>
                  <a:srgbClr val="EF296B"/>
                </a:solidFill>
                <a:latin typeface="Arial" panose="020B0604020202020204" pitchFamily="34" charset="0"/>
              </a:rPr>
              <a:t>불가능</a:t>
            </a:r>
            <a:r>
              <a:rPr lang="en-US" altLang="ko-KR" dirty="0">
                <a:solidFill>
                  <a:schemeClr val="bg1">
                    <a:lumMod val="85000"/>
                  </a:schemeClr>
                </a:solidFill>
                <a:latin typeface="Arial" panose="020B0604020202020204" pitchFamily="34" charset="0"/>
              </a:rPr>
              <a:t>)</a:t>
            </a:r>
            <a:endParaRPr lang="ko-KR" altLang="en-US" dirty="0">
              <a:solidFill>
                <a:schemeClr val="bg1">
                  <a:lumMod val="85000"/>
                </a:schemeClr>
              </a:solidFill>
              <a:latin typeface="Arial" panose="020B0604020202020204" pitchFamily="34" charset="0"/>
            </a:endParaRPr>
          </a:p>
        </p:txBody>
      </p:sp>
      <p:cxnSp>
        <p:nvCxnSpPr>
          <p:cNvPr id="11" name="직선 화살표 연결선 10">
            <a:extLst>
              <a:ext uri="{FF2B5EF4-FFF2-40B4-BE49-F238E27FC236}">
                <a16:creationId xmlns:a16="http://schemas.microsoft.com/office/drawing/2014/main" id="{E4CC6881-BE43-4ED5-8D10-675162E5E051}"/>
              </a:ext>
            </a:extLst>
          </p:cNvPr>
          <p:cNvCxnSpPr>
            <a:cxnSpLocks/>
            <a:stCxn id="4" idx="3"/>
            <a:endCxn id="6" idx="1"/>
          </p:cNvCxnSpPr>
          <p:nvPr/>
        </p:nvCxnSpPr>
        <p:spPr>
          <a:xfrm flipV="1">
            <a:off x="1932248" y="5162646"/>
            <a:ext cx="1257552" cy="226381"/>
          </a:xfrm>
          <a:prstGeom prst="straightConnector1">
            <a:avLst/>
          </a:prstGeom>
          <a:ln w="190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직선 화살표 연결선 11">
            <a:extLst>
              <a:ext uri="{FF2B5EF4-FFF2-40B4-BE49-F238E27FC236}">
                <a16:creationId xmlns:a16="http://schemas.microsoft.com/office/drawing/2014/main" id="{7F9AB692-CE5C-435E-A291-6F34A2CB308A}"/>
              </a:ext>
            </a:extLst>
          </p:cNvPr>
          <p:cNvCxnSpPr>
            <a:cxnSpLocks/>
            <a:stCxn id="4" idx="3"/>
            <a:endCxn id="7" idx="1"/>
          </p:cNvCxnSpPr>
          <p:nvPr/>
        </p:nvCxnSpPr>
        <p:spPr>
          <a:xfrm>
            <a:off x="1932248" y="5389027"/>
            <a:ext cx="1257552" cy="226382"/>
          </a:xfrm>
          <a:prstGeom prst="straightConnector1">
            <a:avLst/>
          </a:prstGeom>
          <a:ln w="190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직선 화살표 연결선 14">
            <a:extLst>
              <a:ext uri="{FF2B5EF4-FFF2-40B4-BE49-F238E27FC236}">
                <a16:creationId xmlns:a16="http://schemas.microsoft.com/office/drawing/2014/main" id="{B9682EE3-C653-4BEC-83D2-50B848C07F7A}"/>
              </a:ext>
            </a:extLst>
          </p:cNvPr>
          <p:cNvCxnSpPr>
            <a:cxnSpLocks/>
            <a:stCxn id="5" idx="3"/>
            <a:endCxn id="9" idx="1"/>
          </p:cNvCxnSpPr>
          <p:nvPr/>
        </p:nvCxnSpPr>
        <p:spPr>
          <a:xfrm>
            <a:off x="1932248" y="6294553"/>
            <a:ext cx="1257552" cy="226381"/>
          </a:xfrm>
          <a:prstGeom prst="straightConnector1">
            <a:avLst/>
          </a:prstGeom>
          <a:ln w="190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D79B3918-0271-4223-944E-CA176D9EF69E}"/>
              </a:ext>
            </a:extLst>
          </p:cNvPr>
          <p:cNvCxnSpPr>
            <a:cxnSpLocks/>
            <a:stCxn id="5" idx="3"/>
            <a:endCxn id="8" idx="1"/>
          </p:cNvCxnSpPr>
          <p:nvPr/>
        </p:nvCxnSpPr>
        <p:spPr>
          <a:xfrm flipV="1">
            <a:off x="1932248" y="6068172"/>
            <a:ext cx="1257552" cy="226381"/>
          </a:xfrm>
          <a:prstGeom prst="straightConnector1">
            <a:avLst/>
          </a:prstGeom>
          <a:ln w="190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F6A62E2D-E47F-4017-88E3-267E023DE9B9}"/>
              </a:ext>
            </a:extLst>
          </p:cNvPr>
          <p:cNvSpPr txBox="1"/>
          <p:nvPr/>
        </p:nvSpPr>
        <p:spPr>
          <a:xfrm>
            <a:off x="2550074" y="5964920"/>
            <a:ext cx="338554" cy="369332"/>
          </a:xfrm>
          <a:prstGeom prst="rect">
            <a:avLst/>
          </a:prstGeom>
          <a:noFill/>
        </p:spPr>
        <p:txBody>
          <a:bodyPr wrap="none" rtlCol="0">
            <a:spAutoFit/>
          </a:bodyPr>
          <a:lstStyle/>
          <a:p>
            <a:r>
              <a:rPr lang="en-US" altLang="ko-KR" dirty="0">
                <a:solidFill>
                  <a:srgbClr val="EF296B"/>
                </a:solidFill>
                <a:latin typeface="Arial" panose="020B0604020202020204" pitchFamily="34" charset="0"/>
              </a:rPr>
              <a:t>X</a:t>
            </a:r>
            <a:endParaRPr lang="ko-KR" altLang="en-US" dirty="0">
              <a:solidFill>
                <a:srgbClr val="EF296B"/>
              </a:solidFill>
              <a:latin typeface="Arial" panose="020B0604020202020204" pitchFamily="34" charset="0"/>
            </a:endParaRPr>
          </a:p>
        </p:txBody>
      </p:sp>
    </p:spTree>
    <p:extLst>
      <p:ext uri="{BB962C8B-B14F-4D97-AF65-F5344CB8AC3E}">
        <p14:creationId xmlns:p14="http://schemas.microsoft.com/office/powerpoint/2010/main" val="2970537274"/>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84F55F06-6857-4B17-BDFC-56D97A6C4216}"/>
              </a:ext>
            </a:extLst>
          </p:cNvPr>
          <p:cNvSpPr>
            <a:spLocks noGrp="1"/>
          </p:cNvSpPr>
          <p:nvPr>
            <p:ph type="title"/>
          </p:nvPr>
        </p:nvSpPr>
        <p:spPr/>
        <p:txBody>
          <a:bodyPr/>
          <a:lstStyle/>
          <a:p>
            <a:r>
              <a:rPr lang="en-US" altLang="ko-KR" dirty="0"/>
              <a:t>BIP-32 HD(Hierarchical Deterministic) Wallets [ </a:t>
            </a:r>
            <a:r>
              <a:rPr lang="ko-KR" altLang="en-US" dirty="0"/>
              <a:t>자식 키 파생</a:t>
            </a:r>
            <a:r>
              <a:rPr lang="en-US" altLang="ko-KR" dirty="0"/>
              <a:t>]</a:t>
            </a:r>
            <a:endParaRPr lang="ko-KR" altLang="en-US" dirty="0"/>
          </a:p>
        </p:txBody>
      </p:sp>
      <p:sp>
        <p:nvSpPr>
          <p:cNvPr id="4" name="TextBox 3">
            <a:extLst>
              <a:ext uri="{FF2B5EF4-FFF2-40B4-BE49-F238E27FC236}">
                <a16:creationId xmlns:a16="http://schemas.microsoft.com/office/drawing/2014/main" id="{DEE987EA-96A4-420D-93F3-AC86AEA61F3F}"/>
              </a:ext>
            </a:extLst>
          </p:cNvPr>
          <p:cNvSpPr txBox="1"/>
          <p:nvPr/>
        </p:nvSpPr>
        <p:spPr>
          <a:xfrm>
            <a:off x="978545" y="1617262"/>
            <a:ext cx="3034805" cy="707886"/>
          </a:xfrm>
          <a:prstGeom prst="rect">
            <a:avLst/>
          </a:prstGeom>
          <a:noFill/>
        </p:spPr>
        <p:txBody>
          <a:bodyPr wrap="none" rtlCol="0">
            <a:spAutoFit/>
          </a:bodyPr>
          <a:lstStyle/>
          <a:p>
            <a:r>
              <a:rPr lang="ko-KR" altLang="en-US" sz="4000" dirty="0">
                <a:solidFill>
                  <a:schemeClr val="bg1">
                    <a:lumMod val="85000"/>
                  </a:schemeClr>
                </a:solidFill>
                <a:latin typeface="Arial" panose="020B0604020202020204" pitchFamily="34" charset="0"/>
              </a:rPr>
              <a:t>부모 개인 키</a:t>
            </a:r>
          </a:p>
        </p:txBody>
      </p:sp>
      <p:sp>
        <p:nvSpPr>
          <p:cNvPr id="5" name="TextBox 4">
            <a:extLst>
              <a:ext uri="{FF2B5EF4-FFF2-40B4-BE49-F238E27FC236}">
                <a16:creationId xmlns:a16="http://schemas.microsoft.com/office/drawing/2014/main" id="{BF489F0F-1810-43D1-A39E-027A00C573B1}"/>
              </a:ext>
            </a:extLst>
          </p:cNvPr>
          <p:cNvSpPr txBox="1"/>
          <p:nvPr/>
        </p:nvSpPr>
        <p:spPr>
          <a:xfrm>
            <a:off x="5485690" y="1617262"/>
            <a:ext cx="3034805" cy="707886"/>
          </a:xfrm>
          <a:prstGeom prst="rect">
            <a:avLst/>
          </a:prstGeom>
          <a:noFill/>
        </p:spPr>
        <p:txBody>
          <a:bodyPr wrap="none" rtlCol="0">
            <a:spAutoFit/>
          </a:bodyPr>
          <a:lstStyle/>
          <a:p>
            <a:r>
              <a:rPr lang="ko-KR" altLang="en-US" sz="4000" dirty="0">
                <a:solidFill>
                  <a:schemeClr val="bg1">
                    <a:lumMod val="85000"/>
                  </a:schemeClr>
                </a:solidFill>
                <a:latin typeface="Arial" panose="020B0604020202020204" pitchFamily="34" charset="0"/>
              </a:rPr>
              <a:t>부모 공개 키</a:t>
            </a:r>
          </a:p>
        </p:txBody>
      </p:sp>
      <p:sp>
        <p:nvSpPr>
          <p:cNvPr id="6" name="TextBox 5">
            <a:extLst>
              <a:ext uri="{FF2B5EF4-FFF2-40B4-BE49-F238E27FC236}">
                <a16:creationId xmlns:a16="http://schemas.microsoft.com/office/drawing/2014/main" id="{5CA9C50A-AACB-451F-B9F3-3B118A5842DA}"/>
              </a:ext>
            </a:extLst>
          </p:cNvPr>
          <p:cNvSpPr txBox="1"/>
          <p:nvPr/>
        </p:nvSpPr>
        <p:spPr>
          <a:xfrm>
            <a:off x="5485690" y="5217712"/>
            <a:ext cx="3034805" cy="707886"/>
          </a:xfrm>
          <a:prstGeom prst="rect">
            <a:avLst/>
          </a:prstGeom>
          <a:noFill/>
        </p:spPr>
        <p:txBody>
          <a:bodyPr wrap="none" rtlCol="0">
            <a:spAutoFit/>
          </a:bodyPr>
          <a:lstStyle/>
          <a:p>
            <a:r>
              <a:rPr lang="ko-KR" altLang="en-US" sz="4000" dirty="0">
                <a:solidFill>
                  <a:schemeClr val="bg1">
                    <a:lumMod val="85000"/>
                  </a:schemeClr>
                </a:solidFill>
                <a:latin typeface="Arial" panose="020B0604020202020204" pitchFamily="34" charset="0"/>
              </a:rPr>
              <a:t>자식 공개 키</a:t>
            </a:r>
          </a:p>
        </p:txBody>
      </p:sp>
      <p:sp>
        <p:nvSpPr>
          <p:cNvPr id="7" name="TextBox 6">
            <a:extLst>
              <a:ext uri="{FF2B5EF4-FFF2-40B4-BE49-F238E27FC236}">
                <a16:creationId xmlns:a16="http://schemas.microsoft.com/office/drawing/2014/main" id="{54AB75D2-51A7-4768-AAD9-699CCB02472E}"/>
              </a:ext>
            </a:extLst>
          </p:cNvPr>
          <p:cNvSpPr txBox="1"/>
          <p:nvPr/>
        </p:nvSpPr>
        <p:spPr>
          <a:xfrm>
            <a:off x="978544" y="5217712"/>
            <a:ext cx="3034805" cy="707886"/>
          </a:xfrm>
          <a:prstGeom prst="rect">
            <a:avLst/>
          </a:prstGeom>
          <a:noFill/>
        </p:spPr>
        <p:txBody>
          <a:bodyPr wrap="none" rtlCol="0">
            <a:spAutoFit/>
          </a:bodyPr>
          <a:lstStyle/>
          <a:p>
            <a:r>
              <a:rPr lang="ko-KR" altLang="en-US" sz="4000" dirty="0">
                <a:solidFill>
                  <a:schemeClr val="bg1">
                    <a:lumMod val="85000"/>
                  </a:schemeClr>
                </a:solidFill>
                <a:latin typeface="Arial" panose="020B0604020202020204" pitchFamily="34" charset="0"/>
              </a:rPr>
              <a:t>자식 개인 키</a:t>
            </a:r>
          </a:p>
        </p:txBody>
      </p:sp>
      <p:cxnSp>
        <p:nvCxnSpPr>
          <p:cNvPr id="9" name="직선 화살표 연결선 8">
            <a:extLst>
              <a:ext uri="{FF2B5EF4-FFF2-40B4-BE49-F238E27FC236}">
                <a16:creationId xmlns:a16="http://schemas.microsoft.com/office/drawing/2014/main" id="{31EB6F9D-2237-4C9C-A93E-02EC2EFA3F65}"/>
              </a:ext>
            </a:extLst>
          </p:cNvPr>
          <p:cNvCxnSpPr>
            <a:stCxn id="5" idx="2"/>
            <a:endCxn id="6" idx="0"/>
          </p:cNvCxnSpPr>
          <p:nvPr/>
        </p:nvCxnSpPr>
        <p:spPr>
          <a:xfrm>
            <a:off x="7003093" y="2325148"/>
            <a:ext cx="0" cy="2892564"/>
          </a:xfrm>
          <a:prstGeom prst="straightConnector1">
            <a:avLst/>
          </a:prstGeom>
          <a:ln w="38100">
            <a:solidFill>
              <a:schemeClr val="bg1">
                <a:lumMod val="9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0" name="직선 화살표 연결선 9">
            <a:extLst>
              <a:ext uri="{FF2B5EF4-FFF2-40B4-BE49-F238E27FC236}">
                <a16:creationId xmlns:a16="http://schemas.microsoft.com/office/drawing/2014/main" id="{3A2409D3-CC84-4217-9294-18C9601D169C}"/>
              </a:ext>
            </a:extLst>
          </p:cNvPr>
          <p:cNvCxnSpPr>
            <a:cxnSpLocks/>
            <a:stCxn id="4" idx="3"/>
            <a:endCxn id="5" idx="1"/>
          </p:cNvCxnSpPr>
          <p:nvPr/>
        </p:nvCxnSpPr>
        <p:spPr>
          <a:xfrm>
            <a:off x="4013350" y="1971205"/>
            <a:ext cx="1472340" cy="0"/>
          </a:xfrm>
          <a:prstGeom prst="straightConnector1">
            <a:avLst/>
          </a:prstGeom>
          <a:ln w="38100">
            <a:solidFill>
              <a:schemeClr val="bg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직선 화살표 연결선 12">
            <a:extLst>
              <a:ext uri="{FF2B5EF4-FFF2-40B4-BE49-F238E27FC236}">
                <a16:creationId xmlns:a16="http://schemas.microsoft.com/office/drawing/2014/main" id="{2A71BBDC-3DF9-4FAA-93FB-9B9E3F38085A}"/>
              </a:ext>
            </a:extLst>
          </p:cNvPr>
          <p:cNvCxnSpPr>
            <a:cxnSpLocks/>
            <a:stCxn id="4" idx="2"/>
            <a:endCxn id="7" idx="0"/>
          </p:cNvCxnSpPr>
          <p:nvPr/>
        </p:nvCxnSpPr>
        <p:spPr>
          <a:xfrm flipH="1">
            <a:off x="2495947" y="2325148"/>
            <a:ext cx="1" cy="2892564"/>
          </a:xfrm>
          <a:prstGeom prst="straightConnector1">
            <a:avLst/>
          </a:prstGeom>
          <a:ln w="38100">
            <a:solidFill>
              <a:schemeClr val="bg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10C32FCC-C81C-4FA8-88F0-643BEB65AE94}"/>
              </a:ext>
            </a:extLst>
          </p:cNvPr>
          <p:cNvCxnSpPr>
            <a:cxnSpLocks/>
            <a:stCxn id="4" idx="2"/>
            <a:endCxn id="6" idx="0"/>
          </p:cNvCxnSpPr>
          <p:nvPr/>
        </p:nvCxnSpPr>
        <p:spPr>
          <a:xfrm>
            <a:off x="2495948" y="2325148"/>
            <a:ext cx="4507145" cy="2892564"/>
          </a:xfrm>
          <a:prstGeom prst="straightConnector1">
            <a:avLst/>
          </a:prstGeom>
          <a:ln w="38100">
            <a:solidFill>
              <a:schemeClr val="bg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79ADC732-F545-4639-AB61-0875E3F36A48}"/>
              </a:ext>
            </a:extLst>
          </p:cNvPr>
          <p:cNvCxnSpPr>
            <a:cxnSpLocks/>
            <a:stCxn id="7" idx="3"/>
            <a:endCxn id="6" idx="1"/>
          </p:cNvCxnSpPr>
          <p:nvPr/>
        </p:nvCxnSpPr>
        <p:spPr>
          <a:xfrm>
            <a:off x="4013349" y="5571655"/>
            <a:ext cx="1472341" cy="0"/>
          </a:xfrm>
          <a:prstGeom prst="straightConnector1">
            <a:avLst/>
          </a:prstGeom>
          <a:ln w="38100">
            <a:solidFill>
              <a:schemeClr val="bg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164F4E69-DA5E-42FC-9654-61AD7FF12533}"/>
              </a:ext>
            </a:extLst>
          </p:cNvPr>
          <p:cNvSpPr txBox="1"/>
          <p:nvPr/>
        </p:nvSpPr>
        <p:spPr>
          <a:xfrm>
            <a:off x="7034896" y="2999629"/>
            <a:ext cx="4384534" cy="861774"/>
          </a:xfrm>
          <a:prstGeom prst="rect">
            <a:avLst/>
          </a:prstGeom>
          <a:noFill/>
        </p:spPr>
        <p:txBody>
          <a:bodyPr wrap="none" rtlCol="0">
            <a:spAutoFit/>
          </a:bodyPr>
          <a:lstStyle/>
          <a:p>
            <a:r>
              <a:rPr lang="ko-KR" altLang="en-US" sz="2500" dirty="0">
                <a:solidFill>
                  <a:schemeClr val="bg1">
                    <a:lumMod val="85000"/>
                  </a:schemeClr>
                </a:solidFill>
                <a:latin typeface="Arial" panose="020B0604020202020204" pitchFamily="34" charset="0"/>
              </a:rPr>
              <a:t>일반</a:t>
            </a:r>
            <a:r>
              <a:rPr lang="en-US" altLang="ko-KR" sz="2500" dirty="0">
                <a:solidFill>
                  <a:schemeClr val="bg1">
                    <a:lumMod val="85000"/>
                  </a:schemeClr>
                </a:solidFill>
                <a:latin typeface="Arial" panose="020B0604020202020204" pitchFamily="34" charset="0"/>
              </a:rPr>
              <a:t> </a:t>
            </a:r>
            <a:r>
              <a:rPr lang="ko-KR" altLang="en-US" sz="2500" dirty="0">
                <a:solidFill>
                  <a:schemeClr val="bg1">
                    <a:lumMod val="85000"/>
                  </a:schemeClr>
                </a:solidFill>
                <a:latin typeface="Arial" panose="020B0604020202020204" pitchFamily="34" charset="0"/>
              </a:rPr>
              <a:t>자식 </a:t>
            </a:r>
            <a:r>
              <a:rPr lang="ko-KR" altLang="en-US" sz="2500" dirty="0">
                <a:solidFill>
                  <a:srgbClr val="5AFA6E"/>
                </a:solidFill>
                <a:latin typeface="Arial" panose="020B0604020202020204" pitchFamily="34" charset="0"/>
              </a:rPr>
              <a:t>가능 </a:t>
            </a:r>
            <a:r>
              <a:rPr lang="en-US" altLang="ko-KR" sz="2500" dirty="0">
                <a:solidFill>
                  <a:srgbClr val="5AFA6E"/>
                </a:solidFill>
                <a:latin typeface="Arial" panose="020B0604020202020204" pitchFamily="34" charset="0"/>
              </a:rPr>
              <a:t>(0 ~ 2</a:t>
            </a:r>
            <a:r>
              <a:rPr lang="en-US" altLang="ko-KR" sz="2500" baseline="30000" dirty="0">
                <a:solidFill>
                  <a:srgbClr val="5AFA6E"/>
                </a:solidFill>
                <a:latin typeface="Arial" panose="020B0604020202020204" pitchFamily="34" charset="0"/>
              </a:rPr>
              <a:t>31</a:t>
            </a:r>
            <a:r>
              <a:rPr lang="en-US" altLang="ko-KR" sz="2500" dirty="0">
                <a:solidFill>
                  <a:srgbClr val="5AFA6E"/>
                </a:solidFill>
                <a:latin typeface="Arial" panose="020B0604020202020204" pitchFamily="34" charset="0"/>
              </a:rPr>
              <a:t>-1)</a:t>
            </a:r>
          </a:p>
          <a:p>
            <a:r>
              <a:rPr lang="ko-KR" altLang="en-US" sz="2500" dirty="0">
                <a:solidFill>
                  <a:schemeClr val="bg1">
                    <a:lumMod val="85000"/>
                  </a:schemeClr>
                </a:solidFill>
                <a:latin typeface="Arial" panose="020B0604020202020204" pitchFamily="34" charset="0"/>
              </a:rPr>
              <a:t>강화 자식 </a:t>
            </a:r>
            <a:r>
              <a:rPr lang="ko-KR" altLang="en-US" sz="2500" dirty="0">
                <a:solidFill>
                  <a:srgbClr val="EF296B"/>
                </a:solidFill>
                <a:latin typeface="Arial" panose="020B0604020202020204" pitchFamily="34" charset="0"/>
              </a:rPr>
              <a:t>불가능 </a:t>
            </a:r>
            <a:r>
              <a:rPr lang="en-US" altLang="ko-KR" sz="2500" dirty="0">
                <a:solidFill>
                  <a:srgbClr val="EF296B"/>
                </a:solidFill>
                <a:latin typeface="Arial" panose="020B0604020202020204" pitchFamily="34" charset="0"/>
              </a:rPr>
              <a:t>(2</a:t>
            </a:r>
            <a:r>
              <a:rPr lang="en-US" altLang="ko-KR" sz="2500" baseline="30000" dirty="0">
                <a:solidFill>
                  <a:srgbClr val="EF296B"/>
                </a:solidFill>
                <a:latin typeface="Arial" panose="020B0604020202020204" pitchFamily="34" charset="0"/>
              </a:rPr>
              <a:t>31</a:t>
            </a:r>
            <a:r>
              <a:rPr lang="en-US" altLang="ko-KR" sz="2500" dirty="0">
                <a:solidFill>
                  <a:srgbClr val="EF296B"/>
                </a:solidFill>
                <a:latin typeface="Arial" panose="020B0604020202020204" pitchFamily="34" charset="0"/>
              </a:rPr>
              <a:t> ~ 2</a:t>
            </a:r>
            <a:r>
              <a:rPr lang="en-US" altLang="ko-KR" sz="2500" baseline="30000" dirty="0">
                <a:solidFill>
                  <a:srgbClr val="EF296B"/>
                </a:solidFill>
                <a:latin typeface="Arial" panose="020B0604020202020204" pitchFamily="34" charset="0"/>
              </a:rPr>
              <a:t>3</a:t>
            </a:r>
            <a:r>
              <a:rPr lang="en-US" altLang="ko-KR" sz="2500" dirty="0">
                <a:solidFill>
                  <a:srgbClr val="EF296B"/>
                </a:solidFill>
                <a:latin typeface="Arial" panose="020B0604020202020204" pitchFamily="34" charset="0"/>
              </a:rPr>
              <a:t>-1)</a:t>
            </a:r>
            <a:endParaRPr lang="ko-KR" altLang="en-US" sz="2500" dirty="0">
              <a:solidFill>
                <a:srgbClr val="EF296B"/>
              </a:solidFill>
              <a:latin typeface="Arial" panose="020B0604020202020204" pitchFamily="34" charset="0"/>
            </a:endParaRPr>
          </a:p>
        </p:txBody>
      </p:sp>
    </p:spTree>
    <p:extLst>
      <p:ext uri="{BB962C8B-B14F-4D97-AF65-F5344CB8AC3E}">
        <p14:creationId xmlns:p14="http://schemas.microsoft.com/office/powerpoint/2010/main" val="3665253763"/>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자유형: 도형 5">
            <a:extLst>
              <a:ext uri="{FF2B5EF4-FFF2-40B4-BE49-F238E27FC236}">
                <a16:creationId xmlns:a16="http://schemas.microsoft.com/office/drawing/2014/main" id="{3FA4AE7C-09B2-4A1F-B8A5-7A357474B181}"/>
              </a:ext>
            </a:extLst>
          </p:cNvPr>
          <p:cNvSpPr/>
          <p:nvPr/>
        </p:nvSpPr>
        <p:spPr>
          <a:xfrm>
            <a:off x="2003729" y="2504646"/>
            <a:ext cx="5573864" cy="707681"/>
          </a:xfrm>
          <a:custGeom>
            <a:avLst/>
            <a:gdLst>
              <a:gd name="connsiteX0" fmla="*/ 0 w 5573864"/>
              <a:gd name="connsiteY0" fmla="*/ 691778 h 707681"/>
              <a:gd name="connsiteX1" fmla="*/ 3601941 w 5573864"/>
              <a:gd name="connsiteY1" fmla="*/ 15 h 707681"/>
              <a:gd name="connsiteX2" fmla="*/ 5573864 w 5573864"/>
              <a:gd name="connsiteY2" fmla="*/ 707681 h 707681"/>
            </a:gdLst>
            <a:ahLst/>
            <a:cxnLst>
              <a:cxn ang="0">
                <a:pos x="connsiteX0" y="connsiteY0"/>
              </a:cxn>
              <a:cxn ang="0">
                <a:pos x="connsiteX1" y="connsiteY1"/>
              </a:cxn>
              <a:cxn ang="0">
                <a:pos x="connsiteX2" y="connsiteY2"/>
              </a:cxn>
            </a:cxnLst>
            <a:rect l="l" t="t" r="r" b="b"/>
            <a:pathLst>
              <a:path w="5573864" h="707681">
                <a:moveTo>
                  <a:pt x="0" y="691778"/>
                </a:moveTo>
                <a:cubicBezTo>
                  <a:pt x="1336482" y="344571"/>
                  <a:pt x="2672964" y="-2636"/>
                  <a:pt x="3601941" y="15"/>
                </a:cubicBezTo>
                <a:cubicBezTo>
                  <a:pt x="4530918" y="2665"/>
                  <a:pt x="5351228" y="581785"/>
                  <a:pt x="5573864" y="707681"/>
                </a:cubicBezTo>
              </a:path>
            </a:pathLst>
          </a:custGeom>
          <a:noFill/>
          <a:ln>
            <a:solidFill>
              <a:srgbClr val="3F3F3F"/>
            </a:solidFill>
            <a:prstDash val="dash"/>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9" name="자유형: 도형 38">
            <a:extLst>
              <a:ext uri="{FF2B5EF4-FFF2-40B4-BE49-F238E27FC236}">
                <a16:creationId xmlns:a16="http://schemas.microsoft.com/office/drawing/2014/main" id="{E61B388E-3D4D-444B-9DBC-3A6BC7F28ECE}"/>
              </a:ext>
            </a:extLst>
          </p:cNvPr>
          <p:cNvSpPr/>
          <p:nvPr/>
        </p:nvSpPr>
        <p:spPr>
          <a:xfrm>
            <a:off x="4614407" y="2505185"/>
            <a:ext cx="5573864" cy="707681"/>
          </a:xfrm>
          <a:custGeom>
            <a:avLst/>
            <a:gdLst>
              <a:gd name="connsiteX0" fmla="*/ 0 w 5573864"/>
              <a:gd name="connsiteY0" fmla="*/ 691778 h 707681"/>
              <a:gd name="connsiteX1" fmla="*/ 3601941 w 5573864"/>
              <a:gd name="connsiteY1" fmla="*/ 15 h 707681"/>
              <a:gd name="connsiteX2" fmla="*/ 5573864 w 5573864"/>
              <a:gd name="connsiteY2" fmla="*/ 707681 h 707681"/>
            </a:gdLst>
            <a:ahLst/>
            <a:cxnLst>
              <a:cxn ang="0">
                <a:pos x="connsiteX0" y="connsiteY0"/>
              </a:cxn>
              <a:cxn ang="0">
                <a:pos x="connsiteX1" y="connsiteY1"/>
              </a:cxn>
              <a:cxn ang="0">
                <a:pos x="connsiteX2" y="connsiteY2"/>
              </a:cxn>
            </a:cxnLst>
            <a:rect l="l" t="t" r="r" b="b"/>
            <a:pathLst>
              <a:path w="5573864" h="707681">
                <a:moveTo>
                  <a:pt x="0" y="691778"/>
                </a:moveTo>
                <a:cubicBezTo>
                  <a:pt x="1336482" y="344571"/>
                  <a:pt x="2672964" y="-2636"/>
                  <a:pt x="3601941" y="15"/>
                </a:cubicBezTo>
                <a:cubicBezTo>
                  <a:pt x="4530918" y="2665"/>
                  <a:pt x="5351228" y="581785"/>
                  <a:pt x="5573864" y="707681"/>
                </a:cubicBezTo>
              </a:path>
            </a:pathLst>
          </a:custGeom>
          <a:noFill/>
          <a:ln>
            <a:solidFill>
              <a:srgbClr val="3F3F3F"/>
            </a:solidFill>
            <a:prstDash val="dash"/>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72" name="직선 연결선 71">
            <a:extLst>
              <a:ext uri="{FF2B5EF4-FFF2-40B4-BE49-F238E27FC236}">
                <a16:creationId xmlns:a16="http://schemas.microsoft.com/office/drawing/2014/main" id="{CC419A61-49B3-4DB4-9481-507D4E4FE274}"/>
              </a:ext>
            </a:extLst>
          </p:cNvPr>
          <p:cNvCxnSpPr/>
          <p:nvPr/>
        </p:nvCxnSpPr>
        <p:spPr>
          <a:xfrm>
            <a:off x="6096000" y="657225"/>
            <a:ext cx="0" cy="5878747"/>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제목 2">
            <a:extLst>
              <a:ext uri="{FF2B5EF4-FFF2-40B4-BE49-F238E27FC236}">
                <a16:creationId xmlns:a16="http://schemas.microsoft.com/office/drawing/2014/main" id="{4564EAE7-5440-466B-B58A-F77466A76EF5}"/>
              </a:ext>
            </a:extLst>
          </p:cNvPr>
          <p:cNvSpPr>
            <a:spLocks noGrp="1"/>
          </p:cNvSpPr>
          <p:nvPr>
            <p:ph type="title"/>
          </p:nvPr>
        </p:nvSpPr>
        <p:spPr/>
        <p:txBody>
          <a:bodyPr/>
          <a:lstStyle/>
          <a:p>
            <a:r>
              <a:rPr lang="en-US" altLang="ko-KR" dirty="0"/>
              <a:t>BIP-32 HD(Hierarchical Deterministic) Wallets [ </a:t>
            </a:r>
            <a:r>
              <a:rPr lang="ko-KR" altLang="en-US" dirty="0"/>
              <a:t>일반 자식 키 파생 </a:t>
            </a:r>
            <a:r>
              <a:rPr lang="en-US" altLang="ko-KR" dirty="0"/>
              <a:t>]</a:t>
            </a:r>
            <a:endParaRPr lang="ko-KR" altLang="en-US" dirty="0"/>
          </a:p>
        </p:txBody>
      </p:sp>
      <p:sp>
        <p:nvSpPr>
          <p:cNvPr id="4" name="TextBox 3">
            <a:extLst>
              <a:ext uri="{FF2B5EF4-FFF2-40B4-BE49-F238E27FC236}">
                <a16:creationId xmlns:a16="http://schemas.microsoft.com/office/drawing/2014/main" id="{6075B3B5-9DF4-4517-97A2-1D2A79470CB6}"/>
              </a:ext>
            </a:extLst>
          </p:cNvPr>
          <p:cNvSpPr txBox="1"/>
          <p:nvPr/>
        </p:nvSpPr>
        <p:spPr>
          <a:xfrm>
            <a:off x="967594" y="668464"/>
            <a:ext cx="4503156" cy="1214142"/>
          </a:xfrm>
          <a:prstGeom prst="rect">
            <a:avLst/>
          </a:prstGeom>
          <a:noFill/>
        </p:spPr>
        <p:txBody>
          <a:bodyPr wrap="none" tIns="144000" bIns="144000" rtlCol="0">
            <a:spAutoFit/>
          </a:bodyPr>
          <a:lstStyle/>
          <a:p>
            <a:pPr algn="ctr"/>
            <a:r>
              <a:rPr lang="en-US" altLang="ko-KR" sz="3000" dirty="0">
                <a:solidFill>
                  <a:schemeClr val="bg1">
                    <a:lumMod val="85000"/>
                  </a:schemeClr>
                </a:solidFill>
                <a:latin typeface="Arial" panose="020B0604020202020204" pitchFamily="34" charset="0"/>
              </a:rPr>
              <a:t>m</a:t>
            </a:r>
          </a:p>
          <a:p>
            <a:pPr algn="ctr"/>
            <a:r>
              <a:rPr lang="ko-KR" altLang="en-US" sz="3000" dirty="0">
                <a:solidFill>
                  <a:schemeClr val="bg1">
                    <a:lumMod val="85000"/>
                  </a:schemeClr>
                </a:solidFill>
                <a:latin typeface="Arial" panose="020B0604020202020204" pitchFamily="34" charset="0"/>
              </a:rPr>
              <a:t>마스터 개인 키</a:t>
            </a:r>
            <a:r>
              <a:rPr lang="en-US" altLang="ko-KR" sz="3000" dirty="0">
                <a:solidFill>
                  <a:schemeClr val="bg1">
                    <a:lumMod val="85000"/>
                  </a:schemeClr>
                </a:solidFill>
                <a:latin typeface="Arial" panose="020B0604020202020204" pitchFamily="34" charset="0"/>
              </a:rPr>
              <a:t>(</a:t>
            </a:r>
            <a:r>
              <a:rPr lang="ko-KR" altLang="en-US" sz="3000" dirty="0">
                <a:solidFill>
                  <a:schemeClr val="bg1">
                    <a:lumMod val="85000"/>
                  </a:schemeClr>
                </a:solidFill>
                <a:latin typeface="Arial" panose="020B0604020202020204" pitchFamily="34" charset="0"/>
              </a:rPr>
              <a:t>보안서버</a:t>
            </a:r>
            <a:r>
              <a:rPr lang="en-US" altLang="ko-KR" sz="3000" dirty="0">
                <a:solidFill>
                  <a:schemeClr val="bg1">
                    <a:lumMod val="85000"/>
                  </a:schemeClr>
                </a:solidFill>
                <a:latin typeface="Arial" panose="020B0604020202020204" pitchFamily="34" charset="0"/>
              </a:rPr>
              <a:t>)</a:t>
            </a:r>
            <a:endParaRPr lang="ko-KR" altLang="en-US" sz="3000" dirty="0">
              <a:solidFill>
                <a:schemeClr val="bg1">
                  <a:lumMod val="85000"/>
                </a:schemeClr>
              </a:solidFill>
              <a:latin typeface="Arial" panose="020B0604020202020204" pitchFamily="34" charset="0"/>
            </a:endParaRPr>
          </a:p>
        </p:txBody>
      </p:sp>
      <p:sp>
        <p:nvSpPr>
          <p:cNvPr id="5" name="TextBox 4">
            <a:extLst>
              <a:ext uri="{FF2B5EF4-FFF2-40B4-BE49-F238E27FC236}">
                <a16:creationId xmlns:a16="http://schemas.microsoft.com/office/drawing/2014/main" id="{299CF0A8-0156-4C7A-AE58-779B35ECF09C}"/>
              </a:ext>
            </a:extLst>
          </p:cNvPr>
          <p:cNvSpPr txBox="1"/>
          <p:nvPr/>
        </p:nvSpPr>
        <p:spPr>
          <a:xfrm>
            <a:off x="6730386" y="668464"/>
            <a:ext cx="4502771" cy="1214142"/>
          </a:xfrm>
          <a:prstGeom prst="rect">
            <a:avLst/>
          </a:prstGeom>
          <a:noFill/>
        </p:spPr>
        <p:txBody>
          <a:bodyPr wrap="none" tIns="144000" bIns="144000" rtlCol="0">
            <a:spAutoFit/>
          </a:bodyPr>
          <a:lstStyle/>
          <a:p>
            <a:pPr algn="ctr"/>
            <a:r>
              <a:rPr lang="en-US" altLang="ko-KR" sz="3000" dirty="0">
                <a:solidFill>
                  <a:schemeClr val="bg1">
                    <a:lumMod val="85000"/>
                  </a:schemeClr>
                </a:solidFill>
                <a:latin typeface="Arial" panose="020B0604020202020204" pitchFamily="34" charset="0"/>
              </a:rPr>
              <a:t>M</a:t>
            </a:r>
          </a:p>
          <a:p>
            <a:pPr algn="ctr"/>
            <a:r>
              <a:rPr lang="ko-KR" altLang="en-US" sz="3000" dirty="0">
                <a:solidFill>
                  <a:schemeClr val="bg1">
                    <a:lumMod val="85000"/>
                  </a:schemeClr>
                </a:solidFill>
                <a:latin typeface="Arial" panose="020B0604020202020204" pitchFamily="34" charset="0"/>
              </a:rPr>
              <a:t>마스터 공개 키</a:t>
            </a:r>
            <a:r>
              <a:rPr lang="en-US" altLang="ko-KR" sz="3000" dirty="0">
                <a:solidFill>
                  <a:schemeClr val="bg1">
                    <a:lumMod val="85000"/>
                  </a:schemeClr>
                </a:solidFill>
                <a:latin typeface="Arial" panose="020B0604020202020204" pitchFamily="34" charset="0"/>
              </a:rPr>
              <a:t>(</a:t>
            </a:r>
            <a:r>
              <a:rPr lang="ko-KR" altLang="en-US" sz="3000" dirty="0">
                <a:solidFill>
                  <a:schemeClr val="bg1">
                    <a:lumMod val="85000"/>
                  </a:schemeClr>
                </a:solidFill>
                <a:latin typeface="Arial" panose="020B0604020202020204" pitchFamily="34" charset="0"/>
              </a:rPr>
              <a:t>일반 </a:t>
            </a:r>
            <a:r>
              <a:rPr lang="en-US" altLang="ko-KR" sz="3000" dirty="0">
                <a:solidFill>
                  <a:schemeClr val="bg1">
                    <a:lumMod val="85000"/>
                  </a:schemeClr>
                </a:solidFill>
                <a:latin typeface="Arial" panose="020B0604020202020204" pitchFamily="34" charset="0"/>
              </a:rPr>
              <a:t>App)</a:t>
            </a:r>
            <a:endParaRPr lang="ko-KR" altLang="en-US" sz="3000" dirty="0">
              <a:solidFill>
                <a:schemeClr val="bg1">
                  <a:lumMod val="85000"/>
                </a:schemeClr>
              </a:solidFill>
              <a:latin typeface="Arial" panose="020B0604020202020204" pitchFamily="34" charset="0"/>
            </a:endParaRPr>
          </a:p>
        </p:txBody>
      </p:sp>
      <p:sp>
        <p:nvSpPr>
          <p:cNvPr id="7" name="TextBox 6">
            <a:extLst>
              <a:ext uri="{FF2B5EF4-FFF2-40B4-BE49-F238E27FC236}">
                <a16:creationId xmlns:a16="http://schemas.microsoft.com/office/drawing/2014/main" id="{605634E5-8730-4947-8745-B27DADA24585}"/>
              </a:ext>
            </a:extLst>
          </p:cNvPr>
          <p:cNvSpPr txBox="1"/>
          <p:nvPr/>
        </p:nvSpPr>
        <p:spPr>
          <a:xfrm>
            <a:off x="1329100" y="3162618"/>
            <a:ext cx="1024639" cy="906366"/>
          </a:xfrm>
          <a:prstGeom prst="rect">
            <a:avLst/>
          </a:prstGeom>
          <a:noFill/>
        </p:spPr>
        <p:txBody>
          <a:bodyPr wrap="none" tIns="144000" bIns="144000" rtlCol="0">
            <a:spAutoFit/>
          </a:bodyPr>
          <a:lstStyle/>
          <a:p>
            <a:pPr algn="ctr"/>
            <a:r>
              <a:rPr lang="en-US" altLang="ko-KR" sz="2000" dirty="0">
                <a:solidFill>
                  <a:schemeClr val="bg1">
                    <a:lumMod val="85000"/>
                  </a:schemeClr>
                </a:solidFill>
                <a:latin typeface="Arial" panose="020B0604020202020204" pitchFamily="34" charset="0"/>
              </a:rPr>
              <a:t>m/0</a:t>
            </a:r>
          </a:p>
          <a:p>
            <a:pPr algn="ctr"/>
            <a:r>
              <a:rPr lang="ko-KR" altLang="en-US" sz="2000" dirty="0">
                <a:solidFill>
                  <a:schemeClr val="bg1">
                    <a:lumMod val="85000"/>
                  </a:schemeClr>
                </a:solidFill>
                <a:latin typeface="Arial" panose="020B0604020202020204" pitchFamily="34" charset="0"/>
              </a:rPr>
              <a:t>개인 키</a:t>
            </a:r>
          </a:p>
        </p:txBody>
      </p:sp>
      <p:sp>
        <p:nvSpPr>
          <p:cNvPr id="8" name="TextBox 7">
            <a:extLst>
              <a:ext uri="{FF2B5EF4-FFF2-40B4-BE49-F238E27FC236}">
                <a16:creationId xmlns:a16="http://schemas.microsoft.com/office/drawing/2014/main" id="{288E95E2-883C-404B-84B3-795177972313}"/>
              </a:ext>
            </a:extLst>
          </p:cNvPr>
          <p:cNvSpPr txBox="1"/>
          <p:nvPr/>
        </p:nvSpPr>
        <p:spPr>
          <a:xfrm>
            <a:off x="4084492" y="3162615"/>
            <a:ext cx="1024639" cy="906366"/>
          </a:xfrm>
          <a:prstGeom prst="rect">
            <a:avLst/>
          </a:prstGeom>
          <a:noFill/>
        </p:spPr>
        <p:txBody>
          <a:bodyPr wrap="none" tIns="144000" bIns="144000" rtlCol="0">
            <a:spAutoFit/>
          </a:bodyPr>
          <a:lstStyle/>
          <a:p>
            <a:pPr algn="ctr"/>
            <a:r>
              <a:rPr lang="en-US" altLang="ko-KR" sz="2000" dirty="0">
                <a:solidFill>
                  <a:schemeClr val="bg1">
                    <a:lumMod val="85000"/>
                  </a:schemeClr>
                </a:solidFill>
                <a:latin typeface="Arial" panose="020B0604020202020204" pitchFamily="34" charset="0"/>
              </a:rPr>
              <a:t>m/1</a:t>
            </a:r>
          </a:p>
          <a:p>
            <a:pPr algn="ctr"/>
            <a:r>
              <a:rPr lang="ko-KR" altLang="en-US" sz="2000" dirty="0">
                <a:solidFill>
                  <a:schemeClr val="bg1">
                    <a:lumMod val="85000"/>
                  </a:schemeClr>
                </a:solidFill>
                <a:latin typeface="Arial" panose="020B0604020202020204" pitchFamily="34" charset="0"/>
              </a:rPr>
              <a:t>개인 키</a:t>
            </a:r>
          </a:p>
        </p:txBody>
      </p:sp>
      <p:sp>
        <p:nvSpPr>
          <p:cNvPr id="13" name="TextBox 12">
            <a:extLst>
              <a:ext uri="{FF2B5EF4-FFF2-40B4-BE49-F238E27FC236}">
                <a16:creationId xmlns:a16="http://schemas.microsoft.com/office/drawing/2014/main" id="{37C04672-2EF8-48E9-97CB-E1703CC9FBBE}"/>
              </a:ext>
            </a:extLst>
          </p:cNvPr>
          <p:cNvSpPr txBox="1"/>
          <p:nvPr/>
        </p:nvSpPr>
        <p:spPr>
          <a:xfrm>
            <a:off x="7094326" y="3162618"/>
            <a:ext cx="1024639" cy="906366"/>
          </a:xfrm>
          <a:prstGeom prst="rect">
            <a:avLst/>
          </a:prstGeom>
          <a:noFill/>
        </p:spPr>
        <p:txBody>
          <a:bodyPr wrap="none" tIns="144000" bIns="144000" rtlCol="0">
            <a:spAutoFit/>
          </a:bodyPr>
          <a:lstStyle/>
          <a:p>
            <a:pPr algn="ctr"/>
            <a:r>
              <a:rPr lang="en-US" altLang="ko-KR" sz="2000" dirty="0">
                <a:solidFill>
                  <a:schemeClr val="bg1">
                    <a:lumMod val="85000"/>
                  </a:schemeClr>
                </a:solidFill>
                <a:latin typeface="Arial" panose="020B0604020202020204" pitchFamily="34" charset="0"/>
              </a:rPr>
              <a:t>M/0</a:t>
            </a:r>
          </a:p>
          <a:p>
            <a:pPr algn="ctr"/>
            <a:r>
              <a:rPr lang="ko-KR" altLang="en-US" sz="2000" dirty="0">
                <a:solidFill>
                  <a:schemeClr val="bg1">
                    <a:lumMod val="85000"/>
                  </a:schemeClr>
                </a:solidFill>
                <a:latin typeface="Arial" panose="020B0604020202020204" pitchFamily="34" charset="0"/>
              </a:rPr>
              <a:t>공개 키</a:t>
            </a:r>
          </a:p>
        </p:txBody>
      </p:sp>
      <p:sp>
        <p:nvSpPr>
          <p:cNvPr id="14" name="TextBox 13">
            <a:extLst>
              <a:ext uri="{FF2B5EF4-FFF2-40B4-BE49-F238E27FC236}">
                <a16:creationId xmlns:a16="http://schemas.microsoft.com/office/drawing/2014/main" id="{D2877C78-81DB-4FDD-BACA-899E515C6064}"/>
              </a:ext>
            </a:extLst>
          </p:cNvPr>
          <p:cNvSpPr txBox="1"/>
          <p:nvPr/>
        </p:nvSpPr>
        <p:spPr>
          <a:xfrm>
            <a:off x="9849717" y="3162615"/>
            <a:ext cx="1024639" cy="906366"/>
          </a:xfrm>
          <a:prstGeom prst="rect">
            <a:avLst/>
          </a:prstGeom>
          <a:noFill/>
        </p:spPr>
        <p:txBody>
          <a:bodyPr wrap="none" tIns="144000" bIns="144000" rtlCol="0">
            <a:spAutoFit/>
          </a:bodyPr>
          <a:lstStyle/>
          <a:p>
            <a:pPr algn="ctr"/>
            <a:r>
              <a:rPr lang="en-US" altLang="ko-KR" sz="2000" dirty="0">
                <a:solidFill>
                  <a:schemeClr val="bg1">
                    <a:lumMod val="85000"/>
                  </a:schemeClr>
                </a:solidFill>
                <a:latin typeface="Arial" panose="020B0604020202020204" pitchFamily="34" charset="0"/>
              </a:rPr>
              <a:t>M/1</a:t>
            </a:r>
          </a:p>
          <a:p>
            <a:pPr algn="ctr"/>
            <a:r>
              <a:rPr lang="ko-KR" altLang="en-US" sz="2000" dirty="0">
                <a:solidFill>
                  <a:schemeClr val="bg1">
                    <a:lumMod val="85000"/>
                  </a:schemeClr>
                </a:solidFill>
                <a:latin typeface="Arial" panose="020B0604020202020204" pitchFamily="34" charset="0"/>
              </a:rPr>
              <a:t>공개 키</a:t>
            </a:r>
          </a:p>
        </p:txBody>
      </p:sp>
      <p:sp>
        <p:nvSpPr>
          <p:cNvPr id="9" name="TextBox 8">
            <a:extLst>
              <a:ext uri="{FF2B5EF4-FFF2-40B4-BE49-F238E27FC236}">
                <a16:creationId xmlns:a16="http://schemas.microsoft.com/office/drawing/2014/main" id="{A937003C-9CCB-429C-B47B-E04E868F752B}"/>
              </a:ext>
            </a:extLst>
          </p:cNvPr>
          <p:cNvSpPr txBox="1"/>
          <p:nvPr/>
        </p:nvSpPr>
        <p:spPr>
          <a:xfrm>
            <a:off x="691156" y="4651805"/>
            <a:ext cx="857927" cy="783255"/>
          </a:xfrm>
          <a:prstGeom prst="rect">
            <a:avLst/>
          </a:prstGeom>
          <a:noFill/>
        </p:spPr>
        <p:txBody>
          <a:bodyPr wrap="none" tIns="144000" bIns="144000" rtlCol="0">
            <a:spAutoFit/>
          </a:bodyPr>
          <a:lstStyle/>
          <a:p>
            <a:pPr algn="ctr"/>
            <a:r>
              <a:rPr lang="en-US" altLang="ko-KR" sz="1600" dirty="0">
                <a:solidFill>
                  <a:schemeClr val="bg1">
                    <a:lumMod val="85000"/>
                  </a:schemeClr>
                </a:solidFill>
                <a:latin typeface="Arial" panose="020B0604020202020204" pitchFamily="34" charset="0"/>
              </a:rPr>
              <a:t>m/0/0</a:t>
            </a:r>
          </a:p>
          <a:p>
            <a:pPr algn="ctr"/>
            <a:r>
              <a:rPr lang="ko-KR" altLang="en-US" sz="1600" dirty="0">
                <a:solidFill>
                  <a:schemeClr val="bg1">
                    <a:lumMod val="85000"/>
                  </a:schemeClr>
                </a:solidFill>
                <a:latin typeface="Arial" panose="020B0604020202020204" pitchFamily="34" charset="0"/>
              </a:rPr>
              <a:t>개인 키</a:t>
            </a:r>
          </a:p>
        </p:txBody>
      </p:sp>
      <p:sp>
        <p:nvSpPr>
          <p:cNvPr id="10" name="TextBox 9">
            <a:extLst>
              <a:ext uri="{FF2B5EF4-FFF2-40B4-BE49-F238E27FC236}">
                <a16:creationId xmlns:a16="http://schemas.microsoft.com/office/drawing/2014/main" id="{32A592C0-95FF-44DA-92E0-25BD8D6FE22B}"/>
              </a:ext>
            </a:extLst>
          </p:cNvPr>
          <p:cNvSpPr txBox="1"/>
          <p:nvPr/>
        </p:nvSpPr>
        <p:spPr>
          <a:xfrm>
            <a:off x="2101771" y="4651805"/>
            <a:ext cx="857927" cy="783255"/>
          </a:xfrm>
          <a:prstGeom prst="rect">
            <a:avLst/>
          </a:prstGeom>
          <a:noFill/>
        </p:spPr>
        <p:txBody>
          <a:bodyPr wrap="none" tIns="144000" bIns="144000" rtlCol="0">
            <a:spAutoFit/>
          </a:bodyPr>
          <a:lstStyle/>
          <a:p>
            <a:pPr algn="ctr"/>
            <a:r>
              <a:rPr lang="en-US" altLang="ko-KR" sz="1600" dirty="0">
                <a:solidFill>
                  <a:schemeClr val="bg1">
                    <a:lumMod val="85000"/>
                  </a:schemeClr>
                </a:solidFill>
                <a:latin typeface="Arial" panose="020B0604020202020204" pitchFamily="34" charset="0"/>
              </a:rPr>
              <a:t>m/0/1</a:t>
            </a:r>
          </a:p>
          <a:p>
            <a:pPr algn="ctr"/>
            <a:r>
              <a:rPr lang="ko-KR" altLang="en-US" sz="1600" dirty="0">
                <a:solidFill>
                  <a:schemeClr val="bg1">
                    <a:lumMod val="85000"/>
                  </a:schemeClr>
                </a:solidFill>
                <a:latin typeface="Arial" panose="020B0604020202020204" pitchFamily="34" charset="0"/>
              </a:rPr>
              <a:t>개인 키</a:t>
            </a:r>
          </a:p>
        </p:txBody>
      </p:sp>
      <p:sp>
        <p:nvSpPr>
          <p:cNvPr id="11" name="TextBox 10">
            <a:extLst>
              <a:ext uri="{FF2B5EF4-FFF2-40B4-BE49-F238E27FC236}">
                <a16:creationId xmlns:a16="http://schemas.microsoft.com/office/drawing/2014/main" id="{C05E1F3E-BD9F-48E9-A451-7A1E1C8D519F}"/>
              </a:ext>
            </a:extLst>
          </p:cNvPr>
          <p:cNvSpPr txBox="1"/>
          <p:nvPr/>
        </p:nvSpPr>
        <p:spPr>
          <a:xfrm>
            <a:off x="3488535" y="4651805"/>
            <a:ext cx="857927" cy="783255"/>
          </a:xfrm>
          <a:prstGeom prst="rect">
            <a:avLst/>
          </a:prstGeom>
          <a:noFill/>
        </p:spPr>
        <p:txBody>
          <a:bodyPr wrap="none" tIns="144000" bIns="144000" rtlCol="0">
            <a:spAutoFit/>
          </a:bodyPr>
          <a:lstStyle/>
          <a:p>
            <a:pPr algn="ctr"/>
            <a:r>
              <a:rPr lang="en-US" altLang="ko-KR" sz="1600" dirty="0">
                <a:solidFill>
                  <a:schemeClr val="bg1">
                    <a:lumMod val="85000"/>
                  </a:schemeClr>
                </a:solidFill>
                <a:latin typeface="Arial" panose="020B0604020202020204" pitchFamily="34" charset="0"/>
              </a:rPr>
              <a:t>m/1/0</a:t>
            </a:r>
          </a:p>
          <a:p>
            <a:pPr algn="ctr"/>
            <a:r>
              <a:rPr lang="ko-KR" altLang="en-US" sz="1600" dirty="0">
                <a:solidFill>
                  <a:schemeClr val="bg1">
                    <a:lumMod val="85000"/>
                  </a:schemeClr>
                </a:solidFill>
                <a:latin typeface="Arial" panose="020B0604020202020204" pitchFamily="34" charset="0"/>
              </a:rPr>
              <a:t>개인 키</a:t>
            </a:r>
          </a:p>
        </p:txBody>
      </p:sp>
      <p:sp>
        <p:nvSpPr>
          <p:cNvPr id="12" name="TextBox 11">
            <a:extLst>
              <a:ext uri="{FF2B5EF4-FFF2-40B4-BE49-F238E27FC236}">
                <a16:creationId xmlns:a16="http://schemas.microsoft.com/office/drawing/2014/main" id="{4BBE28CB-88D4-473B-9F7B-B5CFD47E76F0}"/>
              </a:ext>
            </a:extLst>
          </p:cNvPr>
          <p:cNvSpPr txBox="1"/>
          <p:nvPr/>
        </p:nvSpPr>
        <p:spPr>
          <a:xfrm>
            <a:off x="4899152" y="4651805"/>
            <a:ext cx="857927" cy="783255"/>
          </a:xfrm>
          <a:prstGeom prst="rect">
            <a:avLst/>
          </a:prstGeom>
          <a:noFill/>
        </p:spPr>
        <p:txBody>
          <a:bodyPr wrap="none" tIns="144000" bIns="144000" rtlCol="0">
            <a:spAutoFit/>
          </a:bodyPr>
          <a:lstStyle/>
          <a:p>
            <a:pPr algn="ctr"/>
            <a:r>
              <a:rPr lang="en-US" altLang="ko-KR" sz="1600" dirty="0">
                <a:solidFill>
                  <a:schemeClr val="bg1">
                    <a:lumMod val="85000"/>
                  </a:schemeClr>
                </a:solidFill>
                <a:latin typeface="Arial" panose="020B0604020202020204" pitchFamily="34" charset="0"/>
              </a:rPr>
              <a:t>m/1/1</a:t>
            </a:r>
          </a:p>
          <a:p>
            <a:pPr algn="ctr"/>
            <a:r>
              <a:rPr lang="ko-KR" altLang="en-US" sz="1600" dirty="0">
                <a:solidFill>
                  <a:schemeClr val="bg1">
                    <a:lumMod val="85000"/>
                  </a:schemeClr>
                </a:solidFill>
                <a:latin typeface="Arial" panose="020B0604020202020204" pitchFamily="34" charset="0"/>
              </a:rPr>
              <a:t>개인 키</a:t>
            </a:r>
          </a:p>
        </p:txBody>
      </p:sp>
      <p:sp>
        <p:nvSpPr>
          <p:cNvPr id="24" name="TextBox 23">
            <a:extLst>
              <a:ext uri="{FF2B5EF4-FFF2-40B4-BE49-F238E27FC236}">
                <a16:creationId xmlns:a16="http://schemas.microsoft.com/office/drawing/2014/main" id="{5CDDD739-E30E-44A2-A744-0B22CBFDCE2A}"/>
              </a:ext>
            </a:extLst>
          </p:cNvPr>
          <p:cNvSpPr txBox="1"/>
          <p:nvPr/>
        </p:nvSpPr>
        <p:spPr>
          <a:xfrm>
            <a:off x="6452888" y="4651805"/>
            <a:ext cx="857927" cy="783255"/>
          </a:xfrm>
          <a:prstGeom prst="rect">
            <a:avLst/>
          </a:prstGeom>
          <a:noFill/>
        </p:spPr>
        <p:txBody>
          <a:bodyPr wrap="none" tIns="144000" bIns="144000" rtlCol="0">
            <a:spAutoFit/>
          </a:bodyPr>
          <a:lstStyle/>
          <a:p>
            <a:pPr algn="ctr"/>
            <a:r>
              <a:rPr lang="en-US" altLang="ko-KR" sz="1600" dirty="0">
                <a:solidFill>
                  <a:schemeClr val="bg1">
                    <a:lumMod val="85000"/>
                  </a:schemeClr>
                </a:solidFill>
                <a:latin typeface="Arial" panose="020B0604020202020204" pitchFamily="34" charset="0"/>
              </a:rPr>
              <a:t>M/0/0</a:t>
            </a:r>
          </a:p>
          <a:p>
            <a:pPr algn="ctr"/>
            <a:r>
              <a:rPr lang="ko-KR" altLang="en-US" sz="1600" dirty="0">
                <a:solidFill>
                  <a:schemeClr val="bg1">
                    <a:lumMod val="85000"/>
                  </a:schemeClr>
                </a:solidFill>
                <a:latin typeface="Arial" panose="020B0604020202020204" pitchFamily="34" charset="0"/>
              </a:rPr>
              <a:t>공개 키</a:t>
            </a:r>
          </a:p>
        </p:txBody>
      </p:sp>
      <p:sp>
        <p:nvSpPr>
          <p:cNvPr id="25" name="TextBox 24">
            <a:extLst>
              <a:ext uri="{FF2B5EF4-FFF2-40B4-BE49-F238E27FC236}">
                <a16:creationId xmlns:a16="http://schemas.microsoft.com/office/drawing/2014/main" id="{6785A582-0D6C-47D2-86C5-0813847C7289}"/>
              </a:ext>
            </a:extLst>
          </p:cNvPr>
          <p:cNvSpPr txBox="1"/>
          <p:nvPr/>
        </p:nvSpPr>
        <p:spPr>
          <a:xfrm>
            <a:off x="7863503" y="4651805"/>
            <a:ext cx="857928" cy="783255"/>
          </a:xfrm>
          <a:prstGeom prst="rect">
            <a:avLst/>
          </a:prstGeom>
          <a:noFill/>
        </p:spPr>
        <p:txBody>
          <a:bodyPr wrap="none" tIns="144000" bIns="144000" rtlCol="0">
            <a:spAutoFit/>
          </a:bodyPr>
          <a:lstStyle/>
          <a:p>
            <a:pPr algn="ctr"/>
            <a:r>
              <a:rPr lang="en-US" altLang="ko-KR" sz="1600" dirty="0">
                <a:solidFill>
                  <a:schemeClr val="bg1">
                    <a:lumMod val="85000"/>
                  </a:schemeClr>
                </a:solidFill>
                <a:latin typeface="Arial" panose="020B0604020202020204" pitchFamily="34" charset="0"/>
              </a:rPr>
              <a:t>M/0/1</a:t>
            </a:r>
          </a:p>
          <a:p>
            <a:pPr algn="ctr"/>
            <a:r>
              <a:rPr lang="ko-KR" altLang="en-US" sz="1600" dirty="0">
                <a:solidFill>
                  <a:schemeClr val="bg1">
                    <a:lumMod val="85000"/>
                  </a:schemeClr>
                </a:solidFill>
                <a:latin typeface="Arial" panose="020B0604020202020204" pitchFamily="34" charset="0"/>
              </a:rPr>
              <a:t>공개 키</a:t>
            </a:r>
          </a:p>
        </p:txBody>
      </p:sp>
      <p:sp>
        <p:nvSpPr>
          <p:cNvPr id="26" name="TextBox 25">
            <a:extLst>
              <a:ext uri="{FF2B5EF4-FFF2-40B4-BE49-F238E27FC236}">
                <a16:creationId xmlns:a16="http://schemas.microsoft.com/office/drawing/2014/main" id="{F69D4B8F-0C53-4334-A63F-E62076201B74}"/>
              </a:ext>
            </a:extLst>
          </p:cNvPr>
          <p:cNvSpPr txBox="1"/>
          <p:nvPr/>
        </p:nvSpPr>
        <p:spPr>
          <a:xfrm>
            <a:off x="9032132" y="4651805"/>
            <a:ext cx="1326004" cy="783255"/>
          </a:xfrm>
          <a:prstGeom prst="rect">
            <a:avLst/>
          </a:prstGeom>
          <a:noFill/>
        </p:spPr>
        <p:txBody>
          <a:bodyPr wrap="none" tIns="144000" bIns="144000" rtlCol="0">
            <a:spAutoFit/>
          </a:bodyPr>
          <a:lstStyle/>
          <a:p>
            <a:pPr algn="ctr"/>
            <a:r>
              <a:rPr lang="en-US" altLang="ko-KR" sz="1600" dirty="0">
                <a:solidFill>
                  <a:schemeClr val="bg1">
                    <a:lumMod val="85000"/>
                  </a:schemeClr>
                </a:solidFill>
                <a:latin typeface="Arial" panose="020B0604020202020204" pitchFamily="34" charset="0"/>
              </a:rPr>
              <a:t>M/1/0</a:t>
            </a:r>
          </a:p>
          <a:p>
            <a:pPr algn="ctr"/>
            <a:r>
              <a:rPr lang="ko-KR" altLang="en-US" sz="1600" dirty="0">
                <a:solidFill>
                  <a:schemeClr val="bg1">
                    <a:lumMod val="85000"/>
                  </a:schemeClr>
                </a:solidFill>
                <a:latin typeface="Arial" panose="020B0604020202020204" pitchFamily="34" charset="0"/>
              </a:rPr>
              <a:t>일반 개인 키</a:t>
            </a:r>
          </a:p>
        </p:txBody>
      </p:sp>
      <p:sp>
        <p:nvSpPr>
          <p:cNvPr id="27" name="TextBox 26">
            <a:extLst>
              <a:ext uri="{FF2B5EF4-FFF2-40B4-BE49-F238E27FC236}">
                <a16:creationId xmlns:a16="http://schemas.microsoft.com/office/drawing/2014/main" id="{FC0FEDDD-B505-484A-B59A-9F5155C5CA3E}"/>
              </a:ext>
            </a:extLst>
          </p:cNvPr>
          <p:cNvSpPr txBox="1"/>
          <p:nvPr/>
        </p:nvSpPr>
        <p:spPr>
          <a:xfrm>
            <a:off x="10442748" y="4651805"/>
            <a:ext cx="1326004" cy="783255"/>
          </a:xfrm>
          <a:prstGeom prst="rect">
            <a:avLst/>
          </a:prstGeom>
          <a:noFill/>
        </p:spPr>
        <p:txBody>
          <a:bodyPr wrap="none" tIns="144000" bIns="144000" rtlCol="0">
            <a:spAutoFit/>
          </a:bodyPr>
          <a:lstStyle/>
          <a:p>
            <a:pPr algn="ctr"/>
            <a:r>
              <a:rPr lang="en-US" altLang="ko-KR" sz="1600" dirty="0">
                <a:solidFill>
                  <a:schemeClr val="bg1">
                    <a:lumMod val="85000"/>
                  </a:schemeClr>
                </a:solidFill>
                <a:latin typeface="Arial" panose="020B0604020202020204" pitchFamily="34" charset="0"/>
              </a:rPr>
              <a:t>M/1/1</a:t>
            </a:r>
          </a:p>
          <a:p>
            <a:pPr algn="ctr"/>
            <a:r>
              <a:rPr lang="ko-KR" altLang="en-US" sz="1600" dirty="0">
                <a:solidFill>
                  <a:schemeClr val="bg1">
                    <a:lumMod val="85000"/>
                  </a:schemeClr>
                </a:solidFill>
                <a:latin typeface="Arial" panose="020B0604020202020204" pitchFamily="34" charset="0"/>
              </a:rPr>
              <a:t>일반 개인 키</a:t>
            </a:r>
          </a:p>
        </p:txBody>
      </p:sp>
      <p:cxnSp>
        <p:nvCxnSpPr>
          <p:cNvPr id="31" name="직선 화살표 연결선 30">
            <a:extLst>
              <a:ext uri="{FF2B5EF4-FFF2-40B4-BE49-F238E27FC236}">
                <a16:creationId xmlns:a16="http://schemas.microsoft.com/office/drawing/2014/main" id="{B04FDBF1-C0CA-4A7F-808E-5765BB7F22A6}"/>
              </a:ext>
            </a:extLst>
          </p:cNvPr>
          <p:cNvCxnSpPr>
            <a:stCxn id="4" idx="2"/>
            <a:endCxn id="7" idx="0"/>
          </p:cNvCxnSpPr>
          <p:nvPr/>
        </p:nvCxnSpPr>
        <p:spPr>
          <a:xfrm flipH="1">
            <a:off x="1841420" y="1882606"/>
            <a:ext cx="1377752" cy="1280012"/>
          </a:xfrm>
          <a:prstGeom prst="straightConnector1">
            <a:avLst/>
          </a:prstGeom>
          <a:ln w="444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직선 화살표 연결선 31">
            <a:extLst>
              <a:ext uri="{FF2B5EF4-FFF2-40B4-BE49-F238E27FC236}">
                <a16:creationId xmlns:a16="http://schemas.microsoft.com/office/drawing/2014/main" id="{DA8F477B-2675-471E-908A-255F7E6E6F9E}"/>
              </a:ext>
            </a:extLst>
          </p:cNvPr>
          <p:cNvCxnSpPr>
            <a:cxnSpLocks/>
            <a:stCxn id="4" idx="2"/>
            <a:endCxn id="8" idx="0"/>
          </p:cNvCxnSpPr>
          <p:nvPr/>
        </p:nvCxnSpPr>
        <p:spPr>
          <a:xfrm>
            <a:off x="3219172" y="1882606"/>
            <a:ext cx="1377640" cy="1280009"/>
          </a:xfrm>
          <a:prstGeom prst="straightConnector1">
            <a:avLst/>
          </a:prstGeom>
          <a:ln w="444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6EDCBB64-E468-487A-8865-453A244A9D36}"/>
              </a:ext>
            </a:extLst>
          </p:cNvPr>
          <p:cNvCxnSpPr>
            <a:cxnSpLocks/>
            <a:stCxn id="7" idx="2"/>
            <a:endCxn id="9" idx="0"/>
          </p:cNvCxnSpPr>
          <p:nvPr/>
        </p:nvCxnSpPr>
        <p:spPr>
          <a:xfrm flipH="1">
            <a:off x="1120120" y="4068984"/>
            <a:ext cx="721300" cy="582821"/>
          </a:xfrm>
          <a:prstGeom prst="straightConnector1">
            <a:avLst/>
          </a:prstGeom>
          <a:ln w="444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직선 화살표 연결선 37">
            <a:extLst>
              <a:ext uri="{FF2B5EF4-FFF2-40B4-BE49-F238E27FC236}">
                <a16:creationId xmlns:a16="http://schemas.microsoft.com/office/drawing/2014/main" id="{8DFAB53A-A06E-4A6E-B0F4-7184C982AE0F}"/>
              </a:ext>
            </a:extLst>
          </p:cNvPr>
          <p:cNvCxnSpPr>
            <a:cxnSpLocks/>
            <a:stCxn id="7" idx="2"/>
            <a:endCxn id="10" idx="0"/>
          </p:cNvCxnSpPr>
          <p:nvPr/>
        </p:nvCxnSpPr>
        <p:spPr>
          <a:xfrm>
            <a:off x="1841420" y="4068984"/>
            <a:ext cx="689315" cy="582821"/>
          </a:xfrm>
          <a:prstGeom prst="straightConnector1">
            <a:avLst/>
          </a:prstGeom>
          <a:ln w="444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5A2BA82D-DB9A-43C9-B78F-4D2F8487A4D1}"/>
              </a:ext>
            </a:extLst>
          </p:cNvPr>
          <p:cNvCxnSpPr>
            <a:cxnSpLocks/>
            <a:stCxn id="8" idx="2"/>
            <a:endCxn id="11" idx="0"/>
          </p:cNvCxnSpPr>
          <p:nvPr/>
        </p:nvCxnSpPr>
        <p:spPr>
          <a:xfrm flipH="1">
            <a:off x="3917499" y="4068981"/>
            <a:ext cx="679313" cy="582824"/>
          </a:xfrm>
          <a:prstGeom prst="straightConnector1">
            <a:avLst/>
          </a:prstGeom>
          <a:ln w="444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직선 화살표 연결선 43">
            <a:extLst>
              <a:ext uri="{FF2B5EF4-FFF2-40B4-BE49-F238E27FC236}">
                <a16:creationId xmlns:a16="http://schemas.microsoft.com/office/drawing/2014/main" id="{F285BF9A-401A-4961-B0B7-FE3424FE5E9A}"/>
              </a:ext>
            </a:extLst>
          </p:cNvPr>
          <p:cNvCxnSpPr>
            <a:cxnSpLocks/>
            <a:stCxn id="8" idx="2"/>
            <a:endCxn id="12" idx="0"/>
          </p:cNvCxnSpPr>
          <p:nvPr/>
        </p:nvCxnSpPr>
        <p:spPr>
          <a:xfrm>
            <a:off x="4596812" y="4068981"/>
            <a:ext cx="731304" cy="582824"/>
          </a:xfrm>
          <a:prstGeom prst="straightConnector1">
            <a:avLst/>
          </a:prstGeom>
          <a:ln w="444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a16="http://schemas.microsoft.com/office/drawing/2014/main" id="{4D519418-9350-46F8-A343-49C079841C3D}"/>
              </a:ext>
            </a:extLst>
          </p:cNvPr>
          <p:cNvCxnSpPr>
            <a:cxnSpLocks/>
            <a:stCxn id="5" idx="2"/>
            <a:endCxn id="13" idx="0"/>
          </p:cNvCxnSpPr>
          <p:nvPr/>
        </p:nvCxnSpPr>
        <p:spPr>
          <a:xfrm flipH="1">
            <a:off x="7606646" y="1882606"/>
            <a:ext cx="1375126" cy="1280012"/>
          </a:xfrm>
          <a:prstGeom prst="straightConnector1">
            <a:avLst/>
          </a:prstGeom>
          <a:ln w="444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2" name="직선 화살표 연결선 51">
            <a:extLst>
              <a:ext uri="{FF2B5EF4-FFF2-40B4-BE49-F238E27FC236}">
                <a16:creationId xmlns:a16="http://schemas.microsoft.com/office/drawing/2014/main" id="{34DA7B04-99C7-461A-AB69-25D33B635533}"/>
              </a:ext>
            </a:extLst>
          </p:cNvPr>
          <p:cNvCxnSpPr>
            <a:cxnSpLocks/>
            <a:stCxn id="5" idx="2"/>
            <a:endCxn id="14" idx="0"/>
          </p:cNvCxnSpPr>
          <p:nvPr/>
        </p:nvCxnSpPr>
        <p:spPr>
          <a:xfrm>
            <a:off x="8981772" y="1882606"/>
            <a:ext cx="1380265" cy="1280009"/>
          </a:xfrm>
          <a:prstGeom prst="straightConnector1">
            <a:avLst/>
          </a:prstGeom>
          <a:ln w="444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6" name="직선 화살표 연결선 55">
            <a:extLst>
              <a:ext uri="{FF2B5EF4-FFF2-40B4-BE49-F238E27FC236}">
                <a16:creationId xmlns:a16="http://schemas.microsoft.com/office/drawing/2014/main" id="{AE040647-BC10-4963-AC72-570DA3D1FAD7}"/>
              </a:ext>
            </a:extLst>
          </p:cNvPr>
          <p:cNvCxnSpPr>
            <a:cxnSpLocks/>
            <a:stCxn id="13" idx="2"/>
            <a:endCxn id="24" idx="0"/>
          </p:cNvCxnSpPr>
          <p:nvPr/>
        </p:nvCxnSpPr>
        <p:spPr>
          <a:xfrm flipH="1">
            <a:off x="6881852" y="4068984"/>
            <a:ext cx="724794" cy="582821"/>
          </a:xfrm>
          <a:prstGeom prst="straightConnector1">
            <a:avLst/>
          </a:prstGeom>
          <a:ln w="444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9" name="직선 화살표 연결선 58">
            <a:extLst>
              <a:ext uri="{FF2B5EF4-FFF2-40B4-BE49-F238E27FC236}">
                <a16:creationId xmlns:a16="http://schemas.microsoft.com/office/drawing/2014/main" id="{1516FD37-DED9-4A49-9F8B-455563D035CE}"/>
              </a:ext>
            </a:extLst>
          </p:cNvPr>
          <p:cNvCxnSpPr>
            <a:cxnSpLocks/>
            <a:stCxn id="13" idx="2"/>
            <a:endCxn id="25" idx="0"/>
          </p:cNvCxnSpPr>
          <p:nvPr/>
        </p:nvCxnSpPr>
        <p:spPr>
          <a:xfrm>
            <a:off x="7606646" y="4068984"/>
            <a:ext cx="685821" cy="582821"/>
          </a:xfrm>
          <a:prstGeom prst="straightConnector1">
            <a:avLst/>
          </a:prstGeom>
          <a:ln w="444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2" name="직선 화살표 연결선 61">
            <a:extLst>
              <a:ext uri="{FF2B5EF4-FFF2-40B4-BE49-F238E27FC236}">
                <a16:creationId xmlns:a16="http://schemas.microsoft.com/office/drawing/2014/main" id="{FAD964C9-030D-42EF-8276-08A9C8EE31F2}"/>
              </a:ext>
            </a:extLst>
          </p:cNvPr>
          <p:cNvCxnSpPr>
            <a:cxnSpLocks/>
            <a:stCxn id="14" idx="2"/>
            <a:endCxn id="26" idx="0"/>
          </p:cNvCxnSpPr>
          <p:nvPr/>
        </p:nvCxnSpPr>
        <p:spPr>
          <a:xfrm flipH="1">
            <a:off x="9695134" y="4068981"/>
            <a:ext cx="666903" cy="582824"/>
          </a:xfrm>
          <a:prstGeom prst="straightConnector1">
            <a:avLst/>
          </a:prstGeom>
          <a:ln w="444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FB129BB1-1EEC-4F52-85F7-FB6D6A1F495B}"/>
              </a:ext>
            </a:extLst>
          </p:cNvPr>
          <p:cNvCxnSpPr>
            <a:cxnSpLocks/>
            <a:stCxn id="14" idx="2"/>
            <a:endCxn id="27" idx="0"/>
          </p:cNvCxnSpPr>
          <p:nvPr/>
        </p:nvCxnSpPr>
        <p:spPr>
          <a:xfrm>
            <a:off x="10362037" y="4068981"/>
            <a:ext cx="743713" cy="582824"/>
          </a:xfrm>
          <a:prstGeom prst="straightConnector1">
            <a:avLst/>
          </a:prstGeom>
          <a:ln w="444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9" name="직선 화살표 연결선 78">
            <a:extLst>
              <a:ext uri="{FF2B5EF4-FFF2-40B4-BE49-F238E27FC236}">
                <a16:creationId xmlns:a16="http://schemas.microsoft.com/office/drawing/2014/main" id="{DF93CFEE-E43D-40DF-B9E4-40C05E9A7136}"/>
              </a:ext>
            </a:extLst>
          </p:cNvPr>
          <p:cNvCxnSpPr>
            <a:cxnSpLocks/>
          </p:cNvCxnSpPr>
          <p:nvPr/>
        </p:nvCxnSpPr>
        <p:spPr>
          <a:xfrm>
            <a:off x="5470750" y="1529977"/>
            <a:ext cx="1259636" cy="0"/>
          </a:xfrm>
          <a:prstGeom prst="straightConnector1">
            <a:avLst/>
          </a:prstGeom>
          <a:ln w="19050">
            <a:solidFill>
              <a:schemeClr val="bg1">
                <a:lumMod val="85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E2C95897-0530-494D-A22E-22D05471DFCF}"/>
              </a:ext>
            </a:extLst>
          </p:cNvPr>
          <p:cNvSpPr txBox="1"/>
          <p:nvPr/>
        </p:nvSpPr>
        <p:spPr>
          <a:xfrm>
            <a:off x="9454336" y="1869421"/>
            <a:ext cx="1651414" cy="369332"/>
          </a:xfrm>
          <a:prstGeom prst="rect">
            <a:avLst/>
          </a:prstGeom>
          <a:noFill/>
        </p:spPr>
        <p:txBody>
          <a:bodyPr wrap="none" rtlCol="0">
            <a:spAutoFit/>
          </a:bodyPr>
          <a:lstStyle/>
          <a:p>
            <a:r>
              <a:rPr lang="ko-KR" altLang="en-US" dirty="0">
                <a:solidFill>
                  <a:srgbClr val="00C8EB"/>
                </a:solidFill>
              </a:rPr>
              <a:t>개인키 불필요</a:t>
            </a:r>
          </a:p>
        </p:txBody>
      </p:sp>
    </p:spTree>
    <p:extLst>
      <p:ext uri="{BB962C8B-B14F-4D97-AF65-F5344CB8AC3E}">
        <p14:creationId xmlns:p14="http://schemas.microsoft.com/office/powerpoint/2010/main" val="2274758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4"/>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5"/>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6"/>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7"/>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35"/>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38"/>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1"/>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44"/>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56"/>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59"/>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62"/>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39" grpId="0" animBg="1"/>
      <p:bldP spid="5" grpId="0"/>
      <p:bldP spid="7" grpId="0"/>
      <p:bldP spid="8" grpId="0"/>
      <p:bldP spid="13" grpId="0"/>
      <p:bldP spid="14" grpId="0"/>
      <p:bldP spid="9" grpId="0"/>
      <p:bldP spid="10" grpId="0"/>
      <p:bldP spid="11" grpId="0"/>
      <p:bldP spid="12" grpId="0"/>
      <p:bldP spid="24" grpId="0"/>
      <p:bldP spid="25" grpId="0"/>
      <p:bldP spid="26" grpId="0"/>
      <p:bldP spid="27" grpId="0"/>
      <p:bldP spid="15" grpId="0"/>
    </p:bld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2" name="직선 연결선 71">
            <a:extLst>
              <a:ext uri="{FF2B5EF4-FFF2-40B4-BE49-F238E27FC236}">
                <a16:creationId xmlns:a16="http://schemas.microsoft.com/office/drawing/2014/main" id="{CC419A61-49B3-4DB4-9481-507D4E4FE274}"/>
              </a:ext>
            </a:extLst>
          </p:cNvPr>
          <p:cNvCxnSpPr/>
          <p:nvPr/>
        </p:nvCxnSpPr>
        <p:spPr>
          <a:xfrm>
            <a:off x="6096000" y="657225"/>
            <a:ext cx="0" cy="5878747"/>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제목 2">
            <a:extLst>
              <a:ext uri="{FF2B5EF4-FFF2-40B4-BE49-F238E27FC236}">
                <a16:creationId xmlns:a16="http://schemas.microsoft.com/office/drawing/2014/main" id="{4564EAE7-5440-466B-B58A-F77466A76EF5}"/>
              </a:ext>
            </a:extLst>
          </p:cNvPr>
          <p:cNvSpPr>
            <a:spLocks noGrp="1"/>
          </p:cNvSpPr>
          <p:nvPr>
            <p:ph type="title"/>
          </p:nvPr>
        </p:nvSpPr>
        <p:spPr/>
        <p:txBody>
          <a:bodyPr/>
          <a:lstStyle/>
          <a:p>
            <a:r>
              <a:rPr lang="en-US" altLang="ko-KR" dirty="0"/>
              <a:t>BIP-32 HD(Hierarchical Deterministic) Wallets [ </a:t>
            </a:r>
            <a:r>
              <a:rPr lang="ko-KR" altLang="en-US" dirty="0"/>
              <a:t>강화 자식 키 파생 </a:t>
            </a:r>
            <a:r>
              <a:rPr lang="en-US" altLang="ko-KR" dirty="0"/>
              <a:t>]</a:t>
            </a:r>
            <a:endParaRPr lang="ko-KR" altLang="en-US" dirty="0"/>
          </a:p>
        </p:txBody>
      </p:sp>
      <p:sp>
        <p:nvSpPr>
          <p:cNvPr id="4" name="TextBox 3">
            <a:extLst>
              <a:ext uri="{FF2B5EF4-FFF2-40B4-BE49-F238E27FC236}">
                <a16:creationId xmlns:a16="http://schemas.microsoft.com/office/drawing/2014/main" id="{6075B3B5-9DF4-4517-97A2-1D2A79470CB6}"/>
              </a:ext>
            </a:extLst>
          </p:cNvPr>
          <p:cNvSpPr txBox="1"/>
          <p:nvPr/>
        </p:nvSpPr>
        <p:spPr>
          <a:xfrm>
            <a:off x="1865273" y="668462"/>
            <a:ext cx="2707793" cy="1214142"/>
          </a:xfrm>
          <a:prstGeom prst="rect">
            <a:avLst/>
          </a:prstGeom>
          <a:noFill/>
        </p:spPr>
        <p:txBody>
          <a:bodyPr wrap="none" tIns="144000" bIns="144000" rtlCol="0">
            <a:spAutoFit/>
          </a:bodyPr>
          <a:lstStyle/>
          <a:p>
            <a:pPr algn="ctr"/>
            <a:r>
              <a:rPr lang="en-US" altLang="ko-KR" sz="3000" dirty="0">
                <a:solidFill>
                  <a:schemeClr val="bg1">
                    <a:lumMod val="85000"/>
                  </a:schemeClr>
                </a:solidFill>
                <a:latin typeface="Arial" panose="020B0604020202020204" pitchFamily="34" charset="0"/>
              </a:rPr>
              <a:t>m</a:t>
            </a:r>
          </a:p>
          <a:p>
            <a:pPr algn="ctr"/>
            <a:r>
              <a:rPr lang="ko-KR" altLang="en-US" sz="3000" dirty="0">
                <a:solidFill>
                  <a:schemeClr val="bg1">
                    <a:lumMod val="85000"/>
                  </a:schemeClr>
                </a:solidFill>
                <a:latin typeface="Arial" panose="020B0604020202020204" pitchFamily="34" charset="0"/>
              </a:rPr>
              <a:t>마스터 개인 키</a:t>
            </a:r>
          </a:p>
        </p:txBody>
      </p:sp>
      <p:sp>
        <p:nvSpPr>
          <p:cNvPr id="5" name="TextBox 4">
            <a:extLst>
              <a:ext uri="{FF2B5EF4-FFF2-40B4-BE49-F238E27FC236}">
                <a16:creationId xmlns:a16="http://schemas.microsoft.com/office/drawing/2014/main" id="{299CF0A8-0156-4C7A-AE58-779B35ECF09C}"/>
              </a:ext>
            </a:extLst>
          </p:cNvPr>
          <p:cNvSpPr txBox="1"/>
          <p:nvPr/>
        </p:nvSpPr>
        <p:spPr>
          <a:xfrm>
            <a:off x="7627873" y="668462"/>
            <a:ext cx="2707793" cy="1214142"/>
          </a:xfrm>
          <a:prstGeom prst="rect">
            <a:avLst/>
          </a:prstGeom>
          <a:noFill/>
        </p:spPr>
        <p:txBody>
          <a:bodyPr wrap="none" tIns="144000" bIns="144000" rtlCol="0">
            <a:spAutoFit/>
          </a:bodyPr>
          <a:lstStyle/>
          <a:p>
            <a:pPr algn="ctr"/>
            <a:r>
              <a:rPr lang="en-US" altLang="ko-KR" sz="3000" dirty="0">
                <a:solidFill>
                  <a:schemeClr val="bg1">
                    <a:lumMod val="85000"/>
                  </a:schemeClr>
                </a:solidFill>
                <a:latin typeface="Arial" panose="020B0604020202020204" pitchFamily="34" charset="0"/>
              </a:rPr>
              <a:t>M</a:t>
            </a:r>
          </a:p>
          <a:p>
            <a:pPr algn="ctr"/>
            <a:r>
              <a:rPr lang="ko-KR" altLang="en-US" sz="3000" dirty="0">
                <a:solidFill>
                  <a:schemeClr val="bg1">
                    <a:lumMod val="85000"/>
                  </a:schemeClr>
                </a:solidFill>
                <a:latin typeface="Arial" panose="020B0604020202020204" pitchFamily="34" charset="0"/>
              </a:rPr>
              <a:t>마스터 공개 키</a:t>
            </a:r>
          </a:p>
        </p:txBody>
      </p:sp>
      <p:sp>
        <p:nvSpPr>
          <p:cNvPr id="7" name="TextBox 6">
            <a:extLst>
              <a:ext uri="{FF2B5EF4-FFF2-40B4-BE49-F238E27FC236}">
                <a16:creationId xmlns:a16="http://schemas.microsoft.com/office/drawing/2014/main" id="{605634E5-8730-4947-8745-B27DADA24585}"/>
              </a:ext>
            </a:extLst>
          </p:cNvPr>
          <p:cNvSpPr txBox="1"/>
          <p:nvPr/>
        </p:nvSpPr>
        <p:spPr>
          <a:xfrm>
            <a:off x="1037352" y="2924088"/>
            <a:ext cx="1608133" cy="688256"/>
          </a:xfrm>
          <a:prstGeom prst="rect">
            <a:avLst/>
          </a:prstGeom>
          <a:noFill/>
        </p:spPr>
        <p:txBody>
          <a:bodyPr wrap="none" tIns="36000" bIns="36000" rtlCol="0">
            <a:spAutoFit/>
          </a:bodyPr>
          <a:lstStyle/>
          <a:p>
            <a:pPr algn="ctr"/>
            <a:r>
              <a:rPr lang="en-US" altLang="ko-KR" sz="2000" dirty="0">
                <a:solidFill>
                  <a:schemeClr val="bg1">
                    <a:lumMod val="85000"/>
                  </a:schemeClr>
                </a:solidFill>
                <a:latin typeface="Arial" panose="020B0604020202020204" pitchFamily="34" charset="0"/>
              </a:rPr>
              <a:t>m/0</a:t>
            </a:r>
          </a:p>
          <a:p>
            <a:pPr algn="ctr"/>
            <a:r>
              <a:rPr lang="ko-KR" altLang="en-US" sz="2000" dirty="0">
                <a:solidFill>
                  <a:schemeClr val="bg1">
                    <a:lumMod val="85000"/>
                  </a:schemeClr>
                </a:solidFill>
                <a:latin typeface="Arial" panose="020B0604020202020204" pitchFamily="34" charset="0"/>
              </a:rPr>
              <a:t>일반 개인 키</a:t>
            </a:r>
          </a:p>
        </p:txBody>
      </p:sp>
      <p:sp>
        <p:nvSpPr>
          <p:cNvPr id="8" name="TextBox 7">
            <a:extLst>
              <a:ext uri="{FF2B5EF4-FFF2-40B4-BE49-F238E27FC236}">
                <a16:creationId xmlns:a16="http://schemas.microsoft.com/office/drawing/2014/main" id="{288E95E2-883C-404B-84B3-795177972313}"/>
              </a:ext>
            </a:extLst>
          </p:cNvPr>
          <p:cNvSpPr txBox="1"/>
          <p:nvPr/>
        </p:nvSpPr>
        <p:spPr>
          <a:xfrm>
            <a:off x="3792745" y="4729033"/>
            <a:ext cx="1608133" cy="688256"/>
          </a:xfrm>
          <a:prstGeom prst="rect">
            <a:avLst/>
          </a:prstGeom>
          <a:noFill/>
        </p:spPr>
        <p:txBody>
          <a:bodyPr wrap="none" tIns="36000" bIns="36000" rtlCol="0">
            <a:spAutoFit/>
          </a:bodyPr>
          <a:lstStyle/>
          <a:p>
            <a:pPr algn="ctr"/>
            <a:r>
              <a:rPr lang="en-US" altLang="ko-KR" sz="2000" dirty="0">
                <a:solidFill>
                  <a:schemeClr val="bg1">
                    <a:lumMod val="85000"/>
                  </a:schemeClr>
                </a:solidFill>
                <a:latin typeface="Arial" panose="020B0604020202020204" pitchFamily="34" charset="0"/>
              </a:rPr>
              <a:t>m/0/0</a:t>
            </a:r>
            <a:r>
              <a:rPr lang="en-US" altLang="ko-KR" sz="2000" b="1" dirty="0">
                <a:solidFill>
                  <a:srgbClr val="EF296B"/>
                </a:solidFill>
                <a:latin typeface="Arial" panose="020B0604020202020204" pitchFamily="34" charset="0"/>
              </a:rPr>
              <a:t>'</a:t>
            </a:r>
          </a:p>
          <a:p>
            <a:pPr algn="ctr"/>
            <a:r>
              <a:rPr lang="ko-KR" altLang="en-US" sz="2000" dirty="0">
                <a:solidFill>
                  <a:schemeClr val="bg1">
                    <a:lumMod val="85000"/>
                  </a:schemeClr>
                </a:solidFill>
                <a:latin typeface="Arial" panose="020B0604020202020204" pitchFamily="34" charset="0"/>
              </a:rPr>
              <a:t>강화 개인 키</a:t>
            </a:r>
          </a:p>
        </p:txBody>
      </p:sp>
      <p:sp>
        <p:nvSpPr>
          <p:cNvPr id="13" name="TextBox 12">
            <a:extLst>
              <a:ext uri="{FF2B5EF4-FFF2-40B4-BE49-F238E27FC236}">
                <a16:creationId xmlns:a16="http://schemas.microsoft.com/office/drawing/2014/main" id="{37C04672-2EF8-48E9-97CB-E1703CC9FBBE}"/>
              </a:ext>
            </a:extLst>
          </p:cNvPr>
          <p:cNvSpPr txBox="1"/>
          <p:nvPr/>
        </p:nvSpPr>
        <p:spPr>
          <a:xfrm>
            <a:off x="6802577" y="2924088"/>
            <a:ext cx="1608133" cy="688256"/>
          </a:xfrm>
          <a:prstGeom prst="rect">
            <a:avLst/>
          </a:prstGeom>
          <a:noFill/>
        </p:spPr>
        <p:txBody>
          <a:bodyPr wrap="none" tIns="36000" bIns="36000" rtlCol="0">
            <a:spAutoFit/>
          </a:bodyPr>
          <a:lstStyle/>
          <a:p>
            <a:pPr algn="ctr"/>
            <a:r>
              <a:rPr lang="en-US" altLang="ko-KR" sz="2000" dirty="0">
                <a:solidFill>
                  <a:schemeClr val="bg1">
                    <a:lumMod val="85000"/>
                  </a:schemeClr>
                </a:solidFill>
                <a:latin typeface="Arial" panose="020B0604020202020204" pitchFamily="34" charset="0"/>
              </a:rPr>
              <a:t>M/0</a:t>
            </a:r>
          </a:p>
          <a:p>
            <a:pPr algn="ctr"/>
            <a:r>
              <a:rPr lang="ko-KR" altLang="en-US" sz="2000" dirty="0">
                <a:solidFill>
                  <a:schemeClr val="bg1">
                    <a:lumMod val="85000"/>
                  </a:schemeClr>
                </a:solidFill>
                <a:latin typeface="Arial" panose="020B0604020202020204" pitchFamily="34" charset="0"/>
              </a:rPr>
              <a:t>일반 공개 키</a:t>
            </a:r>
          </a:p>
        </p:txBody>
      </p:sp>
      <p:sp>
        <p:nvSpPr>
          <p:cNvPr id="14" name="TextBox 13">
            <a:extLst>
              <a:ext uri="{FF2B5EF4-FFF2-40B4-BE49-F238E27FC236}">
                <a16:creationId xmlns:a16="http://schemas.microsoft.com/office/drawing/2014/main" id="{D2877C78-81DB-4FDD-BACA-899E515C6064}"/>
              </a:ext>
            </a:extLst>
          </p:cNvPr>
          <p:cNvSpPr txBox="1"/>
          <p:nvPr/>
        </p:nvSpPr>
        <p:spPr>
          <a:xfrm>
            <a:off x="8974478" y="4729033"/>
            <a:ext cx="2775119" cy="688256"/>
          </a:xfrm>
          <a:prstGeom prst="rect">
            <a:avLst/>
          </a:prstGeom>
          <a:noFill/>
        </p:spPr>
        <p:txBody>
          <a:bodyPr wrap="none" tIns="36000" bIns="36000" rtlCol="0">
            <a:spAutoFit/>
          </a:bodyPr>
          <a:lstStyle/>
          <a:p>
            <a:pPr algn="ctr"/>
            <a:r>
              <a:rPr lang="en-US" altLang="ko-KR" sz="2000" dirty="0">
                <a:solidFill>
                  <a:schemeClr val="bg1">
                    <a:lumMod val="85000"/>
                  </a:schemeClr>
                </a:solidFill>
                <a:latin typeface="Arial" panose="020B0604020202020204" pitchFamily="34" charset="0"/>
              </a:rPr>
              <a:t>M/0/0</a:t>
            </a:r>
            <a:r>
              <a:rPr lang="en-US" altLang="ko-KR" sz="2000" b="1" dirty="0">
                <a:solidFill>
                  <a:srgbClr val="EF296B"/>
                </a:solidFill>
                <a:latin typeface="Arial" panose="020B0604020202020204" pitchFamily="34" charset="0"/>
              </a:rPr>
              <a:t>'</a:t>
            </a:r>
          </a:p>
          <a:p>
            <a:pPr algn="ctr"/>
            <a:r>
              <a:rPr lang="ko-KR" altLang="en-US" sz="2000" dirty="0">
                <a:solidFill>
                  <a:schemeClr val="bg1">
                    <a:lumMod val="85000"/>
                  </a:schemeClr>
                </a:solidFill>
                <a:latin typeface="Arial" panose="020B0604020202020204" pitchFamily="34" charset="0"/>
              </a:rPr>
              <a:t>강화 개인 키의 공개 키</a:t>
            </a:r>
          </a:p>
        </p:txBody>
      </p:sp>
      <p:sp>
        <p:nvSpPr>
          <p:cNvPr id="9" name="TextBox 8">
            <a:extLst>
              <a:ext uri="{FF2B5EF4-FFF2-40B4-BE49-F238E27FC236}">
                <a16:creationId xmlns:a16="http://schemas.microsoft.com/office/drawing/2014/main" id="{A937003C-9CCB-429C-B47B-E04E868F752B}"/>
              </a:ext>
            </a:extLst>
          </p:cNvPr>
          <p:cNvSpPr txBox="1"/>
          <p:nvPr/>
        </p:nvSpPr>
        <p:spPr>
          <a:xfrm>
            <a:off x="441214" y="4182699"/>
            <a:ext cx="1326004" cy="565146"/>
          </a:xfrm>
          <a:prstGeom prst="rect">
            <a:avLst/>
          </a:prstGeom>
          <a:noFill/>
        </p:spPr>
        <p:txBody>
          <a:bodyPr wrap="none" tIns="36000" bIns="36000" rtlCol="0">
            <a:spAutoFit/>
          </a:bodyPr>
          <a:lstStyle/>
          <a:p>
            <a:pPr algn="ctr"/>
            <a:r>
              <a:rPr lang="en-US" altLang="ko-KR" sz="1600" dirty="0">
                <a:solidFill>
                  <a:schemeClr val="bg1">
                    <a:lumMod val="85000"/>
                  </a:schemeClr>
                </a:solidFill>
                <a:latin typeface="Arial" panose="020B0604020202020204" pitchFamily="34" charset="0"/>
              </a:rPr>
              <a:t>m/0/0</a:t>
            </a:r>
          </a:p>
          <a:p>
            <a:pPr algn="ctr"/>
            <a:r>
              <a:rPr lang="ko-KR" altLang="en-US" sz="1600" dirty="0">
                <a:solidFill>
                  <a:schemeClr val="bg1">
                    <a:lumMod val="85000"/>
                  </a:schemeClr>
                </a:solidFill>
                <a:latin typeface="Arial" panose="020B0604020202020204" pitchFamily="34" charset="0"/>
              </a:rPr>
              <a:t>일반 개인 키</a:t>
            </a:r>
          </a:p>
        </p:txBody>
      </p:sp>
      <p:sp>
        <p:nvSpPr>
          <p:cNvPr id="10" name="TextBox 9">
            <a:extLst>
              <a:ext uri="{FF2B5EF4-FFF2-40B4-BE49-F238E27FC236}">
                <a16:creationId xmlns:a16="http://schemas.microsoft.com/office/drawing/2014/main" id="{32A592C0-95FF-44DA-92E0-25BD8D6FE22B}"/>
              </a:ext>
            </a:extLst>
          </p:cNvPr>
          <p:cNvSpPr txBox="1"/>
          <p:nvPr/>
        </p:nvSpPr>
        <p:spPr>
          <a:xfrm>
            <a:off x="1851831" y="4182699"/>
            <a:ext cx="1326004" cy="565146"/>
          </a:xfrm>
          <a:prstGeom prst="rect">
            <a:avLst/>
          </a:prstGeom>
          <a:noFill/>
        </p:spPr>
        <p:txBody>
          <a:bodyPr wrap="none" tIns="36000" bIns="36000" rtlCol="0">
            <a:spAutoFit/>
          </a:bodyPr>
          <a:lstStyle/>
          <a:p>
            <a:pPr algn="ctr"/>
            <a:r>
              <a:rPr lang="en-US" altLang="ko-KR" sz="1600" dirty="0">
                <a:solidFill>
                  <a:schemeClr val="bg1">
                    <a:lumMod val="85000"/>
                  </a:schemeClr>
                </a:solidFill>
                <a:latin typeface="Arial" panose="020B0604020202020204" pitchFamily="34" charset="0"/>
              </a:rPr>
              <a:t>m/0/1</a:t>
            </a:r>
          </a:p>
          <a:p>
            <a:pPr algn="ctr"/>
            <a:r>
              <a:rPr lang="ko-KR" altLang="en-US" sz="1600" dirty="0">
                <a:solidFill>
                  <a:schemeClr val="bg1">
                    <a:lumMod val="85000"/>
                  </a:schemeClr>
                </a:solidFill>
                <a:latin typeface="Arial" panose="020B0604020202020204" pitchFamily="34" charset="0"/>
              </a:rPr>
              <a:t>일반 개인 키</a:t>
            </a:r>
          </a:p>
        </p:txBody>
      </p:sp>
      <p:sp>
        <p:nvSpPr>
          <p:cNvPr id="11" name="TextBox 10">
            <a:extLst>
              <a:ext uri="{FF2B5EF4-FFF2-40B4-BE49-F238E27FC236}">
                <a16:creationId xmlns:a16="http://schemas.microsoft.com/office/drawing/2014/main" id="{C05E1F3E-BD9F-48E9-A451-7A1E1C8D519F}"/>
              </a:ext>
            </a:extLst>
          </p:cNvPr>
          <p:cNvSpPr txBox="1"/>
          <p:nvPr/>
        </p:nvSpPr>
        <p:spPr>
          <a:xfrm>
            <a:off x="3238595" y="5987644"/>
            <a:ext cx="1326004" cy="565146"/>
          </a:xfrm>
          <a:prstGeom prst="rect">
            <a:avLst/>
          </a:prstGeom>
          <a:noFill/>
        </p:spPr>
        <p:txBody>
          <a:bodyPr wrap="none" tIns="36000" bIns="36000" rtlCol="0">
            <a:spAutoFit/>
          </a:bodyPr>
          <a:lstStyle/>
          <a:p>
            <a:pPr algn="ctr"/>
            <a:r>
              <a:rPr lang="en-US" altLang="ko-KR" sz="1600" dirty="0">
                <a:solidFill>
                  <a:schemeClr val="bg1">
                    <a:lumMod val="85000"/>
                  </a:schemeClr>
                </a:solidFill>
                <a:latin typeface="Arial" panose="020B0604020202020204" pitchFamily="34" charset="0"/>
              </a:rPr>
              <a:t>m/0/0</a:t>
            </a:r>
            <a:r>
              <a:rPr lang="en-US" altLang="ko-KR" sz="1600" b="1" dirty="0">
                <a:solidFill>
                  <a:srgbClr val="EF296B"/>
                </a:solidFill>
                <a:latin typeface="Arial" panose="020B0604020202020204" pitchFamily="34" charset="0"/>
              </a:rPr>
              <a:t>'</a:t>
            </a:r>
            <a:r>
              <a:rPr lang="en-US" altLang="ko-KR" sz="1600" dirty="0">
                <a:solidFill>
                  <a:schemeClr val="bg1">
                    <a:lumMod val="85000"/>
                  </a:schemeClr>
                </a:solidFill>
                <a:latin typeface="Arial" panose="020B0604020202020204" pitchFamily="34" charset="0"/>
              </a:rPr>
              <a:t>/0</a:t>
            </a:r>
          </a:p>
          <a:p>
            <a:pPr algn="ctr"/>
            <a:r>
              <a:rPr lang="ko-KR" altLang="en-US" sz="1600" dirty="0">
                <a:solidFill>
                  <a:schemeClr val="bg1">
                    <a:lumMod val="85000"/>
                  </a:schemeClr>
                </a:solidFill>
                <a:latin typeface="Arial" panose="020B0604020202020204" pitchFamily="34" charset="0"/>
              </a:rPr>
              <a:t>일반 개인 키</a:t>
            </a:r>
          </a:p>
        </p:txBody>
      </p:sp>
      <p:sp>
        <p:nvSpPr>
          <p:cNvPr id="12" name="TextBox 11">
            <a:extLst>
              <a:ext uri="{FF2B5EF4-FFF2-40B4-BE49-F238E27FC236}">
                <a16:creationId xmlns:a16="http://schemas.microsoft.com/office/drawing/2014/main" id="{4BBE28CB-88D4-473B-9F7B-B5CFD47E76F0}"/>
              </a:ext>
            </a:extLst>
          </p:cNvPr>
          <p:cNvSpPr txBox="1"/>
          <p:nvPr/>
        </p:nvSpPr>
        <p:spPr>
          <a:xfrm>
            <a:off x="4649212" y="5987644"/>
            <a:ext cx="1326004" cy="565146"/>
          </a:xfrm>
          <a:prstGeom prst="rect">
            <a:avLst/>
          </a:prstGeom>
          <a:noFill/>
        </p:spPr>
        <p:txBody>
          <a:bodyPr wrap="none" tIns="36000" bIns="36000" rtlCol="0">
            <a:spAutoFit/>
          </a:bodyPr>
          <a:lstStyle/>
          <a:p>
            <a:pPr algn="ctr"/>
            <a:r>
              <a:rPr lang="en-US" altLang="ko-KR" sz="1600" dirty="0">
                <a:solidFill>
                  <a:schemeClr val="bg1">
                    <a:lumMod val="85000"/>
                  </a:schemeClr>
                </a:solidFill>
                <a:latin typeface="Arial" panose="020B0604020202020204" pitchFamily="34" charset="0"/>
              </a:rPr>
              <a:t>m/0/0</a:t>
            </a:r>
            <a:r>
              <a:rPr lang="en-US" altLang="ko-KR" sz="1600" b="1" dirty="0">
                <a:solidFill>
                  <a:srgbClr val="EF296B"/>
                </a:solidFill>
                <a:latin typeface="Arial" panose="020B0604020202020204" pitchFamily="34" charset="0"/>
              </a:rPr>
              <a:t>'</a:t>
            </a:r>
            <a:r>
              <a:rPr lang="en-US" altLang="ko-KR" sz="1600" dirty="0">
                <a:solidFill>
                  <a:schemeClr val="bg1">
                    <a:lumMod val="85000"/>
                  </a:schemeClr>
                </a:solidFill>
                <a:latin typeface="Arial" panose="020B0604020202020204" pitchFamily="34" charset="0"/>
              </a:rPr>
              <a:t>/1</a:t>
            </a:r>
          </a:p>
          <a:p>
            <a:pPr algn="ctr"/>
            <a:r>
              <a:rPr lang="ko-KR" altLang="en-US" sz="1600" dirty="0">
                <a:solidFill>
                  <a:schemeClr val="bg1">
                    <a:lumMod val="85000"/>
                  </a:schemeClr>
                </a:solidFill>
                <a:latin typeface="Arial" panose="020B0604020202020204" pitchFamily="34" charset="0"/>
              </a:rPr>
              <a:t>일반 개인 키</a:t>
            </a:r>
          </a:p>
        </p:txBody>
      </p:sp>
      <p:sp>
        <p:nvSpPr>
          <p:cNvPr id="24" name="TextBox 23">
            <a:extLst>
              <a:ext uri="{FF2B5EF4-FFF2-40B4-BE49-F238E27FC236}">
                <a16:creationId xmlns:a16="http://schemas.microsoft.com/office/drawing/2014/main" id="{5CDDD739-E30E-44A2-A744-0B22CBFDCE2A}"/>
              </a:ext>
            </a:extLst>
          </p:cNvPr>
          <p:cNvSpPr txBox="1"/>
          <p:nvPr/>
        </p:nvSpPr>
        <p:spPr>
          <a:xfrm>
            <a:off x="6202946" y="4182699"/>
            <a:ext cx="1326004" cy="565146"/>
          </a:xfrm>
          <a:prstGeom prst="rect">
            <a:avLst/>
          </a:prstGeom>
          <a:noFill/>
        </p:spPr>
        <p:txBody>
          <a:bodyPr wrap="none" tIns="36000" bIns="36000" rtlCol="0">
            <a:spAutoFit/>
          </a:bodyPr>
          <a:lstStyle/>
          <a:p>
            <a:pPr algn="ctr"/>
            <a:r>
              <a:rPr lang="en-US" altLang="ko-KR" sz="1600" dirty="0">
                <a:solidFill>
                  <a:schemeClr val="bg1">
                    <a:lumMod val="85000"/>
                  </a:schemeClr>
                </a:solidFill>
                <a:latin typeface="Arial" panose="020B0604020202020204" pitchFamily="34" charset="0"/>
              </a:rPr>
              <a:t>M/0/0</a:t>
            </a:r>
          </a:p>
          <a:p>
            <a:pPr algn="ctr"/>
            <a:r>
              <a:rPr lang="ko-KR" altLang="en-US" sz="1600" dirty="0">
                <a:solidFill>
                  <a:schemeClr val="bg1">
                    <a:lumMod val="85000"/>
                  </a:schemeClr>
                </a:solidFill>
                <a:latin typeface="Arial" panose="020B0604020202020204" pitchFamily="34" charset="0"/>
              </a:rPr>
              <a:t>일반 공개 키</a:t>
            </a:r>
          </a:p>
        </p:txBody>
      </p:sp>
      <p:sp>
        <p:nvSpPr>
          <p:cNvPr id="25" name="TextBox 24">
            <a:extLst>
              <a:ext uri="{FF2B5EF4-FFF2-40B4-BE49-F238E27FC236}">
                <a16:creationId xmlns:a16="http://schemas.microsoft.com/office/drawing/2014/main" id="{6785A582-0D6C-47D2-86C5-0813847C7289}"/>
              </a:ext>
            </a:extLst>
          </p:cNvPr>
          <p:cNvSpPr txBox="1"/>
          <p:nvPr/>
        </p:nvSpPr>
        <p:spPr>
          <a:xfrm>
            <a:off x="7613563" y="4182699"/>
            <a:ext cx="1326004" cy="565146"/>
          </a:xfrm>
          <a:prstGeom prst="rect">
            <a:avLst/>
          </a:prstGeom>
          <a:noFill/>
        </p:spPr>
        <p:txBody>
          <a:bodyPr wrap="none" tIns="36000" bIns="36000" rtlCol="0">
            <a:spAutoFit/>
          </a:bodyPr>
          <a:lstStyle/>
          <a:p>
            <a:pPr algn="ctr"/>
            <a:r>
              <a:rPr lang="en-US" altLang="ko-KR" sz="1600" dirty="0">
                <a:solidFill>
                  <a:schemeClr val="bg1">
                    <a:lumMod val="85000"/>
                  </a:schemeClr>
                </a:solidFill>
                <a:latin typeface="Arial" panose="020B0604020202020204" pitchFamily="34" charset="0"/>
              </a:rPr>
              <a:t>M/0/0</a:t>
            </a:r>
          </a:p>
          <a:p>
            <a:pPr algn="ctr"/>
            <a:r>
              <a:rPr lang="ko-KR" altLang="en-US" sz="1600" dirty="0">
                <a:solidFill>
                  <a:schemeClr val="bg1">
                    <a:lumMod val="85000"/>
                  </a:schemeClr>
                </a:solidFill>
                <a:latin typeface="Arial" panose="020B0604020202020204" pitchFamily="34" charset="0"/>
              </a:rPr>
              <a:t>일반 공개 키</a:t>
            </a:r>
          </a:p>
        </p:txBody>
      </p:sp>
      <p:sp>
        <p:nvSpPr>
          <p:cNvPr id="26" name="TextBox 25">
            <a:extLst>
              <a:ext uri="{FF2B5EF4-FFF2-40B4-BE49-F238E27FC236}">
                <a16:creationId xmlns:a16="http://schemas.microsoft.com/office/drawing/2014/main" id="{F69D4B8F-0C53-4334-A63F-E62076201B74}"/>
              </a:ext>
            </a:extLst>
          </p:cNvPr>
          <p:cNvSpPr txBox="1"/>
          <p:nvPr/>
        </p:nvSpPr>
        <p:spPr>
          <a:xfrm>
            <a:off x="9016230" y="5987644"/>
            <a:ext cx="1326004" cy="565146"/>
          </a:xfrm>
          <a:prstGeom prst="rect">
            <a:avLst/>
          </a:prstGeom>
          <a:noFill/>
        </p:spPr>
        <p:txBody>
          <a:bodyPr wrap="none" tIns="36000" bIns="36000" rtlCol="0">
            <a:spAutoFit/>
          </a:bodyPr>
          <a:lstStyle/>
          <a:p>
            <a:pPr algn="ctr"/>
            <a:r>
              <a:rPr lang="en-US" altLang="ko-KR" sz="1600" dirty="0">
                <a:solidFill>
                  <a:schemeClr val="bg1">
                    <a:lumMod val="85000"/>
                  </a:schemeClr>
                </a:solidFill>
                <a:latin typeface="Arial" panose="020B0604020202020204" pitchFamily="34" charset="0"/>
              </a:rPr>
              <a:t>M/0/0</a:t>
            </a:r>
            <a:r>
              <a:rPr lang="en-US" altLang="ko-KR" sz="1600" b="1" dirty="0">
                <a:solidFill>
                  <a:srgbClr val="EF296B"/>
                </a:solidFill>
                <a:latin typeface="Arial" panose="020B0604020202020204" pitchFamily="34" charset="0"/>
              </a:rPr>
              <a:t>'</a:t>
            </a:r>
            <a:r>
              <a:rPr lang="en-US" altLang="ko-KR" sz="1600" dirty="0">
                <a:solidFill>
                  <a:schemeClr val="bg1">
                    <a:lumMod val="85000"/>
                  </a:schemeClr>
                </a:solidFill>
                <a:latin typeface="Arial" panose="020B0604020202020204" pitchFamily="34" charset="0"/>
              </a:rPr>
              <a:t>/0</a:t>
            </a:r>
          </a:p>
          <a:p>
            <a:pPr algn="ctr"/>
            <a:r>
              <a:rPr lang="ko-KR" altLang="en-US" sz="1600" dirty="0">
                <a:solidFill>
                  <a:schemeClr val="bg1">
                    <a:lumMod val="85000"/>
                  </a:schemeClr>
                </a:solidFill>
                <a:latin typeface="Arial" panose="020B0604020202020204" pitchFamily="34" charset="0"/>
              </a:rPr>
              <a:t>일반 개인 키</a:t>
            </a:r>
          </a:p>
        </p:txBody>
      </p:sp>
      <p:sp>
        <p:nvSpPr>
          <p:cNvPr id="27" name="TextBox 26">
            <a:extLst>
              <a:ext uri="{FF2B5EF4-FFF2-40B4-BE49-F238E27FC236}">
                <a16:creationId xmlns:a16="http://schemas.microsoft.com/office/drawing/2014/main" id="{FC0FEDDD-B505-484A-B59A-9F5155C5CA3E}"/>
              </a:ext>
            </a:extLst>
          </p:cNvPr>
          <p:cNvSpPr txBox="1"/>
          <p:nvPr/>
        </p:nvSpPr>
        <p:spPr>
          <a:xfrm>
            <a:off x="10426846" y="5987644"/>
            <a:ext cx="1326004" cy="565146"/>
          </a:xfrm>
          <a:prstGeom prst="rect">
            <a:avLst/>
          </a:prstGeom>
          <a:noFill/>
        </p:spPr>
        <p:txBody>
          <a:bodyPr wrap="none" tIns="36000" bIns="36000" rtlCol="0">
            <a:spAutoFit/>
          </a:bodyPr>
          <a:lstStyle/>
          <a:p>
            <a:pPr algn="ctr"/>
            <a:r>
              <a:rPr lang="en-US" altLang="ko-KR" sz="1600" dirty="0">
                <a:solidFill>
                  <a:schemeClr val="bg1">
                    <a:lumMod val="85000"/>
                  </a:schemeClr>
                </a:solidFill>
                <a:latin typeface="Arial" panose="020B0604020202020204" pitchFamily="34" charset="0"/>
              </a:rPr>
              <a:t>M/0/0</a:t>
            </a:r>
            <a:r>
              <a:rPr lang="en-US" altLang="ko-KR" sz="1600" b="1" dirty="0">
                <a:solidFill>
                  <a:srgbClr val="EF296B"/>
                </a:solidFill>
                <a:latin typeface="Arial" panose="020B0604020202020204" pitchFamily="34" charset="0"/>
              </a:rPr>
              <a:t>'</a:t>
            </a:r>
            <a:r>
              <a:rPr lang="en-US" altLang="ko-KR" sz="1600" dirty="0">
                <a:solidFill>
                  <a:schemeClr val="bg1">
                    <a:lumMod val="85000"/>
                  </a:schemeClr>
                </a:solidFill>
                <a:latin typeface="Arial" panose="020B0604020202020204" pitchFamily="34" charset="0"/>
              </a:rPr>
              <a:t>/1</a:t>
            </a:r>
          </a:p>
          <a:p>
            <a:pPr algn="ctr"/>
            <a:r>
              <a:rPr lang="ko-KR" altLang="en-US" sz="1600" dirty="0">
                <a:solidFill>
                  <a:schemeClr val="bg1">
                    <a:lumMod val="85000"/>
                  </a:schemeClr>
                </a:solidFill>
                <a:latin typeface="Arial" panose="020B0604020202020204" pitchFamily="34" charset="0"/>
              </a:rPr>
              <a:t>일반 개인 키</a:t>
            </a:r>
          </a:p>
        </p:txBody>
      </p:sp>
      <p:cxnSp>
        <p:nvCxnSpPr>
          <p:cNvPr id="31" name="직선 화살표 연결선 30">
            <a:extLst>
              <a:ext uri="{FF2B5EF4-FFF2-40B4-BE49-F238E27FC236}">
                <a16:creationId xmlns:a16="http://schemas.microsoft.com/office/drawing/2014/main" id="{B04FDBF1-C0CA-4A7F-808E-5765BB7F22A6}"/>
              </a:ext>
            </a:extLst>
          </p:cNvPr>
          <p:cNvCxnSpPr>
            <a:stCxn id="4" idx="2"/>
            <a:endCxn id="7" idx="0"/>
          </p:cNvCxnSpPr>
          <p:nvPr/>
        </p:nvCxnSpPr>
        <p:spPr>
          <a:xfrm flipH="1">
            <a:off x="1841419" y="1882604"/>
            <a:ext cx="1377751" cy="1041484"/>
          </a:xfrm>
          <a:prstGeom prst="straightConnector1">
            <a:avLst/>
          </a:prstGeom>
          <a:ln w="444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직선 화살표 연결선 31">
            <a:extLst>
              <a:ext uri="{FF2B5EF4-FFF2-40B4-BE49-F238E27FC236}">
                <a16:creationId xmlns:a16="http://schemas.microsoft.com/office/drawing/2014/main" id="{DA8F477B-2675-471E-908A-255F7E6E6F9E}"/>
              </a:ext>
            </a:extLst>
          </p:cNvPr>
          <p:cNvCxnSpPr>
            <a:cxnSpLocks/>
            <a:stCxn id="4" idx="2"/>
            <a:endCxn id="8" idx="0"/>
          </p:cNvCxnSpPr>
          <p:nvPr/>
        </p:nvCxnSpPr>
        <p:spPr>
          <a:xfrm>
            <a:off x="3219170" y="1882604"/>
            <a:ext cx="1377642" cy="2846429"/>
          </a:xfrm>
          <a:prstGeom prst="straightConnector1">
            <a:avLst/>
          </a:prstGeom>
          <a:ln w="444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6EDCBB64-E468-487A-8865-453A244A9D36}"/>
              </a:ext>
            </a:extLst>
          </p:cNvPr>
          <p:cNvCxnSpPr>
            <a:cxnSpLocks/>
            <a:stCxn id="7" idx="2"/>
            <a:endCxn id="9" idx="0"/>
          </p:cNvCxnSpPr>
          <p:nvPr/>
        </p:nvCxnSpPr>
        <p:spPr>
          <a:xfrm flipH="1">
            <a:off x="1104216" y="3612344"/>
            <a:ext cx="737203" cy="570355"/>
          </a:xfrm>
          <a:prstGeom prst="straightConnector1">
            <a:avLst/>
          </a:prstGeom>
          <a:ln w="444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직선 화살표 연결선 37">
            <a:extLst>
              <a:ext uri="{FF2B5EF4-FFF2-40B4-BE49-F238E27FC236}">
                <a16:creationId xmlns:a16="http://schemas.microsoft.com/office/drawing/2014/main" id="{8DFAB53A-A06E-4A6E-B0F4-7184C982AE0F}"/>
              </a:ext>
            </a:extLst>
          </p:cNvPr>
          <p:cNvCxnSpPr>
            <a:cxnSpLocks/>
            <a:stCxn id="7" idx="2"/>
            <a:endCxn id="10" idx="0"/>
          </p:cNvCxnSpPr>
          <p:nvPr/>
        </p:nvCxnSpPr>
        <p:spPr>
          <a:xfrm>
            <a:off x="1841419" y="3612344"/>
            <a:ext cx="673414" cy="570355"/>
          </a:xfrm>
          <a:prstGeom prst="straightConnector1">
            <a:avLst/>
          </a:prstGeom>
          <a:ln w="444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5A2BA82D-DB9A-43C9-B78F-4D2F8487A4D1}"/>
              </a:ext>
            </a:extLst>
          </p:cNvPr>
          <p:cNvCxnSpPr>
            <a:cxnSpLocks/>
            <a:stCxn id="8" idx="2"/>
            <a:endCxn id="11" idx="0"/>
          </p:cNvCxnSpPr>
          <p:nvPr/>
        </p:nvCxnSpPr>
        <p:spPr>
          <a:xfrm flipH="1">
            <a:off x="3901597" y="5417289"/>
            <a:ext cx="695215" cy="570355"/>
          </a:xfrm>
          <a:prstGeom prst="straightConnector1">
            <a:avLst/>
          </a:prstGeom>
          <a:ln w="444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직선 화살표 연결선 43">
            <a:extLst>
              <a:ext uri="{FF2B5EF4-FFF2-40B4-BE49-F238E27FC236}">
                <a16:creationId xmlns:a16="http://schemas.microsoft.com/office/drawing/2014/main" id="{F285BF9A-401A-4961-B0B7-FE3424FE5E9A}"/>
              </a:ext>
            </a:extLst>
          </p:cNvPr>
          <p:cNvCxnSpPr>
            <a:cxnSpLocks/>
            <a:stCxn id="8" idx="2"/>
            <a:endCxn id="12" idx="0"/>
          </p:cNvCxnSpPr>
          <p:nvPr/>
        </p:nvCxnSpPr>
        <p:spPr>
          <a:xfrm>
            <a:off x="4596812" y="5417289"/>
            <a:ext cx="715402" cy="570355"/>
          </a:xfrm>
          <a:prstGeom prst="straightConnector1">
            <a:avLst/>
          </a:prstGeom>
          <a:ln w="444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a16="http://schemas.microsoft.com/office/drawing/2014/main" id="{4D519418-9350-46F8-A343-49C079841C3D}"/>
              </a:ext>
            </a:extLst>
          </p:cNvPr>
          <p:cNvCxnSpPr>
            <a:cxnSpLocks/>
            <a:stCxn id="5" idx="2"/>
            <a:endCxn id="13" idx="0"/>
          </p:cNvCxnSpPr>
          <p:nvPr/>
        </p:nvCxnSpPr>
        <p:spPr>
          <a:xfrm flipH="1">
            <a:off x="7606644" y="1882604"/>
            <a:ext cx="1375126" cy="1041484"/>
          </a:xfrm>
          <a:prstGeom prst="straightConnector1">
            <a:avLst/>
          </a:prstGeom>
          <a:ln w="444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2" name="직선 화살표 연결선 51">
            <a:extLst>
              <a:ext uri="{FF2B5EF4-FFF2-40B4-BE49-F238E27FC236}">
                <a16:creationId xmlns:a16="http://schemas.microsoft.com/office/drawing/2014/main" id="{34DA7B04-99C7-461A-AB69-25D33B635533}"/>
              </a:ext>
            </a:extLst>
          </p:cNvPr>
          <p:cNvCxnSpPr>
            <a:cxnSpLocks/>
            <a:stCxn id="5" idx="2"/>
          </p:cNvCxnSpPr>
          <p:nvPr/>
        </p:nvCxnSpPr>
        <p:spPr>
          <a:xfrm>
            <a:off x="8981770" y="1882604"/>
            <a:ext cx="826667" cy="1756594"/>
          </a:xfrm>
          <a:prstGeom prst="straightConnector1">
            <a:avLst/>
          </a:prstGeom>
          <a:ln w="44450">
            <a:solidFill>
              <a:srgbClr val="3F3F3F"/>
            </a:solidFill>
            <a:tailEnd type="triangle"/>
          </a:ln>
        </p:spPr>
        <p:style>
          <a:lnRef idx="1">
            <a:schemeClr val="accent1"/>
          </a:lnRef>
          <a:fillRef idx="0">
            <a:schemeClr val="accent1"/>
          </a:fillRef>
          <a:effectRef idx="0">
            <a:schemeClr val="accent1"/>
          </a:effectRef>
          <a:fontRef idx="minor">
            <a:schemeClr val="tx1"/>
          </a:fontRef>
        </p:style>
      </p:cxnSp>
      <p:cxnSp>
        <p:nvCxnSpPr>
          <p:cNvPr id="56" name="직선 화살표 연결선 55">
            <a:extLst>
              <a:ext uri="{FF2B5EF4-FFF2-40B4-BE49-F238E27FC236}">
                <a16:creationId xmlns:a16="http://schemas.microsoft.com/office/drawing/2014/main" id="{AE040647-BC10-4963-AC72-570DA3D1FAD7}"/>
              </a:ext>
            </a:extLst>
          </p:cNvPr>
          <p:cNvCxnSpPr>
            <a:cxnSpLocks/>
            <a:stCxn id="13" idx="2"/>
            <a:endCxn id="24" idx="0"/>
          </p:cNvCxnSpPr>
          <p:nvPr/>
        </p:nvCxnSpPr>
        <p:spPr>
          <a:xfrm flipH="1">
            <a:off x="6865948" y="3612344"/>
            <a:ext cx="740696" cy="570355"/>
          </a:xfrm>
          <a:prstGeom prst="straightConnector1">
            <a:avLst/>
          </a:prstGeom>
          <a:ln w="444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9" name="직선 화살표 연결선 58">
            <a:extLst>
              <a:ext uri="{FF2B5EF4-FFF2-40B4-BE49-F238E27FC236}">
                <a16:creationId xmlns:a16="http://schemas.microsoft.com/office/drawing/2014/main" id="{1516FD37-DED9-4A49-9F8B-455563D035CE}"/>
              </a:ext>
            </a:extLst>
          </p:cNvPr>
          <p:cNvCxnSpPr>
            <a:cxnSpLocks/>
            <a:stCxn id="13" idx="2"/>
            <a:endCxn id="25" idx="0"/>
          </p:cNvCxnSpPr>
          <p:nvPr/>
        </p:nvCxnSpPr>
        <p:spPr>
          <a:xfrm>
            <a:off x="7606644" y="3612344"/>
            <a:ext cx="669921" cy="570355"/>
          </a:xfrm>
          <a:prstGeom prst="straightConnector1">
            <a:avLst/>
          </a:prstGeom>
          <a:ln w="444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2" name="직선 화살표 연결선 61">
            <a:extLst>
              <a:ext uri="{FF2B5EF4-FFF2-40B4-BE49-F238E27FC236}">
                <a16:creationId xmlns:a16="http://schemas.microsoft.com/office/drawing/2014/main" id="{FAD964C9-030D-42EF-8276-08A9C8EE31F2}"/>
              </a:ext>
            </a:extLst>
          </p:cNvPr>
          <p:cNvCxnSpPr>
            <a:cxnSpLocks/>
            <a:stCxn id="14" idx="2"/>
            <a:endCxn id="26" idx="0"/>
          </p:cNvCxnSpPr>
          <p:nvPr/>
        </p:nvCxnSpPr>
        <p:spPr>
          <a:xfrm flipH="1">
            <a:off x="9679232" y="5417289"/>
            <a:ext cx="682806" cy="570355"/>
          </a:xfrm>
          <a:prstGeom prst="straightConnector1">
            <a:avLst/>
          </a:prstGeom>
          <a:ln w="444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FB129BB1-1EEC-4F52-85F7-FB6D6A1F495B}"/>
              </a:ext>
            </a:extLst>
          </p:cNvPr>
          <p:cNvCxnSpPr>
            <a:cxnSpLocks/>
            <a:stCxn id="14" idx="2"/>
            <a:endCxn id="27" idx="0"/>
          </p:cNvCxnSpPr>
          <p:nvPr/>
        </p:nvCxnSpPr>
        <p:spPr>
          <a:xfrm>
            <a:off x="10362038" y="5417289"/>
            <a:ext cx="727810" cy="570355"/>
          </a:xfrm>
          <a:prstGeom prst="straightConnector1">
            <a:avLst/>
          </a:prstGeom>
          <a:ln w="444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CE39F9BA-A3C5-4228-B2C6-6A41981FF380}"/>
              </a:ext>
            </a:extLst>
          </p:cNvPr>
          <p:cNvSpPr txBox="1"/>
          <p:nvPr/>
        </p:nvSpPr>
        <p:spPr>
          <a:xfrm>
            <a:off x="9557969" y="3642323"/>
            <a:ext cx="1449436" cy="675533"/>
          </a:xfrm>
          <a:prstGeom prst="rect">
            <a:avLst/>
          </a:prstGeom>
          <a:noFill/>
        </p:spPr>
        <p:txBody>
          <a:bodyPr wrap="none" tIns="144000" bIns="144000" rtlCol="0">
            <a:spAutoFit/>
          </a:bodyPr>
          <a:lstStyle/>
          <a:p>
            <a:pPr algn="ctr"/>
            <a:r>
              <a:rPr lang="en-US" altLang="ko-KR" sz="2500" dirty="0">
                <a:solidFill>
                  <a:srgbClr val="EF296B"/>
                </a:solidFill>
                <a:latin typeface="Arial" panose="020B0604020202020204" pitchFamily="34" charset="0"/>
              </a:rPr>
              <a:t>X</a:t>
            </a:r>
            <a:r>
              <a:rPr lang="ko-KR" altLang="en-US" sz="2500" dirty="0">
                <a:solidFill>
                  <a:srgbClr val="EF296B"/>
                </a:solidFill>
                <a:latin typeface="Arial" panose="020B0604020202020204" pitchFamily="34" charset="0"/>
              </a:rPr>
              <a:t> 불가능</a:t>
            </a:r>
          </a:p>
        </p:txBody>
      </p:sp>
      <p:cxnSp>
        <p:nvCxnSpPr>
          <p:cNvPr id="74" name="직선 화살표 연결선 73">
            <a:extLst>
              <a:ext uri="{FF2B5EF4-FFF2-40B4-BE49-F238E27FC236}">
                <a16:creationId xmlns:a16="http://schemas.microsoft.com/office/drawing/2014/main" id="{B8EB46A7-0E49-43E5-A833-DE4AC34A9CFA}"/>
              </a:ext>
            </a:extLst>
          </p:cNvPr>
          <p:cNvCxnSpPr>
            <a:cxnSpLocks/>
          </p:cNvCxnSpPr>
          <p:nvPr/>
        </p:nvCxnSpPr>
        <p:spPr>
          <a:xfrm>
            <a:off x="5400878" y="5208332"/>
            <a:ext cx="3573600" cy="0"/>
          </a:xfrm>
          <a:prstGeom prst="straightConnector1">
            <a:avLst/>
          </a:prstGeom>
          <a:ln w="19050">
            <a:solidFill>
              <a:schemeClr val="bg1">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B289292A-77D6-4B36-9821-C913633F9136}"/>
              </a:ext>
            </a:extLst>
          </p:cNvPr>
          <p:cNvSpPr txBox="1"/>
          <p:nvPr/>
        </p:nvSpPr>
        <p:spPr>
          <a:xfrm>
            <a:off x="5534597" y="5159982"/>
            <a:ext cx="3504486" cy="721700"/>
          </a:xfrm>
          <a:prstGeom prst="rect">
            <a:avLst/>
          </a:prstGeom>
          <a:noFill/>
        </p:spPr>
        <p:txBody>
          <a:bodyPr wrap="none" tIns="144000" bIns="144000" rtlCol="0">
            <a:spAutoFit/>
          </a:bodyPr>
          <a:lstStyle/>
          <a:p>
            <a:pPr algn="ctr"/>
            <a:r>
              <a:rPr lang="ko-KR" altLang="en-US" sz="1400" dirty="0">
                <a:solidFill>
                  <a:schemeClr val="bg1">
                    <a:lumMod val="85000"/>
                  </a:schemeClr>
                </a:solidFill>
                <a:latin typeface="Arial" panose="020B0604020202020204" pitchFamily="34" charset="0"/>
              </a:rPr>
              <a:t>부모 공개키와 관계가 끊어진 공개키 배포</a:t>
            </a:r>
            <a:endParaRPr lang="en-US" altLang="ko-KR" sz="1400" dirty="0">
              <a:solidFill>
                <a:schemeClr val="bg1">
                  <a:lumMod val="85000"/>
                </a:schemeClr>
              </a:solidFill>
              <a:latin typeface="Arial" panose="020B0604020202020204" pitchFamily="34" charset="0"/>
            </a:endParaRPr>
          </a:p>
          <a:p>
            <a:pPr algn="ctr"/>
            <a:r>
              <a:rPr lang="ko-KR" altLang="en-US" sz="1400" dirty="0">
                <a:solidFill>
                  <a:schemeClr val="bg1">
                    <a:lumMod val="85000"/>
                  </a:schemeClr>
                </a:solidFill>
                <a:latin typeface="Arial" panose="020B0604020202020204" pitchFamily="34" charset="0"/>
              </a:rPr>
              <a:t>강화 개인키의 공개키를 이용 다용도 사용</a:t>
            </a:r>
          </a:p>
        </p:txBody>
      </p:sp>
      <p:cxnSp>
        <p:nvCxnSpPr>
          <p:cNvPr id="79" name="직선 화살표 연결선 78">
            <a:extLst>
              <a:ext uri="{FF2B5EF4-FFF2-40B4-BE49-F238E27FC236}">
                <a16:creationId xmlns:a16="http://schemas.microsoft.com/office/drawing/2014/main" id="{DF93CFEE-E43D-40DF-B9E4-40C05E9A7136}"/>
              </a:ext>
            </a:extLst>
          </p:cNvPr>
          <p:cNvCxnSpPr>
            <a:cxnSpLocks/>
          </p:cNvCxnSpPr>
          <p:nvPr/>
        </p:nvCxnSpPr>
        <p:spPr>
          <a:xfrm>
            <a:off x="4573066" y="1466366"/>
            <a:ext cx="3054807" cy="0"/>
          </a:xfrm>
          <a:prstGeom prst="straightConnector1">
            <a:avLst/>
          </a:prstGeom>
          <a:ln w="19050">
            <a:solidFill>
              <a:schemeClr val="bg1">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29868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7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4"/>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7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1"/>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4"/>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1"/>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2"/>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6"/>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62"/>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65"/>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7"/>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3" grpId="0"/>
      <p:bldP spid="14" grpId="0"/>
      <p:bldP spid="9" grpId="0"/>
      <p:bldP spid="10" grpId="0"/>
      <p:bldP spid="11" grpId="0"/>
      <p:bldP spid="12" grpId="0"/>
      <p:bldP spid="24" grpId="0"/>
      <p:bldP spid="25" grpId="0"/>
      <p:bldP spid="26" grpId="0"/>
      <p:bldP spid="27" grpId="0"/>
      <p:bldP spid="70" grpId="0"/>
      <p:bldP spid="76" grpId="0"/>
    </p:bld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내용 개체 틀 1">
                <a:extLst>
                  <a:ext uri="{FF2B5EF4-FFF2-40B4-BE49-F238E27FC236}">
                    <a16:creationId xmlns:a16="http://schemas.microsoft.com/office/drawing/2014/main" id="{D4944194-B30C-4341-966B-2EF1A8D77592}"/>
                  </a:ext>
                </a:extLst>
              </p:cNvPr>
              <p:cNvSpPr>
                <a:spLocks noGrp="1"/>
              </p:cNvSpPr>
              <p:nvPr>
                <p:ph idx="1"/>
              </p:nvPr>
            </p:nvSpPr>
            <p:spPr>
              <a:xfrm>
                <a:off x="241299" y="674860"/>
                <a:ext cx="11683999" cy="6030740"/>
              </a:xfrm>
            </p:spPr>
            <p:txBody>
              <a:bodyPr>
                <a:normAutofit/>
              </a:bodyPr>
              <a:lstStyle/>
              <a:p>
                <a:pPr indent="0">
                  <a:buNone/>
                </a:pPr>
                <a:r>
                  <a:rPr lang="ko-KR" altLang="en-US" sz="2000" dirty="0">
                    <a:solidFill>
                      <a:schemeClr val="bg1">
                        <a:lumMod val="85000"/>
                      </a:schemeClr>
                    </a:solidFill>
                  </a:rPr>
                  <a:t>부모 개인 키 </a:t>
                </a:r>
                <a:r>
                  <a:rPr lang="en-US" altLang="ko-KR" sz="2000" dirty="0"/>
                  <a:t>➡</a:t>
                </a:r>
                <a:r>
                  <a:rPr lang="en-US" altLang="ko-KR" sz="2000" dirty="0">
                    <a:solidFill>
                      <a:schemeClr val="bg1">
                        <a:lumMod val="85000"/>
                      </a:schemeClr>
                    </a:solidFill>
                  </a:rPr>
                  <a:t> </a:t>
                </a:r>
                <a:r>
                  <a:rPr lang="ko-KR" altLang="en-US" sz="2000" dirty="0">
                    <a:solidFill>
                      <a:schemeClr val="bg1">
                        <a:lumMod val="85000"/>
                      </a:schemeClr>
                    </a:solidFill>
                  </a:rPr>
                  <a:t>자식 개인 키 </a:t>
                </a:r>
                <a:r>
                  <a:rPr lang="en-US" altLang="ko-KR" sz="2000" dirty="0">
                    <a:solidFill>
                      <a:schemeClr val="bg1">
                        <a:lumMod val="85000"/>
                      </a:schemeClr>
                    </a:solidFill>
                  </a:rPr>
                  <a:t>: </a:t>
                </a:r>
                <a14:m>
                  <m:oMath xmlns:m="http://schemas.openxmlformats.org/officeDocument/2006/math">
                    <m:r>
                      <a:rPr lang="en-US" altLang="ko-KR" sz="2000" b="0" i="1" dirty="0" smtClean="0">
                        <a:solidFill>
                          <a:schemeClr val="bg1">
                            <a:lumMod val="85000"/>
                          </a:schemeClr>
                        </a:solidFill>
                        <a:effectLst/>
                        <a:latin typeface="Cambria Math" panose="02040503050406030204" pitchFamily="18" charset="0"/>
                      </a:rPr>
                      <m:t>𝐶𝐾𝐷𝑝𝑟𝑖𝑣</m:t>
                    </m:r>
                    <m:d>
                      <m:dPr>
                        <m:ctrlPr>
                          <a:rPr lang="en-US" altLang="ko-KR" sz="2000" b="0" i="1" dirty="0" smtClean="0">
                            <a:solidFill>
                              <a:schemeClr val="bg1">
                                <a:lumMod val="85000"/>
                              </a:schemeClr>
                            </a:solidFill>
                            <a:effectLst/>
                            <a:latin typeface="Cambria Math" panose="02040503050406030204" pitchFamily="18" charset="0"/>
                          </a:rPr>
                        </m:ctrlPr>
                      </m:dPr>
                      <m:e>
                        <m:d>
                          <m:dPr>
                            <m:ctrlPr>
                              <a:rPr lang="en-US" altLang="ko-KR" sz="2000" b="0" i="1" dirty="0" smtClean="0">
                                <a:solidFill>
                                  <a:schemeClr val="bg1">
                                    <a:lumMod val="85000"/>
                                  </a:schemeClr>
                                </a:solidFill>
                                <a:effectLst/>
                                <a:latin typeface="Cambria Math" panose="02040503050406030204" pitchFamily="18" charset="0"/>
                              </a:rPr>
                            </m:ctrlPr>
                          </m:dPr>
                          <m:e>
                            <m:r>
                              <a:rPr lang="en-US" altLang="ko-KR" sz="2000" b="0" i="1" dirty="0" smtClean="0">
                                <a:solidFill>
                                  <a:schemeClr val="bg1">
                                    <a:lumMod val="85000"/>
                                  </a:schemeClr>
                                </a:solidFill>
                                <a:effectLst/>
                                <a:latin typeface="Cambria Math" panose="02040503050406030204" pitchFamily="18" charset="0"/>
                              </a:rPr>
                              <m:t>𝑘</m:t>
                            </m:r>
                            <m:r>
                              <a:rPr lang="en-US" altLang="ko-KR" sz="2000" b="0" i="1" baseline="-25000" dirty="0" smtClean="0">
                                <a:solidFill>
                                  <a:schemeClr val="bg1">
                                    <a:lumMod val="85000"/>
                                  </a:schemeClr>
                                </a:solidFill>
                                <a:effectLst/>
                                <a:latin typeface="Cambria Math" panose="02040503050406030204" pitchFamily="18" charset="0"/>
                              </a:rPr>
                              <m:t>𝑝𝑎𝑟</m:t>
                            </m:r>
                            <m:r>
                              <a:rPr lang="en-US" altLang="ko-KR" sz="2000" b="0" i="1" baseline="-25000" dirty="0" smtClean="0">
                                <a:solidFill>
                                  <a:schemeClr val="bg1">
                                    <a:lumMod val="85000"/>
                                  </a:schemeClr>
                                </a:solidFill>
                                <a:effectLst/>
                                <a:latin typeface="Cambria Math" panose="02040503050406030204" pitchFamily="18" charset="0"/>
                              </a:rPr>
                              <m:t>, </m:t>
                            </m:r>
                            <m:r>
                              <a:rPr lang="en-US" altLang="ko-KR" sz="2000" b="0" i="1" dirty="0" smtClean="0">
                                <a:solidFill>
                                  <a:schemeClr val="bg1">
                                    <a:lumMod val="85000"/>
                                  </a:schemeClr>
                                </a:solidFill>
                                <a:effectLst/>
                                <a:latin typeface="Cambria Math" panose="02040503050406030204" pitchFamily="18" charset="0"/>
                              </a:rPr>
                              <m:t>𝑐𝑝</m:t>
                            </m:r>
                            <m:r>
                              <a:rPr lang="en-US" altLang="ko-KR" sz="2000" b="0" i="1" baseline="-25000" dirty="0" smtClean="0">
                                <a:solidFill>
                                  <a:schemeClr val="bg1">
                                    <a:lumMod val="85000"/>
                                  </a:schemeClr>
                                </a:solidFill>
                                <a:effectLst/>
                                <a:latin typeface="Cambria Math" panose="02040503050406030204" pitchFamily="18" charset="0"/>
                              </a:rPr>
                              <m:t>𝑎𝑟</m:t>
                            </m:r>
                          </m:e>
                        </m:d>
                        <m:r>
                          <a:rPr lang="en-US" altLang="ko-KR" sz="2000" b="0" i="1" dirty="0" smtClean="0">
                            <a:solidFill>
                              <a:schemeClr val="bg1">
                                <a:lumMod val="85000"/>
                              </a:schemeClr>
                            </a:solidFill>
                            <a:effectLst/>
                            <a:latin typeface="Cambria Math" panose="02040503050406030204" pitchFamily="18" charset="0"/>
                          </a:rPr>
                          <m:t>, </m:t>
                        </m:r>
                        <m:r>
                          <a:rPr lang="en-US" altLang="ko-KR" sz="2000" b="0" i="1" dirty="0" smtClean="0">
                            <a:solidFill>
                              <a:schemeClr val="bg1">
                                <a:lumMod val="85000"/>
                              </a:schemeClr>
                            </a:solidFill>
                            <a:effectLst/>
                            <a:latin typeface="Cambria Math" panose="02040503050406030204" pitchFamily="18" charset="0"/>
                          </a:rPr>
                          <m:t>𝑖</m:t>
                        </m:r>
                      </m:e>
                    </m:d>
                    <m:r>
                      <a:rPr lang="en-US" altLang="ko-KR" sz="2000" b="0" i="1" dirty="0" smtClean="0">
                        <a:solidFill>
                          <a:schemeClr val="bg1">
                            <a:lumMod val="85000"/>
                          </a:schemeClr>
                        </a:solidFill>
                        <a:effectLst/>
                        <a:latin typeface="Cambria Math" panose="02040503050406030204" pitchFamily="18" charset="0"/>
                        <a:ea typeface="Cambria Math" panose="02040503050406030204" pitchFamily="18" charset="0"/>
                      </a:rPr>
                      <m:t>→(</m:t>
                    </m:r>
                    <m:r>
                      <a:rPr lang="en-US" altLang="ko-KR" sz="2000" b="0" i="1" dirty="0" smtClean="0">
                        <a:solidFill>
                          <a:schemeClr val="bg1">
                            <a:lumMod val="85000"/>
                          </a:schemeClr>
                        </a:solidFill>
                        <a:effectLst/>
                        <a:latin typeface="Cambria Math" panose="02040503050406030204" pitchFamily="18" charset="0"/>
                        <a:ea typeface="Cambria Math" panose="02040503050406030204" pitchFamily="18" charset="0"/>
                      </a:rPr>
                      <m:t>𝑘𝑖</m:t>
                    </m:r>
                    <m:r>
                      <a:rPr lang="en-US" altLang="ko-KR" sz="2000" b="0" i="1" dirty="0" smtClean="0">
                        <a:solidFill>
                          <a:schemeClr val="bg1">
                            <a:lumMod val="85000"/>
                          </a:schemeClr>
                        </a:solidFill>
                        <a:effectLst/>
                        <a:latin typeface="Cambria Math" panose="02040503050406030204" pitchFamily="18" charset="0"/>
                        <a:ea typeface="Cambria Math" panose="02040503050406030204" pitchFamily="18" charset="0"/>
                      </a:rPr>
                      <m:t>, </m:t>
                    </m:r>
                    <m:r>
                      <a:rPr lang="en-US" altLang="ko-KR" sz="2000" b="0" i="1" dirty="0" smtClean="0">
                        <a:solidFill>
                          <a:schemeClr val="bg1">
                            <a:lumMod val="85000"/>
                          </a:schemeClr>
                        </a:solidFill>
                        <a:effectLst/>
                        <a:latin typeface="Cambria Math" panose="02040503050406030204" pitchFamily="18" charset="0"/>
                        <a:ea typeface="Cambria Math" panose="02040503050406030204" pitchFamily="18" charset="0"/>
                      </a:rPr>
                      <m:t>𝑐𝑖</m:t>
                    </m:r>
                    <m:r>
                      <a:rPr lang="en-US" altLang="ko-KR" sz="2000" b="0" i="1" dirty="0" smtClean="0">
                        <a:solidFill>
                          <a:schemeClr val="bg1">
                            <a:lumMod val="85000"/>
                          </a:schemeClr>
                        </a:solidFill>
                        <a:effectLst/>
                        <a:latin typeface="Cambria Math" panose="02040503050406030204" pitchFamily="18" charset="0"/>
                        <a:ea typeface="Cambria Math" panose="02040503050406030204" pitchFamily="18" charset="0"/>
                      </a:rPr>
                      <m:t>)</m:t>
                    </m:r>
                  </m:oMath>
                </a14:m>
                <a:endParaRPr lang="en-US" altLang="ko-KR" sz="2000" dirty="0"/>
              </a:p>
              <a:p>
                <a:pPr marL="342900" indent="-342900">
                  <a:buAutoNum type="arabicPeriod"/>
                </a:pPr>
                <a:r>
                  <a:rPr lang="en-US" altLang="ko-KR" dirty="0" err="1"/>
                  <a:t>i</a:t>
                </a:r>
                <a:r>
                  <a:rPr lang="en-US" altLang="ko-KR" dirty="0"/>
                  <a:t> </a:t>
                </a:r>
                <a:r>
                  <a:rPr lang="en-US" altLang="ko-KR" b="0" i="0" dirty="0">
                    <a:solidFill>
                      <a:schemeClr val="bg1">
                        <a:lumMod val="85000"/>
                      </a:schemeClr>
                    </a:solidFill>
                    <a:effectLst/>
                  </a:rPr>
                  <a:t>&gt;= 2</a:t>
                </a:r>
                <a:r>
                  <a:rPr lang="en-US" altLang="ko-KR" b="0" i="0" baseline="30000" dirty="0">
                    <a:solidFill>
                      <a:schemeClr val="bg1">
                        <a:lumMod val="85000"/>
                      </a:schemeClr>
                    </a:solidFill>
                    <a:effectLst/>
                  </a:rPr>
                  <a:t>31</a:t>
                </a:r>
                <a:r>
                  <a:rPr lang="en-US" altLang="ko-KR" b="0" i="0" dirty="0">
                    <a:solidFill>
                      <a:schemeClr val="bg1">
                        <a:lumMod val="85000"/>
                      </a:schemeClr>
                    </a:solidFill>
                    <a:effectLst/>
                  </a:rPr>
                  <a:t> (</a:t>
                </a:r>
                <a:r>
                  <a:rPr lang="ko-KR" altLang="en-US" dirty="0"/>
                  <a:t>강화 자식 키 유도 여부 확인</a:t>
                </a:r>
                <a:r>
                  <a:rPr lang="en-US" altLang="ko-KR" dirty="0"/>
                  <a:t>)</a:t>
                </a:r>
              </a:p>
              <a:p>
                <a:pPr marL="576000" lvl="1" indent="216000"/>
                <a:r>
                  <a:rPr lang="en-US" altLang="ko-KR" b="0" i="0" dirty="0">
                    <a:solidFill>
                      <a:schemeClr val="bg1">
                        <a:lumMod val="85000"/>
                      </a:schemeClr>
                    </a:solidFill>
                    <a:effectLst/>
                  </a:rPr>
                  <a:t>true (</a:t>
                </a:r>
                <a:r>
                  <a:rPr lang="ko-KR" altLang="en-US" b="0" i="0" dirty="0">
                    <a:solidFill>
                      <a:srgbClr val="EF296B"/>
                    </a:solidFill>
                    <a:effectLst/>
                  </a:rPr>
                  <a:t>강화 </a:t>
                </a:r>
                <a:r>
                  <a:rPr lang="ko-KR" altLang="en-US" b="0" i="0" dirty="0">
                    <a:solidFill>
                      <a:schemeClr val="bg1">
                        <a:lumMod val="85000"/>
                      </a:schemeClr>
                    </a:solidFill>
                    <a:effectLst/>
                  </a:rPr>
                  <a:t>자식</a:t>
                </a:r>
                <a:r>
                  <a:rPr lang="en-US" altLang="ko-KR" b="0" i="0" dirty="0">
                    <a:solidFill>
                      <a:schemeClr val="bg1">
                        <a:lumMod val="85000"/>
                      </a:schemeClr>
                    </a:solidFill>
                    <a:effectLst/>
                  </a:rPr>
                  <a:t>) </a:t>
                </a:r>
                <a:br>
                  <a:rPr lang="en-US" altLang="ko-KR" b="0" i="0" dirty="0">
                    <a:solidFill>
                      <a:schemeClr val="bg1">
                        <a:lumMod val="85000"/>
                      </a:schemeClr>
                    </a:solidFill>
                    <a:effectLst/>
                  </a:rPr>
                </a:br>
                <a14:m>
                  <m:oMath xmlns:m="http://schemas.openxmlformats.org/officeDocument/2006/math">
                    <m:r>
                      <a:rPr lang="en-US" altLang="ko-KR" i="1">
                        <a:latin typeface="Cambria Math" panose="02040503050406030204" pitchFamily="18" charset="0"/>
                      </a:rPr>
                      <m:t>𝐼</m:t>
                    </m:r>
                    <m:r>
                      <a:rPr lang="en-US" altLang="ko-KR" i="1">
                        <a:latin typeface="Cambria Math" panose="02040503050406030204" pitchFamily="18" charset="0"/>
                      </a:rPr>
                      <m:t>=</m:t>
                    </m:r>
                    <m:r>
                      <a:rPr lang="en-US" altLang="ko-KR" i="1">
                        <a:latin typeface="Cambria Math" panose="02040503050406030204" pitchFamily="18" charset="0"/>
                      </a:rPr>
                      <m:t>𝐻𝑀𝐴𝐶</m:t>
                    </m:r>
                    <m:r>
                      <a:rPr lang="en-US" altLang="ko-KR" i="1">
                        <a:latin typeface="Cambria Math" panose="02040503050406030204" pitchFamily="18" charset="0"/>
                      </a:rPr>
                      <m:t>−</m:t>
                    </m:r>
                    <m:r>
                      <a:rPr lang="en-US" altLang="ko-KR" i="1">
                        <a:latin typeface="Cambria Math" panose="02040503050406030204" pitchFamily="18" charset="0"/>
                      </a:rPr>
                      <m:t>𝑆𝐻𝐴</m:t>
                    </m:r>
                    <m:r>
                      <a:rPr lang="en-US" altLang="ko-KR" i="1">
                        <a:latin typeface="Cambria Math" panose="02040503050406030204" pitchFamily="18" charset="0"/>
                      </a:rPr>
                      <m:t>512(</m:t>
                    </m:r>
                    <m:r>
                      <a:rPr lang="en-US" altLang="ko-KR" i="1" smtClean="0">
                        <a:solidFill>
                          <a:srgbClr val="00C8EB"/>
                        </a:solidFill>
                        <a:latin typeface="Cambria Math" panose="02040503050406030204" pitchFamily="18" charset="0"/>
                      </a:rPr>
                      <m:t>𝐾𝑒𝑦</m:t>
                    </m:r>
                    <m:r>
                      <a:rPr lang="en-US" altLang="ko-KR" i="1">
                        <a:latin typeface="Cambria Math" panose="02040503050406030204" pitchFamily="18" charset="0"/>
                      </a:rPr>
                      <m:t>=</m:t>
                    </m:r>
                    <m:r>
                      <a:rPr lang="en-US" altLang="ko-KR" i="1" smtClean="0">
                        <a:solidFill>
                          <a:srgbClr val="FFC700"/>
                        </a:solidFill>
                        <a:latin typeface="Cambria Math" panose="02040503050406030204" pitchFamily="18" charset="0"/>
                      </a:rPr>
                      <m:t>𝑐</m:t>
                    </m:r>
                    <m:r>
                      <a:rPr lang="en-US" altLang="ko-KR" i="1" baseline="-25000">
                        <a:solidFill>
                          <a:srgbClr val="FFC700"/>
                        </a:solidFill>
                        <a:latin typeface="Cambria Math" panose="02040503050406030204" pitchFamily="18" charset="0"/>
                      </a:rPr>
                      <m:t>𝑝𝑎𝑟</m:t>
                    </m:r>
                    <m:r>
                      <a:rPr lang="en-US" altLang="ko-KR" b="0" i="1" smtClean="0">
                        <a:latin typeface="Cambria Math" panose="02040503050406030204" pitchFamily="18" charset="0"/>
                      </a:rPr>
                      <m:t> </m:t>
                    </m:r>
                    <m:r>
                      <a:rPr lang="en-US" altLang="ko-KR" i="1">
                        <a:latin typeface="Cambria Math" panose="02040503050406030204" pitchFamily="18" charset="0"/>
                      </a:rPr>
                      <m:t>, </m:t>
                    </m:r>
                    <m:r>
                      <a:rPr lang="en-US" altLang="ko-KR" i="1" smtClean="0">
                        <a:solidFill>
                          <a:srgbClr val="00C8EB"/>
                        </a:solidFill>
                        <a:latin typeface="Cambria Math" panose="02040503050406030204" pitchFamily="18" charset="0"/>
                      </a:rPr>
                      <m:t>𝐷𝑎𝑡𝑎</m:t>
                    </m:r>
                    <m:r>
                      <a:rPr lang="en-US" altLang="ko-KR" i="1">
                        <a:latin typeface="Cambria Math" panose="02040503050406030204" pitchFamily="18" charset="0"/>
                      </a:rPr>
                      <m:t>=</m:t>
                    </m:r>
                    <m:r>
                      <a:rPr lang="en-US" altLang="ko-KR" i="1">
                        <a:latin typeface="Cambria Math" panose="02040503050406030204" pitchFamily="18" charset="0"/>
                      </a:rPr>
                      <m:t>𝑠𝑒𝑟</m:t>
                    </m:r>
                    <m:r>
                      <a:rPr lang="en-US" altLang="ko-KR" i="1" baseline="-25000">
                        <a:latin typeface="Cambria Math" panose="02040503050406030204" pitchFamily="18" charset="0"/>
                      </a:rPr>
                      <m:t>256</m:t>
                    </m:r>
                    <m:d>
                      <m:dPr>
                        <m:ctrlPr>
                          <a:rPr lang="en-US" altLang="ko-KR" i="1">
                            <a:latin typeface="Cambria Math" panose="02040503050406030204" pitchFamily="18" charset="0"/>
                          </a:rPr>
                        </m:ctrlPr>
                      </m:dPr>
                      <m:e>
                        <m:r>
                          <a:rPr lang="en-US" altLang="ko-KR" i="1" smtClean="0">
                            <a:solidFill>
                              <a:srgbClr val="EF296B"/>
                            </a:solidFill>
                            <a:latin typeface="Cambria Math" panose="02040503050406030204" pitchFamily="18" charset="0"/>
                          </a:rPr>
                          <m:t>𝑘</m:t>
                        </m:r>
                        <m:r>
                          <a:rPr lang="en-US" altLang="ko-KR" i="1" baseline="-25000">
                            <a:solidFill>
                              <a:srgbClr val="EF296B"/>
                            </a:solidFill>
                            <a:latin typeface="Cambria Math" panose="02040503050406030204" pitchFamily="18" charset="0"/>
                          </a:rPr>
                          <m:t>𝑝𝑎𝑟</m:t>
                        </m:r>
                      </m:e>
                    </m:d>
                    <m:r>
                      <a:rPr lang="en-US" altLang="ko-KR" i="1" smtClean="0">
                        <a:solidFill>
                          <a:srgbClr val="FFC700"/>
                        </a:solidFill>
                        <a:latin typeface="Cambria Math" panose="02040503050406030204" pitchFamily="18" charset="0"/>
                        <a:ea typeface="Cambria Math" panose="02040503050406030204" pitchFamily="18" charset="0"/>
                      </a:rPr>
                      <m:t>∥</m:t>
                    </m:r>
                    <m:r>
                      <a:rPr lang="en-US" altLang="ko-KR" i="1">
                        <a:latin typeface="Cambria Math" panose="02040503050406030204" pitchFamily="18" charset="0"/>
                        <a:ea typeface="Cambria Math" panose="02040503050406030204" pitchFamily="18" charset="0"/>
                      </a:rPr>
                      <m:t>𝑠𝑒𝑟</m:t>
                    </m:r>
                    <m:r>
                      <a:rPr lang="en-US" altLang="ko-KR" i="1" baseline="-25000">
                        <a:latin typeface="Cambria Math" panose="02040503050406030204" pitchFamily="18" charset="0"/>
                        <a:ea typeface="Cambria Math" panose="02040503050406030204" pitchFamily="18" charset="0"/>
                      </a:rPr>
                      <m:t>32</m:t>
                    </m:r>
                    <m:d>
                      <m:dPr>
                        <m:ctrlPr>
                          <a:rPr lang="en-US" altLang="ko-KR" i="1">
                            <a:latin typeface="Cambria Math" panose="02040503050406030204" pitchFamily="18" charset="0"/>
                            <a:ea typeface="Cambria Math" panose="02040503050406030204" pitchFamily="18" charset="0"/>
                          </a:rPr>
                        </m:ctrlPr>
                      </m:dPr>
                      <m:e>
                        <m:r>
                          <a:rPr lang="en-US" altLang="ko-KR" i="1" smtClean="0">
                            <a:solidFill>
                              <a:srgbClr val="FFC700"/>
                            </a:solidFill>
                            <a:latin typeface="Cambria Math" panose="02040503050406030204" pitchFamily="18" charset="0"/>
                            <a:ea typeface="Cambria Math" panose="02040503050406030204" pitchFamily="18" charset="0"/>
                          </a:rPr>
                          <m:t>𝑖</m:t>
                        </m:r>
                      </m:e>
                    </m:d>
                    <m:r>
                      <a:rPr lang="en-US" altLang="ko-KR" i="1">
                        <a:latin typeface="Cambria Math" panose="02040503050406030204" pitchFamily="18" charset="0"/>
                        <a:ea typeface="Cambria Math" panose="02040503050406030204" pitchFamily="18" charset="0"/>
                      </a:rPr>
                      <m:t>)</m:t>
                    </m:r>
                  </m:oMath>
                </a14:m>
                <a:br>
                  <a:rPr lang="en-US" altLang="ko-KR" b="0" i="0" dirty="0">
                    <a:effectLst/>
                  </a:rPr>
                </a:br>
                <a:endParaRPr lang="en-US" altLang="ko-KR" b="0" i="0" dirty="0">
                  <a:effectLst/>
                </a:endParaRPr>
              </a:p>
              <a:p>
                <a:pPr marL="576000" lvl="1" indent="216000"/>
                <a:endParaRPr lang="en-US" altLang="ko-KR" b="0" i="0" dirty="0">
                  <a:effectLst/>
                </a:endParaRPr>
              </a:p>
              <a:p>
                <a:pPr marL="576000" lvl="1" indent="216000"/>
                <a:r>
                  <a:rPr lang="en-US" altLang="ko-KR" dirty="0"/>
                  <a:t>false (</a:t>
                </a:r>
                <a:r>
                  <a:rPr lang="ko-KR" altLang="en-US" dirty="0">
                    <a:solidFill>
                      <a:srgbClr val="00D35A"/>
                    </a:solidFill>
                  </a:rPr>
                  <a:t>일반</a:t>
                </a:r>
                <a:r>
                  <a:rPr lang="ko-KR" altLang="en-US" dirty="0"/>
                  <a:t> 자식</a:t>
                </a:r>
                <a:r>
                  <a:rPr lang="en-US" altLang="ko-KR" dirty="0"/>
                  <a:t>)</a:t>
                </a:r>
                <a:br>
                  <a:rPr lang="en-US" altLang="ko-KR" dirty="0"/>
                </a:br>
                <a14:m>
                  <m:oMath xmlns:m="http://schemas.openxmlformats.org/officeDocument/2006/math">
                    <m:r>
                      <a:rPr lang="en-US" altLang="ko-KR" b="0" i="1" smtClean="0">
                        <a:solidFill>
                          <a:schemeClr val="bg1">
                            <a:lumMod val="85000"/>
                          </a:schemeClr>
                        </a:solidFill>
                        <a:effectLst/>
                        <a:latin typeface="Cambria Math" panose="02040503050406030204" pitchFamily="18" charset="0"/>
                      </a:rPr>
                      <m:t>𝐼</m:t>
                    </m:r>
                    <m:r>
                      <a:rPr lang="en-US" altLang="ko-KR" b="0" i="1" smtClean="0">
                        <a:solidFill>
                          <a:schemeClr val="bg1">
                            <a:lumMod val="85000"/>
                          </a:schemeClr>
                        </a:solidFill>
                        <a:effectLst/>
                        <a:latin typeface="Cambria Math" panose="02040503050406030204" pitchFamily="18" charset="0"/>
                      </a:rPr>
                      <m:t>=</m:t>
                    </m:r>
                    <m:r>
                      <a:rPr lang="en-US" altLang="ko-KR" b="0" i="1" smtClean="0">
                        <a:solidFill>
                          <a:schemeClr val="bg1">
                            <a:lumMod val="85000"/>
                          </a:schemeClr>
                        </a:solidFill>
                        <a:effectLst/>
                        <a:latin typeface="Cambria Math" panose="02040503050406030204" pitchFamily="18" charset="0"/>
                      </a:rPr>
                      <m:t>𝐻𝑀𝐴𝐶</m:t>
                    </m:r>
                    <m:r>
                      <a:rPr lang="en-US" altLang="ko-KR" b="0" i="1" smtClean="0">
                        <a:solidFill>
                          <a:schemeClr val="bg1">
                            <a:lumMod val="85000"/>
                          </a:schemeClr>
                        </a:solidFill>
                        <a:effectLst/>
                        <a:latin typeface="Cambria Math" panose="02040503050406030204" pitchFamily="18" charset="0"/>
                      </a:rPr>
                      <m:t>−</m:t>
                    </m:r>
                    <m:r>
                      <a:rPr lang="en-US" altLang="ko-KR" b="0" i="1" smtClean="0">
                        <a:solidFill>
                          <a:schemeClr val="bg1">
                            <a:lumMod val="85000"/>
                          </a:schemeClr>
                        </a:solidFill>
                        <a:effectLst/>
                        <a:latin typeface="Cambria Math" panose="02040503050406030204" pitchFamily="18" charset="0"/>
                      </a:rPr>
                      <m:t>𝑆𝐻𝐴</m:t>
                    </m:r>
                    <m:r>
                      <a:rPr lang="en-US" altLang="ko-KR" b="0" i="1" smtClean="0">
                        <a:solidFill>
                          <a:schemeClr val="bg1">
                            <a:lumMod val="85000"/>
                          </a:schemeClr>
                        </a:solidFill>
                        <a:effectLst/>
                        <a:latin typeface="Cambria Math" panose="02040503050406030204" pitchFamily="18" charset="0"/>
                      </a:rPr>
                      <m:t>512(</m:t>
                    </m:r>
                    <m:r>
                      <a:rPr lang="en-US" altLang="ko-KR" b="0" i="1" smtClean="0">
                        <a:solidFill>
                          <a:srgbClr val="00C8EB"/>
                        </a:solidFill>
                        <a:effectLst/>
                        <a:latin typeface="Cambria Math" panose="02040503050406030204" pitchFamily="18" charset="0"/>
                      </a:rPr>
                      <m:t>𝐾𝑒𝑦</m:t>
                    </m:r>
                    <m:r>
                      <a:rPr lang="en-US" altLang="ko-KR" b="0" i="1" smtClean="0">
                        <a:solidFill>
                          <a:schemeClr val="bg1">
                            <a:lumMod val="85000"/>
                          </a:schemeClr>
                        </a:solidFill>
                        <a:effectLst/>
                        <a:latin typeface="Cambria Math" panose="02040503050406030204" pitchFamily="18" charset="0"/>
                      </a:rPr>
                      <m:t>=</m:t>
                    </m:r>
                    <m:r>
                      <a:rPr lang="en-US" altLang="ko-KR" b="0" i="1" smtClean="0">
                        <a:solidFill>
                          <a:srgbClr val="FFC700"/>
                        </a:solidFill>
                        <a:effectLst/>
                        <a:latin typeface="Cambria Math" panose="02040503050406030204" pitchFamily="18" charset="0"/>
                      </a:rPr>
                      <m:t>𝑐</m:t>
                    </m:r>
                    <m:r>
                      <a:rPr lang="en-US" altLang="ko-KR" b="0" i="1" baseline="-25000" smtClean="0">
                        <a:solidFill>
                          <a:srgbClr val="FFC700"/>
                        </a:solidFill>
                        <a:effectLst/>
                        <a:latin typeface="Cambria Math" panose="02040503050406030204" pitchFamily="18" charset="0"/>
                      </a:rPr>
                      <m:t>𝑝𝑎𝑟</m:t>
                    </m:r>
                    <m:r>
                      <a:rPr lang="en-US" altLang="ko-KR" b="0" i="1" smtClean="0">
                        <a:solidFill>
                          <a:schemeClr val="bg1">
                            <a:lumMod val="85000"/>
                          </a:schemeClr>
                        </a:solidFill>
                        <a:effectLst/>
                        <a:latin typeface="Cambria Math" panose="02040503050406030204" pitchFamily="18" charset="0"/>
                      </a:rPr>
                      <m:t>, </m:t>
                    </m:r>
                    <m:r>
                      <a:rPr lang="en-US" altLang="ko-KR" b="0" i="1" smtClean="0">
                        <a:solidFill>
                          <a:srgbClr val="00C8EB"/>
                        </a:solidFill>
                        <a:effectLst/>
                        <a:latin typeface="Cambria Math" panose="02040503050406030204" pitchFamily="18" charset="0"/>
                      </a:rPr>
                      <m:t>𝐷𝑎𝑡𝑎</m:t>
                    </m:r>
                    <m:r>
                      <a:rPr lang="en-US" altLang="ko-KR" b="0" i="1" smtClean="0">
                        <a:solidFill>
                          <a:schemeClr val="bg1">
                            <a:lumMod val="85000"/>
                          </a:schemeClr>
                        </a:solidFill>
                        <a:effectLst/>
                        <a:latin typeface="Cambria Math" panose="02040503050406030204" pitchFamily="18" charset="0"/>
                      </a:rPr>
                      <m:t>=</m:t>
                    </m:r>
                    <m:r>
                      <a:rPr lang="en-US" altLang="ko-KR" b="0" i="1" smtClean="0">
                        <a:solidFill>
                          <a:schemeClr val="bg1">
                            <a:lumMod val="85000"/>
                          </a:schemeClr>
                        </a:solidFill>
                        <a:effectLst/>
                        <a:latin typeface="Cambria Math" panose="02040503050406030204" pitchFamily="18" charset="0"/>
                      </a:rPr>
                      <m:t>𝑠𝑒𝑟𝑝</m:t>
                    </m:r>
                    <m:d>
                      <m:dPr>
                        <m:ctrlPr>
                          <a:rPr lang="en-US" altLang="ko-KR" b="0" i="1" smtClean="0">
                            <a:solidFill>
                              <a:schemeClr val="bg1">
                                <a:lumMod val="85000"/>
                              </a:schemeClr>
                            </a:solidFill>
                            <a:effectLst/>
                            <a:latin typeface="Cambria Math" panose="02040503050406030204" pitchFamily="18" charset="0"/>
                          </a:rPr>
                        </m:ctrlPr>
                      </m:dPr>
                      <m:e>
                        <m:r>
                          <a:rPr lang="en-US" altLang="ko-KR" b="0" i="1" smtClean="0">
                            <a:solidFill>
                              <a:srgbClr val="0071FF"/>
                            </a:solidFill>
                            <a:effectLst/>
                            <a:latin typeface="Cambria Math" panose="02040503050406030204" pitchFamily="18" charset="0"/>
                          </a:rPr>
                          <m:t>𝑝𝑜𝑖𝑛𝑡</m:t>
                        </m:r>
                        <m:r>
                          <a:rPr lang="en-US" altLang="ko-KR" b="0" i="1" smtClean="0">
                            <a:solidFill>
                              <a:srgbClr val="0071FF"/>
                            </a:solidFill>
                            <a:effectLst/>
                            <a:latin typeface="Cambria Math" panose="02040503050406030204" pitchFamily="18" charset="0"/>
                          </a:rPr>
                          <m:t>(</m:t>
                        </m:r>
                        <m:r>
                          <a:rPr lang="en-US" altLang="ko-KR" b="0" i="1" smtClean="0">
                            <a:solidFill>
                              <a:srgbClr val="0071FF"/>
                            </a:solidFill>
                            <a:effectLst/>
                            <a:latin typeface="Cambria Math" panose="02040503050406030204" pitchFamily="18" charset="0"/>
                          </a:rPr>
                          <m:t>𝑘</m:t>
                        </m:r>
                        <m:r>
                          <a:rPr lang="en-US" altLang="ko-KR" b="0" i="1" baseline="-25000" smtClean="0">
                            <a:solidFill>
                              <a:srgbClr val="0071FF"/>
                            </a:solidFill>
                            <a:effectLst/>
                            <a:latin typeface="Cambria Math" panose="02040503050406030204" pitchFamily="18" charset="0"/>
                          </a:rPr>
                          <m:t>𝑝𝑎𝑟</m:t>
                        </m:r>
                        <m:r>
                          <a:rPr lang="en-US" altLang="ko-KR" b="0" i="1" smtClean="0">
                            <a:solidFill>
                              <a:srgbClr val="0071FF"/>
                            </a:solidFill>
                            <a:effectLst/>
                            <a:latin typeface="Cambria Math" panose="02040503050406030204" pitchFamily="18" charset="0"/>
                          </a:rPr>
                          <m:t>)</m:t>
                        </m:r>
                      </m:e>
                    </m:d>
                    <m:r>
                      <a:rPr lang="en-US" altLang="ko-KR" b="0" i="1" smtClean="0">
                        <a:solidFill>
                          <a:srgbClr val="FFC700"/>
                        </a:solidFill>
                        <a:effectLst/>
                        <a:latin typeface="Cambria Math" panose="02040503050406030204" pitchFamily="18" charset="0"/>
                        <a:ea typeface="Cambria Math" panose="02040503050406030204" pitchFamily="18" charset="0"/>
                      </a:rPr>
                      <m:t>∥</m:t>
                    </m:r>
                    <m:r>
                      <a:rPr lang="en-US" altLang="ko-KR" b="0" i="1" smtClean="0">
                        <a:solidFill>
                          <a:schemeClr val="bg1">
                            <a:lumMod val="85000"/>
                          </a:schemeClr>
                        </a:solidFill>
                        <a:effectLst/>
                        <a:latin typeface="Cambria Math" panose="02040503050406030204" pitchFamily="18" charset="0"/>
                        <a:ea typeface="Cambria Math" panose="02040503050406030204" pitchFamily="18" charset="0"/>
                      </a:rPr>
                      <m:t>𝑠𝑒𝑟</m:t>
                    </m:r>
                    <m:r>
                      <a:rPr lang="en-US" altLang="ko-KR" b="0" i="1" baseline="-25000" smtClean="0">
                        <a:solidFill>
                          <a:schemeClr val="bg1">
                            <a:lumMod val="85000"/>
                          </a:schemeClr>
                        </a:solidFill>
                        <a:effectLst/>
                        <a:latin typeface="Cambria Math" panose="02040503050406030204" pitchFamily="18" charset="0"/>
                        <a:ea typeface="Cambria Math" panose="02040503050406030204" pitchFamily="18" charset="0"/>
                      </a:rPr>
                      <m:t>32</m:t>
                    </m:r>
                    <m:d>
                      <m:dPr>
                        <m:ctrlPr>
                          <a:rPr lang="en-US" altLang="ko-KR" b="0" i="1" smtClean="0">
                            <a:solidFill>
                              <a:schemeClr val="bg1">
                                <a:lumMod val="85000"/>
                              </a:schemeClr>
                            </a:solidFill>
                            <a:effectLst/>
                            <a:latin typeface="Cambria Math" panose="02040503050406030204" pitchFamily="18" charset="0"/>
                            <a:ea typeface="Cambria Math" panose="02040503050406030204" pitchFamily="18" charset="0"/>
                          </a:rPr>
                        </m:ctrlPr>
                      </m:dPr>
                      <m:e>
                        <m:r>
                          <a:rPr lang="en-US" altLang="ko-KR" b="0" i="1" smtClean="0">
                            <a:solidFill>
                              <a:srgbClr val="FFC700"/>
                            </a:solidFill>
                            <a:effectLst/>
                            <a:latin typeface="Cambria Math" panose="02040503050406030204" pitchFamily="18" charset="0"/>
                            <a:ea typeface="Cambria Math" panose="02040503050406030204" pitchFamily="18" charset="0"/>
                          </a:rPr>
                          <m:t>𝑖</m:t>
                        </m:r>
                      </m:e>
                    </m:d>
                    <m:r>
                      <a:rPr lang="en-US" altLang="ko-KR" b="0" i="1" smtClean="0">
                        <a:solidFill>
                          <a:schemeClr val="bg1">
                            <a:lumMod val="85000"/>
                          </a:schemeClr>
                        </a:solidFill>
                        <a:effectLst/>
                        <a:latin typeface="Cambria Math" panose="02040503050406030204" pitchFamily="18" charset="0"/>
                        <a:ea typeface="Cambria Math" panose="02040503050406030204" pitchFamily="18" charset="0"/>
                      </a:rPr>
                      <m:t>)</m:t>
                    </m:r>
                  </m:oMath>
                </a14:m>
                <a:br>
                  <a:rPr lang="en-US" altLang="ko-KR" dirty="0"/>
                </a:br>
                <a:br>
                  <a:rPr lang="en-US" altLang="ko-KR" b="0" i="0" dirty="0">
                    <a:effectLst/>
                  </a:rPr>
                </a:br>
                <a:endParaRPr lang="en-US" altLang="ko-KR" b="0" i="0" dirty="0">
                  <a:effectLst/>
                </a:endParaRPr>
              </a:p>
              <a:p>
                <a:pPr marL="342900" indent="-342900">
                  <a:buAutoNum type="arabicPeriod"/>
                </a:pPr>
                <a14:m>
                  <m:oMath xmlns:m="http://schemas.openxmlformats.org/officeDocument/2006/math">
                    <m:r>
                      <a:rPr lang="en-US" altLang="ko-KR" b="0" i="1" smtClean="0">
                        <a:effectLst/>
                        <a:latin typeface="Cambria Math" panose="02040503050406030204" pitchFamily="18" charset="0"/>
                      </a:rPr>
                      <m:t>𝐼</m:t>
                    </m:r>
                  </m:oMath>
                </a14:m>
                <a:r>
                  <a:rPr lang="en-US" altLang="ko-KR" b="0" i="0" dirty="0">
                    <a:effectLst/>
                  </a:rPr>
                  <a:t> </a:t>
                </a:r>
                <a:r>
                  <a:rPr lang="ko-KR" altLang="en-US" b="0" i="0" dirty="0">
                    <a:effectLst/>
                  </a:rPr>
                  <a:t>를 </a:t>
                </a:r>
                <a:r>
                  <a:rPr lang="en-US" altLang="ko-KR" b="0" i="0" dirty="0">
                    <a:effectLst/>
                  </a:rPr>
                  <a:t>2</a:t>
                </a:r>
                <a:r>
                  <a:rPr lang="ko-KR" altLang="en-US" b="0" i="0" dirty="0">
                    <a:effectLst/>
                  </a:rPr>
                  <a:t>개의 </a:t>
                </a:r>
                <a:r>
                  <a:rPr lang="en-US" altLang="ko-KR" b="0" i="0" dirty="0">
                    <a:effectLst/>
                  </a:rPr>
                  <a:t>32 bytes </a:t>
                </a:r>
                <a:r>
                  <a:rPr lang="ko-KR" altLang="en-US" b="0" i="0" dirty="0">
                    <a:effectLst/>
                  </a:rPr>
                  <a:t>시퀀스로 나눔 </a:t>
                </a:r>
                <a14:m>
                  <m:oMath xmlns:m="http://schemas.openxmlformats.org/officeDocument/2006/math">
                    <m:r>
                      <a:rPr lang="en-US" altLang="ko-KR" b="0" i="1" smtClean="0">
                        <a:effectLst/>
                        <a:latin typeface="Cambria Math" panose="02040503050406030204" pitchFamily="18" charset="0"/>
                      </a:rPr>
                      <m:t>𝐼</m:t>
                    </m:r>
                    <m:r>
                      <a:rPr lang="en-US" altLang="ko-KR" b="0" i="1" baseline="-25000" smtClean="0">
                        <a:effectLst/>
                        <a:latin typeface="Cambria Math" panose="02040503050406030204" pitchFamily="18" charset="0"/>
                      </a:rPr>
                      <m:t>𝐿</m:t>
                    </m:r>
                    <m:r>
                      <a:rPr lang="en-US" altLang="ko-KR" b="0" i="1" smtClean="0">
                        <a:effectLst/>
                        <a:latin typeface="Cambria Math" panose="02040503050406030204" pitchFamily="18" charset="0"/>
                      </a:rPr>
                      <m:t>, </m:t>
                    </m:r>
                    <m:r>
                      <a:rPr lang="en-US" altLang="ko-KR" b="0" i="1" smtClean="0">
                        <a:effectLst/>
                        <a:latin typeface="Cambria Math" panose="02040503050406030204" pitchFamily="18" charset="0"/>
                      </a:rPr>
                      <m:t>𝐼𝑅</m:t>
                    </m:r>
                  </m:oMath>
                </a14:m>
                <a:endParaRPr lang="en-US" altLang="ko-KR" baseline="-25000" dirty="0"/>
              </a:p>
              <a:p>
                <a:pPr marL="342900" indent="-342900">
                  <a:buAutoNum type="arabicPeriod"/>
                </a:pPr>
                <a:r>
                  <a:rPr lang="ko-KR" altLang="en-US" b="0" i="0" dirty="0">
                    <a:effectLst/>
                  </a:rPr>
                  <a:t>자식 키 </a:t>
                </a:r>
                <a14:m>
                  <m:oMath xmlns:m="http://schemas.openxmlformats.org/officeDocument/2006/math">
                    <m:r>
                      <a:rPr lang="en-US" altLang="ko-KR" b="0" i="1" smtClean="0">
                        <a:effectLst/>
                        <a:latin typeface="Cambria Math" panose="02040503050406030204" pitchFamily="18" charset="0"/>
                      </a:rPr>
                      <m:t>𝑘</m:t>
                    </m:r>
                    <m:r>
                      <a:rPr lang="en-US" altLang="ko-KR" b="0" i="1" baseline="-25000" smtClean="0">
                        <a:effectLst/>
                        <a:latin typeface="Cambria Math" panose="02040503050406030204" pitchFamily="18" charset="0"/>
                      </a:rPr>
                      <m:t>𝑖</m:t>
                    </m:r>
                    <m:r>
                      <a:rPr lang="en-US" altLang="ko-KR" b="0" i="1" smtClean="0">
                        <a:effectLst/>
                        <a:latin typeface="Cambria Math" panose="02040503050406030204" pitchFamily="18" charset="0"/>
                      </a:rPr>
                      <m:t>=</m:t>
                    </m:r>
                    <m:r>
                      <a:rPr lang="en-US" altLang="ko-KR" b="0" i="1" smtClean="0">
                        <a:effectLst/>
                        <a:latin typeface="Cambria Math" panose="02040503050406030204" pitchFamily="18" charset="0"/>
                      </a:rPr>
                      <m:t>𝑝𝑎𝑟𝑠𝑒</m:t>
                    </m:r>
                    <m:r>
                      <a:rPr lang="en-US" altLang="ko-KR" b="0" i="1" baseline="-25000" smtClean="0">
                        <a:effectLst/>
                        <a:latin typeface="Cambria Math" panose="02040503050406030204" pitchFamily="18" charset="0"/>
                      </a:rPr>
                      <m:t>256</m:t>
                    </m:r>
                    <m:d>
                      <m:dPr>
                        <m:ctrlPr>
                          <a:rPr lang="en-US" altLang="ko-KR" b="0" i="1" smtClean="0">
                            <a:effectLst/>
                            <a:latin typeface="Cambria Math" panose="02040503050406030204" pitchFamily="18" charset="0"/>
                          </a:rPr>
                        </m:ctrlPr>
                      </m:dPr>
                      <m:e>
                        <m:r>
                          <a:rPr lang="en-US" altLang="ko-KR" b="0" i="1" smtClean="0">
                            <a:effectLst/>
                            <a:latin typeface="Cambria Math" panose="02040503050406030204" pitchFamily="18" charset="0"/>
                          </a:rPr>
                          <m:t>𝐼</m:t>
                        </m:r>
                        <m:r>
                          <a:rPr lang="en-US" altLang="ko-KR" b="0" i="1" baseline="-25000" smtClean="0">
                            <a:effectLst/>
                            <a:latin typeface="Cambria Math" panose="02040503050406030204" pitchFamily="18" charset="0"/>
                          </a:rPr>
                          <m:t>𝐿</m:t>
                        </m:r>
                      </m:e>
                    </m:d>
                    <m:r>
                      <a:rPr lang="en-US" altLang="ko-KR" b="0" i="1" smtClean="0">
                        <a:effectLst/>
                        <a:latin typeface="Cambria Math" panose="02040503050406030204" pitchFamily="18" charset="0"/>
                      </a:rPr>
                      <m:t>+</m:t>
                    </m:r>
                    <m:r>
                      <a:rPr lang="en-US" altLang="ko-KR" b="0" i="1" smtClean="0">
                        <a:effectLst/>
                        <a:latin typeface="Cambria Math" panose="02040503050406030204" pitchFamily="18" charset="0"/>
                      </a:rPr>
                      <m:t>𝑘𝑝</m:t>
                    </m:r>
                    <m:r>
                      <a:rPr lang="en-US" altLang="ko-KR" b="0" i="1" baseline="-25000" smtClean="0">
                        <a:effectLst/>
                        <a:latin typeface="Cambria Math" panose="02040503050406030204" pitchFamily="18" charset="0"/>
                      </a:rPr>
                      <m:t>𝑎𝑟</m:t>
                    </m:r>
                    <m:r>
                      <a:rPr lang="en-US" altLang="ko-KR" b="0" i="1" smtClean="0">
                        <a:effectLst/>
                        <a:latin typeface="Cambria Math" panose="02040503050406030204" pitchFamily="18" charset="0"/>
                      </a:rPr>
                      <m:t> (</m:t>
                    </m:r>
                    <m:r>
                      <a:rPr lang="en-US" altLang="ko-KR" b="0" i="1" smtClean="0">
                        <a:effectLst/>
                        <a:latin typeface="Cambria Math" panose="02040503050406030204" pitchFamily="18" charset="0"/>
                      </a:rPr>
                      <m:t>𝑚𝑜𝑑</m:t>
                    </m:r>
                    <m:r>
                      <a:rPr lang="en-US" altLang="ko-KR" b="0" i="1" smtClean="0">
                        <a:effectLst/>
                        <a:latin typeface="Cambria Math" panose="02040503050406030204" pitchFamily="18" charset="0"/>
                      </a:rPr>
                      <m:t> </m:t>
                    </m:r>
                    <m:r>
                      <a:rPr lang="en-US" altLang="ko-KR" b="0" i="1" smtClean="0">
                        <a:effectLst/>
                        <a:latin typeface="Cambria Math" panose="02040503050406030204" pitchFamily="18" charset="0"/>
                      </a:rPr>
                      <m:t>𝑛</m:t>
                    </m:r>
                    <m:r>
                      <a:rPr lang="en-US" altLang="ko-KR" b="0" i="1" smtClean="0">
                        <a:effectLst/>
                        <a:latin typeface="Cambria Math" panose="02040503050406030204" pitchFamily="18" charset="0"/>
                      </a:rPr>
                      <m:t>)</m:t>
                    </m:r>
                  </m:oMath>
                </a14:m>
                <a:endParaRPr lang="en-US" altLang="ko-KR" dirty="0"/>
              </a:p>
              <a:p>
                <a:pPr marL="342900" indent="-342900">
                  <a:buAutoNum type="arabicPeriod"/>
                </a:pPr>
                <a:r>
                  <a:rPr lang="ko-KR" altLang="en-US" dirty="0"/>
                  <a:t>자식 체인코드 </a:t>
                </a:r>
                <a14:m>
                  <m:oMath xmlns:m="http://schemas.openxmlformats.org/officeDocument/2006/math">
                    <m:r>
                      <a:rPr lang="en-US" altLang="ko-KR" b="0" i="1" smtClean="0">
                        <a:latin typeface="Cambria Math" panose="02040503050406030204" pitchFamily="18" charset="0"/>
                      </a:rPr>
                      <m:t>𝑐</m:t>
                    </m:r>
                    <m:r>
                      <a:rPr lang="en-US" altLang="ko-KR" b="0" i="1" baseline="-25000" smtClean="0">
                        <a:latin typeface="Cambria Math" panose="02040503050406030204" pitchFamily="18" charset="0"/>
                      </a:rPr>
                      <m:t>𝑖</m:t>
                    </m:r>
                    <m:r>
                      <a:rPr lang="en-US" altLang="ko-KR" b="0" i="1" smtClean="0">
                        <a:latin typeface="Cambria Math" panose="02040503050406030204" pitchFamily="18" charset="0"/>
                      </a:rPr>
                      <m:t>=</m:t>
                    </m:r>
                    <m:r>
                      <a:rPr lang="en-US" altLang="ko-KR" b="0" i="1" smtClean="0">
                        <a:latin typeface="Cambria Math" panose="02040503050406030204" pitchFamily="18" charset="0"/>
                      </a:rPr>
                      <m:t>𝐼𝑅</m:t>
                    </m:r>
                  </m:oMath>
                </a14:m>
                <a:endParaRPr lang="en-US" altLang="ko-KR" baseline="-25000" dirty="0"/>
              </a:p>
              <a:p>
                <a:pPr marL="342900" indent="-342900">
                  <a:buAutoNum type="arabicPeriod"/>
                </a:pPr>
                <a14:m>
                  <m:oMath xmlns:m="http://schemas.openxmlformats.org/officeDocument/2006/math">
                    <m:r>
                      <a:rPr lang="en-US" altLang="ko-KR" b="0" i="1" smtClean="0">
                        <a:latin typeface="Cambria Math" panose="02040503050406030204" pitchFamily="18" charset="0"/>
                      </a:rPr>
                      <m:t>𝑝𝑎𝑟𝑠𝑒</m:t>
                    </m:r>
                    <m:r>
                      <a:rPr lang="en-US" altLang="ko-KR" b="0" i="1" baseline="-25000" smtClean="0">
                        <a:latin typeface="Cambria Math" panose="02040503050406030204" pitchFamily="18" charset="0"/>
                      </a:rPr>
                      <m:t>256</m:t>
                    </m:r>
                    <m:d>
                      <m:dPr>
                        <m:ctrlPr>
                          <a:rPr lang="en-US" altLang="ko-KR" b="0" i="1" smtClean="0">
                            <a:latin typeface="Cambria Math" panose="02040503050406030204" pitchFamily="18" charset="0"/>
                          </a:rPr>
                        </m:ctrlPr>
                      </m:dPr>
                      <m:e>
                        <m:r>
                          <a:rPr lang="en-US" altLang="ko-KR" b="0" i="1" smtClean="0">
                            <a:latin typeface="Cambria Math" panose="02040503050406030204" pitchFamily="18" charset="0"/>
                          </a:rPr>
                          <m:t>𝐼</m:t>
                        </m:r>
                        <m:r>
                          <a:rPr lang="en-US" altLang="ko-KR" b="0" i="1" baseline="-25000" smtClean="0">
                            <a:latin typeface="Cambria Math" panose="02040503050406030204" pitchFamily="18" charset="0"/>
                          </a:rPr>
                          <m:t>𝐿</m:t>
                        </m:r>
                      </m:e>
                    </m:d>
                    <m:r>
                      <a:rPr lang="en-US" altLang="ko-KR" b="0" i="1" smtClean="0">
                        <a:latin typeface="Cambria Math" panose="02040503050406030204" pitchFamily="18" charset="0"/>
                      </a:rPr>
                      <m:t>&gt;</m:t>
                    </m:r>
                    <m:r>
                      <a:rPr lang="en-US" altLang="ko-KR" b="0" i="1" smtClean="0">
                        <a:latin typeface="Cambria Math" panose="02040503050406030204" pitchFamily="18" charset="0"/>
                      </a:rPr>
                      <m:t>𝑛</m:t>
                    </m:r>
                  </m:oMath>
                </a14:m>
                <a:r>
                  <a:rPr lang="en-US" altLang="ko-KR" dirty="0"/>
                  <a:t> </a:t>
                </a:r>
                <a:r>
                  <a:rPr lang="ko-KR" altLang="en-US" dirty="0"/>
                  <a:t>또는 </a:t>
                </a:r>
                <a14:m>
                  <m:oMath xmlns:m="http://schemas.openxmlformats.org/officeDocument/2006/math">
                    <m:r>
                      <a:rPr lang="en-US" altLang="ko-KR" b="0" i="1" smtClean="0">
                        <a:latin typeface="Cambria Math" panose="02040503050406030204" pitchFamily="18" charset="0"/>
                      </a:rPr>
                      <m:t>𝑘</m:t>
                    </m:r>
                    <m:r>
                      <a:rPr lang="en-US" altLang="ko-KR" b="0" i="1" baseline="-25000" smtClean="0">
                        <a:latin typeface="Cambria Math" panose="02040503050406030204" pitchFamily="18" charset="0"/>
                      </a:rPr>
                      <m:t>𝑖</m:t>
                    </m:r>
                    <m:r>
                      <a:rPr lang="en-US" altLang="ko-KR" b="0" i="1" smtClean="0">
                        <a:latin typeface="Cambria Math" panose="02040503050406030204" pitchFamily="18" charset="0"/>
                      </a:rPr>
                      <m:t>=0</m:t>
                    </m:r>
                  </m:oMath>
                </a14:m>
                <a:r>
                  <a:rPr lang="ko-KR" altLang="en-US" dirty="0"/>
                  <a:t> </a:t>
                </a:r>
                <a:r>
                  <a:rPr lang="ko-KR" altLang="en-US" b="0" i="0" dirty="0">
                    <a:effectLst/>
                  </a:rPr>
                  <a:t>인 경우 </a:t>
                </a:r>
                <a:r>
                  <a:rPr lang="ko-KR" altLang="en-US" b="0" i="0" dirty="0" err="1">
                    <a:effectLst/>
                  </a:rPr>
                  <a:t>비유효</a:t>
                </a:r>
                <a:r>
                  <a:rPr lang="en-US" altLang="ko-KR" dirty="0"/>
                  <a:t>(Invalid)</a:t>
                </a:r>
                <a:br>
                  <a:rPr lang="en-US" altLang="ko-KR" dirty="0"/>
                </a:br>
                <a:br>
                  <a:rPr lang="en-US" altLang="ko-KR" sz="900" b="0" i="0" dirty="0">
                    <a:effectLst/>
                  </a:rPr>
                </a:br>
                <a:r>
                  <a:rPr lang="ko-KR" altLang="en-US" b="0" i="0" dirty="0">
                    <a:effectLst/>
                  </a:rPr>
                  <a:t>다음 </a:t>
                </a:r>
                <a:r>
                  <a:rPr lang="en-US" altLang="ko-KR" b="0" i="0" dirty="0">
                    <a:effectLst/>
                  </a:rPr>
                  <a:t>index</a:t>
                </a:r>
                <a:r>
                  <a:rPr lang="ko-KR" altLang="en-US" b="0" i="0" dirty="0">
                    <a:effectLst/>
                  </a:rPr>
                  <a:t>를 사용</a:t>
                </a:r>
                <a:endParaRPr lang="en-US" altLang="ko-KR" b="0" i="0" dirty="0">
                  <a:effectLst/>
                </a:endParaRPr>
              </a:p>
            </p:txBody>
          </p:sp>
        </mc:Choice>
        <mc:Fallback>
          <p:sp>
            <p:nvSpPr>
              <p:cNvPr id="2" name="내용 개체 틀 1">
                <a:extLst>
                  <a:ext uri="{FF2B5EF4-FFF2-40B4-BE49-F238E27FC236}">
                    <a16:creationId xmlns:a16="http://schemas.microsoft.com/office/drawing/2014/main" id="{D4944194-B30C-4341-966B-2EF1A8D77592}"/>
                  </a:ext>
                </a:extLst>
              </p:cNvPr>
              <p:cNvSpPr>
                <a:spLocks noGrp="1" noRot="1" noChangeAspect="1" noMove="1" noResize="1" noEditPoints="1" noAdjustHandles="1" noChangeArrowheads="1" noChangeShapeType="1" noTextEdit="1"/>
              </p:cNvSpPr>
              <p:nvPr>
                <p:ph idx="1"/>
              </p:nvPr>
            </p:nvSpPr>
            <p:spPr>
              <a:xfrm>
                <a:off x="241299" y="674860"/>
                <a:ext cx="11683999" cy="6030740"/>
              </a:xfrm>
              <a:blipFill>
                <a:blip r:embed="rId2"/>
                <a:stretch>
                  <a:fillRect l="-574" t="-303"/>
                </a:stretch>
              </a:blipFill>
            </p:spPr>
            <p:txBody>
              <a:bodyPr/>
              <a:lstStyle/>
              <a:p>
                <a:r>
                  <a:rPr lang="ko-KR" altLang="en-US">
                    <a:noFill/>
                  </a:rPr>
                  <a:t> </a:t>
                </a:r>
              </a:p>
            </p:txBody>
          </p:sp>
        </mc:Fallback>
      </mc:AlternateContent>
      <p:sp>
        <p:nvSpPr>
          <p:cNvPr id="3" name="제목 2">
            <a:extLst>
              <a:ext uri="{FF2B5EF4-FFF2-40B4-BE49-F238E27FC236}">
                <a16:creationId xmlns:a16="http://schemas.microsoft.com/office/drawing/2014/main" id="{506CFD5D-FCDC-4944-BF15-96F39B5533DD}"/>
              </a:ext>
            </a:extLst>
          </p:cNvPr>
          <p:cNvSpPr>
            <a:spLocks noGrp="1"/>
          </p:cNvSpPr>
          <p:nvPr>
            <p:ph type="title"/>
          </p:nvPr>
        </p:nvSpPr>
        <p:spPr/>
        <p:txBody>
          <a:bodyPr/>
          <a:lstStyle/>
          <a:p>
            <a:r>
              <a:rPr lang="en-US" altLang="ko-KR" dirty="0"/>
              <a:t>BIP-32 HD(Hierarchical Deterministic) Wallets</a:t>
            </a:r>
            <a:endParaRPr lang="ko-KR" altLang="en-US" dirty="0"/>
          </a:p>
        </p:txBody>
      </p:sp>
      <mc:AlternateContent xmlns:mc="http://schemas.openxmlformats.org/markup-compatibility/2006">
        <mc:Choice xmlns:a14="http://schemas.microsoft.com/office/drawing/2010/main" Requires="a14">
          <p:graphicFrame>
            <p:nvGraphicFramePr>
              <p:cNvPr id="9" name="표 8">
                <a:extLst>
                  <a:ext uri="{FF2B5EF4-FFF2-40B4-BE49-F238E27FC236}">
                    <a16:creationId xmlns:a16="http://schemas.microsoft.com/office/drawing/2014/main" id="{9DF1B8DE-B04E-4619-B449-26F6A3CCF73D}"/>
                  </a:ext>
                </a:extLst>
              </p:cNvPr>
              <p:cNvGraphicFramePr>
                <a:graphicFrameLocks noGrp="1"/>
              </p:cNvGraphicFramePr>
              <p:nvPr>
                <p:extLst>
                  <p:ext uri="{D42A27DB-BD31-4B8C-83A1-F6EECF244321}">
                    <p14:modId xmlns:p14="http://schemas.microsoft.com/office/powerpoint/2010/main" val="3111299446"/>
                  </p:ext>
                </p:extLst>
              </p:nvPr>
            </p:nvGraphicFramePr>
            <p:xfrm>
              <a:off x="6511702" y="4807889"/>
              <a:ext cx="5413596" cy="1889760"/>
            </p:xfrm>
            <a:graphic>
              <a:graphicData uri="http://schemas.openxmlformats.org/drawingml/2006/table">
                <a:tbl>
                  <a:tblPr firstRow="1" bandRow="1">
                    <a:tableStyleId>{5C22544A-7EE6-4342-B048-85BDC9FD1C3A}</a:tableStyleId>
                  </a:tblPr>
                  <a:tblGrid>
                    <a:gridCol w="1164774">
                      <a:extLst>
                        <a:ext uri="{9D8B030D-6E8A-4147-A177-3AD203B41FA5}">
                          <a16:colId xmlns:a16="http://schemas.microsoft.com/office/drawing/2014/main" val="3814592810"/>
                        </a:ext>
                      </a:extLst>
                    </a:gridCol>
                    <a:gridCol w="4248822">
                      <a:extLst>
                        <a:ext uri="{9D8B030D-6E8A-4147-A177-3AD203B41FA5}">
                          <a16:colId xmlns:a16="http://schemas.microsoft.com/office/drawing/2014/main" val="3152457692"/>
                        </a:ext>
                      </a:extLst>
                    </a:gridCol>
                  </a:tblGrid>
                  <a:tr h="0">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ko-KR" sz="1200" b="0" i="1" smtClean="0">
                                    <a:solidFill>
                                      <a:schemeClr val="bg1">
                                        <a:lumMod val="85000"/>
                                      </a:schemeClr>
                                    </a:solidFill>
                                    <a:latin typeface="Cambria Math" panose="02040503050406030204" pitchFamily="18" charset="0"/>
                                  </a:rPr>
                                  <m:t>𝑝𝑜𝑖𝑛𝑡</m:t>
                                </m:r>
                                <m:r>
                                  <a:rPr lang="en-US" altLang="ko-KR" sz="1200" b="0" i="1" smtClean="0">
                                    <a:solidFill>
                                      <a:schemeClr val="bg1">
                                        <a:lumMod val="85000"/>
                                      </a:schemeClr>
                                    </a:solidFill>
                                    <a:latin typeface="Cambria Math" panose="02040503050406030204" pitchFamily="18" charset="0"/>
                                  </a:rPr>
                                  <m:t>(</m:t>
                                </m:r>
                                <m:r>
                                  <a:rPr lang="en-US" altLang="ko-KR" sz="1200" b="0" i="1" smtClean="0">
                                    <a:solidFill>
                                      <a:schemeClr val="bg1">
                                        <a:lumMod val="85000"/>
                                      </a:schemeClr>
                                    </a:solidFill>
                                    <a:latin typeface="Cambria Math" panose="02040503050406030204" pitchFamily="18" charset="0"/>
                                  </a:rPr>
                                  <m:t>𝑝</m:t>
                                </m:r>
                                <m:r>
                                  <a:rPr lang="en-US" altLang="ko-KR" sz="1200" b="0" i="1" smtClean="0">
                                    <a:solidFill>
                                      <a:schemeClr val="bg1">
                                        <a:lumMod val="85000"/>
                                      </a:schemeClr>
                                    </a:solidFill>
                                    <a:latin typeface="Cambria Math" panose="02040503050406030204" pitchFamily="18" charset="0"/>
                                  </a:rPr>
                                  <m:t>)</m:t>
                                </m:r>
                              </m:oMath>
                            </m:oMathPara>
                          </a14:m>
                          <a:endParaRPr lang="ko-KR" altLang="en-US" sz="1200" b="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200" b="0" dirty="0">
                              <a:solidFill>
                                <a:schemeClr val="bg1">
                                  <a:lumMod val="85000"/>
                                </a:schemeClr>
                              </a:solidFill>
                            </a:rPr>
                            <a:t>Private Key p</a:t>
                          </a:r>
                          <a:r>
                            <a:rPr lang="ko-KR" altLang="en-US" sz="1200" b="0" dirty="0">
                              <a:solidFill>
                                <a:schemeClr val="bg1">
                                  <a:lumMod val="85000"/>
                                </a:schemeClr>
                              </a:solidFill>
                            </a:rPr>
                            <a:t> 의 타원 곡선 상 </a:t>
                          </a:r>
                          <a:r>
                            <a:rPr lang="en-US" altLang="ko-KR" sz="1200" b="0" dirty="0">
                              <a:solidFill>
                                <a:schemeClr val="bg1">
                                  <a:lumMod val="85000"/>
                                </a:schemeClr>
                              </a:solidFill>
                            </a:rPr>
                            <a:t>Public Key </a:t>
                          </a:r>
                          <a:r>
                            <a:rPr lang="ko-KR" altLang="en-US" sz="1200" b="0" dirty="0">
                              <a:solidFill>
                                <a:schemeClr val="bg1">
                                  <a:lumMod val="85000"/>
                                </a:schemeClr>
                              </a:solidFill>
                            </a:rPr>
                            <a:t>좌표</a:t>
                          </a:r>
                          <a:br>
                            <a:rPr lang="en-US" altLang="ko-KR" sz="1200" b="0" dirty="0">
                              <a:solidFill>
                                <a:schemeClr val="bg1">
                                  <a:lumMod val="85000"/>
                                </a:schemeClr>
                              </a:solidFill>
                            </a:rPr>
                          </a:br>
                          <a14:m>
                            <m:oMathPara xmlns:m="http://schemas.openxmlformats.org/officeDocument/2006/math">
                              <m:oMathParaPr>
                                <m:jc m:val="centerGroup"/>
                              </m:oMathParaPr>
                              <m:oMath xmlns:m="http://schemas.openxmlformats.org/officeDocument/2006/math">
                                <m:r>
                                  <m:rPr>
                                    <m:sty m:val="p"/>
                                  </m:rPr>
                                  <a:rPr lang="en-US" altLang="ko-KR" sz="1200" dirty="0" smtClean="0">
                                    <a:solidFill>
                                      <a:schemeClr val="bg1">
                                        <a:lumMod val="85000"/>
                                      </a:schemeClr>
                                    </a:solidFill>
                                    <a:latin typeface="Cambria Math" panose="02040503050406030204" pitchFamily="18" charset="0"/>
                                  </a:rPr>
                                  <m:t>p</m:t>
                                </m:r>
                                <m:r>
                                  <m:rPr>
                                    <m:sty m:val="p"/>
                                  </m:rPr>
                                  <a:rPr lang="en-US" altLang="ko-KR" sz="1200" b="0" i="0" dirty="0" smtClean="0">
                                    <a:solidFill>
                                      <a:schemeClr val="bg1">
                                        <a:lumMod val="85000"/>
                                      </a:schemeClr>
                                    </a:solidFill>
                                    <a:latin typeface="Cambria Math" panose="02040503050406030204" pitchFamily="18" charset="0"/>
                                  </a:rPr>
                                  <m:t>oint</m:t>
                                </m:r>
                                <m:d>
                                  <m:dPr>
                                    <m:ctrlPr>
                                      <a:rPr lang="en-US" altLang="ko-KR" sz="1200" b="0" i="1" dirty="0" smtClean="0">
                                        <a:solidFill>
                                          <a:schemeClr val="bg1">
                                            <a:lumMod val="85000"/>
                                          </a:schemeClr>
                                        </a:solidFill>
                                        <a:latin typeface="Cambria Math" panose="02040503050406030204" pitchFamily="18" charset="0"/>
                                      </a:rPr>
                                    </m:ctrlPr>
                                  </m:dPr>
                                  <m:e>
                                    <m:r>
                                      <m:rPr>
                                        <m:sty m:val="p"/>
                                      </m:rPr>
                                      <a:rPr lang="en-US" altLang="ko-KR" sz="1200" b="0" i="0" dirty="0" smtClean="0">
                                        <a:solidFill>
                                          <a:schemeClr val="bg1">
                                            <a:lumMod val="85000"/>
                                          </a:schemeClr>
                                        </a:solidFill>
                                        <a:latin typeface="Cambria Math" panose="02040503050406030204" pitchFamily="18" charset="0"/>
                                      </a:rPr>
                                      <m:t>p</m:t>
                                    </m:r>
                                  </m:e>
                                </m:d>
                                <m:r>
                                  <a:rPr lang="en-US" altLang="ko-KR" sz="1200" b="0" i="0" dirty="0" smtClean="0">
                                    <a:solidFill>
                                      <a:schemeClr val="bg1">
                                        <a:lumMod val="85000"/>
                                      </a:schemeClr>
                                    </a:solidFill>
                                    <a:latin typeface="Cambria Math" panose="02040503050406030204" pitchFamily="18" charset="0"/>
                                  </a:rPr>
                                  <m:t>= </m:t>
                                </m:r>
                                <m:r>
                                  <a:rPr lang="en-US" altLang="ko-KR" sz="1200" b="0" i="1" smtClean="0">
                                    <a:solidFill>
                                      <a:schemeClr val="bg1">
                                        <a:lumMod val="85000"/>
                                      </a:schemeClr>
                                    </a:solidFill>
                                    <a:latin typeface="Cambria Math" panose="02040503050406030204" pitchFamily="18" charset="0"/>
                                  </a:rPr>
                                  <m:t>𝑝</m:t>
                                </m:r>
                                <m:r>
                                  <a:rPr lang="en-US" altLang="ko-KR" sz="1200" b="0" i="1" smtClean="0">
                                    <a:solidFill>
                                      <a:schemeClr val="bg1">
                                        <a:lumMod val="85000"/>
                                      </a:schemeClr>
                                    </a:solidFill>
                                    <a:latin typeface="Cambria Math" panose="02040503050406030204" pitchFamily="18" charset="0"/>
                                  </a:rPr>
                                  <m:t> ∗</m:t>
                                </m:r>
                                <m:r>
                                  <a:rPr lang="en-US" altLang="ko-KR" sz="1200" b="0" i="1" smtClean="0">
                                    <a:solidFill>
                                      <a:schemeClr val="bg1">
                                        <a:lumMod val="85000"/>
                                      </a:schemeClr>
                                    </a:solidFill>
                                    <a:latin typeface="Cambria Math" panose="02040503050406030204" pitchFamily="18" charset="0"/>
                                  </a:rPr>
                                  <m:t>𝐺</m:t>
                                </m:r>
                              </m:oMath>
                            </m:oMathPara>
                          </a14:m>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292608043"/>
                      </a:ext>
                    </a:extLst>
                  </a:tr>
                  <a:tr h="0">
                    <a:tc>
                      <a:txBody>
                        <a:bodyPr/>
                        <a:lstStyle/>
                        <a:p>
                          <a:pPr latinLnBrk="1"/>
                          <a14:m>
                            <m:oMathPara xmlns:m="http://schemas.openxmlformats.org/officeDocument/2006/math">
                              <m:oMathParaPr>
                                <m:jc m:val="centerGroup"/>
                              </m:oMathParaPr>
                              <m:oMath xmlns:m="http://schemas.openxmlformats.org/officeDocument/2006/math">
                                <m:r>
                                  <a:rPr lang="en-US" altLang="ko-KR" sz="1200" b="0" i="1" smtClean="0">
                                    <a:solidFill>
                                      <a:schemeClr val="bg1">
                                        <a:lumMod val="85000"/>
                                      </a:schemeClr>
                                    </a:solidFill>
                                    <a:latin typeface="Cambria Math" panose="02040503050406030204" pitchFamily="18" charset="0"/>
                                  </a:rPr>
                                  <m:t>𝑠𝑒𝑟</m:t>
                                </m:r>
                                <m:r>
                                  <a:rPr lang="en-US" altLang="ko-KR" sz="1200" b="0" i="1" baseline="-25000" smtClean="0">
                                    <a:solidFill>
                                      <a:schemeClr val="bg1">
                                        <a:lumMod val="85000"/>
                                      </a:schemeClr>
                                    </a:solidFill>
                                    <a:latin typeface="Cambria Math" panose="02040503050406030204" pitchFamily="18" charset="0"/>
                                  </a:rPr>
                                  <m:t>32</m:t>
                                </m:r>
                                <m:r>
                                  <a:rPr lang="en-US" altLang="ko-KR" sz="1200" b="0" i="1" smtClean="0">
                                    <a:solidFill>
                                      <a:schemeClr val="bg1">
                                        <a:lumMod val="85000"/>
                                      </a:schemeClr>
                                    </a:solidFill>
                                    <a:latin typeface="Cambria Math" panose="02040503050406030204" pitchFamily="18" charset="0"/>
                                  </a:rPr>
                                  <m:t>(</m:t>
                                </m:r>
                                <m:r>
                                  <a:rPr lang="en-US" altLang="ko-KR" sz="1200" b="0" i="1" smtClean="0">
                                    <a:solidFill>
                                      <a:schemeClr val="bg1">
                                        <a:lumMod val="85000"/>
                                      </a:schemeClr>
                                    </a:solidFill>
                                    <a:latin typeface="Cambria Math" panose="02040503050406030204" pitchFamily="18" charset="0"/>
                                  </a:rPr>
                                  <m:t>𝑖</m:t>
                                </m:r>
                                <m:r>
                                  <a:rPr lang="en-US" altLang="ko-KR" sz="1200" b="0" i="1" smtClean="0">
                                    <a:solidFill>
                                      <a:schemeClr val="bg1">
                                        <a:lumMod val="85000"/>
                                      </a:schemeClr>
                                    </a:solidFill>
                                    <a:latin typeface="Cambria Math" panose="02040503050406030204" pitchFamily="18" charset="0"/>
                                  </a:rPr>
                                  <m:t>)</m:t>
                                </m:r>
                              </m:oMath>
                            </m:oMathPara>
                          </a14:m>
                          <a:endParaRPr lang="ko-KR" altLang="en-US" sz="120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200" dirty="0">
                              <a:solidFill>
                                <a:schemeClr val="bg1">
                                  <a:lumMod val="85000"/>
                                </a:schemeClr>
                              </a:solidFill>
                            </a:rPr>
                            <a:t>32 bits unsigned integer</a:t>
                          </a:r>
                          <a:r>
                            <a:rPr lang="ko-KR" altLang="en-US" sz="1200" dirty="0">
                              <a:solidFill>
                                <a:schemeClr val="bg1">
                                  <a:lumMod val="85000"/>
                                </a:schemeClr>
                              </a:solidFill>
                            </a:rPr>
                            <a:t> </a:t>
                          </a:r>
                          <a:r>
                            <a:rPr lang="en-US" altLang="ko-KR" sz="1200" dirty="0" err="1">
                              <a:solidFill>
                                <a:schemeClr val="bg1">
                                  <a:lumMod val="85000"/>
                                </a:schemeClr>
                              </a:solidFill>
                            </a:rPr>
                            <a:t>i</a:t>
                          </a:r>
                          <a:r>
                            <a:rPr lang="en-US" altLang="ko-KR" sz="1200" dirty="0">
                              <a:solidFill>
                                <a:schemeClr val="bg1">
                                  <a:lumMod val="85000"/>
                                </a:schemeClr>
                              </a:solidFill>
                            </a:rPr>
                            <a:t> </a:t>
                          </a:r>
                          <a:r>
                            <a:rPr lang="ko-KR" altLang="en-US" sz="1200" dirty="0">
                              <a:solidFill>
                                <a:schemeClr val="bg1">
                                  <a:lumMod val="85000"/>
                                </a:schemeClr>
                              </a:solidFill>
                            </a:rPr>
                            <a:t>를 </a:t>
                          </a:r>
                          <a:r>
                            <a:rPr lang="en-US" altLang="ko-KR" sz="1200" dirty="0">
                              <a:solidFill>
                                <a:schemeClr val="bg1">
                                  <a:lumMod val="85000"/>
                                </a:schemeClr>
                              </a:solidFill>
                            </a:rPr>
                            <a:t>4 bytes</a:t>
                          </a:r>
                          <a:r>
                            <a:rPr lang="ko-KR" altLang="en-US" sz="1200" dirty="0">
                              <a:solidFill>
                                <a:schemeClr val="bg1">
                                  <a:lumMod val="85000"/>
                                </a:schemeClr>
                              </a:solidFill>
                            </a:rPr>
                            <a:t>로 직렬화</a:t>
                          </a:r>
                          <a:r>
                            <a:rPr lang="en-US" altLang="ko-KR" sz="1200" dirty="0">
                              <a:solidFill>
                                <a:schemeClr val="bg1">
                                  <a:lumMod val="85000"/>
                                </a:schemeClr>
                              </a:solidFill>
                            </a:rPr>
                            <a:t>(serialize)</a:t>
                          </a:r>
                          <a:r>
                            <a:rPr lang="ko-KR" altLang="en-US" sz="1200" dirty="0">
                              <a:solidFill>
                                <a:schemeClr val="bg1">
                                  <a:lumMod val="85000"/>
                                </a:schemeClr>
                              </a:solidFill>
                            </a:rPr>
                            <a:t> </a:t>
                          </a:r>
                          <a:r>
                            <a:rPr lang="en-US" altLang="ko-KR" sz="1200" dirty="0">
                              <a:solidFill>
                                <a:schemeClr val="bg1">
                                  <a:lumMod val="85000"/>
                                </a:schemeClr>
                              </a:solidFill>
                            </a:rPr>
                            <a:t>(Big Endian)</a:t>
                          </a:r>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666781819"/>
                      </a:ext>
                    </a:extLst>
                  </a:tr>
                  <a:tr h="0">
                    <a:tc>
                      <a:txBody>
                        <a:bodyPr/>
                        <a:lstStyle/>
                        <a:p>
                          <a:pPr latinLnBrk="1"/>
                          <a14:m>
                            <m:oMathPara xmlns:m="http://schemas.openxmlformats.org/officeDocument/2006/math">
                              <m:oMathParaPr>
                                <m:jc m:val="centerGroup"/>
                              </m:oMathParaPr>
                              <m:oMath xmlns:m="http://schemas.openxmlformats.org/officeDocument/2006/math">
                                <m:r>
                                  <a:rPr lang="en-US" altLang="ko-KR" sz="1200" b="0" i="1" smtClean="0">
                                    <a:solidFill>
                                      <a:schemeClr val="bg1">
                                        <a:lumMod val="85000"/>
                                      </a:schemeClr>
                                    </a:solidFill>
                                    <a:latin typeface="Cambria Math" panose="02040503050406030204" pitchFamily="18" charset="0"/>
                                  </a:rPr>
                                  <m:t>𝑠𝑒𝑟</m:t>
                                </m:r>
                                <m:r>
                                  <a:rPr lang="en-US" altLang="ko-KR" sz="1200" b="0" i="1" baseline="-25000" smtClean="0">
                                    <a:solidFill>
                                      <a:schemeClr val="bg1">
                                        <a:lumMod val="85000"/>
                                      </a:schemeClr>
                                    </a:solidFill>
                                    <a:latin typeface="Cambria Math" panose="02040503050406030204" pitchFamily="18" charset="0"/>
                                  </a:rPr>
                                  <m:t>256</m:t>
                                </m:r>
                                <m:r>
                                  <a:rPr lang="en-US" altLang="ko-KR" sz="1200" b="0" i="1" smtClean="0">
                                    <a:solidFill>
                                      <a:schemeClr val="bg1">
                                        <a:lumMod val="85000"/>
                                      </a:schemeClr>
                                    </a:solidFill>
                                    <a:latin typeface="Cambria Math" panose="02040503050406030204" pitchFamily="18" charset="0"/>
                                  </a:rPr>
                                  <m:t>(</m:t>
                                </m:r>
                                <m:r>
                                  <a:rPr lang="en-US" altLang="ko-KR" sz="1200" b="0" i="1" smtClean="0">
                                    <a:solidFill>
                                      <a:schemeClr val="bg1">
                                        <a:lumMod val="85000"/>
                                      </a:schemeClr>
                                    </a:solidFill>
                                    <a:latin typeface="Cambria Math" panose="02040503050406030204" pitchFamily="18" charset="0"/>
                                  </a:rPr>
                                  <m:t>𝑝</m:t>
                                </m:r>
                                <m:r>
                                  <a:rPr lang="en-US" altLang="ko-KR" sz="1200" b="0" i="1" smtClean="0">
                                    <a:solidFill>
                                      <a:schemeClr val="bg1">
                                        <a:lumMod val="85000"/>
                                      </a:schemeClr>
                                    </a:solidFill>
                                    <a:latin typeface="Cambria Math" panose="02040503050406030204" pitchFamily="18" charset="0"/>
                                  </a:rPr>
                                  <m:t>)</m:t>
                                </m:r>
                              </m:oMath>
                            </m:oMathPara>
                          </a14:m>
                          <a:endParaRPr lang="ko-KR" altLang="en-US" sz="120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ko-KR" altLang="en-US" sz="1200" dirty="0">
                              <a:solidFill>
                                <a:schemeClr val="bg1">
                                  <a:lumMod val="85000"/>
                                </a:schemeClr>
                              </a:solidFill>
                            </a:rPr>
                            <a:t>정수 </a:t>
                          </a:r>
                          <a:r>
                            <a:rPr lang="en-US" altLang="ko-KR" sz="1200" dirty="0">
                              <a:solidFill>
                                <a:schemeClr val="bg1">
                                  <a:lumMod val="85000"/>
                                </a:schemeClr>
                              </a:solidFill>
                            </a:rPr>
                            <a:t>p</a:t>
                          </a:r>
                          <a:r>
                            <a:rPr lang="ko-KR" altLang="en-US" sz="1200" dirty="0">
                              <a:solidFill>
                                <a:schemeClr val="bg1">
                                  <a:lumMod val="85000"/>
                                </a:schemeClr>
                              </a:solidFill>
                            </a:rPr>
                            <a:t>를 </a:t>
                          </a:r>
                          <a:r>
                            <a:rPr lang="en-US" altLang="ko-KR" sz="1200" dirty="0">
                              <a:solidFill>
                                <a:schemeClr val="bg1">
                                  <a:lumMod val="85000"/>
                                </a:schemeClr>
                              </a:solidFill>
                            </a:rPr>
                            <a:t>32 bytes</a:t>
                          </a:r>
                          <a:r>
                            <a:rPr lang="ko-KR" altLang="en-US" sz="1200" dirty="0">
                              <a:solidFill>
                                <a:schemeClr val="bg1">
                                  <a:lumMod val="85000"/>
                                </a:schemeClr>
                              </a:solidFill>
                            </a:rPr>
                            <a:t>로 직렬화</a:t>
                          </a:r>
                          <a:r>
                            <a:rPr lang="en-US" altLang="ko-KR" sz="1200" dirty="0">
                              <a:solidFill>
                                <a:schemeClr val="bg1">
                                  <a:lumMod val="85000"/>
                                </a:schemeClr>
                              </a:solidFill>
                            </a:rPr>
                            <a:t>(serialize) (Big Endian)</a:t>
                          </a:r>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4025518859"/>
                      </a:ext>
                    </a:extLst>
                  </a:tr>
                  <a:tr h="0">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ko-KR" sz="1200" b="0" i="1" smtClean="0">
                                    <a:solidFill>
                                      <a:schemeClr val="bg1">
                                        <a:lumMod val="85000"/>
                                      </a:schemeClr>
                                    </a:solidFill>
                                    <a:latin typeface="Cambria Math" panose="02040503050406030204" pitchFamily="18" charset="0"/>
                                  </a:rPr>
                                  <m:t>𝑠𝑒𝑟</m:t>
                                </m:r>
                                <m:r>
                                  <a:rPr lang="en-US" altLang="ko-KR" sz="1200" b="0" i="1" baseline="-25000" smtClean="0">
                                    <a:solidFill>
                                      <a:schemeClr val="bg1">
                                        <a:lumMod val="85000"/>
                                      </a:schemeClr>
                                    </a:solidFill>
                                    <a:latin typeface="Cambria Math" panose="02040503050406030204" pitchFamily="18" charset="0"/>
                                  </a:rPr>
                                  <m:t>𝑝</m:t>
                                </m:r>
                                <m:r>
                                  <a:rPr lang="en-US" altLang="ko-KR" sz="1200" b="0" i="1" smtClean="0">
                                    <a:solidFill>
                                      <a:schemeClr val="bg1">
                                        <a:lumMod val="85000"/>
                                      </a:schemeClr>
                                    </a:solidFill>
                                    <a:latin typeface="Cambria Math" panose="02040503050406030204" pitchFamily="18" charset="0"/>
                                  </a:rPr>
                                  <m:t>(</m:t>
                                </m:r>
                                <m:r>
                                  <a:rPr lang="en-US" altLang="ko-KR" sz="1200" b="0" i="1" smtClean="0">
                                    <a:solidFill>
                                      <a:schemeClr val="bg1">
                                        <a:lumMod val="85000"/>
                                      </a:schemeClr>
                                    </a:solidFill>
                                    <a:latin typeface="Cambria Math" panose="02040503050406030204" pitchFamily="18" charset="0"/>
                                  </a:rPr>
                                  <m:t>𝑃</m:t>
                                </m:r>
                                <m:r>
                                  <a:rPr lang="en-US" altLang="ko-KR" sz="1200" b="0" i="1" smtClean="0">
                                    <a:solidFill>
                                      <a:schemeClr val="bg1">
                                        <a:lumMod val="85000"/>
                                      </a:schemeClr>
                                    </a:solidFill>
                                    <a:latin typeface="Cambria Math" panose="02040503050406030204" pitchFamily="18" charset="0"/>
                                  </a:rPr>
                                  <m:t>)</m:t>
                                </m:r>
                              </m:oMath>
                            </m:oMathPara>
                          </a14:m>
                          <a:endParaRPr lang="ko-KR" altLang="en-US" sz="1200" baseline="-25000" dirty="0">
                            <a:solidFill>
                              <a:schemeClr val="bg1">
                                <a:lumMod val="85000"/>
                              </a:schemeClr>
                            </a:solidFill>
                            <a:latin typeface="Arial" panose="020B0604020202020204" pitchFamily="34" charset="0"/>
                          </a:endParaRPr>
                        </a:p>
                        <a:p>
                          <a:pPr latinLnBrk="1"/>
                          <a:endParaRPr lang="ko-KR" altLang="en-US" sz="120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ko-KR" altLang="en-US" sz="1200" dirty="0">
                              <a:solidFill>
                                <a:schemeClr val="bg1">
                                  <a:lumMod val="85000"/>
                                </a:schemeClr>
                              </a:solidFill>
                            </a:rPr>
                            <a:t>좌표 </a:t>
                          </a:r>
                          <a14:m>
                            <m:oMath xmlns:m="http://schemas.openxmlformats.org/officeDocument/2006/math">
                              <m:r>
                                <a:rPr lang="en-US" altLang="ko-KR" sz="1200" b="0" i="1" smtClean="0">
                                  <a:solidFill>
                                    <a:schemeClr val="bg1">
                                      <a:lumMod val="85000"/>
                                    </a:schemeClr>
                                  </a:solidFill>
                                  <a:latin typeface="Cambria Math" panose="02040503050406030204" pitchFamily="18" charset="0"/>
                                </a:rPr>
                                <m:t>𝑃</m:t>
                              </m:r>
                              <m:r>
                                <a:rPr lang="en-US" altLang="ko-KR" sz="1200" b="0" i="1" smtClean="0">
                                  <a:solidFill>
                                    <a:schemeClr val="bg1">
                                      <a:lumMod val="85000"/>
                                    </a:schemeClr>
                                  </a:solidFill>
                                  <a:latin typeface="Cambria Math" panose="02040503050406030204" pitchFamily="18" charset="0"/>
                                </a:rPr>
                                <m:t>=(</m:t>
                              </m:r>
                              <m:r>
                                <a:rPr lang="en-US" altLang="ko-KR" sz="1200" b="0" i="1" smtClean="0">
                                  <a:solidFill>
                                    <a:schemeClr val="bg1">
                                      <a:lumMod val="85000"/>
                                    </a:schemeClr>
                                  </a:solidFill>
                                  <a:latin typeface="Cambria Math" panose="02040503050406030204" pitchFamily="18" charset="0"/>
                                </a:rPr>
                                <m:t>𝑥</m:t>
                              </m:r>
                              <m:r>
                                <a:rPr lang="en-US" altLang="ko-KR" sz="1200" b="0" i="1" smtClean="0">
                                  <a:solidFill>
                                    <a:schemeClr val="bg1">
                                      <a:lumMod val="85000"/>
                                    </a:schemeClr>
                                  </a:solidFill>
                                  <a:latin typeface="Cambria Math" panose="02040503050406030204" pitchFamily="18" charset="0"/>
                                </a:rPr>
                                <m:t>,</m:t>
                              </m:r>
                              <m:r>
                                <a:rPr lang="en-US" altLang="ko-KR" sz="1200" b="0" i="1" smtClean="0">
                                  <a:solidFill>
                                    <a:schemeClr val="bg1">
                                      <a:lumMod val="85000"/>
                                    </a:schemeClr>
                                  </a:solidFill>
                                  <a:latin typeface="Cambria Math" panose="02040503050406030204" pitchFamily="18" charset="0"/>
                                </a:rPr>
                                <m:t>𝑦</m:t>
                              </m:r>
                              <m:r>
                                <a:rPr lang="en-US" altLang="ko-KR" sz="1200" b="0" i="1" smtClean="0">
                                  <a:solidFill>
                                    <a:schemeClr val="bg1">
                                      <a:lumMod val="85000"/>
                                    </a:schemeClr>
                                  </a:solidFill>
                                  <a:latin typeface="Cambria Math" panose="02040503050406030204" pitchFamily="18" charset="0"/>
                                </a:rPr>
                                <m:t>)</m:t>
                              </m:r>
                            </m:oMath>
                          </a14:m>
                          <a:r>
                            <a:rPr lang="ko-KR" altLang="en-US" sz="1200" dirty="0">
                              <a:solidFill>
                                <a:schemeClr val="bg1">
                                  <a:lumMod val="85000"/>
                                </a:schemeClr>
                              </a:solidFill>
                            </a:rPr>
                            <a:t> 를 </a:t>
                          </a:r>
                          <a:r>
                            <a:rPr lang="en-US" altLang="ko-KR" sz="1200" dirty="0">
                              <a:solidFill>
                                <a:schemeClr val="bg1">
                                  <a:lumMod val="85000"/>
                                </a:schemeClr>
                              </a:solidFill>
                            </a:rPr>
                            <a:t>SEC1</a:t>
                          </a:r>
                          <a:r>
                            <a:rPr lang="ko-KR" altLang="en-US" sz="1200" dirty="0">
                              <a:solidFill>
                                <a:schemeClr val="bg1">
                                  <a:lumMod val="85000"/>
                                </a:schemeClr>
                              </a:solidFill>
                            </a:rPr>
                            <a:t>의 압축 형식을 사용하여 직렬화</a:t>
                          </a:r>
                          <a:br>
                            <a:rPr lang="en-US" altLang="ko-KR" sz="1200" dirty="0">
                              <a:solidFill>
                                <a:schemeClr val="bg1">
                                  <a:lumMod val="85000"/>
                                </a:schemeClr>
                              </a:solidFill>
                            </a:rPr>
                          </a:br>
                          <a14:m>
                            <m:oMath xmlns:m="http://schemas.openxmlformats.org/officeDocument/2006/math">
                              <m:d>
                                <m:dPr>
                                  <m:ctrlPr>
                                    <a:rPr lang="en-US" altLang="ko-KR" sz="1000" b="0" i="1" smtClean="0">
                                      <a:solidFill>
                                        <a:schemeClr val="bg1">
                                          <a:lumMod val="85000"/>
                                        </a:schemeClr>
                                      </a:solidFill>
                                      <a:latin typeface="Cambria Math" panose="02040503050406030204" pitchFamily="18" charset="0"/>
                                    </a:rPr>
                                  </m:ctrlPr>
                                </m:dPr>
                                <m:e>
                                  <m:r>
                                    <a:rPr lang="en-US" altLang="ko-KR" sz="1000" b="0" i="1" smtClean="0">
                                      <a:solidFill>
                                        <a:schemeClr val="bg1">
                                          <a:lumMod val="85000"/>
                                        </a:schemeClr>
                                      </a:solidFill>
                                      <a:latin typeface="Cambria Math" panose="02040503050406030204" pitchFamily="18" charset="0"/>
                                    </a:rPr>
                                    <m:t>0</m:t>
                                  </m:r>
                                  <m:r>
                                    <a:rPr lang="en-US" altLang="ko-KR" sz="1000" b="0" i="1" smtClean="0">
                                      <a:solidFill>
                                        <a:schemeClr val="bg1">
                                          <a:lumMod val="85000"/>
                                        </a:schemeClr>
                                      </a:solidFill>
                                      <a:latin typeface="Cambria Math" panose="02040503050406030204" pitchFamily="18" charset="0"/>
                                    </a:rPr>
                                    <m:t>𝑥</m:t>
                                  </m:r>
                                  <m:r>
                                    <a:rPr lang="en-US" altLang="ko-KR" sz="1000" b="0" i="1" smtClean="0">
                                      <a:solidFill>
                                        <a:schemeClr val="bg1">
                                          <a:lumMod val="85000"/>
                                        </a:schemeClr>
                                      </a:solidFill>
                                      <a:latin typeface="Cambria Math" panose="02040503050406030204" pitchFamily="18" charset="0"/>
                                    </a:rPr>
                                    <m:t>02 </m:t>
                                  </m:r>
                                  <m:r>
                                    <a:rPr lang="en-US" altLang="ko-KR" sz="1000" b="0" i="1" smtClean="0">
                                      <a:solidFill>
                                        <a:schemeClr val="bg1">
                                          <a:lumMod val="85000"/>
                                        </a:schemeClr>
                                      </a:solidFill>
                                      <a:latin typeface="Cambria Math" panose="02040503050406030204" pitchFamily="18" charset="0"/>
                                    </a:rPr>
                                    <m:t>𝑜𝑟</m:t>
                                  </m:r>
                                  <m:r>
                                    <a:rPr lang="en-US" altLang="ko-KR" sz="1000" b="0" i="1" smtClean="0">
                                      <a:solidFill>
                                        <a:schemeClr val="bg1">
                                          <a:lumMod val="85000"/>
                                        </a:schemeClr>
                                      </a:solidFill>
                                      <a:latin typeface="Cambria Math" panose="02040503050406030204" pitchFamily="18" charset="0"/>
                                    </a:rPr>
                                    <m:t> 0</m:t>
                                  </m:r>
                                  <m:r>
                                    <a:rPr lang="en-US" altLang="ko-KR" sz="1000" b="0" i="1" smtClean="0">
                                      <a:solidFill>
                                        <a:schemeClr val="bg1">
                                          <a:lumMod val="85000"/>
                                        </a:schemeClr>
                                      </a:solidFill>
                                      <a:latin typeface="Cambria Math" panose="02040503050406030204" pitchFamily="18" charset="0"/>
                                    </a:rPr>
                                    <m:t>𝑥</m:t>
                                  </m:r>
                                  <m:r>
                                    <a:rPr lang="en-US" altLang="ko-KR" sz="1000" b="0" i="1" smtClean="0">
                                      <a:solidFill>
                                        <a:schemeClr val="bg1">
                                          <a:lumMod val="85000"/>
                                        </a:schemeClr>
                                      </a:solidFill>
                                      <a:latin typeface="Cambria Math" panose="02040503050406030204" pitchFamily="18" charset="0"/>
                                    </a:rPr>
                                    <m:t>03</m:t>
                                  </m:r>
                                </m:e>
                              </m:d>
                              <m:r>
                                <a:rPr lang="en-US" altLang="ko-KR" sz="1000" b="0" i="1" smtClean="0">
                                  <a:solidFill>
                                    <a:schemeClr val="bg1">
                                      <a:lumMod val="85000"/>
                                    </a:schemeClr>
                                  </a:solidFill>
                                  <a:latin typeface="Cambria Math" panose="02040503050406030204" pitchFamily="18" charset="0"/>
                                  <a:ea typeface="Cambria Math" panose="02040503050406030204" pitchFamily="18" charset="0"/>
                                </a:rPr>
                                <m:t>∥</m:t>
                              </m:r>
                              <m:r>
                                <a:rPr lang="en-US" altLang="ko-KR" sz="1000" b="0" i="1" smtClean="0">
                                  <a:solidFill>
                                    <a:schemeClr val="bg1">
                                      <a:lumMod val="85000"/>
                                    </a:schemeClr>
                                  </a:solidFill>
                                  <a:latin typeface="Cambria Math" panose="02040503050406030204" pitchFamily="18" charset="0"/>
                                </a:rPr>
                                <m:t>𝑠𝑒𝑟</m:t>
                              </m:r>
                              <m:r>
                                <a:rPr lang="en-US" altLang="ko-KR" sz="1000" b="0" i="1" baseline="-25000" smtClean="0">
                                  <a:solidFill>
                                    <a:schemeClr val="bg1">
                                      <a:lumMod val="85000"/>
                                    </a:schemeClr>
                                  </a:solidFill>
                                  <a:latin typeface="Cambria Math" panose="02040503050406030204" pitchFamily="18" charset="0"/>
                                </a:rPr>
                                <m:t>256</m:t>
                              </m:r>
                              <m:r>
                                <a:rPr lang="en-US" altLang="ko-KR" sz="1000" b="0" i="1" smtClean="0">
                                  <a:solidFill>
                                    <a:schemeClr val="bg1">
                                      <a:lumMod val="85000"/>
                                    </a:schemeClr>
                                  </a:solidFill>
                                  <a:latin typeface="Cambria Math" panose="02040503050406030204" pitchFamily="18" charset="0"/>
                                </a:rPr>
                                <m:t>(</m:t>
                              </m:r>
                              <m:r>
                                <a:rPr lang="en-US" altLang="ko-KR" sz="1000" b="0" i="1" smtClean="0">
                                  <a:solidFill>
                                    <a:schemeClr val="bg1">
                                      <a:lumMod val="85000"/>
                                    </a:schemeClr>
                                  </a:solidFill>
                                  <a:latin typeface="Cambria Math" panose="02040503050406030204" pitchFamily="18" charset="0"/>
                                </a:rPr>
                                <m:t>𝑥</m:t>
                              </m:r>
                              <m:r>
                                <a:rPr lang="en-US" altLang="ko-KR" sz="1000" b="0" i="1" smtClean="0">
                                  <a:solidFill>
                                    <a:schemeClr val="bg1">
                                      <a:lumMod val="85000"/>
                                    </a:schemeClr>
                                  </a:solidFill>
                                  <a:latin typeface="Cambria Math" panose="02040503050406030204" pitchFamily="18" charset="0"/>
                                </a:rPr>
                                <m:t>) </m:t>
                              </m:r>
                            </m:oMath>
                          </a14:m>
                          <a:r>
                            <a:rPr lang="en-US" altLang="ko-KR" sz="1000" dirty="0">
                              <a:solidFill>
                                <a:schemeClr val="bg1">
                                  <a:lumMod val="85000"/>
                                </a:schemeClr>
                              </a:solidFill>
                            </a:rPr>
                            <a:t>➡ 0x02 : y </a:t>
                          </a:r>
                          <a:r>
                            <a:rPr lang="ko-KR" altLang="en-US" sz="1000" dirty="0">
                              <a:solidFill>
                                <a:schemeClr val="bg1">
                                  <a:lumMod val="85000"/>
                                </a:schemeClr>
                              </a:solidFill>
                            </a:rPr>
                            <a:t>좌표 짝수</a:t>
                          </a:r>
                          <a:r>
                            <a:rPr lang="en-US" altLang="ko-KR" sz="1000" dirty="0">
                              <a:solidFill>
                                <a:schemeClr val="bg1">
                                  <a:lumMod val="85000"/>
                                </a:schemeClr>
                              </a:solidFill>
                            </a:rPr>
                            <a:t>, 0x03 :</a:t>
                          </a:r>
                          <a:r>
                            <a:rPr lang="ko-KR" altLang="en-US" sz="1000" dirty="0">
                              <a:solidFill>
                                <a:schemeClr val="bg1">
                                  <a:lumMod val="85000"/>
                                </a:schemeClr>
                              </a:solidFill>
                            </a:rPr>
                            <a:t> </a:t>
                          </a:r>
                          <a:r>
                            <a:rPr lang="en-US" altLang="ko-KR" sz="1000" dirty="0">
                              <a:solidFill>
                                <a:schemeClr val="bg1">
                                  <a:lumMod val="85000"/>
                                </a:schemeClr>
                              </a:solidFill>
                            </a:rPr>
                            <a:t>y</a:t>
                          </a:r>
                          <a:r>
                            <a:rPr lang="ko-KR" altLang="en-US" sz="1000" dirty="0">
                              <a:solidFill>
                                <a:schemeClr val="bg1">
                                  <a:lumMod val="85000"/>
                                </a:schemeClr>
                              </a:solidFill>
                            </a:rPr>
                            <a:t> 좌표 홀수</a:t>
                          </a:r>
                          <a:endParaRPr lang="ko-KR" altLang="en-US" sz="10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688174080"/>
                      </a:ext>
                    </a:extLst>
                  </a:tr>
                  <a:tr h="0">
                    <a:tc>
                      <a:txBody>
                        <a:bodyPr/>
                        <a:lstStyle/>
                        <a:p>
                          <a:pPr latinLnBrk="1"/>
                          <a14:m>
                            <m:oMathPara xmlns:m="http://schemas.openxmlformats.org/officeDocument/2006/math">
                              <m:oMathParaPr>
                                <m:jc m:val="centerGroup"/>
                              </m:oMathParaPr>
                              <m:oMath xmlns:m="http://schemas.openxmlformats.org/officeDocument/2006/math">
                                <m:r>
                                  <a:rPr lang="en-US" altLang="ko-KR" sz="1200" b="0" i="1" smtClean="0">
                                    <a:solidFill>
                                      <a:schemeClr val="bg1">
                                        <a:lumMod val="85000"/>
                                      </a:schemeClr>
                                    </a:solidFill>
                                    <a:latin typeface="Cambria Math" panose="02040503050406030204" pitchFamily="18" charset="0"/>
                                  </a:rPr>
                                  <m:t>𝑝𝑎𝑟𝑠𝑒</m:t>
                                </m:r>
                                <m:r>
                                  <a:rPr lang="en-US" altLang="ko-KR" sz="1200" b="0" i="1" baseline="-25000" smtClean="0">
                                    <a:solidFill>
                                      <a:schemeClr val="bg1">
                                        <a:lumMod val="85000"/>
                                      </a:schemeClr>
                                    </a:solidFill>
                                    <a:latin typeface="Cambria Math" panose="02040503050406030204" pitchFamily="18" charset="0"/>
                                  </a:rPr>
                                  <m:t>256</m:t>
                                </m:r>
                                <m:r>
                                  <a:rPr lang="en-US" altLang="ko-KR" sz="1200" b="0" i="1" smtClean="0">
                                    <a:solidFill>
                                      <a:schemeClr val="bg1">
                                        <a:lumMod val="85000"/>
                                      </a:schemeClr>
                                    </a:solidFill>
                                    <a:latin typeface="Cambria Math" panose="02040503050406030204" pitchFamily="18" charset="0"/>
                                  </a:rPr>
                                  <m:t>(</m:t>
                                </m:r>
                                <m:r>
                                  <a:rPr lang="en-US" altLang="ko-KR" sz="1200" b="0" i="1" smtClean="0">
                                    <a:solidFill>
                                      <a:schemeClr val="bg1">
                                        <a:lumMod val="85000"/>
                                      </a:schemeClr>
                                    </a:solidFill>
                                    <a:latin typeface="Cambria Math" panose="02040503050406030204" pitchFamily="18" charset="0"/>
                                  </a:rPr>
                                  <m:t>𝑝</m:t>
                                </m:r>
                                <m:r>
                                  <a:rPr lang="en-US" altLang="ko-KR" sz="1200" b="0" i="1" smtClean="0">
                                    <a:solidFill>
                                      <a:schemeClr val="bg1">
                                        <a:lumMod val="85000"/>
                                      </a:schemeClr>
                                    </a:solidFill>
                                    <a:latin typeface="Cambria Math" panose="02040503050406030204" pitchFamily="18" charset="0"/>
                                  </a:rPr>
                                  <m:t>) </m:t>
                                </m:r>
                              </m:oMath>
                            </m:oMathPara>
                          </a14:m>
                          <a:endParaRPr lang="ko-KR" altLang="en-US" sz="120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200" dirty="0">
                              <a:solidFill>
                                <a:schemeClr val="bg1">
                                  <a:lumMod val="85000"/>
                                </a:schemeClr>
                              </a:solidFill>
                            </a:rPr>
                            <a:t>32 bytes p</a:t>
                          </a:r>
                          <a:r>
                            <a:rPr lang="ko-KR" altLang="en-US" sz="1200" dirty="0">
                              <a:solidFill>
                                <a:schemeClr val="bg1">
                                  <a:lumMod val="85000"/>
                                </a:schemeClr>
                              </a:solidFill>
                            </a:rPr>
                            <a:t>를 </a:t>
                          </a:r>
                          <a:r>
                            <a:rPr lang="en-US" altLang="ko-KR" sz="1200" dirty="0">
                              <a:solidFill>
                                <a:schemeClr val="bg1">
                                  <a:lumMod val="85000"/>
                                </a:schemeClr>
                              </a:solidFill>
                            </a:rPr>
                            <a:t>256 bits </a:t>
                          </a:r>
                          <a:r>
                            <a:rPr lang="ko-KR" altLang="en-US" sz="1200" dirty="0">
                              <a:solidFill>
                                <a:schemeClr val="bg1">
                                  <a:lumMod val="85000"/>
                                </a:schemeClr>
                              </a:solidFill>
                            </a:rPr>
                            <a:t>숫자로 해석 </a:t>
                          </a:r>
                          <a:r>
                            <a:rPr lang="en-US" altLang="ko-KR" sz="1200" dirty="0">
                              <a:solidFill>
                                <a:schemeClr val="bg1">
                                  <a:lumMod val="85000"/>
                                </a:schemeClr>
                              </a:solidFill>
                            </a:rPr>
                            <a:t>(Big Endian)</a:t>
                          </a:r>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558461688"/>
                      </a:ext>
                    </a:extLst>
                  </a:tr>
                </a:tbl>
              </a:graphicData>
            </a:graphic>
          </p:graphicFrame>
        </mc:Choice>
        <mc:Fallback>
          <p:graphicFrame>
            <p:nvGraphicFramePr>
              <p:cNvPr id="9" name="표 8">
                <a:extLst>
                  <a:ext uri="{FF2B5EF4-FFF2-40B4-BE49-F238E27FC236}">
                    <a16:creationId xmlns:a16="http://schemas.microsoft.com/office/drawing/2014/main" id="{9DF1B8DE-B04E-4619-B449-26F6A3CCF73D}"/>
                  </a:ext>
                </a:extLst>
              </p:cNvPr>
              <p:cNvGraphicFramePr>
                <a:graphicFrameLocks noGrp="1"/>
              </p:cNvGraphicFramePr>
              <p:nvPr>
                <p:extLst>
                  <p:ext uri="{D42A27DB-BD31-4B8C-83A1-F6EECF244321}">
                    <p14:modId xmlns:p14="http://schemas.microsoft.com/office/powerpoint/2010/main" val="3111299446"/>
                  </p:ext>
                </p:extLst>
              </p:nvPr>
            </p:nvGraphicFramePr>
            <p:xfrm>
              <a:off x="6511702" y="4807889"/>
              <a:ext cx="5413596" cy="1889760"/>
            </p:xfrm>
            <a:graphic>
              <a:graphicData uri="http://schemas.openxmlformats.org/drawingml/2006/table">
                <a:tbl>
                  <a:tblPr firstRow="1" bandRow="1">
                    <a:tableStyleId>{5C22544A-7EE6-4342-B048-85BDC9FD1C3A}</a:tableStyleId>
                  </a:tblPr>
                  <a:tblGrid>
                    <a:gridCol w="1164774">
                      <a:extLst>
                        <a:ext uri="{9D8B030D-6E8A-4147-A177-3AD203B41FA5}">
                          <a16:colId xmlns:a16="http://schemas.microsoft.com/office/drawing/2014/main" val="3814592810"/>
                        </a:ext>
                      </a:extLst>
                    </a:gridCol>
                    <a:gridCol w="4248822">
                      <a:extLst>
                        <a:ext uri="{9D8B030D-6E8A-4147-A177-3AD203B41FA5}">
                          <a16:colId xmlns:a16="http://schemas.microsoft.com/office/drawing/2014/main" val="3152457692"/>
                        </a:ext>
                      </a:extLst>
                    </a:gridCol>
                  </a:tblGrid>
                  <a:tr h="457200">
                    <a:tc>
                      <a:txBody>
                        <a:bodyPr/>
                        <a:lstStyle/>
                        <a:p>
                          <a:endParaRPr lang="ko-K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blipFill>
                          <a:blip r:embed="rId3"/>
                          <a:stretch>
                            <a:fillRect l="-524" t="-1333" r="-366492" b="-324000"/>
                          </a:stretch>
                        </a:blipFill>
                      </a:tcPr>
                    </a:tc>
                    <a:tc>
                      <a:txBody>
                        <a:bodyPr/>
                        <a:lstStyle/>
                        <a:p>
                          <a:endParaRPr lang="ko-K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blipFill>
                          <a:blip r:embed="rId3"/>
                          <a:stretch>
                            <a:fillRect l="-27507" t="-1333" r="-287" b="-324000"/>
                          </a:stretch>
                        </a:blipFill>
                      </a:tcPr>
                    </a:tc>
                    <a:extLst>
                      <a:ext uri="{0D108BD9-81ED-4DB2-BD59-A6C34878D82A}">
                        <a16:rowId xmlns:a16="http://schemas.microsoft.com/office/drawing/2014/main" val="2292608043"/>
                      </a:ext>
                    </a:extLst>
                  </a:tr>
                  <a:tr h="457200">
                    <a:tc>
                      <a:txBody>
                        <a:bodyPr/>
                        <a:lstStyle/>
                        <a:p>
                          <a:endParaRPr lang="ko-K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blipFill>
                          <a:blip r:embed="rId3"/>
                          <a:stretch>
                            <a:fillRect l="-524" t="-101333" r="-366492" b="-224000"/>
                          </a:stretch>
                        </a:blipFill>
                      </a:tcPr>
                    </a:tc>
                    <a:tc>
                      <a:txBody>
                        <a:bodyPr/>
                        <a:lstStyle/>
                        <a:p>
                          <a:pPr latinLnBrk="1"/>
                          <a:r>
                            <a:rPr lang="en-US" altLang="ko-KR" sz="1200" dirty="0">
                              <a:solidFill>
                                <a:schemeClr val="bg1">
                                  <a:lumMod val="85000"/>
                                </a:schemeClr>
                              </a:solidFill>
                            </a:rPr>
                            <a:t>32 bits unsigned integer</a:t>
                          </a:r>
                          <a:r>
                            <a:rPr lang="ko-KR" altLang="en-US" sz="1200" dirty="0">
                              <a:solidFill>
                                <a:schemeClr val="bg1">
                                  <a:lumMod val="85000"/>
                                </a:schemeClr>
                              </a:solidFill>
                            </a:rPr>
                            <a:t> </a:t>
                          </a:r>
                          <a:r>
                            <a:rPr lang="en-US" altLang="ko-KR" sz="1200" dirty="0" err="1">
                              <a:solidFill>
                                <a:schemeClr val="bg1">
                                  <a:lumMod val="85000"/>
                                </a:schemeClr>
                              </a:solidFill>
                            </a:rPr>
                            <a:t>i</a:t>
                          </a:r>
                          <a:r>
                            <a:rPr lang="en-US" altLang="ko-KR" sz="1200" dirty="0">
                              <a:solidFill>
                                <a:schemeClr val="bg1">
                                  <a:lumMod val="85000"/>
                                </a:schemeClr>
                              </a:solidFill>
                            </a:rPr>
                            <a:t> </a:t>
                          </a:r>
                          <a:r>
                            <a:rPr lang="ko-KR" altLang="en-US" sz="1200" dirty="0">
                              <a:solidFill>
                                <a:schemeClr val="bg1">
                                  <a:lumMod val="85000"/>
                                </a:schemeClr>
                              </a:solidFill>
                            </a:rPr>
                            <a:t>를 </a:t>
                          </a:r>
                          <a:r>
                            <a:rPr lang="en-US" altLang="ko-KR" sz="1200" dirty="0">
                              <a:solidFill>
                                <a:schemeClr val="bg1">
                                  <a:lumMod val="85000"/>
                                </a:schemeClr>
                              </a:solidFill>
                            </a:rPr>
                            <a:t>4 bytes</a:t>
                          </a:r>
                          <a:r>
                            <a:rPr lang="ko-KR" altLang="en-US" sz="1200" dirty="0">
                              <a:solidFill>
                                <a:schemeClr val="bg1">
                                  <a:lumMod val="85000"/>
                                </a:schemeClr>
                              </a:solidFill>
                            </a:rPr>
                            <a:t>로 직렬화</a:t>
                          </a:r>
                          <a:r>
                            <a:rPr lang="en-US" altLang="ko-KR" sz="1200" dirty="0">
                              <a:solidFill>
                                <a:schemeClr val="bg1">
                                  <a:lumMod val="85000"/>
                                </a:schemeClr>
                              </a:solidFill>
                            </a:rPr>
                            <a:t>(serialize)</a:t>
                          </a:r>
                          <a:r>
                            <a:rPr lang="ko-KR" altLang="en-US" sz="1200" dirty="0">
                              <a:solidFill>
                                <a:schemeClr val="bg1">
                                  <a:lumMod val="85000"/>
                                </a:schemeClr>
                              </a:solidFill>
                            </a:rPr>
                            <a:t> </a:t>
                          </a:r>
                          <a:r>
                            <a:rPr lang="en-US" altLang="ko-KR" sz="1200" dirty="0">
                              <a:solidFill>
                                <a:schemeClr val="bg1">
                                  <a:lumMod val="85000"/>
                                </a:schemeClr>
                              </a:solidFill>
                            </a:rPr>
                            <a:t>(Big Endian)</a:t>
                          </a:r>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666781819"/>
                      </a:ext>
                    </a:extLst>
                  </a:tr>
                  <a:tr h="274320">
                    <a:tc>
                      <a:txBody>
                        <a:bodyPr/>
                        <a:lstStyle/>
                        <a:p>
                          <a:endParaRPr lang="ko-K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blipFill>
                          <a:blip r:embed="rId3"/>
                          <a:stretch>
                            <a:fillRect l="-524" t="-328261" r="-366492" b="-265217"/>
                          </a:stretch>
                        </a:blipFill>
                      </a:tcPr>
                    </a:tc>
                    <a:tc>
                      <a:txBody>
                        <a:bodyPr/>
                        <a:lstStyle/>
                        <a:p>
                          <a:pPr latinLnBrk="1"/>
                          <a:r>
                            <a:rPr lang="ko-KR" altLang="en-US" sz="1200" dirty="0">
                              <a:solidFill>
                                <a:schemeClr val="bg1">
                                  <a:lumMod val="85000"/>
                                </a:schemeClr>
                              </a:solidFill>
                            </a:rPr>
                            <a:t>정수 </a:t>
                          </a:r>
                          <a:r>
                            <a:rPr lang="en-US" altLang="ko-KR" sz="1200" dirty="0">
                              <a:solidFill>
                                <a:schemeClr val="bg1">
                                  <a:lumMod val="85000"/>
                                </a:schemeClr>
                              </a:solidFill>
                            </a:rPr>
                            <a:t>p</a:t>
                          </a:r>
                          <a:r>
                            <a:rPr lang="ko-KR" altLang="en-US" sz="1200" dirty="0">
                              <a:solidFill>
                                <a:schemeClr val="bg1">
                                  <a:lumMod val="85000"/>
                                </a:schemeClr>
                              </a:solidFill>
                            </a:rPr>
                            <a:t>를 </a:t>
                          </a:r>
                          <a:r>
                            <a:rPr lang="en-US" altLang="ko-KR" sz="1200" dirty="0">
                              <a:solidFill>
                                <a:schemeClr val="bg1">
                                  <a:lumMod val="85000"/>
                                </a:schemeClr>
                              </a:solidFill>
                            </a:rPr>
                            <a:t>32 bytes</a:t>
                          </a:r>
                          <a:r>
                            <a:rPr lang="ko-KR" altLang="en-US" sz="1200" dirty="0">
                              <a:solidFill>
                                <a:schemeClr val="bg1">
                                  <a:lumMod val="85000"/>
                                </a:schemeClr>
                              </a:solidFill>
                            </a:rPr>
                            <a:t>로 직렬화</a:t>
                          </a:r>
                          <a:r>
                            <a:rPr lang="en-US" altLang="ko-KR" sz="1200" dirty="0">
                              <a:solidFill>
                                <a:schemeClr val="bg1">
                                  <a:lumMod val="85000"/>
                                </a:schemeClr>
                              </a:solidFill>
                            </a:rPr>
                            <a:t>(serialize) (Big Endian)</a:t>
                          </a:r>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4025518859"/>
                      </a:ext>
                    </a:extLst>
                  </a:tr>
                  <a:tr h="426720">
                    <a:tc>
                      <a:txBody>
                        <a:bodyPr/>
                        <a:lstStyle/>
                        <a:p>
                          <a:endParaRPr lang="ko-K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blipFill>
                          <a:blip r:embed="rId3"/>
                          <a:stretch>
                            <a:fillRect l="-524" t="-281429" r="-366492" b="-74286"/>
                          </a:stretch>
                        </a:blipFill>
                      </a:tcPr>
                    </a:tc>
                    <a:tc>
                      <a:txBody>
                        <a:bodyPr/>
                        <a:lstStyle/>
                        <a:p>
                          <a:endParaRPr lang="ko-K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blipFill>
                          <a:blip r:embed="rId3"/>
                          <a:stretch>
                            <a:fillRect l="-27507" t="-281429" r="-287" b="-74286"/>
                          </a:stretch>
                        </a:blipFill>
                      </a:tcPr>
                    </a:tc>
                    <a:extLst>
                      <a:ext uri="{0D108BD9-81ED-4DB2-BD59-A6C34878D82A}">
                        <a16:rowId xmlns:a16="http://schemas.microsoft.com/office/drawing/2014/main" val="2688174080"/>
                      </a:ext>
                    </a:extLst>
                  </a:tr>
                  <a:tr h="274320">
                    <a:tc>
                      <a:txBody>
                        <a:bodyPr/>
                        <a:lstStyle/>
                        <a:p>
                          <a:endParaRPr lang="ko-K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blipFill>
                          <a:blip r:embed="rId3"/>
                          <a:stretch>
                            <a:fillRect l="-524" t="-593333" r="-366492" b="-15556"/>
                          </a:stretch>
                        </a:blipFill>
                      </a:tcPr>
                    </a:tc>
                    <a:tc>
                      <a:txBody>
                        <a:bodyPr/>
                        <a:lstStyle/>
                        <a:p>
                          <a:pPr latinLnBrk="1"/>
                          <a:r>
                            <a:rPr lang="en-US" altLang="ko-KR" sz="1200" dirty="0">
                              <a:solidFill>
                                <a:schemeClr val="bg1">
                                  <a:lumMod val="85000"/>
                                </a:schemeClr>
                              </a:solidFill>
                            </a:rPr>
                            <a:t>32 bytes p</a:t>
                          </a:r>
                          <a:r>
                            <a:rPr lang="ko-KR" altLang="en-US" sz="1200" dirty="0">
                              <a:solidFill>
                                <a:schemeClr val="bg1">
                                  <a:lumMod val="85000"/>
                                </a:schemeClr>
                              </a:solidFill>
                            </a:rPr>
                            <a:t>를 </a:t>
                          </a:r>
                          <a:r>
                            <a:rPr lang="en-US" altLang="ko-KR" sz="1200" dirty="0">
                              <a:solidFill>
                                <a:schemeClr val="bg1">
                                  <a:lumMod val="85000"/>
                                </a:schemeClr>
                              </a:solidFill>
                            </a:rPr>
                            <a:t>256 bits </a:t>
                          </a:r>
                          <a:r>
                            <a:rPr lang="ko-KR" altLang="en-US" sz="1200" dirty="0">
                              <a:solidFill>
                                <a:schemeClr val="bg1">
                                  <a:lumMod val="85000"/>
                                </a:schemeClr>
                              </a:solidFill>
                            </a:rPr>
                            <a:t>숫자로 해석 </a:t>
                          </a:r>
                          <a:r>
                            <a:rPr lang="en-US" altLang="ko-KR" sz="1200" dirty="0">
                              <a:solidFill>
                                <a:schemeClr val="bg1">
                                  <a:lumMod val="85000"/>
                                </a:schemeClr>
                              </a:solidFill>
                            </a:rPr>
                            <a:t>(Big Endian)</a:t>
                          </a:r>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558461688"/>
                      </a:ext>
                    </a:extLst>
                  </a:tr>
                </a:tbl>
              </a:graphicData>
            </a:graphic>
          </p:graphicFrame>
        </mc:Fallback>
      </mc:AlternateContent>
      <p:sp>
        <p:nvSpPr>
          <p:cNvPr id="10" name="TextBox 9">
            <a:extLst>
              <a:ext uri="{FF2B5EF4-FFF2-40B4-BE49-F238E27FC236}">
                <a16:creationId xmlns:a16="http://schemas.microsoft.com/office/drawing/2014/main" id="{DBD046BA-381D-4560-AB88-C489971DF868}"/>
              </a:ext>
            </a:extLst>
          </p:cNvPr>
          <p:cNvSpPr txBox="1"/>
          <p:nvPr/>
        </p:nvSpPr>
        <p:spPr>
          <a:xfrm>
            <a:off x="5158809" y="2049343"/>
            <a:ext cx="1080745" cy="261610"/>
          </a:xfrm>
          <a:prstGeom prst="rect">
            <a:avLst/>
          </a:prstGeom>
          <a:noFill/>
        </p:spPr>
        <p:txBody>
          <a:bodyPr wrap="none" rtlCol="0">
            <a:spAutoFit/>
          </a:bodyPr>
          <a:lstStyle/>
          <a:p>
            <a:r>
              <a:rPr lang="ko-KR" altLang="en-US" sz="1100" dirty="0">
                <a:solidFill>
                  <a:srgbClr val="FFC700"/>
                </a:solidFill>
                <a:latin typeface="Arial" panose="020B0604020202020204" pitchFamily="34" charset="0"/>
              </a:rPr>
              <a:t>부모 체인코드</a:t>
            </a:r>
          </a:p>
        </p:txBody>
      </p:sp>
      <p:sp>
        <p:nvSpPr>
          <p:cNvPr id="11" name="TextBox 10">
            <a:extLst>
              <a:ext uri="{FF2B5EF4-FFF2-40B4-BE49-F238E27FC236}">
                <a16:creationId xmlns:a16="http://schemas.microsoft.com/office/drawing/2014/main" id="{D6A8DFAD-232D-4A81-929B-376BEACFC0B1}"/>
              </a:ext>
            </a:extLst>
          </p:cNvPr>
          <p:cNvSpPr txBox="1"/>
          <p:nvPr/>
        </p:nvSpPr>
        <p:spPr>
          <a:xfrm>
            <a:off x="6641340" y="2049343"/>
            <a:ext cx="939681" cy="261610"/>
          </a:xfrm>
          <a:prstGeom prst="rect">
            <a:avLst/>
          </a:prstGeom>
          <a:noFill/>
        </p:spPr>
        <p:txBody>
          <a:bodyPr wrap="none" rtlCol="0">
            <a:spAutoFit/>
          </a:bodyPr>
          <a:lstStyle/>
          <a:p>
            <a:r>
              <a:rPr lang="ko-KR" altLang="en-US" sz="1100" dirty="0">
                <a:solidFill>
                  <a:srgbClr val="EF296B"/>
                </a:solidFill>
                <a:latin typeface="Arial" panose="020B0604020202020204" pitchFamily="34" charset="0"/>
              </a:rPr>
              <a:t>부모 개인키</a:t>
            </a:r>
          </a:p>
        </p:txBody>
      </p:sp>
      <p:sp>
        <p:nvSpPr>
          <p:cNvPr id="12" name="TextBox 11">
            <a:extLst>
              <a:ext uri="{FF2B5EF4-FFF2-40B4-BE49-F238E27FC236}">
                <a16:creationId xmlns:a16="http://schemas.microsoft.com/office/drawing/2014/main" id="{BA4A7802-F641-482C-BF9D-CE82B1C2F0E3}"/>
              </a:ext>
            </a:extLst>
          </p:cNvPr>
          <p:cNvSpPr txBox="1"/>
          <p:nvPr/>
        </p:nvSpPr>
        <p:spPr>
          <a:xfrm>
            <a:off x="7823782" y="2049343"/>
            <a:ext cx="530915" cy="261610"/>
          </a:xfrm>
          <a:prstGeom prst="rect">
            <a:avLst/>
          </a:prstGeom>
          <a:noFill/>
        </p:spPr>
        <p:txBody>
          <a:bodyPr wrap="none" rtlCol="0">
            <a:spAutoFit/>
          </a:bodyPr>
          <a:lstStyle/>
          <a:p>
            <a:r>
              <a:rPr lang="en-US" altLang="ko-KR" sz="1100" dirty="0">
                <a:solidFill>
                  <a:srgbClr val="FFC700"/>
                </a:solidFill>
                <a:latin typeface="Arial" panose="020B0604020202020204" pitchFamily="34" charset="0"/>
              </a:rPr>
              <a:t>Index</a:t>
            </a:r>
            <a:endParaRPr lang="ko-KR" altLang="en-US" sz="1100" dirty="0">
              <a:solidFill>
                <a:srgbClr val="FFC700"/>
              </a:solidFill>
              <a:latin typeface="Arial" panose="020B0604020202020204" pitchFamily="34" charset="0"/>
            </a:endParaRPr>
          </a:p>
        </p:txBody>
      </p:sp>
      <p:sp>
        <p:nvSpPr>
          <p:cNvPr id="13" name="TextBox 12">
            <a:extLst>
              <a:ext uri="{FF2B5EF4-FFF2-40B4-BE49-F238E27FC236}">
                <a16:creationId xmlns:a16="http://schemas.microsoft.com/office/drawing/2014/main" id="{1708F1D4-876A-4502-B7A1-71238BE8F120}"/>
              </a:ext>
            </a:extLst>
          </p:cNvPr>
          <p:cNvSpPr txBox="1"/>
          <p:nvPr/>
        </p:nvSpPr>
        <p:spPr>
          <a:xfrm>
            <a:off x="5017011" y="2972202"/>
            <a:ext cx="1080745" cy="261610"/>
          </a:xfrm>
          <a:prstGeom prst="rect">
            <a:avLst/>
          </a:prstGeom>
          <a:noFill/>
        </p:spPr>
        <p:txBody>
          <a:bodyPr wrap="none" rtlCol="0">
            <a:spAutoFit/>
          </a:bodyPr>
          <a:lstStyle/>
          <a:p>
            <a:r>
              <a:rPr lang="ko-KR" altLang="en-US" sz="1100" dirty="0">
                <a:solidFill>
                  <a:srgbClr val="FFC700"/>
                </a:solidFill>
                <a:latin typeface="Arial" panose="020B0604020202020204" pitchFamily="34" charset="0"/>
              </a:rPr>
              <a:t>부모 체인코드</a:t>
            </a:r>
          </a:p>
        </p:txBody>
      </p:sp>
      <p:sp>
        <p:nvSpPr>
          <p:cNvPr id="14" name="TextBox 13">
            <a:extLst>
              <a:ext uri="{FF2B5EF4-FFF2-40B4-BE49-F238E27FC236}">
                <a16:creationId xmlns:a16="http://schemas.microsoft.com/office/drawing/2014/main" id="{320C6647-3A81-4C27-877F-02A7ABBE6B68}"/>
              </a:ext>
            </a:extLst>
          </p:cNvPr>
          <p:cNvSpPr txBox="1"/>
          <p:nvPr/>
        </p:nvSpPr>
        <p:spPr>
          <a:xfrm>
            <a:off x="6656055" y="2972202"/>
            <a:ext cx="939681" cy="261610"/>
          </a:xfrm>
          <a:prstGeom prst="rect">
            <a:avLst/>
          </a:prstGeom>
          <a:noFill/>
        </p:spPr>
        <p:txBody>
          <a:bodyPr wrap="none" rtlCol="0">
            <a:spAutoFit/>
          </a:bodyPr>
          <a:lstStyle/>
          <a:p>
            <a:r>
              <a:rPr lang="ko-KR" altLang="en-US" sz="1100" dirty="0">
                <a:solidFill>
                  <a:srgbClr val="0071FF"/>
                </a:solidFill>
                <a:latin typeface="Arial" panose="020B0604020202020204" pitchFamily="34" charset="0"/>
              </a:rPr>
              <a:t>부모 공개키</a:t>
            </a:r>
          </a:p>
        </p:txBody>
      </p:sp>
      <p:sp>
        <p:nvSpPr>
          <p:cNvPr id="15" name="TextBox 14">
            <a:extLst>
              <a:ext uri="{FF2B5EF4-FFF2-40B4-BE49-F238E27FC236}">
                <a16:creationId xmlns:a16="http://schemas.microsoft.com/office/drawing/2014/main" id="{8B810260-1A8D-4F8D-802B-2F12EF996861}"/>
              </a:ext>
            </a:extLst>
          </p:cNvPr>
          <p:cNvSpPr txBox="1"/>
          <p:nvPr/>
        </p:nvSpPr>
        <p:spPr>
          <a:xfrm>
            <a:off x="7997079" y="2972202"/>
            <a:ext cx="530915" cy="261610"/>
          </a:xfrm>
          <a:prstGeom prst="rect">
            <a:avLst/>
          </a:prstGeom>
          <a:noFill/>
        </p:spPr>
        <p:txBody>
          <a:bodyPr wrap="none" rtlCol="0">
            <a:spAutoFit/>
          </a:bodyPr>
          <a:lstStyle/>
          <a:p>
            <a:r>
              <a:rPr lang="en-US" altLang="ko-KR" sz="1100" dirty="0">
                <a:solidFill>
                  <a:srgbClr val="FFC700"/>
                </a:solidFill>
                <a:latin typeface="Arial" panose="020B0604020202020204" pitchFamily="34" charset="0"/>
              </a:rPr>
              <a:t>Index</a:t>
            </a:r>
            <a:endParaRPr lang="ko-KR" altLang="en-US" sz="1100" dirty="0">
              <a:solidFill>
                <a:srgbClr val="FFC700"/>
              </a:solidFill>
              <a:latin typeface="Arial" panose="020B0604020202020204" pitchFamily="34" charset="0"/>
            </a:endParaRPr>
          </a:p>
        </p:txBody>
      </p:sp>
      <p:graphicFrame>
        <p:nvGraphicFramePr>
          <p:cNvPr id="16" name="표 8">
            <a:extLst>
              <a:ext uri="{FF2B5EF4-FFF2-40B4-BE49-F238E27FC236}">
                <a16:creationId xmlns:a16="http://schemas.microsoft.com/office/drawing/2014/main" id="{9590305A-E79D-45D9-93C1-11FA6D5F90AC}"/>
              </a:ext>
            </a:extLst>
          </p:cNvPr>
          <p:cNvGraphicFramePr>
            <a:graphicFrameLocks noGrp="1"/>
          </p:cNvGraphicFramePr>
          <p:nvPr>
            <p:extLst>
              <p:ext uri="{D42A27DB-BD31-4B8C-83A1-F6EECF244321}">
                <p14:modId xmlns:p14="http://schemas.microsoft.com/office/powerpoint/2010/main" val="3087557759"/>
              </p:ext>
            </p:extLst>
          </p:nvPr>
        </p:nvGraphicFramePr>
        <p:xfrm>
          <a:off x="9369753" y="674860"/>
          <a:ext cx="2555545" cy="2468880"/>
        </p:xfrm>
        <a:graphic>
          <a:graphicData uri="http://schemas.openxmlformats.org/drawingml/2006/table">
            <a:tbl>
              <a:tblPr firstRow="1" bandRow="1">
                <a:tableStyleId>{5C22544A-7EE6-4342-B048-85BDC9FD1C3A}</a:tableStyleId>
              </a:tblPr>
              <a:tblGrid>
                <a:gridCol w="776605">
                  <a:extLst>
                    <a:ext uri="{9D8B030D-6E8A-4147-A177-3AD203B41FA5}">
                      <a16:colId xmlns:a16="http://schemas.microsoft.com/office/drawing/2014/main" val="480981317"/>
                    </a:ext>
                  </a:extLst>
                </a:gridCol>
                <a:gridCol w="1778940">
                  <a:extLst>
                    <a:ext uri="{9D8B030D-6E8A-4147-A177-3AD203B41FA5}">
                      <a16:colId xmlns:a16="http://schemas.microsoft.com/office/drawing/2014/main" val="3385686436"/>
                    </a:ext>
                  </a:extLst>
                </a:gridCol>
              </a:tblGrid>
              <a:tr h="0">
                <a:tc>
                  <a:txBody>
                    <a:bodyPr/>
                    <a:lstStyle/>
                    <a:p>
                      <a:pPr latinLnBrk="1"/>
                      <a:r>
                        <a:rPr lang="en-US" altLang="ko-KR" sz="1200" b="0" baseline="0" dirty="0" err="1">
                          <a:solidFill>
                            <a:schemeClr val="bg1">
                              <a:lumMod val="85000"/>
                            </a:schemeClr>
                          </a:solidFill>
                          <a:latin typeface="Arial" panose="020B0604020202020204" pitchFamily="34" charset="0"/>
                        </a:rPr>
                        <a:t>CDKpriv</a:t>
                      </a:r>
                      <a:endParaRPr lang="ko-KR" altLang="en-US" sz="1200" b="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ko-KR" altLang="en-US" sz="1200" b="0" baseline="0" dirty="0">
                          <a:solidFill>
                            <a:schemeClr val="bg1">
                              <a:lumMod val="85000"/>
                            </a:schemeClr>
                          </a:solidFill>
                          <a:latin typeface="Arial" panose="020B0604020202020204" pitchFamily="34" charset="0"/>
                        </a:rPr>
                        <a:t>자식 개인 키 유도 함수</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19365607"/>
                  </a:ext>
                </a:extLst>
              </a:tr>
              <a:tr h="0">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0" baseline="0" dirty="0" err="1">
                          <a:solidFill>
                            <a:schemeClr val="bg1">
                              <a:lumMod val="85000"/>
                            </a:schemeClr>
                          </a:solidFill>
                          <a:latin typeface="Arial" panose="020B0604020202020204" pitchFamily="34" charset="0"/>
                        </a:rPr>
                        <a:t>CDKpub</a:t>
                      </a:r>
                      <a:endParaRPr lang="ko-KR" altLang="en-US" sz="1200" b="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ko-KR" altLang="en-US" sz="1200" baseline="0" dirty="0">
                          <a:solidFill>
                            <a:schemeClr val="bg1">
                              <a:lumMod val="85000"/>
                            </a:schemeClr>
                          </a:solidFill>
                          <a:latin typeface="Arial" panose="020B0604020202020204" pitchFamily="34" charset="0"/>
                        </a:rPr>
                        <a:t>자식 공개 키 유도 함수</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628810701"/>
                  </a:ext>
                </a:extLst>
              </a:tr>
              <a:tr h="0">
                <a:tc>
                  <a:txBody>
                    <a:bodyPr/>
                    <a:lstStyle/>
                    <a:p>
                      <a:pPr latinLnBrk="1"/>
                      <a:r>
                        <a:rPr lang="en-US" altLang="ko-KR" sz="1200" baseline="0" dirty="0" err="1">
                          <a:solidFill>
                            <a:schemeClr val="bg1">
                              <a:lumMod val="85000"/>
                            </a:schemeClr>
                          </a:solidFill>
                          <a:latin typeface="Arial" panose="020B0604020202020204" pitchFamily="34" charset="0"/>
                        </a:rPr>
                        <a:t>k</a:t>
                      </a:r>
                      <a:r>
                        <a:rPr lang="en-US" altLang="ko-KR" sz="1200" baseline="-25000" dirty="0" err="1">
                          <a:solidFill>
                            <a:schemeClr val="bg1">
                              <a:lumMod val="85000"/>
                            </a:schemeClr>
                          </a:solidFill>
                          <a:latin typeface="Arial" panose="020B0604020202020204" pitchFamily="34" charset="0"/>
                        </a:rPr>
                        <a:t>par</a:t>
                      </a:r>
                      <a:endParaRPr lang="ko-KR" altLang="en-US" sz="120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ko-KR" altLang="en-US" sz="1200" baseline="0" dirty="0">
                          <a:solidFill>
                            <a:schemeClr val="bg1">
                              <a:lumMod val="85000"/>
                            </a:schemeClr>
                          </a:solidFill>
                          <a:latin typeface="Arial" panose="020B0604020202020204" pitchFamily="34" charset="0"/>
                        </a:rPr>
                        <a:t>부모 개인키</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513437855"/>
                  </a:ext>
                </a:extLst>
              </a:tr>
              <a:tr h="0">
                <a:tc>
                  <a:txBody>
                    <a:bodyPr/>
                    <a:lstStyle/>
                    <a:p>
                      <a:pPr latinLnBrk="1"/>
                      <a:r>
                        <a:rPr lang="en-US" altLang="ko-KR" sz="1200" baseline="0" dirty="0" err="1">
                          <a:solidFill>
                            <a:schemeClr val="bg1">
                              <a:lumMod val="85000"/>
                            </a:schemeClr>
                          </a:solidFill>
                          <a:latin typeface="Arial" panose="020B0604020202020204" pitchFamily="34" charset="0"/>
                        </a:rPr>
                        <a:t>K</a:t>
                      </a:r>
                      <a:r>
                        <a:rPr lang="en-US" altLang="ko-KR" sz="1200" baseline="-25000" dirty="0" err="1">
                          <a:solidFill>
                            <a:schemeClr val="bg1">
                              <a:lumMod val="85000"/>
                            </a:schemeClr>
                          </a:solidFill>
                          <a:latin typeface="Arial" panose="020B0604020202020204" pitchFamily="34" charset="0"/>
                        </a:rPr>
                        <a:t>par</a:t>
                      </a:r>
                      <a:endParaRPr lang="ko-KR" altLang="en-US" sz="120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ko-KR" altLang="en-US" sz="1200" baseline="0" dirty="0">
                          <a:solidFill>
                            <a:schemeClr val="bg1">
                              <a:lumMod val="85000"/>
                            </a:schemeClr>
                          </a:solidFill>
                          <a:latin typeface="Arial" panose="020B0604020202020204" pitchFamily="34" charset="0"/>
                        </a:rPr>
                        <a:t>부모 공개키</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713597126"/>
                  </a:ext>
                </a:extLst>
              </a:tr>
              <a:tr h="0">
                <a:tc>
                  <a:txBody>
                    <a:bodyPr/>
                    <a:lstStyle/>
                    <a:p>
                      <a:pPr latinLnBrk="1"/>
                      <a:r>
                        <a:rPr lang="en-US" altLang="ko-KR" sz="1200" baseline="0" dirty="0" err="1">
                          <a:solidFill>
                            <a:schemeClr val="bg1">
                              <a:lumMod val="85000"/>
                            </a:schemeClr>
                          </a:solidFill>
                          <a:latin typeface="Arial" panose="020B0604020202020204" pitchFamily="34" charset="0"/>
                        </a:rPr>
                        <a:t>c</a:t>
                      </a:r>
                      <a:r>
                        <a:rPr lang="en-US" altLang="ko-KR" sz="1200" baseline="-25000" dirty="0" err="1">
                          <a:solidFill>
                            <a:schemeClr val="bg1">
                              <a:lumMod val="85000"/>
                            </a:schemeClr>
                          </a:solidFill>
                          <a:latin typeface="Arial" panose="020B0604020202020204" pitchFamily="34" charset="0"/>
                        </a:rPr>
                        <a:t>par</a:t>
                      </a:r>
                      <a:endParaRPr lang="ko-KR" altLang="en-US" sz="120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ko-KR" altLang="en-US" sz="1200" baseline="0" dirty="0">
                          <a:solidFill>
                            <a:schemeClr val="bg1">
                              <a:lumMod val="85000"/>
                            </a:schemeClr>
                          </a:solidFill>
                          <a:latin typeface="Arial" panose="020B0604020202020204" pitchFamily="34" charset="0"/>
                        </a:rPr>
                        <a:t>부모 체인코드</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309661638"/>
                  </a:ext>
                </a:extLst>
              </a:tr>
              <a:tr h="0">
                <a:tc>
                  <a:txBody>
                    <a:bodyPr/>
                    <a:lstStyle/>
                    <a:p>
                      <a:pPr latinLnBrk="1"/>
                      <a:r>
                        <a:rPr lang="en-US" altLang="ko-KR" sz="1200" baseline="0" dirty="0" err="1">
                          <a:solidFill>
                            <a:schemeClr val="bg1">
                              <a:lumMod val="85000"/>
                            </a:schemeClr>
                          </a:solidFill>
                          <a:latin typeface="Arial" panose="020B0604020202020204" pitchFamily="34" charset="0"/>
                        </a:rPr>
                        <a:t>i</a:t>
                      </a:r>
                      <a:endParaRPr lang="ko-KR" altLang="en-US" sz="120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200" baseline="0" dirty="0">
                          <a:solidFill>
                            <a:schemeClr val="bg1">
                              <a:lumMod val="85000"/>
                            </a:schemeClr>
                          </a:solidFill>
                          <a:latin typeface="Arial" panose="020B0604020202020204" pitchFamily="34" charset="0"/>
                        </a:rPr>
                        <a:t>Index</a:t>
                      </a:r>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874783623"/>
                  </a:ext>
                </a:extLst>
              </a:tr>
              <a:tr h="0">
                <a:tc>
                  <a:txBody>
                    <a:bodyPr/>
                    <a:lstStyle/>
                    <a:p>
                      <a:pPr latinLnBrk="1"/>
                      <a:r>
                        <a:rPr lang="en-US" altLang="ko-KR" sz="1200" baseline="0" dirty="0">
                          <a:solidFill>
                            <a:schemeClr val="bg1">
                              <a:lumMod val="85000"/>
                            </a:schemeClr>
                          </a:solidFill>
                          <a:latin typeface="Arial" panose="020B0604020202020204" pitchFamily="34" charset="0"/>
                        </a:rPr>
                        <a:t>k</a:t>
                      </a:r>
                      <a:r>
                        <a:rPr lang="en-US" altLang="ko-KR" sz="1200" baseline="-25000" dirty="0">
                          <a:solidFill>
                            <a:schemeClr val="bg1">
                              <a:lumMod val="85000"/>
                            </a:schemeClr>
                          </a:solidFill>
                          <a:latin typeface="Arial" panose="020B0604020202020204" pitchFamily="34" charset="0"/>
                        </a:rPr>
                        <a:t>i</a:t>
                      </a:r>
                      <a:endParaRPr lang="ko-KR" altLang="en-US" sz="120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200" baseline="0" dirty="0">
                          <a:solidFill>
                            <a:schemeClr val="bg1">
                              <a:lumMod val="85000"/>
                            </a:schemeClr>
                          </a:solidFill>
                          <a:latin typeface="Arial" panose="020B0604020202020204" pitchFamily="34" charset="0"/>
                        </a:rPr>
                        <a:t>index</a:t>
                      </a:r>
                      <a:r>
                        <a:rPr lang="ko-KR" altLang="en-US" sz="1200" baseline="0" dirty="0">
                          <a:solidFill>
                            <a:schemeClr val="bg1">
                              <a:lumMod val="85000"/>
                            </a:schemeClr>
                          </a:solidFill>
                          <a:latin typeface="Arial" panose="020B0604020202020204" pitchFamily="34" charset="0"/>
                        </a:rPr>
                        <a:t> </a:t>
                      </a:r>
                      <a:r>
                        <a:rPr lang="en-US" altLang="ko-KR" sz="1200" baseline="0" dirty="0" err="1">
                          <a:solidFill>
                            <a:schemeClr val="bg1">
                              <a:lumMod val="85000"/>
                            </a:schemeClr>
                          </a:solidFill>
                          <a:latin typeface="Arial" panose="020B0604020202020204" pitchFamily="34" charset="0"/>
                        </a:rPr>
                        <a:t>i</a:t>
                      </a:r>
                      <a:r>
                        <a:rPr lang="ko-KR" altLang="en-US" sz="1200" baseline="0" dirty="0">
                          <a:solidFill>
                            <a:schemeClr val="bg1">
                              <a:lumMod val="85000"/>
                            </a:schemeClr>
                          </a:solidFill>
                          <a:latin typeface="Arial" panose="020B0604020202020204" pitchFamily="34" charset="0"/>
                        </a:rPr>
                        <a:t>의 자식</a:t>
                      </a:r>
                      <a:r>
                        <a:rPr lang="en-US" altLang="ko-KR" sz="1200" baseline="0" dirty="0">
                          <a:solidFill>
                            <a:schemeClr val="bg1">
                              <a:lumMod val="85000"/>
                            </a:schemeClr>
                          </a:solidFill>
                          <a:latin typeface="Arial" panose="020B0604020202020204" pitchFamily="34" charset="0"/>
                        </a:rPr>
                        <a:t> </a:t>
                      </a:r>
                      <a:r>
                        <a:rPr lang="ko-KR" altLang="en-US" sz="1200" baseline="0" dirty="0">
                          <a:solidFill>
                            <a:schemeClr val="bg1">
                              <a:lumMod val="85000"/>
                            </a:schemeClr>
                          </a:solidFill>
                          <a:latin typeface="Arial" panose="020B0604020202020204" pitchFamily="34" charset="0"/>
                        </a:rPr>
                        <a:t>개인 키</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114158036"/>
                  </a:ext>
                </a:extLst>
              </a:tr>
              <a:tr h="0">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aseline="0" dirty="0">
                          <a:solidFill>
                            <a:schemeClr val="bg1">
                              <a:lumMod val="85000"/>
                            </a:schemeClr>
                          </a:solidFill>
                          <a:latin typeface="Arial" panose="020B0604020202020204" pitchFamily="34" charset="0"/>
                        </a:rPr>
                        <a:t>K</a:t>
                      </a:r>
                      <a:r>
                        <a:rPr lang="en-US" altLang="ko-KR" sz="1200" baseline="-25000" dirty="0">
                          <a:solidFill>
                            <a:schemeClr val="bg1">
                              <a:lumMod val="85000"/>
                            </a:schemeClr>
                          </a:solidFill>
                          <a:latin typeface="Arial" panose="020B0604020202020204" pitchFamily="34" charset="0"/>
                        </a:rPr>
                        <a:t>i</a:t>
                      </a:r>
                      <a:endParaRPr lang="ko-KR" altLang="en-US" sz="120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aseline="0" dirty="0">
                          <a:solidFill>
                            <a:schemeClr val="bg1">
                              <a:lumMod val="85000"/>
                            </a:schemeClr>
                          </a:solidFill>
                          <a:latin typeface="Arial" panose="020B0604020202020204" pitchFamily="34" charset="0"/>
                        </a:rPr>
                        <a:t>index</a:t>
                      </a:r>
                      <a:r>
                        <a:rPr lang="ko-KR" altLang="en-US" sz="1200" baseline="0" dirty="0">
                          <a:solidFill>
                            <a:schemeClr val="bg1">
                              <a:lumMod val="85000"/>
                            </a:schemeClr>
                          </a:solidFill>
                          <a:latin typeface="Arial" panose="020B0604020202020204" pitchFamily="34" charset="0"/>
                        </a:rPr>
                        <a:t> </a:t>
                      </a:r>
                      <a:r>
                        <a:rPr lang="en-US" altLang="ko-KR" sz="1200" baseline="0" dirty="0" err="1">
                          <a:solidFill>
                            <a:schemeClr val="bg1">
                              <a:lumMod val="85000"/>
                            </a:schemeClr>
                          </a:solidFill>
                          <a:latin typeface="Arial" panose="020B0604020202020204" pitchFamily="34" charset="0"/>
                        </a:rPr>
                        <a:t>i</a:t>
                      </a:r>
                      <a:r>
                        <a:rPr lang="ko-KR" altLang="en-US" sz="1200" baseline="0" dirty="0">
                          <a:solidFill>
                            <a:schemeClr val="bg1">
                              <a:lumMod val="85000"/>
                            </a:schemeClr>
                          </a:solidFill>
                          <a:latin typeface="Arial" panose="020B0604020202020204" pitchFamily="34" charset="0"/>
                        </a:rPr>
                        <a:t>의 자식</a:t>
                      </a:r>
                      <a:r>
                        <a:rPr lang="en-US" altLang="ko-KR" sz="1200" baseline="0" dirty="0">
                          <a:solidFill>
                            <a:schemeClr val="bg1">
                              <a:lumMod val="85000"/>
                            </a:schemeClr>
                          </a:solidFill>
                          <a:latin typeface="Arial" panose="020B0604020202020204" pitchFamily="34" charset="0"/>
                        </a:rPr>
                        <a:t> </a:t>
                      </a:r>
                      <a:r>
                        <a:rPr lang="ko-KR" altLang="en-US" sz="1200" baseline="0" dirty="0">
                          <a:solidFill>
                            <a:schemeClr val="bg1">
                              <a:lumMod val="85000"/>
                            </a:schemeClr>
                          </a:solidFill>
                          <a:latin typeface="Arial" panose="020B0604020202020204" pitchFamily="34" charset="0"/>
                        </a:rPr>
                        <a:t>공개 키</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096124285"/>
                  </a:ext>
                </a:extLst>
              </a:tr>
              <a:tr h="0">
                <a:tc>
                  <a:txBody>
                    <a:bodyPr/>
                    <a:lstStyle/>
                    <a:p>
                      <a:pPr latinLnBrk="1"/>
                      <a:r>
                        <a:rPr lang="en-US" altLang="ko-KR" sz="1200" baseline="0" dirty="0">
                          <a:solidFill>
                            <a:schemeClr val="bg1">
                              <a:lumMod val="85000"/>
                            </a:schemeClr>
                          </a:solidFill>
                          <a:latin typeface="Arial" panose="020B0604020202020204" pitchFamily="34" charset="0"/>
                        </a:rPr>
                        <a:t>c</a:t>
                      </a:r>
                      <a:r>
                        <a:rPr lang="en-US" altLang="ko-KR" sz="1200" baseline="-25000" dirty="0">
                          <a:solidFill>
                            <a:schemeClr val="bg1">
                              <a:lumMod val="85000"/>
                            </a:schemeClr>
                          </a:solidFill>
                          <a:latin typeface="Arial" panose="020B0604020202020204" pitchFamily="34" charset="0"/>
                        </a:rPr>
                        <a:t>i</a:t>
                      </a:r>
                      <a:endParaRPr lang="ko-KR" altLang="en-US" sz="120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200" baseline="0" dirty="0">
                          <a:solidFill>
                            <a:schemeClr val="bg1">
                              <a:lumMod val="85000"/>
                            </a:schemeClr>
                          </a:solidFill>
                          <a:latin typeface="Arial" panose="020B0604020202020204" pitchFamily="34" charset="0"/>
                        </a:rPr>
                        <a:t>index </a:t>
                      </a:r>
                      <a:r>
                        <a:rPr lang="en-US" altLang="ko-KR" sz="1200" baseline="0" dirty="0" err="1">
                          <a:solidFill>
                            <a:schemeClr val="bg1">
                              <a:lumMod val="85000"/>
                            </a:schemeClr>
                          </a:solidFill>
                          <a:latin typeface="Arial" panose="020B0604020202020204" pitchFamily="34" charset="0"/>
                        </a:rPr>
                        <a:t>i</a:t>
                      </a:r>
                      <a:r>
                        <a:rPr lang="ko-KR" altLang="en-US" sz="1200" baseline="0" dirty="0">
                          <a:solidFill>
                            <a:schemeClr val="bg1">
                              <a:lumMod val="85000"/>
                            </a:schemeClr>
                          </a:solidFill>
                          <a:latin typeface="Arial" panose="020B0604020202020204" pitchFamily="34" charset="0"/>
                        </a:rPr>
                        <a:t>의 자식</a:t>
                      </a:r>
                      <a:r>
                        <a:rPr lang="en-US" altLang="ko-KR" sz="1200" baseline="0" dirty="0">
                          <a:solidFill>
                            <a:schemeClr val="bg1">
                              <a:lumMod val="85000"/>
                            </a:schemeClr>
                          </a:solidFill>
                          <a:latin typeface="Arial" panose="020B0604020202020204" pitchFamily="34" charset="0"/>
                        </a:rPr>
                        <a:t> </a:t>
                      </a:r>
                      <a:r>
                        <a:rPr lang="ko-KR" altLang="en-US" sz="1200" baseline="0" dirty="0">
                          <a:solidFill>
                            <a:schemeClr val="bg1">
                              <a:lumMod val="85000"/>
                            </a:schemeClr>
                          </a:solidFill>
                          <a:latin typeface="Arial" panose="020B0604020202020204" pitchFamily="34" charset="0"/>
                        </a:rPr>
                        <a:t>체인코드</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4128757029"/>
                  </a:ext>
                </a:extLst>
              </a:tr>
            </a:tbl>
          </a:graphicData>
        </a:graphic>
      </p:graphicFrame>
      <p:grpSp>
        <p:nvGrpSpPr>
          <p:cNvPr id="29" name="그룹 28">
            <a:extLst>
              <a:ext uri="{FF2B5EF4-FFF2-40B4-BE49-F238E27FC236}">
                <a16:creationId xmlns:a16="http://schemas.microsoft.com/office/drawing/2014/main" id="{3C5F7033-DC92-4C7B-8834-930701435C6B}"/>
              </a:ext>
            </a:extLst>
          </p:cNvPr>
          <p:cNvGrpSpPr/>
          <p:nvPr/>
        </p:nvGrpSpPr>
        <p:grpSpPr>
          <a:xfrm>
            <a:off x="8527994" y="3514392"/>
            <a:ext cx="3397304" cy="1285546"/>
            <a:chOff x="8527994" y="3514392"/>
            <a:chExt cx="3397304" cy="1285546"/>
          </a:xfrm>
        </p:grpSpPr>
        <p:grpSp>
          <p:nvGrpSpPr>
            <p:cNvPr id="17" name="그룹 16">
              <a:extLst>
                <a:ext uri="{FF2B5EF4-FFF2-40B4-BE49-F238E27FC236}">
                  <a16:creationId xmlns:a16="http://schemas.microsoft.com/office/drawing/2014/main" id="{42C7D2E3-955B-49CF-BF93-16CBEDB961B5}"/>
                </a:ext>
              </a:extLst>
            </p:cNvPr>
            <p:cNvGrpSpPr/>
            <p:nvPr/>
          </p:nvGrpSpPr>
          <p:grpSpPr>
            <a:xfrm>
              <a:off x="8607504" y="3587490"/>
              <a:ext cx="3253924" cy="1148953"/>
              <a:chOff x="978544" y="1617262"/>
              <a:chExt cx="10600865" cy="4505669"/>
            </a:xfrm>
            <a:noFill/>
          </p:grpSpPr>
          <p:sp>
            <p:nvSpPr>
              <p:cNvPr id="18" name="TextBox 17">
                <a:extLst>
                  <a:ext uri="{FF2B5EF4-FFF2-40B4-BE49-F238E27FC236}">
                    <a16:creationId xmlns:a16="http://schemas.microsoft.com/office/drawing/2014/main" id="{5F7FC5E7-98FB-48F1-8492-92490EAAE060}"/>
                  </a:ext>
                </a:extLst>
              </p:cNvPr>
              <p:cNvSpPr txBox="1"/>
              <p:nvPr/>
            </p:nvSpPr>
            <p:spPr>
              <a:xfrm>
                <a:off x="978544" y="1617262"/>
                <a:ext cx="2690568" cy="905218"/>
              </a:xfrm>
              <a:prstGeom prst="rect">
                <a:avLst/>
              </a:prstGeom>
              <a:solidFill>
                <a:schemeClr val="bg1">
                  <a:lumMod val="65000"/>
                </a:schemeClr>
              </a:solidFill>
              <a:ln w="6350">
                <a:solidFill>
                  <a:schemeClr val="bg1">
                    <a:lumMod val="50000"/>
                  </a:schemeClr>
                </a:solidFill>
              </a:ln>
            </p:spPr>
            <p:txBody>
              <a:bodyPr wrap="none" rtlCol="0">
                <a:spAutoFit/>
              </a:bodyPr>
              <a:lstStyle/>
              <a:p>
                <a:r>
                  <a:rPr lang="ko-KR" altLang="en-US" sz="900" dirty="0">
                    <a:solidFill>
                      <a:srgbClr val="3F3F3F"/>
                    </a:solidFill>
                    <a:latin typeface="Arial" panose="020B0604020202020204" pitchFamily="34" charset="0"/>
                  </a:rPr>
                  <a:t>부모 개인 키</a:t>
                </a:r>
              </a:p>
            </p:txBody>
          </p:sp>
          <p:sp>
            <p:nvSpPr>
              <p:cNvPr id="19" name="TextBox 18">
                <a:extLst>
                  <a:ext uri="{FF2B5EF4-FFF2-40B4-BE49-F238E27FC236}">
                    <a16:creationId xmlns:a16="http://schemas.microsoft.com/office/drawing/2014/main" id="{73609962-B205-4955-9E5F-AD22A3C5B095}"/>
                  </a:ext>
                </a:extLst>
              </p:cNvPr>
              <p:cNvSpPr txBox="1"/>
              <p:nvPr/>
            </p:nvSpPr>
            <p:spPr>
              <a:xfrm>
                <a:off x="5485691" y="1617262"/>
                <a:ext cx="2690568" cy="905218"/>
              </a:xfrm>
              <a:prstGeom prst="rect">
                <a:avLst/>
              </a:prstGeom>
              <a:grpFill/>
              <a:ln w="6350">
                <a:solidFill>
                  <a:schemeClr val="bg1">
                    <a:lumMod val="50000"/>
                  </a:schemeClr>
                </a:solidFill>
              </a:ln>
            </p:spPr>
            <p:txBody>
              <a:bodyPr wrap="none" rtlCol="0">
                <a:spAutoFit/>
              </a:bodyPr>
              <a:lstStyle/>
              <a:p>
                <a:r>
                  <a:rPr lang="ko-KR" altLang="en-US" sz="900" dirty="0">
                    <a:solidFill>
                      <a:schemeClr val="bg1">
                        <a:lumMod val="50000"/>
                      </a:schemeClr>
                    </a:solidFill>
                    <a:latin typeface="Arial" panose="020B0604020202020204" pitchFamily="34" charset="0"/>
                  </a:rPr>
                  <a:t>부모 공개 키</a:t>
                </a:r>
              </a:p>
            </p:txBody>
          </p:sp>
          <p:sp>
            <p:nvSpPr>
              <p:cNvPr id="20" name="TextBox 19">
                <a:extLst>
                  <a:ext uri="{FF2B5EF4-FFF2-40B4-BE49-F238E27FC236}">
                    <a16:creationId xmlns:a16="http://schemas.microsoft.com/office/drawing/2014/main" id="{70DFDFDE-FECE-469D-A05A-139F6BA117F9}"/>
                  </a:ext>
                </a:extLst>
              </p:cNvPr>
              <p:cNvSpPr txBox="1"/>
              <p:nvPr/>
            </p:nvSpPr>
            <p:spPr>
              <a:xfrm>
                <a:off x="5485691" y="5217713"/>
                <a:ext cx="2690568" cy="905218"/>
              </a:xfrm>
              <a:prstGeom prst="rect">
                <a:avLst/>
              </a:prstGeom>
              <a:grpFill/>
              <a:ln w="6350">
                <a:solidFill>
                  <a:schemeClr val="bg1">
                    <a:lumMod val="50000"/>
                  </a:schemeClr>
                </a:solidFill>
              </a:ln>
            </p:spPr>
            <p:txBody>
              <a:bodyPr wrap="none" rtlCol="0">
                <a:spAutoFit/>
              </a:bodyPr>
              <a:lstStyle/>
              <a:p>
                <a:r>
                  <a:rPr lang="ko-KR" altLang="en-US" sz="900" dirty="0">
                    <a:solidFill>
                      <a:schemeClr val="bg1">
                        <a:lumMod val="50000"/>
                      </a:schemeClr>
                    </a:solidFill>
                    <a:latin typeface="Arial" panose="020B0604020202020204" pitchFamily="34" charset="0"/>
                  </a:rPr>
                  <a:t>자식 공개 키</a:t>
                </a:r>
              </a:p>
            </p:txBody>
          </p:sp>
          <p:sp>
            <p:nvSpPr>
              <p:cNvPr id="21" name="TextBox 20">
                <a:extLst>
                  <a:ext uri="{FF2B5EF4-FFF2-40B4-BE49-F238E27FC236}">
                    <a16:creationId xmlns:a16="http://schemas.microsoft.com/office/drawing/2014/main" id="{BF63D64D-431A-428A-9631-79AAD3D88CFC}"/>
                  </a:ext>
                </a:extLst>
              </p:cNvPr>
              <p:cNvSpPr txBox="1"/>
              <p:nvPr/>
            </p:nvSpPr>
            <p:spPr>
              <a:xfrm>
                <a:off x="978544" y="5217713"/>
                <a:ext cx="2690568" cy="905218"/>
              </a:xfrm>
              <a:prstGeom prst="rect">
                <a:avLst/>
              </a:prstGeom>
              <a:solidFill>
                <a:schemeClr val="bg1">
                  <a:lumMod val="65000"/>
                </a:schemeClr>
              </a:solidFill>
              <a:ln w="6350">
                <a:solidFill>
                  <a:schemeClr val="bg1">
                    <a:lumMod val="50000"/>
                  </a:schemeClr>
                </a:solidFill>
              </a:ln>
            </p:spPr>
            <p:txBody>
              <a:bodyPr wrap="none" rtlCol="0">
                <a:spAutoFit/>
              </a:bodyPr>
              <a:lstStyle/>
              <a:p>
                <a:r>
                  <a:rPr lang="ko-KR" altLang="en-US" sz="900" dirty="0">
                    <a:solidFill>
                      <a:srgbClr val="3F3F3F"/>
                    </a:solidFill>
                    <a:latin typeface="Arial" panose="020B0604020202020204" pitchFamily="34" charset="0"/>
                  </a:rPr>
                  <a:t>자식 개인 키</a:t>
                </a:r>
              </a:p>
            </p:txBody>
          </p:sp>
          <p:cxnSp>
            <p:nvCxnSpPr>
              <p:cNvPr id="22" name="직선 화살표 연결선 21">
                <a:extLst>
                  <a:ext uri="{FF2B5EF4-FFF2-40B4-BE49-F238E27FC236}">
                    <a16:creationId xmlns:a16="http://schemas.microsoft.com/office/drawing/2014/main" id="{22E586E1-5901-4E20-A9E4-20B21D60FCCE}"/>
                  </a:ext>
                </a:extLst>
              </p:cNvPr>
              <p:cNvCxnSpPr>
                <a:stCxn id="19" idx="2"/>
                <a:endCxn id="20" idx="0"/>
              </p:cNvCxnSpPr>
              <p:nvPr/>
            </p:nvCxnSpPr>
            <p:spPr>
              <a:xfrm>
                <a:off x="6830977" y="2522480"/>
                <a:ext cx="0" cy="2695234"/>
              </a:xfrm>
              <a:prstGeom prst="straightConnector1">
                <a:avLst/>
              </a:prstGeom>
              <a:grpFill/>
              <a:ln w="6350">
                <a:solidFill>
                  <a:schemeClr val="bg1">
                    <a:lumMod val="50000"/>
                    <a:alpha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371C5064-BB7C-4021-9285-540756906637}"/>
                  </a:ext>
                </a:extLst>
              </p:cNvPr>
              <p:cNvCxnSpPr>
                <a:cxnSpLocks/>
                <a:stCxn id="18" idx="3"/>
                <a:endCxn id="19" idx="1"/>
              </p:cNvCxnSpPr>
              <p:nvPr/>
            </p:nvCxnSpPr>
            <p:spPr>
              <a:xfrm>
                <a:off x="3669112" y="2069871"/>
                <a:ext cx="1816579" cy="0"/>
              </a:xfrm>
              <a:prstGeom prst="straightConnector1">
                <a:avLst/>
              </a:prstGeom>
              <a:grpFill/>
              <a:ln w="6350">
                <a:solidFill>
                  <a:schemeClr val="bg1">
                    <a:lumMod val="50000"/>
                    <a:alpha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5B0468E5-1B25-4735-ADBB-4B2C95A219C1}"/>
                  </a:ext>
                </a:extLst>
              </p:cNvPr>
              <p:cNvCxnSpPr>
                <a:cxnSpLocks/>
                <a:stCxn id="18" idx="2"/>
                <a:endCxn id="21" idx="0"/>
              </p:cNvCxnSpPr>
              <p:nvPr/>
            </p:nvCxnSpPr>
            <p:spPr>
              <a:xfrm>
                <a:off x="2323830" y="2522480"/>
                <a:ext cx="0" cy="2695234"/>
              </a:xfrm>
              <a:prstGeom prst="straightConnector1">
                <a:avLst/>
              </a:prstGeom>
              <a:grpFill/>
              <a:ln w="190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75A3FFD2-618E-4FC9-B07A-839B0E445315}"/>
                  </a:ext>
                </a:extLst>
              </p:cNvPr>
              <p:cNvCxnSpPr>
                <a:cxnSpLocks/>
                <a:stCxn id="18" idx="2"/>
                <a:endCxn id="20" idx="0"/>
              </p:cNvCxnSpPr>
              <p:nvPr/>
            </p:nvCxnSpPr>
            <p:spPr>
              <a:xfrm>
                <a:off x="2323830" y="2522480"/>
                <a:ext cx="4507147" cy="2695234"/>
              </a:xfrm>
              <a:prstGeom prst="straightConnector1">
                <a:avLst/>
              </a:prstGeom>
              <a:grpFill/>
              <a:ln w="6350">
                <a:solidFill>
                  <a:schemeClr val="bg1">
                    <a:lumMod val="50000"/>
                    <a:alpha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직선 화살표 연결선 25">
                <a:extLst>
                  <a:ext uri="{FF2B5EF4-FFF2-40B4-BE49-F238E27FC236}">
                    <a16:creationId xmlns:a16="http://schemas.microsoft.com/office/drawing/2014/main" id="{FA6A82BD-817E-44F9-80E4-85403CFD66B6}"/>
                  </a:ext>
                </a:extLst>
              </p:cNvPr>
              <p:cNvCxnSpPr>
                <a:cxnSpLocks/>
                <a:stCxn id="21" idx="3"/>
                <a:endCxn id="20" idx="1"/>
              </p:cNvCxnSpPr>
              <p:nvPr/>
            </p:nvCxnSpPr>
            <p:spPr>
              <a:xfrm>
                <a:off x="3669112" y="5670322"/>
                <a:ext cx="1816579" cy="0"/>
              </a:xfrm>
              <a:prstGeom prst="straightConnector1">
                <a:avLst/>
              </a:prstGeom>
              <a:grpFill/>
              <a:ln w="6350">
                <a:solidFill>
                  <a:schemeClr val="bg1">
                    <a:lumMod val="50000"/>
                    <a:alpha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4F016D17-D4F0-472F-99A6-92818118B071}"/>
                  </a:ext>
                </a:extLst>
              </p:cNvPr>
              <p:cNvSpPr txBox="1"/>
              <p:nvPr/>
            </p:nvSpPr>
            <p:spPr>
              <a:xfrm>
                <a:off x="7034894" y="2999630"/>
                <a:ext cx="4544515" cy="1448351"/>
              </a:xfrm>
              <a:prstGeom prst="rect">
                <a:avLst/>
              </a:prstGeom>
              <a:grpFill/>
              <a:ln w="6350">
                <a:solidFill>
                  <a:schemeClr val="bg1">
                    <a:lumMod val="50000"/>
                  </a:schemeClr>
                </a:solidFill>
              </a:ln>
            </p:spPr>
            <p:txBody>
              <a:bodyPr wrap="none" rtlCol="0">
                <a:spAutoFit/>
              </a:bodyPr>
              <a:lstStyle/>
              <a:p>
                <a:r>
                  <a:rPr lang="ko-KR" altLang="en-US" sz="900" dirty="0">
                    <a:solidFill>
                      <a:schemeClr val="bg1">
                        <a:lumMod val="50000"/>
                      </a:schemeClr>
                    </a:solidFill>
                    <a:latin typeface="Arial" panose="020B0604020202020204" pitchFamily="34" charset="0"/>
                  </a:rPr>
                  <a:t>일반</a:t>
                </a:r>
                <a:r>
                  <a:rPr lang="en-US" altLang="ko-KR" sz="900" dirty="0">
                    <a:solidFill>
                      <a:schemeClr val="bg1">
                        <a:lumMod val="50000"/>
                      </a:schemeClr>
                    </a:solidFill>
                    <a:latin typeface="Arial" panose="020B0604020202020204" pitchFamily="34" charset="0"/>
                  </a:rPr>
                  <a:t> </a:t>
                </a:r>
                <a:r>
                  <a:rPr lang="ko-KR" altLang="en-US" sz="900" dirty="0">
                    <a:solidFill>
                      <a:schemeClr val="bg1">
                        <a:lumMod val="50000"/>
                      </a:schemeClr>
                    </a:solidFill>
                    <a:latin typeface="Arial" panose="020B0604020202020204" pitchFamily="34" charset="0"/>
                  </a:rPr>
                  <a:t>가능 </a:t>
                </a:r>
                <a:r>
                  <a:rPr lang="en-US" altLang="ko-KR" sz="900" dirty="0">
                    <a:solidFill>
                      <a:schemeClr val="bg1">
                        <a:lumMod val="50000"/>
                      </a:schemeClr>
                    </a:solidFill>
                    <a:latin typeface="Arial" panose="020B0604020202020204" pitchFamily="34" charset="0"/>
                  </a:rPr>
                  <a:t>(0 ~ 2</a:t>
                </a:r>
                <a:r>
                  <a:rPr lang="en-US" altLang="ko-KR" sz="900" baseline="30000" dirty="0">
                    <a:solidFill>
                      <a:schemeClr val="bg1">
                        <a:lumMod val="50000"/>
                      </a:schemeClr>
                    </a:solidFill>
                    <a:latin typeface="Arial" panose="020B0604020202020204" pitchFamily="34" charset="0"/>
                  </a:rPr>
                  <a:t>31</a:t>
                </a:r>
                <a:r>
                  <a:rPr lang="en-US" altLang="ko-KR" sz="900" dirty="0">
                    <a:solidFill>
                      <a:schemeClr val="bg1">
                        <a:lumMod val="50000"/>
                      </a:schemeClr>
                    </a:solidFill>
                    <a:latin typeface="Arial" panose="020B0604020202020204" pitchFamily="34" charset="0"/>
                  </a:rPr>
                  <a:t>-1)</a:t>
                </a:r>
              </a:p>
              <a:p>
                <a:r>
                  <a:rPr lang="ko-KR" altLang="en-US" sz="900" dirty="0">
                    <a:solidFill>
                      <a:schemeClr val="bg1">
                        <a:lumMod val="50000"/>
                      </a:schemeClr>
                    </a:solidFill>
                    <a:latin typeface="Arial" panose="020B0604020202020204" pitchFamily="34" charset="0"/>
                  </a:rPr>
                  <a:t>강화 불가능 </a:t>
                </a:r>
                <a:r>
                  <a:rPr lang="en-US" altLang="ko-KR" sz="900" dirty="0">
                    <a:solidFill>
                      <a:schemeClr val="bg1">
                        <a:lumMod val="50000"/>
                      </a:schemeClr>
                    </a:solidFill>
                    <a:latin typeface="Arial" panose="020B0604020202020204" pitchFamily="34" charset="0"/>
                  </a:rPr>
                  <a:t>(2</a:t>
                </a:r>
                <a:r>
                  <a:rPr lang="en-US" altLang="ko-KR" sz="900" baseline="30000" dirty="0">
                    <a:solidFill>
                      <a:schemeClr val="bg1">
                        <a:lumMod val="50000"/>
                      </a:schemeClr>
                    </a:solidFill>
                    <a:latin typeface="Arial" panose="020B0604020202020204" pitchFamily="34" charset="0"/>
                  </a:rPr>
                  <a:t>31</a:t>
                </a:r>
                <a:r>
                  <a:rPr lang="en-US" altLang="ko-KR" sz="900" dirty="0">
                    <a:solidFill>
                      <a:schemeClr val="bg1">
                        <a:lumMod val="50000"/>
                      </a:schemeClr>
                    </a:solidFill>
                    <a:latin typeface="Arial" panose="020B0604020202020204" pitchFamily="34" charset="0"/>
                  </a:rPr>
                  <a:t> ~ 2</a:t>
                </a:r>
                <a:r>
                  <a:rPr lang="en-US" altLang="ko-KR" sz="900" baseline="30000" dirty="0">
                    <a:solidFill>
                      <a:schemeClr val="bg1">
                        <a:lumMod val="50000"/>
                      </a:schemeClr>
                    </a:solidFill>
                    <a:latin typeface="Arial" panose="020B0604020202020204" pitchFamily="34" charset="0"/>
                  </a:rPr>
                  <a:t>3</a:t>
                </a:r>
                <a:r>
                  <a:rPr lang="en-US" altLang="ko-KR" sz="900" dirty="0">
                    <a:solidFill>
                      <a:schemeClr val="bg1">
                        <a:lumMod val="50000"/>
                      </a:schemeClr>
                    </a:solidFill>
                    <a:latin typeface="Arial" panose="020B0604020202020204" pitchFamily="34" charset="0"/>
                  </a:rPr>
                  <a:t>-1)</a:t>
                </a:r>
                <a:endParaRPr lang="ko-KR" altLang="en-US" sz="900" dirty="0">
                  <a:solidFill>
                    <a:schemeClr val="bg1">
                      <a:lumMod val="50000"/>
                    </a:schemeClr>
                  </a:solidFill>
                  <a:latin typeface="Arial" panose="020B0604020202020204" pitchFamily="34" charset="0"/>
                </a:endParaRPr>
              </a:p>
            </p:txBody>
          </p:sp>
        </p:grpSp>
        <p:sp>
          <p:nvSpPr>
            <p:cNvPr id="28" name="직사각형 27">
              <a:extLst>
                <a:ext uri="{FF2B5EF4-FFF2-40B4-BE49-F238E27FC236}">
                  <a16:creationId xmlns:a16="http://schemas.microsoft.com/office/drawing/2014/main" id="{3DB4D8AF-1BFC-4BF4-A046-1972A3837FEF}"/>
                </a:ext>
              </a:extLst>
            </p:cNvPr>
            <p:cNvSpPr/>
            <p:nvPr/>
          </p:nvSpPr>
          <p:spPr>
            <a:xfrm>
              <a:off x="8527994" y="3514392"/>
              <a:ext cx="3397304" cy="1285546"/>
            </a:xfrm>
            <a:prstGeom prst="rect">
              <a:avLst/>
            </a:prstGeom>
            <a:no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548424629"/>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내용 개체 틀 1">
                <a:extLst>
                  <a:ext uri="{FF2B5EF4-FFF2-40B4-BE49-F238E27FC236}">
                    <a16:creationId xmlns:a16="http://schemas.microsoft.com/office/drawing/2014/main" id="{D4944194-B30C-4341-966B-2EF1A8D77592}"/>
                  </a:ext>
                </a:extLst>
              </p:cNvPr>
              <p:cNvSpPr>
                <a:spLocks noGrp="1"/>
              </p:cNvSpPr>
              <p:nvPr>
                <p:ph idx="1"/>
              </p:nvPr>
            </p:nvSpPr>
            <p:spPr>
              <a:xfrm>
                <a:off x="241299" y="674860"/>
                <a:ext cx="11683999" cy="6030740"/>
              </a:xfrm>
            </p:spPr>
            <p:txBody>
              <a:bodyPr>
                <a:normAutofit/>
              </a:bodyPr>
              <a:lstStyle/>
              <a:p>
                <a:pPr indent="0">
                  <a:buNone/>
                </a:pPr>
                <a:r>
                  <a:rPr lang="ko-KR" altLang="en-US" sz="2000" dirty="0">
                    <a:solidFill>
                      <a:schemeClr val="bg1">
                        <a:lumMod val="85000"/>
                      </a:schemeClr>
                    </a:solidFill>
                  </a:rPr>
                  <a:t>부모 </a:t>
                </a:r>
                <a:r>
                  <a:rPr lang="ko-KR" altLang="en-US" sz="2000" dirty="0"/>
                  <a:t>공개</a:t>
                </a:r>
                <a:r>
                  <a:rPr lang="ko-KR" altLang="en-US" sz="2000" dirty="0">
                    <a:solidFill>
                      <a:schemeClr val="bg1">
                        <a:lumMod val="85000"/>
                      </a:schemeClr>
                    </a:solidFill>
                  </a:rPr>
                  <a:t> 키 </a:t>
                </a:r>
                <a:r>
                  <a:rPr lang="en-US" altLang="ko-KR" sz="2000" dirty="0"/>
                  <a:t>➡</a:t>
                </a:r>
                <a:r>
                  <a:rPr lang="en-US" altLang="ko-KR" sz="2000" dirty="0">
                    <a:solidFill>
                      <a:schemeClr val="bg1">
                        <a:lumMod val="85000"/>
                      </a:schemeClr>
                    </a:solidFill>
                  </a:rPr>
                  <a:t> </a:t>
                </a:r>
                <a:r>
                  <a:rPr lang="ko-KR" altLang="en-US" sz="2000" dirty="0">
                    <a:solidFill>
                      <a:schemeClr val="bg1">
                        <a:lumMod val="85000"/>
                      </a:schemeClr>
                    </a:solidFill>
                  </a:rPr>
                  <a:t>자식 공개 키 </a:t>
                </a:r>
                <a:r>
                  <a:rPr lang="en-US" altLang="ko-KR" sz="2000" dirty="0">
                    <a:solidFill>
                      <a:schemeClr val="bg1">
                        <a:lumMod val="85000"/>
                      </a:schemeClr>
                    </a:solidFill>
                  </a:rPr>
                  <a:t>: </a:t>
                </a:r>
                <a14:m>
                  <m:oMath xmlns:m="http://schemas.openxmlformats.org/officeDocument/2006/math">
                    <m:r>
                      <a:rPr lang="en-US" altLang="ko-KR" sz="2000" b="0" i="1" dirty="0" smtClean="0">
                        <a:solidFill>
                          <a:schemeClr val="bg1">
                            <a:lumMod val="85000"/>
                          </a:schemeClr>
                        </a:solidFill>
                        <a:effectLst/>
                        <a:latin typeface="Cambria Math" panose="02040503050406030204" pitchFamily="18" charset="0"/>
                      </a:rPr>
                      <m:t>𝐶𝐾𝐷𝑝𝑢𝑏</m:t>
                    </m:r>
                    <m:d>
                      <m:dPr>
                        <m:ctrlPr>
                          <a:rPr lang="en-US" altLang="ko-KR" sz="2000" b="0" i="1" dirty="0" smtClean="0">
                            <a:solidFill>
                              <a:schemeClr val="bg1">
                                <a:lumMod val="85000"/>
                              </a:schemeClr>
                            </a:solidFill>
                            <a:effectLst/>
                            <a:latin typeface="Cambria Math" panose="02040503050406030204" pitchFamily="18" charset="0"/>
                          </a:rPr>
                        </m:ctrlPr>
                      </m:dPr>
                      <m:e>
                        <m:d>
                          <m:dPr>
                            <m:ctrlPr>
                              <a:rPr lang="en-US" altLang="ko-KR" sz="2000" b="0" i="1" dirty="0" smtClean="0">
                                <a:solidFill>
                                  <a:schemeClr val="bg1">
                                    <a:lumMod val="85000"/>
                                  </a:schemeClr>
                                </a:solidFill>
                                <a:effectLst/>
                                <a:latin typeface="Cambria Math" panose="02040503050406030204" pitchFamily="18" charset="0"/>
                              </a:rPr>
                            </m:ctrlPr>
                          </m:dPr>
                          <m:e>
                            <m:r>
                              <a:rPr lang="en-US" altLang="ko-KR" sz="2000" b="0" i="1" dirty="0" smtClean="0">
                                <a:solidFill>
                                  <a:schemeClr val="bg1">
                                    <a:lumMod val="85000"/>
                                  </a:schemeClr>
                                </a:solidFill>
                                <a:effectLst/>
                                <a:latin typeface="Cambria Math" panose="02040503050406030204" pitchFamily="18" charset="0"/>
                              </a:rPr>
                              <m:t>𝐾</m:t>
                            </m:r>
                            <m:r>
                              <a:rPr lang="en-US" altLang="ko-KR" sz="2000" b="0" i="1" baseline="-25000" dirty="0" smtClean="0">
                                <a:solidFill>
                                  <a:schemeClr val="bg1">
                                    <a:lumMod val="85000"/>
                                  </a:schemeClr>
                                </a:solidFill>
                                <a:effectLst/>
                                <a:latin typeface="Cambria Math" panose="02040503050406030204" pitchFamily="18" charset="0"/>
                              </a:rPr>
                              <m:t>𝑝𝑎𝑟</m:t>
                            </m:r>
                            <m:r>
                              <a:rPr lang="en-US" altLang="ko-KR" sz="2000" b="0" i="1" baseline="-25000" dirty="0" smtClean="0">
                                <a:solidFill>
                                  <a:schemeClr val="bg1">
                                    <a:lumMod val="85000"/>
                                  </a:schemeClr>
                                </a:solidFill>
                                <a:effectLst/>
                                <a:latin typeface="Cambria Math" panose="02040503050406030204" pitchFamily="18" charset="0"/>
                              </a:rPr>
                              <m:t>, </m:t>
                            </m:r>
                            <m:r>
                              <a:rPr lang="en-US" altLang="ko-KR" sz="2000" b="0" i="1" dirty="0" smtClean="0">
                                <a:solidFill>
                                  <a:schemeClr val="bg1">
                                    <a:lumMod val="85000"/>
                                  </a:schemeClr>
                                </a:solidFill>
                                <a:effectLst/>
                                <a:latin typeface="Cambria Math" panose="02040503050406030204" pitchFamily="18" charset="0"/>
                              </a:rPr>
                              <m:t>𝑐𝑝</m:t>
                            </m:r>
                            <m:r>
                              <a:rPr lang="en-US" altLang="ko-KR" sz="2000" b="0" i="1" baseline="-25000" dirty="0" smtClean="0">
                                <a:solidFill>
                                  <a:schemeClr val="bg1">
                                    <a:lumMod val="85000"/>
                                  </a:schemeClr>
                                </a:solidFill>
                                <a:effectLst/>
                                <a:latin typeface="Cambria Math" panose="02040503050406030204" pitchFamily="18" charset="0"/>
                              </a:rPr>
                              <m:t>𝑎𝑟</m:t>
                            </m:r>
                          </m:e>
                        </m:d>
                        <m:r>
                          <a:rPr lang="en-US" altLang="ko-KR" sz="2000" b="0" i="1" dirty="0" smtClean="0">
                            <a:solidFill>
                              <a:schemeClr val="bg1">
                                <a:lumMod val="85000"/>
                              </a:schemeClr>
                            </a:solidFill>
                            <a:effectLst/>
                            <a:latin typeface="Cambria Math" panose="02040503050406030204" pitchFamily="18" charset="0"/>
                          </a:rPr>
                          <m:t>, </m:t>
                        </m:r>
                        <m:r>
                          <a:rPr lang="en-US" altLang="ko-KR" sz="2000" b="0" i="1" dirty="0" smtClean="0">
                            <a:solidFill>
                              <a:schemeClr val="bg1">
                                <a:lumMod val="85000"/>
                              </a:schemeClr>
                            </a:solidFill>
                            <a:effectLst/>
                            <a:latin typeface="Cambria Math" panose="02040503050406030204" pitchFamily="18" charset="0"/>
                          </a:rPr>
                          <m:t>𝑖</m:t>
                        </m:r>
                      </m:e>
                    </m:d>
                    <m:r>
                      <a:rPr lang="en-US" altLang="ko-KR" sz="2000" b="0" i="1" dirty="0" smtClean="0">
                        <a:solidFill>
                          <a:schemeClr val="bg1">
                            <a:lumMod val="85000"/>
                          </a:schemeClr>
                        </a:solidFill>
                        <a:effectLst/>
                        <a:latin typeface="Cambria Math" panose="02040503050406030204" pitchFamily="18" charset="0"/>
                        <a:ea typeface="Cambria Math" panose="02040503050406030204" pitchFamily="18" charset="0"/>
                      </a:rPr>
                      <m:t>→(</m:t>
                    </m:r>
                    <m:r>
                      <a:rPr lang="en-US" altLang="ko-KR" sz="2000" b="0" i="1" dirty="0" smtClean="0">
                        <a:solidFill>
                          <a:schemeClr val="bg1">
                            <a:lumMod val="85000"/>
                          </a:schemeClr>
                        </a:solidFill>
                        <a:effectLst/>
                        <a:latin typeface="Cambria Math" panose="02040503050406030204" pitchFamily="18" charset="0"/>
                        <a:ea typeface="Cambria Math" panose="02040503050406030204" pitchFamily="18" charset="0"/>
                      </a:rPr>
                      <m:t>𝐾𝑖</m:t>
                    </m:r>
                    <m:r>
                      <a:rPr lang="en-US" altLang="ko-KR" sz="2000" b="0" i="1" dirty="0" smtClean="0">
                        <a:solidFill>
                          <a:schemeClr val="bg1">
                            <a:lumMod val="85000"/>
                          </a:schemeClr>
                        </a:solidFill>
                        <a:effectLst/>
                        <a:latin typeface="Cambria Math" panose="02040503050406030204" pitchFamily="18" charset="0"/>
                        <a:ea typeface="Cambria Math" panose="02040503050406030204" pitchFamily="18" charset="0"/>
                      </a:rPr>
                      <m:t>, </m:t>
                    </m:r>
                    <m:r>
                      <a:rPr lang="en-US" altLang="ko-KR" sz="2000" b="0" i="1" dirty="0" smtClean="0">
                        <a:solidFill>
                          <a:schemeClr val="bg1">
                            <a:lumMod val="85000"/>
                          </a:schemeClr>
                        </a:solidFill>
                        <a:effectLst/>
                        <a:latin typeface="Cambria Math" panose="02040503050406030204" pitchFamily="18" charset="0"/>
                        <a:ea typeface="Cambria Math" panose="02040503050406030204" pitchFamily="18" charset="0"/>
                      </a:rPr>
                      <m:t>𝑐𝑖</m:t>
                    </m:r>
                    <m:r>
                      <a:rPr lang="en-US" altLang="ko-KR" sz="2000" b="0" i="1" dirty="0" smtClean="0">
                        <a:solidFill>
                          <a:schemeClr val="bg1">
                            <a:lumMod val="85000"/>
                          </a:schemeClr>
                        </a:solidFill>
                        <a:effectLst/>
                        <a:latin typeface="Cambria Math" panose="02040503050406030204" pitchFamily="18" charset="0"/>
                        <a:ea typeface="Cambria Math" panose="02040503050406030204" pitchFamily="18" charset="0"/>
                      </a:rPr>
                      <m:t>)</m:t>
                    </m:r>
                  </m:oMath>
                </a14:m>
                <a:endParaRPr lang="en-US" altLang="ko-KR" sz="2000" dirty="0"/>
              </a:p>
              <a:p>
                <a:pPr marL="342900" indent="-342900">
                  <a:buAutoNum type="arabicPeriod"/>
                </a:pPr>
                <a:r>
                  <a:rPr lang="en-US" altLang="ko-KR" dirty="0" err="1"/>
                  <a:t>i</a:t>
                </a:r>
                <a:r>
                  <a:rPr lang="en-US" altLang="ko-KR" dirty="0"/>
                  <a:t> </a:t>
                </a:r>
                <a:r>
                  <a:rPr lang="en-US" altLang="ko-KR" b="0" i="0" dirty="0">
                    <a:solidFill>
                      <a:schemeClr val="bg1">
                        <a:lumMod val="85000"/>
                      </a:schemeClr>
                    </a:solidFill>
                    <a:effectLst/>
                  </a:rPr>
                  <a:t>&gt;= 2</a:t>
                </a:r>
                <a:r>
                  <a:rPr lang="en-US" altLang="ko-KR" b="0" i="0" baseline="30000" dirty="0">
                    <a:solidFill>
                      <a:schemeClr val="bg1">
                        <a:lumMod val="85000"/>
                      </a:schemeClr>
                    </a:solidFill>
                    <a:effectLst/>
                  </a:rPr>
                  <a:t>31</a:t>
                </a:r>
                <a:r>
                  <a:rPr lang="en-US" altLang="ko-KR" b="0" i="0" dirty="0">
                    <a:solidFill>
                      <a:schemeClr val="bg1">
                        <a:lumMod val="85000"/>
                      </a:schemeClr>
                    </a:solidFill>
                    <a:effectLst/>
                  </a:rPr>
                  <a:t> (</a:t>
                </a:r>
                <a:r>
                  <a:rPr lang="ko-KR" altLang="en-US" dirty="0"/>
                  <a:t>강화 자식 키 유도 여부 확인</a:t>
                </a:r>
                <a:r>
                  <a:rPr lang="en-US" altLang="ko-KR" dirty="0"/>
                  <a:t>)</a:t>
                </a:r>
              </a:p>
              <a:p>
                <a:pPr marL="576000" lvl="1" indent="216000"/>
                <a:r>
                  <a:rPr lang="en-US" altLang="ko-KR" b="0" i="0" dirty="0">
                    <a:solidFill>
                      <a:schemeClr val="bg1">
                        <a:lumMod val="85000"/>
                      </a:schemeClr>
                    </a:solidFill>
                    <a:effectLst/>
                  </a:rPr>
                  <a:t>true (</a:t>
                </a:r>
                <a:r>
                  <a:rPr lang="ko-KR" altLang="en-US" b="0" i="0" dirty="0">
                    <a:solidFill>
                      <a:srgbClr val="EF296B"/>
                    </a:solidFill>
                    <a:effectLst/>
                  </a:rPr>
                  <a:t>강화</a:t>
                </a:r>
                <a:r>
                  <a:rPr lang="ko-KR" altLang="en-US" b="0" i="0" dirty="0">
                    <a:solidFill>
                      <a:schemeClr val="bg1">
                        <a:lumMod val="85000"/>
                      </a:schemeClr>
                    </a:solidFill>
                    <a:effectLst/>
                  </a:rPr>
                  <a:t> 자식</a:t>
                </a:r>
                <a:r>
                  <a:rPr lang="en-US" altLang="ko-KR" b="0" i="0" dirty="0">
                    <a:solidFill>
                      <a:schemeClr val="bg1">
                        <a:lumMod val="85000"/>
                      </a:schemeClr>
                    </a:solidFill>
                    <a:effectLst/>
                  </a:rPr>
                  <a:t>)</a:t>
                </a:r>
                <a:br>
                  <a:rPr lang="en-US" altLang="ko-KR" b="0" i="0" dirty="0">
                    <a:solidFill>
                      <a:schemeClr val="bg1">
                        <a:lumMod val="85000"/>
                      </a:schemeClr>
                    </a:solidFill>
                    <a:effectLst/>
                  </a:rPr>
                </a:br>
                <a:r>
                  <a:rPr lang="en-US" altLang="ko-KR" b="0" i="0" dirty="0">
                    <a:solidFill>
                      <a:schemeClr val="bg1">
                        <a:lumMod val="85000"/>
                      </a:schemeClr>
                    </a:solidFill>
                    <a:effectLst/>
                  </a:rPr>
                  <a:t>                                                  </a:t>
                </a:r>
                <a:r>
                  <a:rPr lang="ko-KR" altLang="en-US" b="0" i="0" dirty="0">
                    <a:solidFill>
                      <a:srgbClr val="EF296B"/>
                    </a:solidFill>
                    <a:effectLst/>
                  </a:rPr>
                  <a:t>불가능</a:t>
                </a:r>
                <a:endParaRPr lang="en-US" altLang="ko-KR" b="0" i="0" dirty="0">
                  <a:solidFill>
                    <a:srgbClr val="EF296B"/>
                  </a:solidFill>
                  <a:effectLst/>
                </a:endParaRPr>
              </a:p>
              <a:p>
                <a:pPr marL="576000" lvl="1" indent="216000"/>
                <a:endParaRPr lang="en-US" altLang="ko-KR" b="0" i="0" dirty="0">
                  <a:effectLst/>
                </a:endParaRPr>
              </a:p>
              <a:p>
                <a:pPr marL="576000" lvl="1" indent="216000"/>
                <a:r>
                  <a:rPr lang="en-US" altLang="ko-KR" dirty="0"/>
                  <a:t>false (</a:t>
                </a:r>
                <a:r>
                  <a:rPr lang="ko-KR" altLang="en-US" dirty="0">
                    <a:solidFill>
                      <a:srgbClr val="00D35A"/>
                    </a:solidFill>
                  </a:rPr>
                  <a:t>일반</a:t>
                </a:r>
                <a:r>
                  <a:rPr lang="ko-KR" altLang="en-US" dirty="0"/>
                  <a:t> 자식</a:t>
                </a:r>
                <a:r>
                  <a:rPr lang="en-US" altLang="ko-KR" dirty="0"/>
                  <a:t>)</a:t>
                </a:r>
                <a:br>
                  <a:rPr lang="en-US" altLang="ko-KR" dirty="0"/>
                </a:br>
                <a14:m>
                  <m:oMath xmlns:m="http://schemas.openxmlformats.org/officeDocument/2006/math">
                    <m:r>
                      <a:rPr lang="en-US" altLang="ko-KR" b="0" i="1" smtClean="0">
                        <a:solidFill>
                          <a:schemeClr val="bg1">
                            <a:lumMod val="85000"/>
                          </a:schemeClr>
                        </a:solidFill>
                        <a:effectLst/>
                        <a:latin typeface="Cambria Math" panose="02040503050406030204" pitchFamily="18" charset="0"/>
                      </a:rPr>
                      <m:t>𝐼</m:t>
                    </m:r>
                    <m:r>
                      <a:rPr lang="en-US" altLang="ko-KR" b="0" i="1" smtClean="0">
                        <a:solidFill>
                          <a:schemeClr val="bg1">
                            <a:lumMod val="85000"/>
                          </a:schemeClr>
                        </a:solidFill>
                        <a:effectLst/>
                        <a:latin typeface="Cambria Math" panose="02040503050406030204" pitchFamily="18" charset="0"/>
                      </a:rPr>
                      <m:t>=</m:t>
                    </m:r>
                    <m:r>
                      <a:rPr lang="en-US" altLang="ko-KR" b="0" i="1" smtClean="0">
                        <a:solidFill>
                          <a:schemeClr val="bg1">
                            <a:lumMod val="85000"/>
                          </a:schemeClr>
                        </a:solidFill>
                        <a:effectLst/>
                        <a:latin typeface="Cambria Math" panose="02040503050406030204" pitchFamily="18" charset="0"/>
                      </a:rPr>
                      <m:t>𝐻𝑀𝐴𝐶</m:t>
                    </m:r>
                    <m:r>
                      <a:rPr lang="en-US" altLang="ko-KR" b="0" i="1" smtClean="0">
                        <a:solidFill>
                          <a:schemeClr val="bg1">
                            <a:lumMod val="85000"/>
                          </a:schemeClr>
                        </a:solidFill>
                        <a:effectLst/>
                        <a:latin typeface="Cambria Math" panose="02040503050406030204" pitchFamily="18" charset="0"/>
                      </a:rPr>
                      <m:t>−</m:t>
                    </m:r>
                    <m:r>
                      <a:rPr lang="en-US" altLang="ko-KR" b="0" i="1" smtClean="0">
                        <a:solidFill>
                          <a:schemeClr val="bg1">
                            <a:lumMod val="85000"/>
                          </a:schemeClr>
                        </a:solidFill>
                        <a:effectLst/>
                        <a:latin typeface="Cambria Math" panose="02040503050406030204" pitchFamily="18" charset="0"/>
                      </a:rPr>
                      <m:t>𝑆𝐻𝐴</m:t>
                    </m:r>
                    <m:r>
                      <a:rPr lang="en-US" altLang="ko-KR" b="0" i="1" smtClean="0">
                        <a:solidFill>
                          <a:schemeClr val="bg1">
                            <a:lumMod val="85000"/>
                          </a:schemeClr>
                        </a:solidFill>
                        <a:effectLst/>
                        <a:latin typeface="Cambria Math" panose="02040503050406030204" pitchFamily="18" charset="0"/>
                      </a:rPr>
                      <m:t>512(</m:t>
                    </m:r>
                    <m:r>
                      <a:rPr lang="en-US" altLang="ko-KR" b="0" i="1" smtClean="0">
                        <a:solidFill>
                          <a:srgbClr val="00C8EB"/>
                        </a:solidFill>
                        <a:effectLst/>
                        <a:latin typeface="Cambria Math" panose="02040503050406030204" pitchFamily="18" charset="0"/>
                      </a:rPr>
                      <m:t>𝐾𝑒𝑦</m:t>
                    </m:r>
                    <m:r>
                      <a:rPr lang="en-US" altLang="ko-KR" b="0" i="1" smtClean="0">
                        <a:solidFill>
                          <a:schemeClr val="bg1">
                            <a:lumMod val="85000"/>
                          </a:schemeClr>
                        </a:solidFill>
                        <a:effectLst/>
                        <a:latin typeface="Cambria Math" panose="02040503050406030204" pitchFamily="18" charset="0"/>
                      </a:rPr>
                      <m:t>=</m:t>
                    </m:r>
                    <m:r>
                      <a:rPr lang="en-US" altLang="ko-KR" b="0" i="1" smtClean="0">
                        <a:solidFill>
                          <a:srgbClr val="FFC700"/>
                        </a:solidFill>
                        <a:effectLst/>
                        <a:latin typeface="Cambria Math" panose="02040503050406030204" pitchFamily="18" charset="0"/>
                      </a:rPr>
                      <m:t>𝑐</m:t>
                    </m:r>
                    <m:r>
                      <a:rPr lang="en-US" altLang="ko-KR" b="0" i="1" baseline="-25000" smtClean="0">
                        <a:solidFill>
                          <a:srgbClr val="FFC700"/>
                        </a:solidFill>
                        <a:effectLst/>
                        <a:latin typeface="Cambria Math" panose="02040503050406030204" pitchFamily="18" charset="0"/>
                      </a:rPr>
                      <m:t>𝑝𝑎𝑟</m:t>
                    </m:r>
                    <m:r>
                      <a:rPr lang="en-US" altLang="ko-KR" b="0" i="1" smtClean="0">
                        <a:solidFill>
                          <a:schemeClr val="bg1">
                            <a:lumMod val="85000"/>
                          </a:schemeClr>
                        </a:solidFill>
                        <a:effectLst/>
                        <a:latin typeface="Cambria Math" panose="02040503050406030204" pitchFamily="18" charset="0"/>
                      </a:rPr>
                      <m:t>, </m:t>
                    </m:r>
                    <m:r>
                      <a:rPr lang="en-US" altLang="ko-KR" b="0" i="1" smtClean="0">
                        <a:solidFill>
                          <a:srgbClr val="00C8EB"/>
                        </a:solidFill>
                        <a:effectLst/>
                        <a:latin typeface="Cambria Math" panose="02040503050406030204" pitchFamily="18" charset="0"/>
                      </a:rPr>
                      <m:t>𝐷𝑎𝑡𝑎</m:t>
                    </m:r>
                    <m:r>
                      <a:rPr lang="en-US" altLang="ko-KR" b="0" i="1" smtClean="0">
                        <a:solidFill>
                          <a:schemeClr val="bg1">
                            <a:lumMod val="85000"/>
                          </a:schemeClr>
                        </a:solidFill>
                        <a:effectLst/>
                        <a:latin typeface="Cambria Math" panose="02040503050406030204" pitchFamily="18" charset="0"/>
                      </a:rPr>
                      <m:t>=</m:t>
                    </m:r>
                    <m:r>
                      <a:rPr lang="en-US" altLang="ko-KR" b="0" i="1" smtClean="0">
                        <a:solidFill>
                          <a:schemeClr val="bg1">
                            <a:lumMod val="85000"/>
                          </a:schemeClr>
                        </a:solidFill>
                        <a:effectLst/>
                        <a:latin typeface="Cambria Math" panose="02040503050406030204" pitchFamily="18" charset="0"/>
                      </a:rPr>
                      <m:t>𝑠𝑒𝑟𝑝</m:t>
                    </m:r>
                    <m:d>
                      <m:dPr>
                        <m:ctrlPr>
                          <a:rPr lang="en-US" altLang="ko-KR" b="0" i="1" smtClean="0">
                            <a:solidFill>
                              <a:schemeClr val="bg1">
                                <a:lumMod val="85000"/>
                              </a:schemeClr>
                            </a:solidFill>
                            <a:effectLst/>
                            <a:latin typeface="Cambria Math" panose="02040503050406030204" pitchFamily="18" charset="0"/>
                          </a:rPr>
                        </m:ctrlPr>
                      </m:dPr>
                      <m:e>
                        <m:r>
                          <a:rPr lang="en-US" altLang="ko-KR" b="0" i="1" smtClean="0">
                            <a:solidFill>
                              <a:srgbClr val="0071FF"/>
                            </a:solidFill>
                            <a:effectLst/>
                            <a:latin typeface="Cambria Math" panose="02040503050406030204" pitchFamily="18" charset="0"/>
                          </a:rPr>
                          <m:t>𝐾</m:t>
                        </m:r>
                        <m:r>
                          <a:rPr lang="en-US" altLang="ko-KR" b="0" i="1" baseline="-25000" smtClean="0">
                            <a:solidFill>
                              <a:srgbClr val="0071FF"/>
                            </a:solidFill>
                            <a:effectLst/>
                            <a:latin typeface="Cambria Math" panose="02040503050406030204" pitchFamily="18" charset="0"/>
                          </a:rPr>
                          <m:t>𝑝𝑎𝑟</m:t>
                        </m:r>
                      </m:e>
                    </m:d>
                    <m:r>
                      <a:rPr lang="en-US" altLang="ko-KR" b="0" i="1" smtClean="0">
                        <a:solidFill>
                          <a:srgbClr val="FFC700"/>
                        </a:solidFill>
                        <a:effectLst/>
                        <a:latin typeface="Cambria Math" panose="02040503050406030204" pitchFamily="18" charset="0"/>
                        <a:ea typeface="Cambria Math" panose="02040503050406030204" pitchFamily="18" charset="0"/>
                      </a:rPr>
                      <m:t>∥</m:t>
                    </m:r>
                    <m:r>
                      <a:rPr lang="en-US" altLang="ko-KR" b="0" i="1" smtClean="0">
                        <a:solidFill>
                          <a:schemeClr val="bg1">
                            <a:lumMod val="85000"/>
                          </a:schemeClr>
                        </a:solidFill>
                        <a:effectLst/>
                        <a:latin typeface="Cambria Math" panose="02040503050406030204" pitchFamily="18" charset="0"/>
                        <a:ea typeface="Cambria Math" panose="02040503050406030204" pitchFamily="18" charset="0"/>
                      </a:rPr>
                      <m:t>𝑠𝑒𝑟</m:t>
                    </m:r>
                    <m:r>
                      <a:rPr lang="en-US" altLang="ko-KR" b="0" i="1" baseline="-25000" smtClean="0">
                        <a:solidFill>
                          <a:schemeClr val="bg1">
                            <a:lumMod val="85000"/>
                          </a:schemeClr>
                        </a:solidFill>
                        <a:effectLst/>
                        <a:latin typeface="Cambria Math" panose="02040503050406030204" pitchFamily="18" charset="0"/>
                        <a:ea typeface="Cambria Math" panose="02040503050406030204" pitchFamily="18" charset="0"/>
                      </a:rPr>
                      <m:t>32</m:t>
                    </m:r>
                    <m:d>
                      <m:dPr>
                        <m:ctrlPr>
                          <a:rPr lang="en-US" altLang="ko-KR" b="0" i="1" smtClean="0">
                            <a:solidFill>
                              <a:schemeClr val="bg1">
                                <a:lumMod val="85000"/>
                              </a:schemeClr>
                            </a:solidFill>
                            <a:effectLst/>
                            <a:latin typeface="Cambria Math" panose="02040503050406030204" pitchFamily="18" charset="0"/>
                            <a:ea typeface="Cambria Math" panose="02040503050406030204" pitchFamily="18" charset="0"/>
                          </a:rPr>
                        </m:ctrlPr>
                      </m:dPr>
                      <m:e>
                        <m:r>
                          <a:rPr lang="en-US" altLang="ko-KR" b="0" i="1" smtClean="0">
                            <a:solidFill>
                              <a:srgbClr val="FFC700"/>
                            </a:solidFill>
                            <a:effectLst/>
                            <a:latin typeface="Cambria Math" panose="02040503050406030204" pitchFamily="18" charset="0"/>
                            <a:ea typeface="Cambria Math" panose="02040503050406030204" pitchFamily="18" charset="0"/>
                          </a:rPr>
                          <m:t>𝑖</m:t>
                        </m:r>
                      </m:e>
                    </m:d>
                    <m:r>
                      <a:rPr lang="en-US" altLang="ko-KR" b="0" i="1" smtClean="0">
                        <a:solidFill>
                          <a:schemeClr val="bg1">
                            <a:lumMod val="85000"/>
                          </a:schemeClr>
                        </a:solidFill>
                        <a:effectLst/>
                        <a:latin typeface="Cambria Math" panose="02040503050406030204" pitchFamily="18" charset="0"/>
                        <a:ea typeface="Cambria Math" panose="02040503050406030204" pitchFamily="18" charset="0"/>
                      </a:rPr>
                      <m:t>)</m:t>
                    </m:r>
                  </m:oMath>
                </a14:m>
                <a:br>
                  <a:rPr lang="en-US" altLang="ko-KR" dirty="0"/>
                </a:br>
                <a:br>
                  <a:rPr lang="en-US" altLang="ko-KR" b="0" i="0" dirty="0">
                    <a:effectLst/>
                  </a:rPr>
                </a:br>
                <a:endParaRPr lang="en-US" altLang="ko-KR" b="0" i="0" dirty="0">
                  <a:effectLst/>
                </a:endParaRPr>
              </a:p>
              <a:p>
                <a:pPr marL="342900" indent="-342900">
                  <a:buAutoNum type="arabicPeriod"/>
                </a:pPr>
                <a14:m>
                  <m:oMath xmlns:m="http://schemas.openxmlformats.org/officeDocument/2006/math">
                    <m:r>
                      <a:rPr lang="en-US" altLang="ko-KR" b="0" i="1" smtClean="0">
                        <a:effectLst/>
                        <a:latin typeface="Cambria Math" panose="02040503050406030204" pitchFamily="18" charset="0"/>
                      </a:rPr>
                      <m:t>𝐼</m:t>
                    </m:r>
                  </m:oMath>
                </a14:m>
                <a:r>
                  <a:rPr lang="en-US" altLang="ko-KR" b="0" i="0" dirty="0">
                    <a:effectLst/>
                  </a:rPr>
                  <a:t> </a:t>
                </a:r>
                <a:r>
                  <a:rPr lang="ko-KR" altLang="en-US" b="0" i="0" dirty="0">
                    <a:effectLst/>
                  </a:rPr>
                  <a:t>를 </a:t>
                </a:r>
                <a:r>
                  <a:rPr lang="en-US" altLang="ko-KR" b="0" i="0" dirty="0">
                    <a:effectLst/>
                  </a:rPr>
                  <a:t>2</a:t>
                </a:r>
                <a:r>
                  <a:rPr lang="ko-KR" altLang="en-US" b="0" i="0" dirty="0">
                    <a:effectLst/>
                  </a:rPr>
                  <a:t>개의 </a:t>
                </a:r>
                <a:r>
                  <a:rPr lang="en-US" altLang="ko-KR" b="0" i="0" dirty="0">
                    <a:effectLst/>
                  </a:rPr>
                  <a:t>32 bytes </a:t>
                </a:r>
                <a:r>
                  <a:rPr lang="ko-KR" altLang="en-US" b="0" i="0" dirty="0">
                    <a:effectLst/>
                  </a:rPr>
                  <a:t>시퀀스로 나눔 </a:t>
                </a:r>
                <a14:m>
                  <m:oMath xmlns:m="http://schemas.openxmlformats.org/officeDocument/2006/math">
                    <m:r>
                      <a:rPr lang="en-US" altLang="ko-KR" b="0" i="1" smtClean="0">
                        <a:effectLst/>
                        <a:latin typeface="Cambria Math" panose="02040503050406030204" pitchFamily="18" charset="0"/>
                      </a:rPr>
                      <m:t>𝐼</m:t>
                    </m:r>
                    <m:r>
                      <a:rPr lang="en-US" altLang="ko-KR" b="0" i="1" baseline="-25000" smtClean="0">
                        <a:effectLst/>
                        <a:latin typeface="Cambria Math" panose="02040503050406030204" pitchFamily="18" charset="0"/>
                      </a:rPr>
                      <m:t>𝐿</m:t>
                    </m:r>
                    <m:r>
                      <a:rPr lang="en-US" altLang="ko-KR" b="0" i="1" smtClean="0">
                        <a:effectLst/>
                        <a:latin typeface="Cambria Math" panose="02040503050406030204" pitchFamily="18" charset="0"/>
                      </a:rPr>
                      <m:t>, </m:t>
                    </m:r>
                    <m:r>
                      <a:rPr lang="en-US" altLang="ko-KR" b="0" i="1" smtClean="0">
                        <a:effectLst/>
                        <a:latin typeface="Cambria Math" panose="02040503050406030204" pitchFamily="18" charset="0"/>
                      </a:rPr>
                      <m:t>𝐼𝑅</m:t>
                    </m:r>
                  </m:oMath>
                </a14:m>
                <a:endParaRPr lang="en-US" altLang="ko-KR" baseline="-25000" dirty="0"/>
              </a:p>
              <a:p>
                <a:pPr marL="342900" indent="-342900">
                  <a:buAutoNum type="arabicPeriod"/>
                </a:pPr>
                <a:r>
                  <a:rPr lang="ko-KR" altLang="en-US" b="0" i="0" dirty="0">
                    <a:effectLst/>
                  </a:rPr>
                  <a:t>자식 키 </a:t>
                </a:r>
                <a14:m>
                  <m:oMath xmlns:m="http://schemas.openxmlformats.org/officeDocument/2006/math">
                    <m:r>
                      <m:rPr>
                        <m:sty m:val="p"/>
                      </m:rPr>
                      <a:rPr lang="en-US" altLang="ko-KR" b="0" i="0" smtClean="0">
                        <a:effectLst/>
                        <a:latin typeface="Cambria Math" panose="02040503050406030204" pitchFamily="18" charset="0"/>
                      </a:rPr>
                      <m:t>K</m:t>
                    </m:r>
                    <m:r>
                      <a:rPr lang="en-US" altLang="ko-KR" b="0" i="1" baseline="-25000" smtClean="0">
                        <a:effectLst/>
                        <a:latin typeface="Cambria Math" panose="02040503050406030204" pitchFamily="18" charset="0"/>
                      </a:rPr>
                      <m:t>𝑖</m:t>
                    </m:r>
                    <m:r>
                      <a:rPr lang="en-US" altLang="ko-KR" b="0" i="1" smtClean="0">
                        <a:effectLst/>
                        <a:latin typeface="Cambria Math" panose="02040503050406030204" pitchFamily="18" charset="0"/>
                      </a:rPr>
                      <m:t>=</m:t>
                    </m:r>
                    <m:r>
                      <a:rPr lang="en-US" altLang="ko-KR" b="0" i="1" smtClean="0">
                        <a:effectLst/>
                        <a:latin typeface="Cambria Math" panose="02040503050406030204" pitchFamily="18" charset="0"/>
                      </a:rPr>
                      <m:t>𝑝𝑜𝑖𝑛𝑡</m:t>
                    </m:r>
                    <m:r>
                      <a:rPr lang="en-US" altLang="ko-KR" b="0" i="1" smtClean="0">
                        <a:effectLst/>
                        <a:latin typeface="Cambria Math" panose="02040503050406030204" pitchFamily="18" charset="0"/>
                      </a:rPr>
                      <m:t>(</m:t>
                    </m:r>
                    <m:r>
                      <a:rPr lang="en-US" altLang="ko-KR" b="0" i="1" smtClean="0">
                        <a:effectLst/>
                        <a:latin typeface="Cambria Math" panose="02040503050406030204" pitchFamily="18" charset="0"/>
                      </a:rPr>
                      <m:t>𝑝𝑎𝑟𝑠𝑒</m:t>
                    </m:r>
                    <m:r>
                      <a:rPr lang="en-US" altLang="ko-KR" b="0" i="1" baseline="-25000" smtClean="0">
                        <a:effectLst/>
                        <a:latin typeface="Cambria Math" panose="02040503050406030204" pitchFamily="18" charset="0"/>
                      </a:rPr>
                      <m:t>256</m:t>
                    </m:r>
                    <m:d>
                      <m:dPr>
                        <m:ctrlPr>
                          <a:rPr lang="en-US" altLang="ko-KR" b="0" i="1" smtClean="0">
                            <a:effectLst/>
                            <a:latin typeface="Cambria Math" panose="02040503050406030204" pitchFamily="18" charset="0"/>
                          </a:rPr>
                        </m:ctrlPr>
                      </m:dPr>
                      <m:e>
                        <m:r>
                          <a:rPr lang="en-US" altLang="ko-KR" b="0" i="1" smtClean="0">
                            <a:effectLst/>
                            <a:latin typeface="Cambria Math" panose="02040503050406030204" pitchFamily="18" charset="0"/>
                          </a:rPr>
                          <m:t>𝐼</m:t>
                        </m:r>
                        <m:r>
                          <a:rPr lang="en-US" altLang="ko-KR" b="0" i="1" baseline="-25000" smtClean="0">
                            <a:effectLst/>
                            <a:latin typeface="Cambria Math" panose="02040503050406030204" pitchFamily="18" charset="0"/>
                          </a:rPr>
                          <m:t>𝐿</m:t>
                        </m:r>
                      </m:e>
                    </m:d>
                    <m:r>
                      <a:rPr lang="en-US" altLang="ko-KR" b="0" i="1" smtClean="0">
                        <a:effectLst/>
                        <a:latin typeface="Cambria Math" panose="02040503050406030204" pitchFamily="18" charset="0"/>
                      </a:rPr>
                      <m:t>)+</m:t>
                    </m:r>
                    <m:r>
                      <a:rPr lang="en-US" altLang="ko-KR" b="0" i="1" smtClean="0">
                        <a:effectLst/>
                        <a:latin typeface="Cambria Math" panose="02040503050406030204" pitchFamily="18" charset="0"/>
                      </a:rPr>
                      <m:t>𝐾𝑝𝑎</m:t>
                    </m:r>
                    <m:r>
                      <a:rPr lang="en-US" altLang="ko-KR" b="0" i="1" baseline="-25000" smtClean="0">
                        <a:effectLst/>
                        <a:latin typeface="Cambria Math" panose="02040503050406030204" pitchFamily="18" charset="0"/>
                      </a:rPr>
                      <m:t>𝑟</m:t>
                    </m:r>
                  </m:oMath>
                </a14:m>
                <a:endParaRPr lang="en-US" altLang="ko-KR" dirty="0"/>
              </a:p>
              <a:p>
                <a:pPr marL="342900" indent="-342900">
                  <a:buAutoNum type="arabicPeriod"/>
                </a:pPr>
                <a:r>
                  <a:rPr lang="ko-KR" altLang="en-US" dirty="0"/>
                  <a:t>자식 체인코드 </a:t>
                </a:r>
                <a14:m>
                  <m:oMath xmlns:m="http://schemas.openxmlformats.org/officeDocument/2006/math">
                    <m:r>
                      <a:rPr lang="en-US" altLang="ko-KR" b="0" i="1" smtClean="0">
                        <a:latin typeface="Cambria Math" panose="02040503050406030204" pitchFamily="18" charset="0"/>
                      </a:rPr>
                      <m:t>𝑐</m:t>
                    </m:r>
                    <m:r>
                      <a:rPr lang="en-US" altLang="ko-KR" b="0" i="1" baseline="-25000" smtClean="0">
                        <a:latin typeface="Cambria Math" panose="02040503050406030204" pitchFamily="18" charset="0"/>
                      </a:rPr>
                      <m:t>𝑖</m:t>
                    </m:r>
                    <m:r>
                      <a:rPr lang="en-US" altLang="ko-KR" b="0" i="1" smtClean="0">
                        <a:latin typeface="Cambria Math" panose="02040503050406030204" pitchFamily="18" charset="0"/>
                      </a:rPr>
                      <m:t>=</m:t>
                    </m:r>
                    <m:r>
                      <a:rPr lang="en-US" altLang="ko-KR" b="0" i="1" smtClean="0">
                        <a:latin typeface="Cambria Math" panose="02040503050406030204" pitchFamily="18" charset="0"/>
                      </a:rPr>
                      <m:t>𝐼𝑅</m:t>
                    </m:r>
                  </m:oMath>
                </a14:m>
                <a:endParaRPr lang="en-US" altLang="ko-KR" baseline="-25000" dirty="0"/>
              </a:p>
              <a:p>
                <a:pPr marL="342900" indent="-342900">
                  <a:buAutoNum type="arabicPeriod"/>
                </a:pPr>
                <a14:m>
                  <m:oMath xmlns:m="http://schemas.openxmlformats.org/officeDocument/2006/math">
                    <m:r>
                      <a:rPr lang="en-US" altLang="ko-KR" b="0" i="1" smtClean="0">
                        <a:latin typeface="Cambria Math" panose="02040503050406030204" pitchFamily="18" charset="0"/>
                      </a:rPr>
                      <m:t>𝑝𝑎𝑟𝑠𝑒</m:t>
                    </m:r>
                    <m:r>
                      <a:rPr lang="en-US" altLang="ko-KR" b="0" i="1" baseline="-25000" smtClean="0">
                        <a:latin typeface="Cambria Math" panose="02040503050406030204" pitchFamily="18" charset="0"/>
                      </a:rPr>
                      <m:t>256</m:t>
                    </m:r>
                    <m:d>
                      <m:dPr>
                        <m:ctrlPr>
                          <a:rPr lang="en-US" altLang="ko-KR" b="0" i="1" smtClean="0">
                            <a:latin typeface="Cambria Math" panose="02040503050406030204" pitchFamily="18" charset="0"/>
                          </a:rPr>
                        </m:ctrlPr>
                      </m:dPr>
                      <m:e>
                        <m:r>
                          <a:rPr lang="en-US" altLang="ko-KR" b="0" i="1" smtClean="0">
                            <a:latin typeface="Cambria Math" panose="02040503050406030204" pitchFamily="18" charset="0"/>
                          </a:rPr>
                          <m:t>𝐼</m:t>
                        </m:r>
                        <m:r>
                          <a:rPr lang="en-US" altLang="ko-KR" b="0" i="1" baseline="-25000" smtClean="0">
                            <a:latin typeface="Cambria Math" panose="02040503050406030204" pitchFamily="18" charset="0"/>
                          </a:rPr>
                          <m:t>𝐿</m:t>
                        </m:r>
                      </m:e>
                    </m:d>
                    <m:r>
                      <a:rPr lang="en-US" altLang="ko-KR" b="0" i="1" smtClean="0">
                        <a:latin typeface="Cambria Math" panose="02040503050406030204" pitchFamily="18" charset="0"/>
                      </a:rPr>
                      <m:t>&gt;</m:t>
                    </m:r>
                    <m:r>
                      <a:rPr lang="en-US" altLang="ko-KR" b="0" i="1" smtClean="0">
                        <a:latin typeface="Cambria Math" panose="02040503050406030204" pitchFamily="18" charset="0"/>
                      </a:rPr>
                      <m:t>𝑛</m:t>
                    </m:r>
                  </m:oMath>
                </a14:m>
                <a:r>
                  <a:rPr lang="en-US" altLang="ko-KR" dirty="0"/>
                  <a:t> </a:t>
                </a:r>
                <a:r>
                  <a:rPr lang="ko-KR" altLang="en-US" dirty="0"/>
                  <a:t>또는 </a:t>
                </a:r>
                <a14:m>
                  <m:oMath xmlns:m="http://schemas.openxmlformats.org/officeDocument/2006/math">
                    <m:r>
                      <m:rPr>
                        <m:sty m:val="p"/>
                      </m:rPr>
                      <a:rPr lang="en-US" altLang="ko-KR" b="0" i="0" smtClean="0">
                        <a:latin typeface="Cambria Math" panose="02040503050406030204" pitchFamily="18" charset="0"/>
                      </a:rPr>
                      <m:t>K</m:t>
                    </m:r>
                    <m:r>
                      <a:rPr lang="en-US" altLang="ko-KR" b="0" i="1" baseline="-25000" smtClean="0">
                        <a:latin typeface="Cambria Math" panose="02040503050406030204" pitchFamily="18" charset="0"/>
                      </a:rPr>
                      <m:t>𝑖</m:t>
                    </m:r>
                    <m:r>
                      <a:rPr lang="en-US" altLang="ko-KR" b="0" i="1" smtClean="0">
                        <a:latin typeface="Cambria Math" panose="02040503050406030204" pitchFamily="18" charset="0"/>
                      </a:rPr>
                      <m:t>=</m:t>
                    </m:r>
                    <m:r>
                      <a:rPr lang="ko-KR" altLang="en-US" i="1">
                        <a:latin typeface="Cambria Math" panose="02040503050406030204" pitchFamily="18" charset="0"/>
                      </a:rPr>
                      <m:t>𝜙</m:t>
                    </m:r>
                    <m:r>
                      <a:rPr lang="en-US" altLang="ko-KR" b="0" i="1" smtClean="0">
                        <a:latin typeface="Cambria Math" panose="02040503050406030204" pitchFamily="18" charset="0"/>
                      </a:rPr>
                      <m:t>(</m:t>
                    </m:r>
                    <m:r>
                      <a:rPr lang="en-US" altLang="ko-KR" b="0" i="1" smtClean="0">
                        <a:latin typeface="Cambria Math" panose="02040503050406030204" pitchFamily="18" charset="0"/>
                      </a:rPr>
                      <m:t>𝑖𝑛𝑓𝑖𝑛𝑖𝑡𝑦</m:t>
                    </m:r>
                    <m:r>
                      <a:rPr lang="en-US" altLang="ko-KR" b="0" i="1" smtClean="0">
                        <a:latin typeface="Cambria Math" panose="02040503050406030204" pitchFamily="18" charset="0"/>
                      </a:rPr>
                      <m:t>)</m:t>
                    </m:r>
                  </m:oMath>
                </a14:m>
                <a:r>
                  <a:rPr lang="ko-KR" altLang="en-US" dirty="0"/>
                  <a:t> </a:t>
                </a:r>
                <a:r>
                  <a:rPr lang="ko-KR" altLang="en-US" b="0" i="0" dirty="0">
                    <a:effectLst/>
                  </a:rPr>
                  <a:t>인 경우 </a:t>
                </a:r>
                <a:r>
                  <a:rPr lang="ko-KR" altLang="en-US" b="0" i="0" dirty="0" err="1">
                    <a:effectLst/>
                  </a:rPr>
                  <a:t>비유효</a:t>
                </a:r>
                <a:r>
                  <a:rPr lang="en-US" altLang="ko-KR" dirty="0"/>
                  <a:t>(Invalid)</a:t>
                </a:r>
                <a:br>
                  <a:rPr lang="en-US" altLang="ko-KR" dirty="0"/>
                </a:br>
                <a:br>
                  <a:rPr lang="en-US" altLang="ko-KR" sz="900" b="0" i="0" dirty="0">
                    <a:effectLst/>
                  </a:rPr>
                </a:br>
                <a:r>
                  <a:rPr lang="ko-KR" altLang="en-US" b="0" i="0" dirty="0">
                    <a:effectLst/>
                  </a:rPr>
                  <a:t>다음 </a:t>
                </a:r>
                <a:r>
                  <a:rPr lang="en-US" altLang="ko-KR" b="0" i="0" dirty="0">
                    <a:effectLst/>
                  </a:rPr>
                  <a:t>index</a:t>
                </a:r>
                <a:r>
                  <a:rPr lang="ko-KR" altLang="en-US" b="0" i="0" dirty="0">
                    <a:effectLst/>
                  </a:rPr>
                  <a:t>를 사용</a:t>
                </a:r>
                <a:endParaRPr lang="en-US" altLang="ko-KR" b="0" i="0" dirty="0">
                  <a:effectLst/>
                </a:endParaRPr>
              </a:p>
            </p:txBody>
          </p:sp>
        </mc:Choice>
        <mc:Fallback>
          <p:sp>
            <p:nvSpPr>
              <p:cNvPr id="2" name="내용 개체 틀 1">
                <a:extLst>
                  <a:ext uri="{FF2B5EF4-FFF2-40B4-BE49-F238E27FC236}">
                    <a16:creationId xmlns:a16="http://schemas.microsoft.com/office/drawing/2014/main" id="{D4944194-B30C-4341-966B-2EF1A8D77592}"/>
                  </a:ext>
                </a:extLst>
              </p:cNvPr>
              <p:cNvSpPr>
                <a:spLocks noGrp="1" noRot="1" noChangeAspect="1" noMove="1" noResize="1" noEditPoints="1" noAdjustHandles="1" noChangeArrowheads="1" noChangeShapeType="1" noTextEdit="1"/>
              </p:cNvSpPr>
              <p:nvPr>
                <p:ph idx="1"/>
              </p:nvPr>
            </p:nvSpPr>
            <p:spPr>
              <a:xfrm>
                <a:off x="241299" y="674860"/>
                <a:ext cx="11683999" cy="6030740"/>
              </a:xfrm>
              <a:blipFill>
                <a:blip r:embed="rId2"/>
                <a:stretch>
                  <a:fillRect l="-574" t="-303"/>
                </a:stretch>
              </a:blipFill>
            </p:spPr>
            <p:txBody>
              <a:bodyPr/>
              <a:lstStyle/>
              <a:p>
                <a:r>
                  <a:rPr lang="ko-KR" altLang="en-US">
                    <a:noFill/>
                  </a:rPr>
                  <a:t> </a:t>
                </a:r>
              </a:p>
            </p:txBody>
          </p:sp>
        </mc:Fallback>
      </mc:AlternateContent>
      <p:sp>
        <p:nvSpPr>
          <p:cNvPr id="3" name="제목 2">
            <a:extLst>
              <a:ext uri="{FF2B5EF4-FFF2-40B4-BE49-F238E27FC236}">
                <a16:creationId xmlns:a16="http://schemas.microsoft.com/office/drawing/2014/main" id="{506CFD5D-FCDC-4944-BF15-96F39B5533DD}"/>
              </a:ext>
            </a:extLst>
          </p:cNvPr>
          <p:cNvSpPr>
            <a:spLocks noGrp="1"/>
          </p:cNvSpPr>
          <p:nvPr>
            <p:ph type="title"/>
          </p:nvPr>
        </p:nvSpPr>
        <p:spPr/>
        <p:txBody>
          <a:bodyPr/>
          <a:lstStyle/>
          <a:p>
            <a:r>
              <a:rPr lang="en-US" altLang="ko-KR" dirty="0"/>
              <a:t>BIP-32 HD(Hierarchical Deterministic) Wallets</a:t>
            </a:r>
            <a:endParaRPr lang="ko-KR" altLang="en-US" dirty="0"/>
          </a:p>
        </p:txBody>
      </p:sp>
      <mc:AlternateContent xmlns:mc="http://schemas.openxmlformats.org/markup-compatibility/2006">
        <mc:Choice xmlns:a14="http://schemas.microsoft.com/office/drawing/2010/main" Requires="a14">
          <p:graphicFrame>
            <p:nvGraphicFramePr>
              <p:cNvPr id="9" name="표 8">
                <a:extLst>
                  <a:ext uri="{FF2B5EF4-FFF2-40B4-BE49-F238E27FC236}">
                    <a16:creationId xmlns:a16="http://schemas.microsoft.com/office/drawing/2014/main" id="{9DF1B8DE-B04E-4619-B449-26F6A3CCF73D}"/>
                  </a:ext>
                </a:extLst>
              </p:cNvPr>
              <p:cNvGraphicFramePr>
                <a:graphicFrameLocks noGrp="1"/>
              </p:cNvGraphicFramePr>
              <p:nvPr/>
            </p:nvGraphicFramePr>
            <p:xfrm>
              <a:off x="6511702" y="4807889"/>
              <a:ext cx="5413596" cy="1889760"/>
            </p:xfrm>
            <a:graphic>
              <a:graphicData uri="http://schemas.openxmlformats.org/drawingml/2006/table">
                <a:tbl>
                  <a:tblPr firstRow="1" bandRow="1">
                    <a:tableStyleId>{5C22544A-7EE6-4342-B048-85BDC9FD1C3A}</a:tableStyleId>
                  </a:tblPr>
                  <a:tblGrid>
                    <a:gridCol w="1164774">
                      <a:extLst>
                        <a:ext uri="{9D8B030D-6E8A-4147-A177-3AD203B41FA5}">
                          <a16:colId xmlns:a16="http://schemas.microsoft.com/office/drawing/2014/main" val="3814592810"/>
                        </a:ext>
                      </a:extLst>
                    </a:gridCol>
                    <a:gridCol w="4248822">
                      <a:extLst>
                        <a:ext uri="{9D8B030D-6E8A-4147-A177-3AD203B41FA5}">
                          <a16:colId xmlns:a16="http://schemas.microsoft.com/office/drawing/2014/main" val="3152457692"/>
                        </a:ext>
                      </a:extLst>
                    </a:gridCol>
                  </a:tblGrid>
                  <a:tr h="0">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ko-KR" sz="1200" b="0" i="1" smtClean="0">
                                    <a:solidFill>
                                      <a:schemeClr val="bg1">
                                        <a:lumMod val="85000"/>
                                      </a:schemeClr>
                                    </a:solidFill>
                                    <a:latin typeface="Cambria Math" panose="02040503050406030204" pitchFamily="18" charset="0"/>
                                  </a:rPr>
                                  <m:t>𝑝𝑜𝑖𝑛𝑡</m:t>
                                </m:r>
                                <m:r>
                                  <a:rPr lang="en-US" altLang="ko-KR" sz="1200" b="0" i="1" smtClean="0">
                                    <a:solidFill>
                                      <a:schemeClr val="bg1">
                                        <a:lumMod val="85000"/>
                                      </a:schemeClr>
                                    </a:solidFill>
                                    <a:latin typeface="Cambria Math" panose="02040503050406030204" pitchFamily="18" charset="0"/>
                                  </a:rPr>
                                  <m:t>(</m:t>
                                </m:r>
                                <m:r>
                                  <a:rPr lang="en-US" altLang="ko-KR" sz="1200" b="0" i="1" smtClean="0">
                                    <a:solidFill>
                                      <a:schemeClr val="bg1">
                                        <a:lumMod val="85000"/>
                                      </a:schemeClr>
                                    </a:solidFill>
                                    <a:latin typeface="Cambria Math" panose="02040503050406030204" pitchFamily="18" charset="0"/>
                                  </a:rPr>
                                  <m:t>𝑝</m:t>
                                </m:r>
                                <m:r>
                                  <a:rPr lang="en-US" altLang="ko-KR" sz="1200" b="0" i="1" smtClean="0">
                                    <a:solidFill>
                                      <a:schemeClr val="bg1">
                                        <a:lumMod val="85000"/>
                                      </a:schemeClr>
                                    </a:solidFill>
                                    <a:latin typeface="Cambria Math" panose="02040503050406030204" pitchFamily="18" charset="0"/>
                                  </a:rPr>
                                  <m:t>)</m:t>
                                </m:r>
                              </m:oMath>
                            </m:oMathPara>
                          </a14:m>
                          <a:endParaRPr lang="ko-KR" altLang="en-US" sz="1200" b="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200" b="0" dirty="0">
                              <a:solidFill>
                                <a:schemeClr val="bg1">
                                  <a:lumMod val="85000"/>
                                </a:schemeClr>
                              </a:solidFill>
                            </a:rPr>
                            <a:t>Private Key p</a:t>
                          </a:r>
                          <a:r>
                            <a:rPr lang="ko-KR" altLang="en-US" sz="1200" b="0" dirty="0">
                              <a:solidFill>
                                <a:schemeClr val="bg1">
                                  <a:lumMod val="85000"/>
                                </a:schemeClr>
                              </a:solidFill>
                            </a:rPr>
                            <a:t> 의 타원 곡선 상 </a:t>
                          </a:r>
                          <a:r>
                            <a:rPr lang="en-US" altLang="ko-KR" sz="1200" b="0" dirty="0">
                              <a:solidFill>
                                <a:schemeClr val="bg1">
                                  <a:lumMod val="85000"/>
                                </a:schemeClr>
                              </a:solidFill>
                            </a:rPr>
                            <a:t>Public Key </a:t>
                          </a:r>
                          <a:r>
                            <a:rPr lang="ko-KR" altLang="en-US" sz="1200" b="0" dirty="0">
                              <a:solidFill>
                                <a:schemeClr val="bg1">
                                  <a:lumMod val="85000"/>
                                </a:schemeClr>
                              </a:solidFill>
                            </a:rPr>
                            <a:t>좌표</a:t>
                          </a:r>
                          <a:br>
                            <a:rPr lang="en-US" altLang="ko-KR" sz="1200" b="0" dirty="0">
                              <a:solidFill>
                                <a:schemeClr val="bg1">
                                  <a:lumMod val="85000"/>
                                </a:schemeClr>
                              </a:solidFill>
                            </a:rPr>
                          </a:br>
                          <a14:m>
                            <m:oMathPara xmlns:m="http://schemas.openxmlformats.org/officeDocument/2006/math">
                              <m:oMathParaPr>
                                <m:jc m:val="centerGroup"/>
                              </m:oMathParaPr>
                              <m:oMath xmlns:m="http://schemas.openxmlformats.org/officeDocument/2006/math">
                                <m:r>
                                  <m:rPr>
                                    <m:sty m:val="p"/>
                                  </m:rPr>
                                  <a:rPr lang="en-US" altLang="ko-KR" sz="1200" dirty="0" smtClean="0">
                                    <a:solidFill>
                                      <a:schemeClr val="bg1">
                                        <a:lumMod val="85000"/>
                                      </a:schemeClr>
                                    </a:solidFill>
                                    <a:latin typeface="Cambria Math" panose="02040503050406030204" pitchFamily="18" charset="0"/>
                                  </a:rPr>
                                  <m:t>p</m:t>
                                </m:r>
                                <m:r>
                                  <m:rPr>
                                    <m:sty m:val="p"/>
                                  </m:rPr>
                                  <a:rPr lang="en-US" altLang="ko-KR" sz="1200" b="0" i="0" dirty="0" smtClean="0">
                                    <a:solidFill>
                                      <a:schemeClr val="bg1">
                                        <a:lumMod val="85000"/>
                                      </a:schemeClr>
                                    </a:solidFill>
                                    <a:latin typeface="Cambria Math" panose="02040503050406030204" pitchFamily="18" charset="0"/>
                                  </a:rPr>
                                  <m:t>oint</m:t>
                                </m:r>
                                <m:d>
                                  <m:dPr>
                                    <m:ctrlPr>
                                      <a:rPr lang="en-US" altLang="ko-KR" sz="1200" b="0" i="1" dirty="0" smtClean="0">
                                        <a:solidFill>
                                          <a:schemeClr val="bg1">
                                            <a:lumMod val="85000"/>
                                          </a:schemeClr>
                                        </a:solidFill>
                                        <a:latin typeface="Cambria Math" panose="02040503050406030204" pitchFamily="18" charset="0"/>
                                      </a:rPr>
                                    </m:ctrlPr>
                                  </m:dPr>
                                  <m:e>
                                    <m:r>
                                      <m:rPr>
                                        <m:sty m:val="p"/>
                                      </m:rPr>
                                      <a:rPr lang="en-US" altLang="ko-KR" sz="1200" b="0" i="0" dirty="0" smtClean="0">
                                        <a:solidFill>
                                          <a:schemeClr val="bg1">
                                            <a:lumMod val="85000"/>
                                          </a:schemeClr>
                                        </a:solidFill>
                                        <a:latin typeface="Cambria Math" panose="02040503050406030204" pitchFamily="18" charset="0"/>
                                      </a:rPr>
                                      <m:t>p</m:t>
                                    </m:r>
                                  </m:e>
                                </m:d>
                                <m:r>
                                  <a:rPr lang="en-US" altLang="ko-KR" sz="1200" b="0" i="0" dirty="0" smtClean="0">
                                    <a:solidFill>
                                      <a:schemeClr val="bg1">
                                        <a:lumMod val="85000"/>
                                      </a:schemeClr>
                                    </a:solidFill>
                                    <a:latin typeface="Cambria Math" panose="02040503050406030204" pitchFamily="18" charset="0"/>
                                  </a:rPr>
                                  <m:t>= </m:t>
                                </m:r>
                                <m:r>
                                  <a:rPr lang="en-US" altLang="ko-KR" sz="1200" b="0" i="1" smtClean="0">
                                    <a:solidFill>
                                      <a:schemeClr val="bg1">
                                        <a:lumMod val="85000"/>
                                      </a:schemeClr>
                                    </a:solidFill>
                                    <a:latin typeface="Cambria Math" panose="02040503050406030204" pitchFamily="18" charset="0"/>
                                  </a:rPr>
                                  <m:t>𝑝</m:t>
                                </m:r>
                                <m:r>
                                  <a:rPr lang="en-US" altLang="ko-KR" sz="1200" b="0" i="1" smtClean="0">
                                    <a:solidFill>
                                      <a:schemeClr val="bg1">
                                        <a:lumMod val="85000"/>
                                      </a:schemeClr>
                                    </a:solidFill>
                                    <a:latin typeface="Cambria Math" panose="02040503050406030204" pitchFamily="18" charset="0"/>
                                  </a:rPr>
                                  <m:t> ∗</m:t>
                                </m:r>
                                <m:r>
                                  <a:rPr lang="en-US" altLang="ko-KR" sz="1200" b="0" i="1" smtClean="0">
                                    <a:solidFill>
                                      <a:schemeClr val="bg1">
                                        <a:lumMod val="85000"/>
                                      </a:schemeClr>
                                    </a:solidFill>
                                    <a:latin typeface="Cambria Math" panose="02040503050406030204" pitchFamily="18" charset="0"/>
                                  </a:rPr>
                                  <m:t>𝐺</m:t>
                                </m:r>
                              </m:oMath>
                            </m:oMathPara>
                          </a14:m>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292608043"/>
                      </a:ext>
                    </a:extLst>
                  </a:tr>
                  <a:tr h="0">
                    <a:tc>
                      <a:txBody>
                        <a:bodyPr/>
                        <a:lstStyle/>
                        <a:p>
                          <a:pPr latinLnBrk="1"/>
                          <a14:m>
                            <m:oMathPara xmlns:m="http://schemas.openxmlformats.org/officeDocument/2006/math">
                              <m:oMathParaPr>
                                <m:jc m:val="centerGroup"/>
                              </m:oMathParaPr>
                              <m:oMath xmlns:m="http://schemas.openxmlformats.org/officeDocument/2006/math">
                                <m:r>
                                  <a:rPr lang="en-US" altLang="ko-KR" sz="1200" b="0" i="1" smtClean="0">
                                    <a:solidFill>
                                      <a:schemeClr val="bg1">
                                        <a:lumMod val="85000"/>
                                      </a:schemeClr>
                                    </a:solidFill>
                                    <a:latin typeface="Cambria Math" panose="02040503050406030204" pitchFamily="18" charset="0"/>
                                  </a:rPr>
                                  <m:t>𝑠𝑒𝑟</m:t>
                                </m:r>
                                <m:r>
                                  <a:rPr lang="en-US" altLang="ko-KR" sz="1200" b="0" i="1" baseline="-25000" smtClean="0">
                                    <a:solidFill>
                                      <a:schemeClr val="bg1">
                                        <a:lumMod val="85000"/>
                                      </a:schemeClr>
                                    </a:solidFill>
                                    <a:latin typeface="Cambria Math" panose="02040503050406030204" pitchFamily="18" charset="0"/>
                                  </a:rPr>
                                  <m:t>32</m:t>
                                </m:r>
                                <m:r>
                                  <a:rPr lang="en-US" altLang="ko-KR" sz="1200" b="0" i="1" smtClean="0">
                                    <a:solidFill>
                                      <a:schemeClr val="bg1">
                                        <a:lumMod val="85000"/>
                                      </a:schemeClr>
                                    </a:solidFill>
                                    <a:latin typeface="Cambria Math" panose="02040503050406030204" pitchFamily="18" charset="0"/>
                                  </a:rPr>
                                  <m:t>(</m:t>
                                </m:r>
                                <m:r>
                                  <a:rPr lang="en-US" altLang="ko-KR" sz="1200" b="0" i="1" smtClean="0">
                                    <a:solidFill>
                                      <a:schemeClr val="bg1">
                                        <a:lumMod val="85000"/>
                                      </a:schemeClr>
                                    </a:solidFill>
                                    <a:latin typeface="Cambria Math" panose="02040503050406030204" pitchFamily="18" charset="0"/>
                                  </a:rPr>
                                  <m:t>𝑖</m:t>
                                </m:r>
                                <m:r>
                                  <a:rPr lang="en-US" altLang="ko-KR" sz="1200" b="0" i="1" smtClean="0">
                                    <a:solidFill>
                                      <a:schemeClr val="bg1">
                                        <a:lumMod val="85000"/>
                                      </a:schemeClr>
                                    </a:solidFill>
                                    <a:latin typeface="Cambria Math" panose="02040503050406030204" pitchFamily="18" charset="0"/>
                                  </a:rPr>
                                  <m:t>)</m:t>
                                </m:r>
                              </m:oMath>
                            </m:oMathPara>
                          </a14:m>
                          <a:endParaRPr lang="ko-KR" altLang="en-US" sz="120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200" dirty="0">
                              <a:solidFill>
                                <a:schemeClr val="bg1">
                                  <a:lumMod val="85000"/>
                                </a:schemeClr>
                              </a:solidFill>
                            </a:rPr>
                            <a:t>32 bits unsigned integer</a:t>
                          </a:r>
                          <a:r>
                            <a:rPr lang="ko-KR" altLang="en-US" sz="1200" dirty="0">
                              <a:solidFill>
                                <a:schemeClr val="bg1">
                                  <a:lumMod val="85000"/>
                                </a:schemeClr>
                              </a:solidFill>
                            </a:rPr>
                            <a:t> </a:t>
                          </a:r>
                          <a:r>
                            <a:rPr lang="en-US" altLang="ko-KR" sz="1200" dirty="0" err="1">
                              <a:solidFill>
                                <a:schemeClr val="bg1">
                                  <a:lumMod val="85000"/>
                                </a:schemeClr>
                              </a:solidFill>
                            </a:rPr>
                            <a:t>i</a:t>
                          </a:r>
                          <a:r>
                            <a:rPr lang="en-US" altLang="ko-KR" sz="1200" dirty="0">
                              <a:solidFill>
                                <a:schemeClr val="bg1">
                                  <a:lumMod val="85000"/>
                                </a:schemeClr>
                              </a:solidFill>
                            </a:rPr>
                            <a:t> </a:t>
                          </a:r>
                          <a:r>
                            <a:rPr lang="ko-KR" altLang="en-US" sz="1200" dirty="0">
                              <a:solidFill>
                                <a:schemeClr val="bg1">
                                  <a:lumMod val="85000"/>
                                </a:schemeClr>
                              </a:solidFill>
                            </a:rPr>
                            <a:t>를 </a:t>
                          </a:r>
                          <a:r>
                            <a:rPr lang="en-US" altLang="ko-KR" sz="1200" dirty="0">
                              <a:solidFill>
                                <a:schemeClr val="bg1">
                                  <a:lumMod val="85000"/>
                                </a:schemeClr>
                              </a:solidFill>
                            </a:rPr>
                            <a:t>4 bytes</a:t>
                          </a:r>
                          <a:r>
                            <a:rPr lang="ko-KR" altLang="en-US" sz="1200" dirty="0">
                              <a:solidFill>
                                <a:schemeClr val="bg1">
                                  <a:lumMod val="85000"/>
                                </a:schemeClr>
                              </a:solidFill>
                            </a:rPr>
                            <a:t>로 직렬화</a:t>
                          </a:r>
                          <a:r>
                            <a:rPr lang="en-US" altLang="ko-KR" sz="1200" dirty="0">
                              <a:solidFill>
                                <a:schemeClr val="bg1">
                                  <a:lumMod val="85000"/>
                                </a:schemeClr>
                              </a:solidFill>
                            </a:rPr>
                            <a:t>(serialize)</a:t>
                          </a:r>
                          <a:r>
                            <a:rPr lang="ko-KR" altLang="en-US" sz="1200" dirty="0">
                              <a:solidFill>
                                <a:schemeClr val="bg1">
                                  <a:lumMod val="85000"/>
                                </a:schemeClr>
                              </a:solidFill>
                            </a:rPr>
                            <a:t> </a:t>
                          </a:r>
                          <a:r>
                            <a:rPr lang="en-US" altLang="ko-KR" sz="1200" dirty="0">
                              <a:solidFill>
                                <a:schemeClr val="bg1">
                                  <a:lumMod val="85000"/>
                                </a:schemeClr>
                              </a:solidFill>
                            </a:rPr>
                            <a:t>(Big Endian)</a:t>
                          </a:r>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666781819"/>
                      </a:ext>
                    </a:extLst>
                  </a:tr>
                  <a:tr h="0">
                    <a:tc>
                      <a:txBody>
                        <a:bodyPr/>
                        <a:lstStyle/>
                        <a:p>
                          <a:pPr latinLnBrk="1"/>
                          <a14:m>
                            <m:oMathPara xmlns:m="http://schemas.openxmlformats.org/officeDocument/2006/math">
                              <m:oMathParaPr>
                                <m:jc m:val="centerGroup"/>
                              </m:oMathParaPr>
                              <m:oMath xmlns:m="http://schemas.openxmlformats.org/officeDocument/2006/math">
                                <m:r>
                                  <a:rPr lang="en-US" altLang="ko-KR" sz="1200" b="0" i="1" smtClean="0">
                                    <a:solidFill>
                                      <a:schemeClr val="bg1">
                                        <a:lumMod val="85000"/>
                                      </a:schemeClr>
                                    </a:solidFill>
                                    <a:latin typeface="Cambria Math" panose="02040503050406030204" pitchFamily="18" charset="0"/>
                                  </a:rPr>
                                  <m:t>𝑠𝑒𝑟</m:t>
                                </m:r>
                                <m:r>
                                  <a:rPr lang="en-US" altLang="ko-KR" sz="1200" b="0" i="1" baseline="-25000" smtClean="0">
                                    <a:solidFill>
                                      <a:schemeClr val="bg1">
                                        <a:lumMod val="85000"/>
                                      </a:schemeClr>
                                    </a:solidFill>
                                    <a:latin typeface="Cambria Math" panose="02040503050406030204" pitchFamily="18" charset="0"/>
                                  </a:rPr>
                                  <m:t>256</m:t>
                                </m:r>
                                <m:r>
                                  <a:rPr lang="en-US" altLang="ko-KR" sz="1200" b="0" i="1" smtClean="0">
                                    <a:solidFill>
                                      <a:schemeClr val="bg1">
                                        <a:lumMod val="85000"/>
                                      </a:schemeClr>
                                    </a:solidFill>
                                    <a:latin typeface="Cambria Math" panose="02040503050406030204" pitchFamily="18" charset="0"/>
                                  </a:rPr>
                                  <m:t>(</m:t>
                                </m:r>
                                <m:r>
                                  <a:rPr lang="en-US" altLang="ko-KR" sz="1200" b="0" i="1" smtClean="0">
                                    <a:solidFill>
                                      <a:schemeClr val="bg1">
                                        <a:lumMod val="85000"/>
                                      </a:schemeClr>
                                    </a:solidFill>
                                    <a:latin typeface="Cambria Math" panose="02040503050406030204" pitchFamily="18" charset="0"/>
                                  </a:rPr>
                                  <m:t>𝑝</m:t>
                                </m:r>
                                <m:r>
                                  <a:rPr lang="en-US" altLang="ko-KR" sz="1200" b="0" i="1" smtClean="0">
                                    <a:solidFill>
                                      <a:schemeClr val="bg1">
                                        <a:lumMod val="85000"/>
                                      </a:schemeClr>
                                    </a:solidFill>
                                    <a:latin typeface="Cambria Math" panose="02040503050406030204" pitchFamily="18" charset="0"/>
                                  </a:rPr>
                                  <m:t>)</m:t>
                                </m:r>
                              </m:oMath>
                            </m:oMathPara>
                          </a14:m>
                          <a:endParaRPr lang="ko-KR" altLang="en-US" sz="120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ko-KR" altLang="en-US" sz="1200" dirty="0">
                              <a:solidFill>
                                <a:schemeClr val="bg1">
                                  <a:lumMod val="85000"/>
                                </a:schemeClr>
                              </a:solidFill>
                            </a:rPr>
                            <a:t>정수 </a:t>
                          </a:r>
                          <a:r>
                            <a:rPr lang="en-US" altLang="ko-KR" sz="1200" dirty="0">
                              <a:solidFill>
                                <a:schemeClr val="bg1">
                                  <a:lumMod val="85000"/>
                                </a:schemeClr>
                              </a:solidFill>
                            </a:rPr>
                            <a:t>p</a:t>
                          </a:r>
                          <a:r>
                            <a:rPr lang="ko-KR" altLang="en-US" sz="1200" dirty="0">
                              <a:solidFill>
                                <a:schemeClr val="bg1">
                                  <a:lumMod val="85000"/>
                                </a:schemeClr>
                              </a:solidFill>
                            </a:rPr>
                            <a:t>를 </a:t>
                          </a:r>
                          <a:r>
                            <a:rPr lang="en-US" altLang="ko-KR" sz="1200" dirty="0">
                              <a:solidFill>
                                <a:schemeClr val="bg1">
                                  <a:lumMod val="85000"/>
                                </a:schemeClr>
                              </a:solidFill>
                            </a:rPr>
                            <a:t>32 bytes</a:t>
                          </a:r>
                          <a:r>
                            <a:rPr lang="ko-KR" altLang="en-US" sz="1200" dirty="0">
                              <a:solidFill>
                                <a:schemeClr val="bg1">
                                  <a:lumMod val="85000"/>
                                </a:schemeClr>
                              </a:solidFill>
                            </a:rPr>
                            <a:t>로 직렬화</a:t>
                          </a:r>
                          <a:r>
                            <a:rPr lang="en-US" altLang="ko-KR" sz="1200" dirty="0">
                              <a:solidFill>
                                <a:schemeClr val="bg1">
                                  <a:lumMod val="85000"/>
                                </a:schemeClr>
                              </a:solidFill>
                            </a:rPr>
                            <a:t>(serialize) (Big Endian)</a:t>
                          </a:r>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4025518859"/>
                      </a:ext>
                    </a:extLst>
                  </a:tr>
                  <a:tr h="0">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ko-KR" sz="1200" b="0" i="1" smtClean="0">
                                    <a:solidFill>
                                      <a:schemeClr val="bg1">
                                        <a:lumMod val="85000"/>
                                      </a:schemeClr>
                                    </a:solidFill>
                                    <a:latin typeface="Cambria Math" panose="02040503050406030204" pitchFamily="18" charset="0"/>
                                  </a:rPr>
                                  <m:t>𝑠𝑒𝑟</m:t>
                                </m:r>
                                <m:r>
                                  <a:rPr lang="en-US" altLang="ko-KR" sz="1200" b="0" i="1" baseline="-25000" smtClean="0">
                                    <a:solidFill>
                                      <a:schemeClr val="bg1">
                                        <a:lumMod val="85000"/>
                                      </a:schemeClr>
                                    </a:solidFill>
                                    <a:latin typeface="Cambria Math" panose="02040503050406030204" pitchFamily="18" charset="0"/>
                                  </a:rPr>
                                  <m:t>𝑝</m:t>
                                </m:r>
                                <m:r>
                                  <a:rPr lang="en-US" altLang="ko-KR" sz="1200" b="0" i="1" smtClean="0">
                                    <a:solidFill>
                                      <a:schemeClr val="bg1">
                                        <a:lumMod val="85000"/>
                                      </a:schemeClr>
                                    </a:solidFill>
                                    <a:latin typeface="Cambria Math" panose="02040503050406030204" pitchFamily="18" charset="0"/>
                                  </a:rPr>
                                  <m:t>(</m:t>
                                </m:r>
                                <m:r>
                                  <a:rPr lang="en-US" altLang="ko-KR" sz="1200" b="0" i="1" smtClean="0">
                                    <a:solidFill>
                                      <a:schemeClr val="bg1">
                                        <a:lumMod val="85000"/>
                                      </a:schemeClr>
                                    </a:solidFill>
                                    <a:latin typeface="Cambria Math" panose="02040503050406030204" pitchFamily="18" charset="0"/>
                                  </a:rPr>
                                  <m:t>𝑃</m:t>
                                </m:r>
                                <m:r>
                                  <a:rPr lang="en-US" altLang="ko-KR" sz="1200" b="0" i="1" smtClean="0">
                                    <a:solidFill>
                                      <a:schemeClr val="bg1">
                                        <a:lumMod val="85000"/>
                                      </a:schemeClr>
                                    </a:solidFill>
                                    <a:latin typeface="Cambria Math" panose="02040503050406030204" pitchFamily="18" charset="0"/>
                                  </a:rPr>
                                  <m:t>)</m:t>
                                </m:r>
                              </m:oMath>
                            </m:oMathPara>
                          </a14:m>
                          <a:endParaRPr lang="ko-KR" altLang="en-US" sz="1200" baseline="-25000" dirty="0">
                            <a:solidFill>
                              <a:schemeClr val="bg1">
                                <a:lumMod val="85000"/>
                              </a:schemeClr>
                            </a:solidFill>
                            <a:latin typeface="Arial" panose="020B0604020202020204" pitchFamily="34" charset="0"/>
                          </a:endParaRPr>
                        </a:p>
                        <a:p>
                          <a:pPr latinLnBrk="1"/>
                          <a:endParaRPr lang="ko-KR" altLang="en-US" sz="120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ko-KR" altLang="en-US" sz="1200" dirty="0">
                              <a:solidFill>
                                <a:schemeClr val="bg1">
                                  <a:lumMod val="85000"/>
                                </a:schemeClr>
                              </a:solidFill>
                            </a:rPr>
                            <a:t>좌표 </a:t>
                          </a:r>
                          <a14:m>
                            <m:oMath xmlns:m="http://schemas.openxmlformats.org/officeDocument/2006/math">
                              <m:r>
                                <a:rPr lang="en-US" altLang="ko-KR" sz="1200" b="0" i="1" smtClean="0">
                                  <a:solidFill>
                                    <a:schemeClr val="bg1">
                                      <a:lumMod val="85000"/>
                                    </a:schemeClr>
                                  </a:solidFill>
                                  <a:latin typeface="Cambria Math" panose="02040503050406030204" pitchFamily="18" charset="0"/>
                                </a:rPr>
                                <m:t>𝑃</m:t>
                              </m:r>
                              <m:r>
                                <a:rPr lang="en-US" altLang="ko-KR" sz="1200" b="0" i="1" smtClean="0">
                                  <a:solidFill>
                                    <a:schemeClr val="bg1">
                                      <a:lumMod val="85000"/>
                                    </a:schemeClr>
                                  </a:solidFill>
                                  <a:latin typeface="Cambria Math" panose="02040503050406030204" pitchFamily="18" charset="0"/>
                                </a:rPr>
                                <m:t>=(</m:t>
                              </m:r>
                              <m:r>
                                <a:rPr lang="en-US" altLang="ko-KR" sz="1200" b="0" i="1" smtClean="0">
                                  <a:solidFill>
                                    <a:schemeClr val="bg1">
                                      <a:lumMod val="85000"/>
                                    </a:schemeClr>
                                  </a:solidFill>
                                  <a:latin typeface="Cambria Math" panose="02040503050406030204" pitchFamily="18" charset="0"/>
                                </a:rPr>
                                <m:t>𝑥</m:t>
                              </m:r>
                              <m:r>
                                <a:rPr lang="en-US" altLang="ko-KR" sz="1200" b="0" i="1" smtClean="0">
                                  <a:solidFill>
                                    <a:schemeClr val="bg1">
                                      <a:lumMod val="85000"/>
                                    </a:schemeClr>
                                  </a:solidFill>
                                  <a:latin typeface="Cambria Math" panose="02040503050406030204" pitchFamily="18" charset="0"/>
                                </a:rPr>
                                <m:t>,</m:t>
                              </m:r>
                              <m:r>
                                <a:rPr lang="en-US" altLang="ko-KR" sz="1200" b="0" i="1" smtClean="0">
                                  <a:solidFill>
                                    <a:schemeClr val="bg1">
                                      <a:lumMod val="85000"/>
                                    </a:schemeClr>
                                  </a:solidFill>
                                  <a:latin typeface="Cambria Math" panose="02040503050406030204" pitchFamily="18" charset="0"/>
                                </a:rPr>
                                <m:t>𝑦</m:t>
                              </m:r>
                              <m:r>
                                <a:rPr lang="en-US" altLang="ko-KR" sz="1200" b="0" i="1" smtClean="0">
                                  <a:solidFill>
                                    <a:schemeClr val="bg1">
                                      <a:lumMod val="85000"/>
                                    </a:schemeClr>
                                  </a:solidFill>
                                  <a:latin typeface="Cambria Math" panose="02040503050406030204" pitchFamily="18" charset="0"/>
                                </a:rPr>
                                <m:t>)</m:t>
                              </m:r>
                            </m:oMath>
                          </a14:m>
                          <a:r>
                            <a:rPr lang="ko-KR" altLang="en-US" sz="1200" dirty="0">
                              <a:solidFill>
                                <a:schemeClr val="bg1">
                                  <a:lumMod val="85000"/>
                                </a:schemeClr>
                              </a:solidFill>
                            </a:rPr>
                            <a:t> 를 </a:t>
                          </a:r>
                          <a:r>
                            <a:rPr lang="en-US" altLang="ko-KR" sz="1200" dirty="0">
                              <a:solidFill>
                                <a:schemeClr val="bg1">
                                  <a:lumMod val="85000"/>
                                </a:schemeClr>
                              </a:solidFill>
                            </a:rPr>
                            <a:t>SEC1</a:t>
                          </a:r>
                          <a:r>
                            <a:rPr lang="ko-KR" altLang="en-US" sz="1200" dirty="0">
                              <a:solidFill>
                                <a:schemeClr val="bg1">
                                  <a:lumMod val="85000"/>
                                </a:schemeClr>
                              </a:solidFill>
                            </a:rPr>
                            <a:t>의 압축 형식을 사용하여 직렬화</a:t>
                          </a:r>
                          <a:br>
                            <a:rPr lang="en-US" altLang="ko-KR" sz="1200" dirty="0">
                              <a:solidFill>
                                <a:schemeClr val="bg1">
                                  <a:lumMod val="85000"/>
                                </a:schemeClr>
                              </a:solidFill>
                            </a:rPr>
                          </a:br>
                          <a14:m>
                            <m:oMath xmlns:m="http://schemas.openxmlformats.org/officeDocument/2006/math">
                              <m:d>
                                <m:dPr>
                                  <m:ctrlPr>
                                    <a:rPr lang="en-US" altLang="ko-KR" sz="1000" b="0" i="1" smtClean="0">
                                      <a:solidFill>
                                        <a:schemeClr val="bg1">
                                          <a:lumMod val="85000"/>
                                        </a:schemeClr>
                                      </a:solidFill>
                                      <a:latin typeface="Cambria Math" panose="02040503050406030204" pitchFamily="18" charset="0"/>
                                    </a:rPr>
                                  </m:ctrlPr>
                                </m:dPr>
                                <m:e>
                                  <m:r>
                                    <a:rPr lang="en-US" altLang="ko-KR" sz="1000" b="0" i="1" smtClean="0">
                                      <a:solidFill>
                                        <a:schemeClr val="bg1">
                                          <a:lumMod val="85000"/>
                                        </a:schemeClr>
                                      </a:solidFill>
                                      <a:latin typeface="Cambria Math" panose="02040503050406030204" pitchFamily="18" charset="0"/>
                                    </a:rPr>
                                    <m:t>0</m:t>
                                  </m:r>
                                  <m:r>
                                    <a:rPr lang="en-US" altLang="ko-KR" sz="1000" b="0" i="1" smtClean="0">
                                      <a:solidFill>
                                        <a:schemeClr val="bg1">
                                          <a:lumMod val="85000"/>
                                        </a:schemeClr>
                                      </a:solidFill>
                                      <a:latin typeface="Cambria Math" panose="02040503050406030204" pitchFamily="18" charset="0"/>
                                    </a:rPr>
                                    <m:t>𝑥</m:t>
                                  </m:r>
                                  <m:r>
                                    <a:rPr lang="en-US" altLang="ko-KR" sz="1000" b="0" i="1" smtClean="0">
                                      <a:solidFill>
                                        <a:schemeClr val="bg1">
                                          <a:lumMod val="85000"/>
                                        </a:schemeClr>
                                      </a:solidFill>
                                      <a:latin typeface="Cambria Math" panose="02040503050406030204" pitchFamily="18" charset="0"/>
                                    </a:rPr>
                                    <m:t>02 </m:t>
                                  </m:r>
                                  <m:r>
                                    <a:rPr lang="en-US" altLang="ko-KR" sz="1000" b="0" i="1" smtClean="0">
                                      <a:solidFill>
                                        <a:schemeClr val="bg1">
                                          <a:lumMod val="85000"/>
                                        </a:schemeClr>
                                      </a:solidFill>
                                      <a:latin typeface="Cambria Math" panose="02040503050406030204" pitchFamily="18" charset="0"/>
                                    </a:rPr>
                                    <m:t>𝑜𝑟</m:t>
                                  </m:r>
                                  <m:r>
                                    <a:rPr lang="en-US" altLang="ko-KR" sz="1000" b="0" i="1" smtClean="0">
                                      <a:solidFill>
                                        <a:schemeClr val="bg1">
                                          <a:lumMod val="85000"/>
                                        </a:schemeClr>
                                      </a:solidFill>
                                      <a:latin typeface="Cambria Math" panose="02040503050406030204" pitchFamily="18" charset="0"/>
                                    </a:rPr>
                                    <m:t> 0</m:t>
                                  </m:r>
                                  <m:r>
                                    <a:rPr lang="en-US" altLang="ko-KR" sz="1000" b="0" i="1" smtClean="0">
                                      <a:solidFill>
                                        <a:schemeClr val="bg1">
                                          <a:lumMod val="85000"/>
                                        </a:schemeClr>
                                      </a:solidFill>
                                      <a:latin typeface="Cambria Math" panose="02040503050406030204" pitchFamily="18" charset="0"/>
                                    </a:rPr>
                                    <m:t>𝑥</m:t>
                                  </m:r>
                                  <m:r>
                                    <a:rPr lang="en-US" altLang="ko-KR" sz="1000" b="0" i="1" smtClean="0">
                                      <a:solidFill>
                                        <a:schemeClr val="bg1">
                                          <a:lumMod val="85000"/>
                                        </a:schemeClr>
                                      </a:solidFill>
                                      <a:latin typeface="Cambria Math" panose="02040503050406030204" pitchFamily="18" charset="0"/>
                                    </a:rPr>
                                    <m:t>03</m:t>
                                  </m:r>
                                </m:e>
                              </m:d>
                              <m:r>
                                <a:rPr lang="en-US" altLang="ko-KR" sz="1000" b="0" i="1" smtClean="0">
                                  <a:solidFill>
                                    <a:schemeClr val="bg1">
                                      <a:lumMod val="85000"/>
                                    </a:schemeClr>
                                  </a:solidFill>
                                  <a:latin typeface="Cambria Math" panose="02040503050406030204" pitchFamily="18" charset="0"/>
                                  <a:ea typeface="Cambria Math" panose="02040503050406030204" pitchFamily="18" charset="0"/>
                                </a:rPr>
                                <m:t>∥</m:t>
                              </m:r>
                              <m:r>
                                <a:rPr lang="en-US" altLang="ko-KR" sz="1000" b="0" i="1" smtClean="0">
                                  <a:solidFill>
                                    <a:schemeClr val="bg1">
                                      <a:lumMod val="85000"/>
                                    </a:schemeClr>
                                  </a:solidFill>
                                  <a:latin typeface="Cambria Math" panose="02040503050406030204" pitchFamily="18" charset="0"/>
                                </a:rPr>
                                <m:t>𝑠𝑒𝑟</m:t>
                              </m:r>
                              <m:r>
                                <a:rPr lang="en-US" altLang="ko-KR" sz="1000" b="0" i="1" baseline="-25000" smtClean="0">
                                  <a:solidFill>
                                    <a:schemeClr val="bg1">
                                      <a:lumMod val="85000"/>
                                    </a:schemeClr>
                                  </a:solidFill>
                                  <a:latin typeface="Cambria Math" panose="02040503050406030204" pitchFamily="18" charset="0"/>
                                </a:rPr>
                                <m:t>256</m:t>
                              </m:r>
                              <m:r>
                                <a:rPr lang="en-US" altLang="ko-KR" sz="1000" b="0" i="1" smtClean="0">
                                  <a:solidFill>
                                    <a:schemeClr val="bg1">
                                      <a:lumMod val="85000"/>
                                    </a:schemeClr>
                                  </a:solidFill>
                                  <a:latin typeface="Cambria Math" panose="02040503050406030204" pitchFamily="18" charset="0"/>
                                </a:rPr>
                                <m:t>(</m:t>
                              </m:r>
                              <m:r>
                                <a:rPr lang="en-US" altLang="ko-KR" sz="1000" b="0" i="1" smtClean="0">
                                  <a:solidFill>
                                    <a:schemeClr val="bg1">
                                      <a:lumMod val="85000"/>
                                    </a:schemeClr>
                                  </a:solidFill>
                                  <a:latin typeface="Cambria Math" panose="02040503050406030204" pitchFamily="18" charset="0"/>
                                </a:rPr>
                                <m:t>𝑥</m:t>
                              </m:r>
                              <m:r>
                                <a:rPr lang="en-US" altLang="ko-KR" sz="1000" b="0" i="1" smtClean="0">
                                  <a:solidFill>
                                    <a:schemeClr val="bg1">
                                      <a:lumMod val="85000"/>
                                    </a:schemeClr>
                                  </a:solidFill>
                                  <a:latin typeface="Cambria Math" panose="02040503050406030204" pitchFamily="18" charset="0"/>
                                </a:rPr>
                                <m:t>) </m:t>
                              </m:r>
                            </m:oMath>
                          </a14:m>
                          <a:r>
                            <a:rPr lang="en-US" altLang="ko-KR" sz="1000" dirty="0">
                              <a:solidFill>
                                <a:schemeClr val="bg1">
                                  <a:lumMod val="85000"/>
                                </a:schemeClr>
                              </a:solidFill>
                            </a:rPr>
                            <a:t>➡ 0x02 : y </a:t>
                          </a:r>
                          <a:r>
                            <a:rPr lang="ko-KR" altLang="en-US" sz="1000" dirty="0">
                              <a:solidFill>
                                <a:schemeClr val="bg1">
                                  <a:lumMod val="85000"/>
                                </a:schemeClr>
                              </a:solidFill>
                            </a:rPr>
                            <a:t>좌표 짝수</a:t>
                          </a:r>
                          <a:r>
                            <a:rPr lang="en-US" altLang="ko-KR" sz="1000" dirty="0">
                              <a:solidFill>
                                <a:schemeClr val="bg1">
                                  <a:lumMod val="85000"/>
                                </a:schemeClr>
                              </a:solidFill>
                            </a:rPr>
                            <a:t>, 0x03 :</a:t>
                          </a:r>
                          <a:r>
                            <a:rPr lang="ko-KR" altLang="en-US" sz="1000" dirty="0">
                              <a:solidFill>
                                <a:schemeClr val="bg1">
                                  <a:lumMod val="85000"/>
                                </a:schemeClr>
                              </a:solidFill>
                            </a:rPr>
                            <a:t> </a:t>
                          </a:r>
                          <a:r>
                            <a:rPr lang="en-US" altLang="ko-KR" sz="1000" dirty="0">
                              <a:solidFill>
                                <a:schemeClr val="bg1">
                                  <a:lumMod val="85000"/>
                                </a:schemeClr>
                              </a:solidFill>
                            </a:rPr>
                            <a:t>y</a:t>
                          </a:r>
                          <a:r>
                            <a:rPr lang="ko-KR" altLang="en-US" sz="1000" dirty="0">
                              <a:solidFill>
                                <a:schemeClr val="bg1">
                                  <a:lumMod val="85000"/>
                                </a:schemeClr>
                              </a:solidFill>
                            </a:rPr>
                            <a:t> 좌표 홀수</a:t>
                          </a:r>
                          <a:endParaRPr lang="ko-KR" altLang="en-US" sz="10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688174080"/>
                      </a:ext>
                    </a:extLst>
                  </a:tr>
                  <a:tr h="0">
                    <a:tc>
                      <a:txBody>
                        <a:bodyPr/>
                        <a:lstStyle/>
                        <a:p>
                          <a:pPr latinLnBrk="1"/>
                          <a14:m>
                            <m:oMathPara xmlns:m="http://schemas.openxmlformats.org/officeDocument/2006/math">
                              <m:oMathParaPr>
                                <m:jc m:val="centerGroup"/>
                              </m:oMathParaPr>
                              <m:oMath xmlns:m="http://schemas.openxmlformats.org/officeDocument/2006/math">
                                <m:r>
                                  <a:rPr lang="en-US" altLang="ko-KR" sz="1200" b="0" i="1" smtClean="0">
                                    <a:solidFill>
                                      <a:schemeClr val="bg1">
                                        <a:lumMod val="85000"/>
                                      </a:schemeClr>
                                    </a:solidFill>
                                    <a:latin typeface="Cambria Math" panose="02040503050406030204" pitchFamily="18" charset="0"/>
                                  </a:rPr>
                                  <m:t>𝑝𝑎𝑟𝑠𝑒</m:t>
                                </m:r>
                                <m:r>
                                  <a:rPr lang="en-US" altLang="ko-KR" sz="1200" b="0" i="1" baseline="-25000" smtClean="0">
                                    <a:solidFill>
                                      <a:schemeClr val="bg1">
                                        <a:lumMod val="85000"/>
                                      </a:schemeClr>
                                    </a:solidFill>
                                    <a:latin typeface="Cambria Math" panose="02040503050406030204" pitchFamily="18" charset="0"/>
                                  </a:rPr>
                                  <m:t>256</m:t>
                                </m:r>
                                <m:r>
                                  <a:rPr lang="en-US" altLang="ko-KR" sz="1200" b="0" i="1" smtClean="0">
                                    <a:solidFill>
                                      <a:schemeClr val="bg1">
                                        <a:lumMod val="85000"/>
                                      </a:schemeClr>
                                    </a:solidFill>
                                    <a:latin typeface="Cambria Math" panose="02040503050406030204" pitchFamily="18" charset="0"/>
                                  </a:rPr>
                                  <m:t>(</m:t>
                                </m:r>
                                <m:r>
                                  <a:rPr lang="en-US" altLang="ko-KR" sz="1200" b="0" i="1" smtClean="0">
                                    <a:solidFill>
                                      <a:schemeClr val="bg1">
                                        <a:lumMod val="85000"/>
                                      </a:schemeClr>
                                    </a:solidFill>
                                    <a:latin typeface="Cambria Math" panose="02040503050406030204" pitchFamily="18" charset="0"/>
                                  </a:rPr>
                                  <m:t>𝑝</m:t>
                                </m:r>
                                <m:r>
                                  <a:rPr lang="en-US" altLang="ko-KR" sz="1200" b="0" i="1" smtClean="0">
                                    <a:solidFill>
                                      <a:schemeClr val="bg1">
                                        <a:lumMod val="85000"/>
                                      </a:schemeClr>
                                    </a:solidFill>
                                    <a:latin typeface="Cambria Math" panose="02040503050406030204" pitchFamily="18" charset="0"/>
                                  </a:rPr>
                                  <m:t>) </m:t>
                                </m:r>
                              </m:oMath>
                            </m:oMathPara>
                          </a14:m>
                          <a:endParaRPr lang="ko-KR" altLang="en-US" sz="120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200" dirty="0">
                              <a:solidFill>
                                <a:schemeClr val="bg1">
                                  <a:lumMod val="85000"/>
                                </a:schemeClr>
                              </a:solidFill>
                            </a:rPr>
                            <a:t>32 bytes p</a:t>
                          </a:r>
                          <a:r>
                            <a:rPr lang="ko-KR" altLang="en-US" sz="1200" dirty="0">
                              <a:solidFill>
                                <a:schemeClr val="bg1">
                                  <a:lumMod val="85000"/>
                                </a:schemeClr>
                              </a:solidFill>
                            </a:rPr>
                            <a:t>를 </a:t>
                          </a:r>
                          <a:r>
                            <a:rPr lang="en-US" altLang="ko-KR" sz="1200" dirty="0">
                              <a:solidFill>
                                <a:schemeClr val="bg1">
                                  <a:lumMod val="85000"/>
                                </a:schemeClr>
                              </a:solidFill>
                            </a:rPr>
                            <a:t>256 bits </a:t>
                          </a:r>
                          <a:r>
                            <a:rPr lang="ko-KR" altLang="en-US" sz="1200" dirty="0">
                              <a:solidFill>
                                <a:schemeClr val="bg1">
                                  <a:lumMod val="85000"/>
                                </a:schemeClr>
                              </a:solidFill>
                            </a:rPr>
                            <a:t>숫자로 해석 </a:t>
                          </a:r>
                          <a:r>
                            <a:rPr lang="en-US" altLang="ko-KR" sz="1200" dirty="0">
                              <a:solidFill>
                                <a:schemeClr val="bg1">
                                  <a:lumMod val="85000"/>
                                </a:schemeClr>
                              </a:solidFill>
                            </a:rPr>
                            <a:t>(Big Endian)</a:t>
                          </a:r>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558461688"/>
                      </a:ext>
                    </a:extLst>
                  </a:tr>
                </a:tbl>
              </a:graphicData>
            </a:graphic>
          </p:graphicFrame>
        </mc:Choice>
        <mc:Fallback>
          <p:graphicFrame>
            <p:nvGraphicFramePr>
              <p:cNvPr id="9" name="표 8">
                <a:extLst>
                  <a:ext uri="{FF2B5EF4-FFF2-40B4-BE49-F238E27FC236}">
                    <a16:creationId xmlns:a16="http://schemas.microsoft.com/office/drawing/2014/main" id="{9DF1B8DE-B04E-4619-B449-26F6A3CCF73D}"/>
                  </a:ext>
                </a:extLst>
              </p:cNvPr>
              <p:cNvGraphicFramePr>
                <a:graphicFrameLocks noGrp="1"/>
              </p:cNvGraphicFramePr>
              <p:nvPr/>
            </p:nvGraphicFramePr>
            <p:xfrm>
              <a:off x="6511702" y="4807889"/>
              <a:ext cx="5413596" cy="1889760"/>
            </p:xfrm>
            <a:graphic>
              <a:graphicData uri="http://schemas.openxmlformats.org/drawingml/2006/table">
                <a:tbl>
                  <a:tblPr firstRow="1" bandRow="1">
                    <a:tableStyleId>{5C22544A-7EE6-4342-B048-85BDC9FD1C3A}</a:tableStyleId>
                  </a:tblPr>
                  <a:tblGrid>
                    <a:gridCol w="1164774">
                      <a:extLst>
                        <a:ext uri="{9D8B030D-6E8A-4147-A177-3AD203B41FA5}">
                          <a16:colId xmlns:a16="http://schemas.microsoft.com/office/drawing/2014/main" val="3814592810"/>
                        </a:ext>
                      </a:extLst>
                    </a:gridCol>
                    <a:gridCol w="4248822">
                      <a:extLst>
                        <a:ext uri="{9D8B030D-6E8A-4147-A177-3AD203B41FA5}">
                          <a16:colId xmlns:a16="http://schemas.microsoft.com/office/drawing/2014/main" val="3152457692"/>
                        </a:ext>
                      </a:extLst>
                    </a:gridCol>
                  </a:tblGrid>
                  <a:tr h="457200">
                    <a:tc>
                      <a:txBody>
                        <a:bodyPr/>
                        <a:lstStyle/>
                        <a:p>
                          <a:endParaRPr lang="ko-K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blipFill>
                          <a:blip r:embed="rId3"/>
                          <a:stretch>
                            <a:fillRect l="-524" t="-1333" r="-366492" b="-324000"/>
                          </a:stretch>
                        </a:blipFill>
                      </a:tcPr>
                    </a:tc>
                    <a:tc>
                      <a:txBody>
                        <a:bodyPr/>
                        <a:lstStyle/>
                        <a:p>
                          <a:endParaRPr lang="ko-K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blipFill>
                          <a:blip r:embed="rId3"/>
                          <a:stretch>
                            <a:fillRect l="-27507" t="-1333" r="-287" b="-324000"/>
                          </a:stretch>
                        </a:blipFill>
                      </a:tcPr>
                    </a:tc>
                    <a:extLst>
                      <a:ext uri="{0D108BD9-81ED-4DB2-BD59-A6C34878D82A}">
                        <a16:rowId xmlns:a16="http://schemas.microsoft.com/office/drawing/2014/main" val="2292608043"/>
                      </a:ext>
                    </a:extLst>
                  </a:tr>
                  <a:tr h="457200">
                    <a:tc>
                      <a:txBody>
                        <a:bodyPr/>
                        <a:lstStyle/>
                        <a:p>
                          <a:endParaRPr lang="ko-K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blipFill>
                          <a:blip r:embed="rId3"/>
                          <a:stretch>
                            <a:fillRect l="-524" t="-101333" r="-366492" b="-224000"/>
                          </a:stretch>
                        </a:blipFill>
                      </a:tcPr>
                    </a:tc>
                    <a:tc>
                      <a:txBody>
                        <a:bodyPr/>
                        <a:lstStyle/>
                        <a:p>
                          <a:pPr latinLnBrk="1"/>
                          <a:r>
                            <a:rPr lang="en-US" altLang="ko-KR" sz="1200" dirty="0">
                              <a:solidFill>
                                <a:schemeClr val="bg1">
                                  <a:lumMod val="85000"/>
                                </a:schemeClr>
                              </a:solidFill>
                            </a:rPr>
                            <a:t>32 bits unsigned integer</a:t>
                          </a:r>
                          <a:r>
                            <a:rPr lang="ko-KR" altLang="en-US" sz="1200" dirty="0">
                              <a:solidFill>
                                <a:schemeClr val="bg1">
                                  <a:lumMod val="85000"/>
                                </a:schemeClr>
                              </a:solidFill>
                            </a:rPr>
                            <a:t> </a:t>
                          </a:r>
                          <a:r>
                            <a:rPr lang="en-US" altLang="ko-KR" sz="1200" dirty="0" err="1">
                              <a:solidFill>
                                <a:schemeClr val="bg1">
                                  <a:lumMod val="85000"/>
                                </a:schemeClr>
                              </a:solidFill>
                            </a:rPr>
                            <a:t>i</a:t>
                          </a:r>
                          <a:r>
                            <a:rPr lang="en-US" altLang="ko-KR" sz="1200" dirty="0">
                              <a:solidFill>
                                <a:schemeClr val="bg1">
                                  <a:lumMod val="85000"/>
                                </a:schemeClr>
                              </a:solidFill>
                            </a:rPr>
                            <a:t> </a:t>
                          </a:r>
                          <a:r>
                            <a:rPr lang="ko-KR" altLang="en-US" sz="1200" dirty="0">
                              <a:solidFill>
                                <a:schemeClr val="bg1">
                                  <a:lumMod val="85000"/>
                                </a:schemeClr>
                              </a:solidFill>
                            </a:rPr>
                            <a:t>를 </a:t>
                          </a:r>
                          <a:r>
                            <a:rPr lang="en-US" altLang="ko-KR" sz="1200" dirty="0">
                              <a:solidFill>
                                <a:schemeClr val="bg1">
                                  <a:lumMod val="85000"/>
                                </a:schemeClr>
                              </a:solidFill>
                            </a:rPr>
                            <a:t>4 bytes</a:t>
                          </a:r>
                          <a:r>
                            <a:rPr lang="ko-KR" altLang="en-US" sz="1200" dirty="0">
                              <a:solidFill>
                                <a:schemeClr val="bg1">
                                  <a:lumMod val="85000"/>
                                </a:schemeClr>
                              </a:solidFill>
                            </a:rPr>
                            <a:t>로 직렬화</a:t>
                          </a:r>
                          <a:r>
                            <a:rPr lang="en-US" altLang="ko-KR" sz="1200" dirty="0">
                              <a:solidFill>
                                <a:schemeClr val="bg1">
                                  <a:lumMod val="85000"/>
                                </a:schemeClr>
                              </a:solidFill>
                            </a:rPr>
                            <a:t>(serialize)</a:t>
                          </a:r>
                          <a:r>
                            <a:rPr lang="ko-KR" altLang="en-US" sz="1200" dirty="0">
                              <a:solidFill>
                                <a:schemeClr val="bg1">
                                  <a:lumMod val="85000"/>
                                </a:schemeClr>
                              </a:solidFill>
                            </a:rPr>
                            <a:t> </a:t>
                          </a:r>
                          <a:r>
                            <a:rPr lang="en-US" altLang="ko-KR" sz="1200" dirty="0">
                              <a:solidFill>
                                <a:schemeClr val="bg1">
                                  <a:lumMod val="85000"/>
                                </a:schemeClr>
                              </a:solidFill>
                            </a:rPr>
                            <a:t>(Big Endian)</a:t>
                          </a:r>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666781819"/>
                      </a:ext>
                    </a:extLst>
                  </a:tr>
                  <a:tr h="274320">
                    <a:tc>
                      <a:txBody>
                        <a:bodyPr/>
                        <a:lstStyle/>
                        <a:p>
                          <a:endParaRPr lang="ko-K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blipFill>
                          <a:blip r:embed="rId3"/>
                          <a:stretch>
                            <a:fillRect l="-524" t="-328261" r="-366492" b="-265217"/>
                          </a:stretch>
                        </a:blipFill>
                      </a:tcPr>
                    </a:tc>
                    <a:tc>
                      <a:txBody>
                        <a:bodyPr/>
                        <a:lstStyle/>
                        <a:p>
                          <a:pPr latinLnBrk="1"/>
                          <a:r>
                            <a:rPr lang="ko-KR" altLang="en-US" sz="1200" dirty="0">
                              <a:solidFill>
                                <a:schemeClr val="bg1">
                                  <a:lumMod val="85000"/>
                                </a:schemeClr>
                              </a:solidFill>
                            </a:rPr>
                            <a:t>정수 </a:t>
                          </a:r>
                          <a:r>
                            <a:rPr lang="en-US" altLang="ko-KR" sz="1200" dirty="0">
                              <a:solidFill>
                                <a:schemeClr val="bg1">
                                  <a:lumMod val="85000"/>
                                </a:schemeClr>
                              </a:solidFill>
                            </a:rPr>
                            <a:t>p</a:t>
                          </a:r>
                          <a:r>
                            <a:rPr lang="ko-KR" altLang="en-US" sz="1200" dirty="0">
                              <a:solidFill>
                                <a:schemeClr val="bg1">
                                  <a:lumMod val="85000"/>
                                </a:schemeClr>
                              </a:solidFill>
                            </a:rPr>
                            <a:t>를 </a:t>
                          </a:r>
                          <a:r>
                            <a:rPr lang="en-US" altLang="ko-KR" sz="1200" dirty="0">
                              <a:solidFill>
                                <a:schemeClr val="bg1">
                                  <a:lumMod val="85000"/>
                                </a:schemeClr>
                              </a:solidFill>
                            </a:rPr>
                            <a:t>32 bytes</a:t>
                          </a:r>
                          <a:r>
                            <a:rPr lang="ko-KR" altLang="en-US" sz="1200" dirty="0">
                              <a:solidFill>
                                <a:schemeClr val="bg1">
                                  <a:lumMod val="85000"/>
                                </a:schemeClr>
                              </a:solidFill>
                            </a:rPr>
                            <a:t>로 직렬화</a:t>
                          </a:r>
                          <a:r>
                            <a:rPr lang="en-US" altLang="ko-KR" sz="1200" dirty="0">
                              <a:solidFill>
                                <a:schemeClr val="bg1">
                                  <a:lumMod val="85000"/>
                                </a:schemeClr>
                              </a:solidFill>
                            </a:rPr>
                            <a:t>(serialize) (Big Endian)</a:t>
                          </a:r>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4025518859"/>
                      </a:ext>
                    </a:extLst>
                  </a:tr>
                  <a:tr h="426720">
                    <a:tc>
                      <a:txBody>
                        <a:bodyPr/>
                        <a:lstStyle/>
                        <a:p>
                          <a:endParaRPr lang="ko-K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blipFill>
                          <a:blip r:embed="rId3"/>
                          <a:stretch>
                            <a:fillRect l="-524" t="-281429" r="-366492" b="-74286"/>
                          </a:stretch>
                        </a:blipFill>
                      </a:tcPr>
                    </a:tc>
                    <a:tc>
                      <a:txBody>
                        <a:bodyPr/>
                        <a:lstStyle/>
                        <a:p>
                          <a:endParaRPr lang="ko-K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blipFill>
                          <a:blip r:embed="rId3"/>
                          <a:stretch>
                            <a:fillRect l="-27507" t="-281429" r="-287" b="-74286"/>
                          </a:stretch>
                        </a:blipFill>
                      </a:tcPr>
                    </a:tc>
                    <a:extLst>
                      <a:ext uri="{0D108BD9-81ED-4DB2-BD59-A6C34878D82A}">
                        <a16:rowId xmlns:a16="http://schemas.microsoft.com/office/drawing/2014/main" val="2688174080"/>
                      </a:ext>
                    </a:extLst>
                  </a:tr>
                  <a:tr h="274320">
                    <a:tc>
                      <a:txBody>
                        <a:bodyPr/>
                        <a:lstStyle/>
                        <a:p>
                          <a:endParaRPr lang="ko-K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blipFill>
                          <a:blip r:embed="rId3"/>
                          <a:stretch>
                            <a:fillRect l="-524" t="-593333" r="-366492" b="-15556"/>
                          </a:stretch>
                        </a:blipFill>
                      </a:tcPr>
                    </a:tc>
                    <a:tc>
                      <a:txBody>
                        <a:bodyPr/>
                        <a:lstStyle/>
                        <a:p>
                          <a:pPr latinLnBrk="1"/>
                          <a:r>
                            <a:rPr lang="en-US" altLang="ko-KR" sz="1200" dirty="0">
                              <a:solidFill>
                                <a:schemeClr val="bg1">
                                  <a:lumMod val="85000"/>
                                </a:schemeClr>
                              </a:solidFill>
                            </a:rPr>
                            <a:t>32 bytes p</a:t>
                          </a:r>
                          <a:r>
                            <a:rPr lang="ko-KR" altLang="en-US" sz="1200" dirty="0">
                              <a:solidFill>
                                <a:schemeClr val="bg1">
                                  <a:lumMod val="85000"/>
                                </a:schemeClr>
                              </a:solidFill>
                            </a:rPr>
                            <a:t>를 </a:t>
                          </a:r>
                          <a:r>
                            <a:rPr lang="en-US" altLang="ko-KR" sz="1200" dirty="0">
                              <a:solidFill>
                                <a:schemeClr val="bg1">
                                  <a:lumMod val="85000"/>
                                </a:schemeClr>
                              </a:solidFill>
                            </a:rPr>
                            <a:t>256 bits </a:t>
                          </a:r>
                          <a:r>
                            <a:rPr lang="ko-KR" altLang="en-US" sz="1200" dirty="0">
                              <a:solidFill>
                                <a:schemeClr val="bg1">
                                  <a:lumMod val="85000"/>
                                </a:schemeClr>
                              </a:solidFill>
                            </a:rPr>
                            <a:t>숫자로 해석 </a:t>
                          </a:r>
                          <a:r>
                            <a:rPr lang="en-US" altLang="ko-KR" sz="1200" dirty="0">
                              <a:solidFill>
                                <a:schemeClr val="bg1">
                                  <a:lumMod val="85000"/>
                                </a:schemeClr>
                              </a:solidFill>
                            </a:rPr>
                            <a:t>(Big Endian)</a:t>
                          </a:r>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558461688"/>
                      </a:ext>
                    </a:extLst>
                  </a:tr>
                </a:tbl>
              </a:graphicData>
            </a:graphic>
          </p:graphicFrame>
        </mc:Fallback>
      </mc:AlternateContent>
      <p:sp>
        <p:nvSpPr>
          <p:cNvPr id="13" name="TextBox 12">
            <a:extLst>
              <a:ext uri="{FF2B5EF4-FFF2-40B4-BE49-F238E27FC236}">
                <a16:creationId xmlns:a16="http://schemas.microsoft.com/office/drawing/2014/main" id="{1708F1D4-876A-4502-B7A1-71238BE8F120}"/>
              </a:ext>
            </a:extLst>
          </p:cNvPr>
          <p:cNvSpPr txBox="1"/>
          <p:nvPr/>
        </p:nvSpPr>
        <p:spPr>
          <a:xfrm>
            <a:off x="5017011" y="2972202"/>
            <a:ext cx="1080745" cy="261610"/>
          </a:xfrm>
          <a:prstGeom prst="rect">
            <a:avLst/>
          </a:prstGeom>
          <a:noFill/>
        </p:spPr>
        <p:txBody>
          <a:bodyPr wrap="none" rtlCol="0">
            <a:spAutoFit/>
          </a:bodyPr>
          <a:lstStyle/>
          <a:p>
            <a:r>
              <a:rPr lang="ko-KR" altLang="en-US" sz="1100" dirty="0">
                <a:solidFill>
                  <a:srgbClr val="FFC700"/>
                </a:solidFill>
                <a:latin typeface="Arial" panose="020B0604020202020204" pitchFamily="34" charset="0"/>
              </a:rPr>
              <a:t>부모 체인코드</a:t>
            </a:r>
          </a:p>
        </p:txBody>
      </p:sp>
      <p:sp>
        <p:nvSpPr>
          <p:cNvPr id="14" name="TextBox 13">
            <a:extLst>
              <a:ext uri="{FF2B5EF4-FFF2-40B4-BE49-F238E27FC236}">
                <a16:creationId xmlns:a16="http://schemas.microsoft.com/office/drawing/2014/main" id="{320C6647-3A81-4C27-877F-02A7ABBE6B68}"/>
              </a:ext>
            </a:extLst>
          </p:cNvPr>
          <p:cNvSpPr txBox="1"/>
          <p:nvPr/>
        </p:nvSpPr>
        <p:spPr>
          <a:xfrm>
            <a:off x="6656055" y="2972202"/>
            <a:ext cx="939681" cy="261610"/>
          </a:xfrm>
          <a:prstGeom prst="rect">
            <a:avLst/>
          </a:prstGeom>
          <a:noFill/>
        </p:spPr>
        <p:txBody>
          <a:bodyPr wrap="none" rtlCol="0">
            <a:spAutoFit/>
          </a:bodyPr>
          <a:lstStyle/>
          <a:p>
            <a:r>
              <a:rPr lang="ko-KR" altLang="en-US" sz="1100" dirty="0">
                <a:solidFill>
                  <a:srgbClr val="0071FF"/>
                </a:solidFill>
                <a:latin typeface="Arial" panose="020B0604020202020204" pitchFamily="34" charset="0"/>
              </a:rPr>
              <a:t>부모 공개키</a:t>
            </a:r>
          </a:p>
        </p:txBody>
      </p:sp>
      <p:sp>
        <p:nvSpPr>
          <p:cNvPr id="15" name="TextBox 14">
            <a:extLst>
              <a:ext uri="{FF2B5EF4-FFF2-40B4-BE49-F238E27FC236}">
                <a16:creationId xmlns:a16="http://schemas.microsoft.com/office/drawing/2014/main" id="{8B810260-1A8D-4F8D-802B-2F12EF996861}"/>
              </a:ext>
            </a:extLst>
          </p:cNvPr>
          <p:cNvSpPr txBox="1"/>
          <p:nvPr/>
        </p:nvSpPr>
        <p:spPr>
          <a:xfrm>
            <a:off x="7997079" y="2972202"/>
            <a:ext cx="530915" cy="261610"/>
          </a:xfrm>
          <a:prstGeom prst="rect">
            <a:avLst/>
          </a:prstGeom>
          <a:noFill/>
        </p:spPr>
        <p:txBody>
          <a:bodyPr wrap="none" rtlCol="0">
            <a:spAutoFit/>
          </a:bodyPr>
          <a:lstStyle/>
          <a:p>
            <a:r>
              <a:rPr lang="en-US" altLang="ko-KR" sz="1100" dirty="0">
                <a:solidFill>
                  <a:srgbClr val="FFC700"/>
                </a:solidFill>
                <a:latin typeface="Arial" panose="020B0604020202020204" pitchFamily="34" charset="0"/>
              </a:rPr>
              <a:t>Index</a:t>
            </a:r>
            <a:endParaRPr lang="ko-KR" altLang="en-US" sz="1100" dirty="0">
              <a:solidFill>
                <a:srgbClr val="FFC700"/>
              </a:solidFill>
              <a:latin typeface="Arial" panose="020B0604020202020204" pitchFamily="34" charset="0"/>
            </a:endParaRPr>
          </a:p>
        </p:txBody>
      </p:sp>
      <p:grpSp>
        <p:nvGrpSpPr>
          <p:cNvPr id="16" name="그룹 15">
            <a:extLst>
              <a:ext uri="{FF2B5EF4-FFF2-40B4-BE49-F238E27FC236}">
                <a16:creationId xmlns:a16="http://schemas.microsoft.com/office/drawing/2014/main" id="{5644BA27-B3A4-4B67-9B10-E2CD06A6C680}"/>
              </a:ext>
            </a:extLst>
          </p:cNvPr>
          <p:cNvGrpSpPr/>
          <p:nvPr/>
        </p:nvGrpSpPr>
        <p:grpSpPr>
          <a:xfrm>
            <a:off x="8527994" y="3514392"/>
            <a:ext cx="3397304" cy="1285546"/>
            <a:chOff x="8527994" y="3514392"/>
            <a:chExt cx="3397304" cy="1285546"/>
          </a:xfrm>
        </p:grpSpPr>
        <p:grpSp>
          <p:nvGrpSpPr>
            <p:cNvPr id="17" name="그룹 16">
              <a:extLst>
                <a:ext uri="{FF2B5EF4-FFF2-40B4-BE49-F238E27FC236}">
                  <a16:creationId xmlns:a16="http://schemas.microsoft.com/office/drawing/2014/main" id="{CE14BCC8-E5E8-41A3-A275-24CF08A32CAC}"/>
                </a:ext>
              </a:extLst>
            </p:cNvPr>
            <p:cNvGrpSpPr/>
            <p:nvPr/>
          </p:nvGrpSpPr>
          <p:grpSpPr>
            <a:xfrm>
              <a:off x="8607504" y="3587490"/>
              <a:ext cx="3253924" cy="1148953"/>
              <a:chOff x="978544" y="1617262"/>
              <a:chExt cx="10600865" cy="4505669"/>
            </a:xfrm>
            <a:noFill/>
          </p:grpSpPr>
          <p:sp>
            <p:nvSpPr>
              <p:cNvPr id="19" name="TextBox 18">
                <a:extLst>
                  <a:ext uri="{FF2B5EF4-FFF2-40B4-BE49-F238E27FC236}">
                    <a16:creationId xmlns:a16="http://schemas.microsoft.com/office/drawing/2014/main" id="{DE6385C9-A08B-4421-8D62-D78600CE42FE}"/>
                  </a:ext>
                </a:extLst>
              </p:cNvPr>
              <p:cNvSpPr txBox="1"/>
              <p:nvPr/>
            </p:nvSpPr>
            <p:spPr>
              <a:xfrm>
                <a:off x="978544" y="1617262"/>
                <a:ext cx="2690568" cy="905218"/>
              </a:xfrm>
              <a:prstGeom prst="rect">
                <a:avLst/>
              </a:prstGeom>
              <a:grpFill/>
              <a:ln w="6350">
                <a:solidFill>
                  <a:schemeClr val="bg1">
                    <a:lumMod val="50000"/>
                  </a:schemeClr>
                </a:solidFill>
              </a:ln>
            </p:spPr>
            <p:txBody>
              <a:bodyPr wrap="none" rtlCol="0">
                <a:spAutoFit/>
              </a:bodyPr>
              <a:lstStyle/>
              <a:p>
                <a:r>
                  <a:rPr lang="ko-KR" altLang="en-US" sz="900" dirty="0">
                    <a:solidFill>
                      <a:schemeClr val="bg1">
                        <a:lumMod val="50000"/>
                      </a:schemeClr>
                    </a:solidFill>
                    <a:latin typeface="Arial" panose="020B0604020202020204" pitchFamily="34" charset="0"/>
                  </a:rPr>
                  <a:t>부모 개인 키</a:t>
                </a:r>
              </a:p>
            </p:txBody>
          </p:sp>
          <p:sp>
            <p:nvSpPr>
              <p:cNvPr id="20" name="TextBox 19">
                <a:extLst>
                  <a:ext uri="{FF2B5EF4-FFF2-40B4-BE49-F238E27FC236}">
                    <a16:creationId xmlns:a16="http://schemas.microsoft.com/office/drawing/2014/main" id="{D49D841C-524B-44DC-82A2-B95B08D9D973}"/>
                  </a:ext>
                </a:extLst>
              </p:cNvPr>
              <p:cNvSpPr txBox="1"/>
              <p:nvPr/>
            </p:nvSpPr>
            <p:spPr>
              <a:xfrm>
                <a:off x="5485691" y="1617262"/>
                <a:ext cx="2690568" cy="905218"/>
              </a:xfrm>
              <a:prstGeom prst="rect">
                <a:avLst/>
              </a:prstGeom>
              <a:solidFill>
                <a:schemeClr val="bg1">
                  <a:lumMod val="65000"/>
                </a:schemeClr>
              </a:solidFill>
              <a:ln w="6350">
                <a:solidFill>
                  <a:schemeClr val="bg1">
                    <a:lumMod val="50000"/>
                  </a:schemeClr>
                </a:solidFill>
              </a:ln>
            </p:spPr>
            <p:txBody>
              <a:bodyPr wrap="none" rtlCol="0">
                <a:spAutoFit/>
              </a:bodyPr>
              <a:lstStyle/>
              <a:p>
                <a:r>
                  <a:rPr lang="ko-KR" altLang="en-US" sz="900" dirty="0">
                    <a:solidFill>
                      <a:srgbClr val="3F3F3F"/>
                    </a:solidFill>
                    <a:latin typeface="Arial" panose="020B0604020202020204" pitchFamily="34" charset="0"/>
                  </a:rPr>
                  <a:t>부모 공개 키</a:t>
                </a:r>
              </a:p>
            </p:txBody>
          </p:sp>
          <p:sp>
            <p:nvSpPr>
              <p:cNvPr id="21" name="TextBox 20">
                <a:extLst>
                  <a:ext uri="{FF2B5EF4-FFF2-40B4-BE49-F238E27FC236}">
                    <a16:creationId xmlns:a16="http://schemas.microsoft.com/office/drawing/2014/main" id="{29A4E85F-461B-4467-8F4C-6C6EC535BC2A}"/>
                  </a:ext>
                </a:extLst>
              </p:cNvPr>
              <p:cNvSpPr txBox="1"/>
              <p:nvPr/>
            </p:nvSpPr>
            <p:spPr>
              <a:xfrm>
                <a:off x="5485691" y="5217713"/>
                <a:ext cx="2690568" cy="905218"/>
              </a:xfrm>
              <a:prstGeom prst="rect">
                <a:avLst/>
              </a:prstGeom>
              <a:solidFill>
                <a:schemeClr val="bg1">
                  <a:lumMod val="65000"/>
                </a:schemeClr>
              </a:solidFill>
              <a:ln w="6350">
                <a:solidFill>
                  <a:schemeClr val="bg1">
                    <a:lumMod val="50000"/>
                  </a:schemeClr>
                </a:solidFill>
              </a:ln>
            </p:spPr>
            <p:txBody>
              <a:bodyPr wrap="none" rtlCol="0">
                <a:spAutoFit/>
              </a:bodyPr>
              <a:lstStyle/>
              <a:p>
                <a:r>
                  <a:rPr lang="ko-KR" altLang="en-US" sz="900" dirty="0">
                    <a:solidFill>
                      <a:srgbClr val="3F3F3F"/>
                    </a:solidFill>
                    <a:latin typeface="Arial" panose="020B0604020202020204" pitchFamily="34" charset="0"/>
                  </a:rPr>
                  <a:t>자식 공개 키</a:t>
                </a:r>
              </a:p>
            </p:txBody>
          </p:sp>
          <p:sp>
            <p:nvSpPr>
              <p:cNvPr id="22" name="TextBox 21">
                <a:extLst>
                  <a:ext uri="{FF2B5EF4-FFF2-40B4-BE49-F238E27FC236}">
                    <a16:creationId xmlns:a16="http://schemas.microsoft.com/office/drawing/2014/main" id="{C80BFE13-E52F-4302-BA5B-77F3E1CD94EA}"/>
                  </a:ext>
                </a:extLst>
              </p:cNvPr>
              <p:cNvSpPr txBox="1"/>
              <p:nvPr/>
            </p:nvSpPr>
            <p:spPr>
              <a:xfrm>
                <a:off x="978544" y="5217713"/>
                <a:ext cx="2690568" cy="905218"/>
              </a:xfrm>
              <a:prstGeom prst="rect">
                <a:avLst/>
              </a:prstGeom>
              <a:grpFill/>
              <a:ln w="6350">
                <a:solidFill>
                  <a:schemeClr val="bg1">
                    <a:lumMod val="50000"/>
                  </a:schemeClr>
                </a:solidFill>
              </a:ln>
            </p:spPr>
            <p:txBody>
              <a:bodyPr wrap="none" rtlCol="0">
                <a:spAutoFit/>
              </a:bodyPr>
              <a:lstStyle/>
              <a:p>
                <a:r>
                  <a:rPr lang="ko-KR" altLang="en-US" sz="900" dirty="0">
                    <a:solidFill>
                      <a:schemeClr val="bg1">
                        <a:lumMod val="50000"/>
                      </a:schemeClr>
                    </a:solidFill>
                    <a:latin typeface="Arial" panose="020B0604020202020204" pitchFamily="34" charset="0"/>
                  </a:rPr>
                  <a:t>자식 개인 키</a:t>
                </a:r>
              </a:p>
            </p:txBody>
          </p:sp>
          <p:cxnSp>
            <p:nvCxnSpPr>
              <p:cNvPr id="23" name="직선 화살표 연결선 22">
                <a:extLst>
                  <a:ext uri="{FF2B5EF4-FFF2-40B4-BE49-F238E27FC236}">
                    <a16:creationId xmlns:a16="http://schemas.microsoft.com/office/drawing/2014/main" id="{D7FBA975-42DC-4376-8F1B-95F9E992B3D0}"/>
                  </a:ext>
                </a:extLst>
              </p:cNvPr>
              <p:cNvCxnSpPr>
                <a:stCxn id="20" idx="2"/>
                <a:endCxn id="21" idx="0"/>
              </p:cNvCxnSpPr>
              <p:nvPr/>
            </p:nvCxnSpPr>
            <p:spPr>
              <a:xfrm>
                <a:off x="6830977" y="2522480"/>
                <a:ext cx="0" cy="2695234"/>
              </a:xfrm>
              <a:prstGeom prst="straightConnector1">
                <a:avLst/>
              </a:prstGeom>
              <a:grpFill/>
              <a:ln w="19050">
                <a:solidFill>
                  <a:schemeClr val="bg1">
                    <a:lumMod val="8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B48F8CA8-5964-4A30-BD9A-D5B75D139826}"/>
                  </a:ext>
                </a:extLst>
              </p:cNvPr>
              <p:cNvCxnSpPr>
                <a:cxnSpLocks/>
                <a:stCxn id="19" idx="3"/>
                <a:endCxn id="20" idx="1"/>
              </p:cNvCxnSpPr>
              <p:nvPr/>
            </p:nvCxnSpPr>
            <p:spPr>
              <a:xfrm>
                <a:off x="3669112" y="2069871"/>
                <a:ext cx="1816579" cy="0"/>
              </a:xfrm>
              <a:prstGeom prst="straightConnector1">
                <a:avLst/>
              </a:prstGeom>
              <a:grpFill/>
              <a:ln w="63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C05B1C12-8AC7-4840-AAA4-CDD181B24CC2}"/>
                  </a:ext>
                </a:extLst>
              </p:cNvPr>
              <p:cNvCxnSpPr>
                <a:cxnSpLocks/>
                <a:stCxn id="19" idx="2"/>
                <a:endCxn id="22" idx="0"/>
              </p:cNvCxnSpPr>
              <p:nvPr/>
            </p:nvCxnSpPr>
            <p:spPr>
              <a:xfrm>
                <a:off x="2323830" y="2522480"/>
                <a:ext cx="0" cy="2695234"/>
              </a:xfrm>
              <a:prstGeom prst="straightConnector1">
                <a:avLst/>
              </a:prstGeom>
              <a:grpFill/>
              <a:ln w="63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직선 화살표 연결선 25">
                <a:extLst>
                  <a:ext uri="{FF2B5EF4-FFF2-40B4-BE49-F238E27FC236}">
                    <a16:creationId xmlns:a16="http://schemas.microsoft.com/office/drawing/2014/main" id="{45763B11-38FA-4C48-913D-8093912AC944}"/>
                  </a:ext>
                </a:extLst>
              </p:cNvPr>
              <p:cNvCxnSpPr>
                <a:cxnSpLocks/>
                <a:stCxn id="19" idx="2"/>
                <a:endCxn id="21" idx="0"/>
              </p:cNvCxnSpPr>
              <p:nvPr/>
            </p:nvCxnSpPr>
            <p:spPr>
              <a:xfrm>
                <a:off x="2323830" y="2522480"/>
                <a:ext cx="4507147" cy="2695234"/>
              </a:xfrm>
              <a:prstGeom prst="straightConnector1">
                <a:avLst/>
              </a:prstGeom>
              <a:grpFill/>
              <a:ln w="63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직선 화살표 연결선 26">
                <a:extLst>
                  <a:ext uri="{FF2B5EF4-FFF2-40B4-BE49-F238E27FC236}">
                    <a16:creationId xmlns:a16="http://schemas.microsoft.com/office/drawing/2014/main" id="{6D882054-63C9-4AEA-AA00-5EA82CB6B449}"/>
                  </a:ext>
                </a:extLst>
              </p:cNvPr>
              <p:cNvCxnSpPr>
                <a:cxnSpLocks/>
                <a:stCxn id="22" idx="3"/>
                <a:endCxn id="21" idx="1"/>
              </p:cNvCxnSpPr>
              <p:nvPr/>
            </p:nvCxnSpPr>
            <p:spPr>
              <a:xfrm>
                <a:off x="3669112" y="5670322"/>
                <a:ext cx="1816579" cy="0"/>
              </a:xfrm>
              <a:prstGeom prst="straightConnector1">
                <a:avLst/>
              </a:prstGeom>
              <a:grpFill/>
              <a:ln w="63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4EE5AA8C-D2C3-4B95-B58F-E70253F63C06}"/>
                  </a:ext>
                </a:extLst>
              </p:cNvPr>
              <p:cNvSpPr txBox="1"/>
              <p:nvPr/>
            </p:nvSpPr>
            <p:spPr>
              <a:xfrm>
                <a:off x="7034894" y="2999630"/>
                <a:ext cx="4544515" cy="1448351"/>
              </a:xfrm>
              <a:prstGeom prst="rect">
                <a:avLst/>
              </a:prstGeom>
              <a:grpFill/>
              <a:ln w="6350">
                <a:solidFill>
                  <a:schemeClr val="bg1">
                    <a:lumMod val="50000"/>
                  </a:schemeClr>
                </a:solidFill>
              </a:ln>
            </p:spPr>
            <p:txBody>
              <a:bodyPr wrap="none" rtlCol="0">
                <a:spAutoFit/>
              </a:bodyPr>
              <a:lstStyle/>
              <a:p>
                <a:r>
                  <a:rPr lang="ko-KR" altLang="en-US" sz="900" dirty="0">
                    <a:solidFill>
                      <a:schemeClr val="bg1">
                        <a:lumMod val="85000"/>
                      </a:schemeClr>
                    </a:solidFill>
                    <a:latin typeface="Arial" panose="020B0604020202020204" pitchFamily="34" charset="0"/>
                  </a:rPr>
                  <a:t>일반</a:t>
                </a:r>
                <a:r>
                  <a:rPr lang="en-US" altLang="ko-KR" sz="900" dirty="0">
                    <a:solidFill>
                      <a:schemeClr val="bg1">
                        <a:lumMod val="85000"/>
                      </a:schemeClr>
                    </a:solidFill>
                    <a:latin typeface="Arial" panose="020B0604020202020204" pitchFamily="34" charset="0"/>
                  </a:rPr>
                  <a:t> </a:t>
                </a:r>
                <a:r>
                  <a:rPr lang="ko-KR" altLang="en-US" sz="900" dirty="0">
                    <a:solidFill>
                      <a:srgbClr val="5AFA6E"/>
                    </a:solidFill>
                    <a:latin typeface="Arial" panose="020B0604020202020204" pitchFamily="34" charset="0"/>
                  </a:rPr>
                  <a:t>가능 </a:t>
                </a:r>
                <a:r>
                  <a:rPr lang="en-US" altLang="ko-KR" sz="900" dirty="0">
                    <a:solidFill>
                      <a:srgbClr val="5AFA6E"/>
                    </a:solidFill>
                    <a:latin typeface="Arial" panose="020B0604020202020204" pitchFamily="34" charset="0"/>
                  </a:rPr>
                  <a:t>(0 ~ 2</a:t>
                </a:r>
                <a:r>
                  <a:rPr lang="en-US" altLang="ko-KR" sz="900" baseline="30000" dirty="0">
                    <a:solidFill>
                      <a:srgbClr val="5AFA6E"/>
                    </a:solidFill>
                    <a:latin typeface="Arial" panose="020B0604020202020204" pitchFamily="34" charset="0"/>
                  </a:rPr>
                  <a:t>31</a:t>
                </a:r>
                <a:r>
                  <a:rPr lang="en-US" altLang="ko-KR" sz="900" dirty="0">
                    <a:solidFill>
                      <a:srgbClr val="5AFA6E"/>
                    </a:solidFill>
                    <a:latin typeface="Arial" panose="020B0604020202020204" pitchFamily="34" charset="0"/>
                  </a:rPr>
                  <a:t>-1)</a:t>
                </a:r>
              </a:p>
              <a:p>
                <a:r>
                  <a:rPr lang="ko-KR" altLang="en-US" sz="900" dirty="0">
                    <a:solidFill>
                      <a:schemeClr val="bg1">
                        <a:lumMod val="85000"/>
                      </a:schemeClr>
                    </a:solidFill>
                    <a:latin typeface="Arial" panose="020B0604020202020204" pitchFamily="34" charset="0"/>
                  </a:rPr>
                  <a:t>강화 </a:t>
                </a:r>
                <a:r>
                  <a:rPr lang="ko-KR" altLang="en-US" sz="900" dirty="0">
                    <a:solidFill>
                      <a:srgbClr val="EF296B"/>
                    </a:solidFill>
                    <a:latin typeface="Arial" panose="020B0604020202020204" pitchFamily="34" charset="0"/>
                  </a:rPr>
                  <a:t>불가능 </a:t>
                </a:r>
                <a:r>
                  <a:rPr lang="en-US" altLang="ko-KR" sz="900" dirty="0">
                    <a:solidFill>
                      <a:srgbClr val="EF296B"/>
                    </a:solidFill>
                    <a:latin typeface="Arial" panose="020B0604020202020204" pitchFamily="34" charset="0"/>
                  </a:rPr>
                  <a:t>(2</a:t>
                </a:r>
                <a:r>
                  <a:rPr lang="en-US" altLang="ko-KR" sz="900" baseline="30000" dirty="0">
                    <a:solidFill>
                      <a:srgbClr val="EF296B"/>
                    </a:solidFill>
                    <a:latin typeface="Arial" panose="020B0604020202020204" pitchFamily="34" charset="0"/>
                  </a:rPr>
                  <a:t>31</a:t>
                </a:r>
                <a:r>
                  <a:rPr lang="en-US" altLang="ko-KR" sz="900" dirty="0">
                    <a:solidFill>
                      <a:srgbClr val="EF296B"/>
                    </a:solidFill>
                    <a:latin typeface="Arial" panose="020B0604020202020204" pitchFamily="34" charset="0"/>
                  </a:rPr>
                  <a:t> ~ 2</a:t>
                </a:r>
                <a:r>
                  <a:rPr lang="en-US" altLang="ko-KR" sz="900" baseline="30000" dirty="0">
                    <a:solidFill>
                      <a:srgbClr val="EF296B"/>
                    </a:solidFill>
                    <a:latin typeface="Arial" panose="020B0604020202020204" pitchFamily="34" charset="0"/>
                  </a:rPr>
                  <a:t>3</a:t>
                </a:r>
                <a:r>
                  <a:rPr lang="en-US" altLang="ko-KR" sz="900" dirty="0">
                    <a:solidFill>
                      <a:srgbClr val="EF296B"/>
                    </a:solidFill>
                    <a:latin typeface="Arial" panose="020B0604020202020204" pitchFamily="34" charset="0"/>
                  </a:rPr>
                  <a:t>-1)</a:t>
                </a:r>
                <a:endParaRPr lang="ko-KR" altLang="en-US" sz="900" dirty="0">
                  <a:solidFill>
                    <a:srgbClr val="EF296B"/>
                  </a:solidFill>
                  <a:latin typeface="Arial" panose="020B0604020202020204" pitchFamily="34" charset="0"/>
                </a:endParaRPr>
              </a:p>
            </p:txBody>
          </p:sp>
        </p:grpSp>
        <p:sp>
          <p:nvSpPr>
            <p:cNvPr id="18" name="직사각형 17">
              <a:extLst>
                <a:ext uri="{FF2B5EF4-FFF2-40B4-BE49-F238E27FC236}">
                  <a16:creationId xmlns:a16="http://schemas.microsoft.com/office/drawing/2014/main" id="{B950D243-A27E-4F57-9E23-47DE4F30DE89}"/>
                </a:ext>
              </a:extLst>
            </p:cNvPr>
            <p:cNvSpPr/>
            <p:nvPr/>
          </p:nvSpPr>
          <p:spPr>
            <a:xfrm>
              <a:off x="8527994" y="3514392"/>
              <a:ext cx="3397304" cy="1285546"/>
            </a:xfrm>
            <a:prstGeom prst="rect">
              <a:avLst/>
            </a:prstGeom>
            <a:no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aphicFrame>
        <p:nvGraphicFramePr>
          <p:cNvPr id="29" name="표 8">
            <a:extLst>
              <a:ext uri="{FF2B5EF4-FFF2-40B4-BE49-F238E27FC236}">
                <a16:creationId xmlns:a16="http://schemas.microsoft.com/office/drawing/2014/main" id="{0A515AB9-EEBC-4DC6-BA42-CF975E5EA191}"/>
              </a:ext>
            </a:extLst>
          </p:cNvPr>
          <p:cNvGraphicFramePr>
            <a:graphicFrameLocks noGrp="1"/>
          </p:cNvGraphicFramePr>
          <p:nvPr>
            <p:extLst>
              <p:ext uri="{D42A27DB-BD31-4B8C-83A1-F6EECF244321}">
                <p14:modId xmlns:p14="http://schemas.microsoft.com/office/powerpoint/2010/main" val="3095779762"/>
              </p:ext>
            </p:extLst>
          </p:nvPr>
        </p:nvGraphicFramePr>
        <p:xfrm>
          <a:off x="9369753" y="674860"/>
          <a:ext cx="2555545" cy="2468880"/>
        </p:xfrm>
        <a:graphic>
          <a:graphicData uri="http://schemas.openxmlformats.org/drawingml/2006/table">
            <a:tbl>
              <a:tblPr firstRow="1" bandRow="1">
                <a:tableStyleId>{5C22544A-7EE6-4342-B048-85BDC9FD1C3A}</a:tableStyleId>
              </a:tblPr>
              <a:tblGrid>
                <a:gridCol w="776605">
                  <a:extLst>
                    <a:ext uri="{9D8B030D-6E8A-4147-A177-3AD203B41FA5}">
                      <a16:colId xmlns:a16="http://schemas.microsoft.com/office/drawing/2014/main" val="480981317"/>
                    </a:ext>
                  </a:extLst>
                </a:gridCol>
                <a:gridCol w="1778940">
                  <a:extLst>
                    <a:ext uri="{9D8B030D-6E8A-4147-A177-3AD203B41FA5}">
                      <a16:colId xmlns:a16="http://schemas.microsoft.com/office/drawing/2014/main" val="3385686436"/>
                    </a:ext>
                  </a:extLst>
                </a:gridCol>
              </a:tblGrid>
              <a:tr h="0">
                <a:tc>
                  <a:txBody>
                    <a:bodyPr/>
                    <a:lstStyle/>
                    <a:p>
                      <a:pPr latinLnBrk="1"/>
                      <a:r>
                        <a:rPr lang="en-US" altLang="ko-KR" sz="1200" b="0" baseline="0" dirty="0" err="1">
                          <a:solidFill>
                            <a:schemeClr val="bg1">
                              <a:lumMod val="85000"/>
                            </a:schemeClr>
                          </a:solidFill>
                          <a:latin typeface="Arial" panose="020B0604020202020204" pitchFamily="34" charset="0"/>
                        </a:rPr>
                        <a:t>CDKpriv</a:t>
                      </a:r>
                      <a:endParaRPr lang="ko-KR" altLang="en-US" sz="1200" b="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ko-KR" altLang="en-US" sz="1200" b="0" baseline="0" dirty="0">
                          <a:solidFill>
                            <a:schemeClr val="bg1">
                              <a:lumMod val="85000"/>
                            </a:schemeClr>
                          </a:solidFill>
                          <a:latin typeface="Arial" panose="020B0604020202020204" pitchFamily="34" charset="0"/>
                        </a:rPr>
                        <a:t>자식 개인 키 유도 함수</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19365607"/>
                  </a:ext>
                </a:extLst>
              </a:tr>
              <a:tr h="0">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0" baseline="0" dirty="0" err="1">
                          <a:solidFill>
                            <a:schemeClr val="bg1">
                              <a:lumMod val="85000"/>
                            </a:schemeClr>
                          </a:solidFill>
                          <a:latin typeface="Arial" panose="020B0604020202020204" pitchFamily="34" charset="0"/>
                        </a:rPr>
                        <a:t>CDKpub</a:t>
                      </a:r>
                      <a:endParaRPr lang="ko-KR" altLang="en-US" sz="1200" b="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ko-KR" altLang="en-US" sz="1200" baseline="0" dirty="0">
                          <a:solidFill>
                            <a:schemeClr val="bg1">
                              <a:lumMod val="85000"/>
                            </a:schemeClr>
                          </a:solidFill>
                          <a:latin typeface="Arial" panose="020B0604020202020204" pitchFamily="34" charset="0"/>
                        </a:rPr>
                        <a:t>자식 공개 키 유도 함수</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628810701"/>
                  </a:ext>
                </a:extLst>
              </a:tr>
              <a:tr h="0">
                <a:tc>
                  <a:txBody>
                    <a:bodyPr/>
                    <a:lstStyle/>
                    <a:p>
                      <a:pPr latinLnBrk="1"/>
                      <a:r>
                        <a:rPr lang="en-US" altLang="ko-KR" sz="1200" baseline="0" dirty="0" err="1">
                          <a:solidFill>
                            <a:schemeClr val="bg1">
                              <a:lumMod val="85000"/>
                            </a:schemeClr>
                          </a:solidFill>
                          <a:latin typeface="Arial" panose="020B0604020202020204" pitchFamily="34" charset="0"/>
                        </a:rPr>
                        <a:t>k</a:t>
                      </a:r>
                      <a:r>
                        <a:rPr lang="en-US" altLang="ko-KR" sz="1200" baseline="-25000" dirty="0" err="1">
                          <a:solidFill>
                            <a:schemeClr val="bg1">
                              <a:lumMod val="85000"/>
                            </a:schemeClr>
                          </a:solidFill>
                          <a:latin typeface="Arial" panose="020B0604020202020204" pitchFamily="34" charset="0"/>
                        </a:rPr>
                        <a:t>par</a:t>
                      </a:r>
                      <a:endParaRPr lang="ko-KR" altLang="en-US" sz="120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ko-KR" altLang="en-US" sz="1200" baseline="0" dirty="0">
                          <a:solidFill>
                            <a:schemeClr val="bg1">
                              <a:lumMod val="85000"/>
                            </a:schemeClr>
                          </a:solidFill>
                          <a:latin typeface="Arial" panose="020B0604020202020204" pitchFamily="34" charset="0"/>
                        </a:rPr>
                        <a:t>부모 개인키</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513437855"/>
                  </a:ext>
                </a:extLst>
              </a:tr>
              <a:tr h="0">
                <a:tc>
                  <a:txBody>
                    <a:bodyPr/>
                    <a:lstStyle/>
                    <a:p>
                      <a:pPr latinLnBrk="1"/>
                      <a:r>
                        <a:rPr lang="en-US" altLang="ko-KR" sz="1200" baseline="0" dirty="0" err="1">
                          <a:solidFill>
                            <a:schemeClr val="bg1">
                              <a:lumMod val="85000"/>
                            </a:schemeClr>
                          </a:solidFill>
                          <a:latin typeface="Arial" panose="020B0604020202020204" pitchFamily="34" charset="0"/>
                        </a:rPr>
                        <a:t>K</a:t>
                      </a:r>
                      <a:r>
                        <a:rPr lang="en-US" altLang="ko-KR" sz="1200" baseline="-25000" dirty="0" err="1">
                          <a:solidFill>
                            <a:schemeClr val="bg1">
                              <a:lumMod val="85000"/>
                            </a:schemeClr>
                          </a:solidFill>
                          <a:latin typeface="Arial" panose="020B0604020202020204" pitchFamily="34" charset="0"/>
                        </a:rPr>
                        <a:t>par</a:t>
                      </a:r>
                      <a:endParaRPr lang="ko-KR" altLang="en-US" sz="120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ko-KR" altLang="en-US" sz="1200" baseline="0" dirty="0">
                          <a:solidFill>
                            <a:schemeClr val="bg1">
                              <a:lumMod val="85000"/>
                            </a:schemeClr>
                          </a:solidFill>
                          <a:latin typeface="Arial" panose="020B0604020202020204" pitchFamily="34" charset="0"/>
                        </a:rPr>
                        <a:t>부모 공개키</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713597126"/>
                  </a:ext>
                </a:extLst>
              </a:tr>
              <a:tr h="0">
                <a:tc>
                  <a:txBody>
                    <a:bodyPr/>
                    <a:lstStyle/>
                    <a:p>
                      <a:pPr latinLnBrk="1"/>
                      <a:r>
                        <a:rPr lang="en-US" altLang="ko-KR" sz="1200" baseline="0" dirty="0" err="1">
                          <a:solidFill>
                            <a:schemeClr val="bg1">
                              <a:lumMod val="85000"/>
                            </a:schemeClr>
                          </a:solidFill>
                          <a:latin typeface="Arial" panose="020B0604020202020204" pitchFamily="34" charset="0"/>
                        </a:rPr>
                        <a:t>c</a:t>
                      </a:r>
                      <a:r>
                        <a:rPr lang="en-US" altLang="ko-KR" sz="1200" baseline="-25000" dirty="0" err="1">
                          <a:solidFill>
                            <a:schemeClr val="bg1">
                              <a:lumMod val="85000"/>
                            </a:schemeClr>
                          </a:solidFill>
                          <a:latin typeface="Arial" panose="020B0604020202020204" pitchFamily="34" charset="0"/>
                        </a:rPr>
                        <a:t>par</a:t>
                      </a:r>
                      <a:endParaRPr lang="ko-KR" altLang="en-US" sz="120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ko-KR" altLang="en-US" sz="1200" baseline="0" dirty="0">
                          <a:solidFill>
                            <a:schemeClr val="bg1">
                              <a:lumMod val="85000"/>
                            </a:schemeClr>
                          </a:solidFill>
                          <a:latin typeface="Arial" panose="020B0604020202020204" pitchFamily="34" charset="0"/>
                        </a:rPr>
                        <a:t>부모 체인코드</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309661638"/>
                  </a:ext>
                </a:extLst>
              </a:tr>
              <a:tr h="0">
                <a:tc>
                  <a:txBody>
                    <a:bodyPr/>
                    <a:lstStyle/>
                    <a:p>
                      <a:pPr latinLnBrk="1"/>
                      <a:r>
                        <a:rPr lang="en-US" altLang="ko-KR" sz="1200" baseline="0" dirty="0" err="1">
                          <a:solidFill>
                            <a:schemeClr val="bg1">
                              <a:lumMod val="85000"/>
                            </a:schemeClr>
                          </a:solidFill>
                          <a:latin typeface="Arial" panose="020B0604020202020204" pitchFamily="34" charset="0"/>
                        </a:rPr>
                        <a:t>i</a:t>
                      </a:r>
                      <a:endParaRPr lang="ko-KR" altLang="en-US" sz="120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200" baseline="0" dirty="0">
                          <a:solidFill>
                            <a:schemeClr val="bg1">
                              <a:lumMod val="85000"/>
                            </a:schemeClr>
                          </a:solidFill>
                          <a:latin typeface="Arial" panose="020B0604020202020204" pitchFamily="34" charset="0"/>
                        </a:rPr>
                        <a:t>Index</a:t>
                      </a:r>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874783623"/>
                  </a:ext>
                </a:extLst>
              </a:tr>
              <a:tr h="0">
                <a:tc>
                  <a:txBody>
                    <a:bodyPr/>
                    <a:lstStyle/>
                    <a:p>
                      <a:pPr latinLnBrk="1"/>
                      <a:r>
                        <a:rPr lang="en-US" altLang="ko-KR" sz="1200" baseline="0" dirty="0">
                          <a:solidFill>
                            <a:schemeClr val="bg1">
                              <a:lumMod val="85000"/>
                            </a:schemeClr>
                          </a:solidFill>
                          <a:latin typeface="Arial" panose="020B0604020202020204" pitchFamily="34" charset="0"/>
                        </a:rPr>
                        <a:t>k</a:t>
                      </a:r>
                      <a:r>
                        <a:rPr lang="en-US" altLang="ko-KR" sz="1200" baseline="-25000" dirty="0">
                          <a:solidFill>
                            <a:schemeClr val="bg1">
                              <a:lumMod val="85000"/>
                            </a:schemeClr>
                          </a:solidFill>
                          <a:latin typeface="Arial" panose="020B0604020202020204" pitchFamily="34" charset="0"/>
                        </a:rPr>
                        <a:t>i</a:t>
                      </a:r>
                      <a:endParaRPr lang="ko-KR" altLang="en-US" sz="120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200" baseline="0" dirty="0">
                          <a:solidFill>
                            <a:schemeClr val="bg1">
                              <a:lumMod val="85000"/>
                            </a:schemeClr>
                          </a:solidFill>
                          <a:latin typeface="Arial" panose="020B0604020202020204" pitchFamily="34" charset="0"/>
                        </a:rPr>
                        <a:t>index</a:t>
                      </a:r>
                      <a:r>
                        <a:rPr lang="ko-KR" altLang="en-US" sz="1200" baseline="0" dirty="0">
                          <a:solidFill>
                            <a:schemeClr val="bg1">
                              <a:lumMod val="85000"/>
                            </a:schemeClr>
                          </a:solidFill>
                          <a:latin typeface="Arial" panose="020B0604020202020204" pitchFamily="34" charset="0"/>
                        </a:rPr>
                        <a:t> </a:t>
                      </a:r>
                      <a:r>
                        <a:rPr lang="en-US" altLang="ko-KR" sz="1200" baseline="0" dirty="0" err="1">
                          <a:solidFill>
                            <a:schemeClr val="bg1">
                              <a:lumMod val="85000"/>
                            </a:schemeClr>
                          </a:solidFill>
                          <a:latin typeface="Arial" panose="020B0604020202020204" pitchFamily="34" charset="0"/>
                        </a:rPr>
                        <a:t>i</a:t>
                      </a:r>
                      <a:r>
                        <a:rPr lang="ko-KR" altLang="en-US" sz="1200" baseline="0" dirty="0">
                          <a:solidFill>
                            <a:schemeClr val="bg1">
                              <a:lumMod val="85000"/>
                            </a:schemeClr>
                          </a:solidFill>
                          <a:latin typeface="Arial" panose="020B0604020202020204" pitchFamily="34" charset="0"/>
                        </a:rPr>
                        <a:t>의 자식</a:t>
                      </a:r>
                      <a:r>
                        <a:rPr lang="en-US" altLang="ko-KR" sz="1200" baseline="0" dirty="0">
                          <a:solidFill>
                            <a:schemeClr val="bg1">
                              <a:lumMod val="85000"/>
                            </a:schemeClr>
                          </a:solidFill>
                          <a:latin typeface="Arial" panose="020B0604020202020204" pitchFamily="34" charset="0"/>
                        </a:rPr>
                        <a:t> </a:t>
                      </a:r>
                      <a:r>
                        <a:rPr lang="ko-KR" altLang="en-US" sz="1200" baseline="0" dirty="0">
                          <a:solidFill>
                            <a:schemeClr val="bg1">
                              <a:lumMod val="85000"/>
                            </a:schemeClr>
                          </a:solidFill>
                          <a:latin typeface="Arial" panose="020B0604020202020204" pitchFamily="34" charset="0"/>
                        </a:rPr>
                        <a:t>개인 키</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114158036"/>
                  </a:ext>
                </a:extLst>
              </a:tr>
              <a:tr h="0">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aseline="0" dirty="0">
                          <a:solidFill>
                            <a:schemeClr val="bg1">
                              <a:lumMod val="85000"/>
                            </a:schemeClr>
                          </a:solidFill>
                          <a:latin typeface="Arial" panose="020B0604020202020204" pitchFamily="34" charset="0"/>
                        </a:rPr>
                        <a:t>K</a:t>
                      </a:r>
                      <a:r>
                        <a:rPr lang="en-US" altLang="ko-KR" sz="1200" baseline="-25000" dirty="0">
                          <a:solidFill>
                            <a:schemeClr val="bg1">
                              <a:lumMod val="85000"/>
                            </a:schemeClr>
                          </a:solidFill>
                          <a:latin typeface="Arial" panose="020B0604020202020204" pitchFamily="34" charset="0"/>
                        </a:rPr>
                        <a:t>i</a:t>
                      </a:r>
                      <a:endParaRPr lang="ko-KR" altLang="en-US" sz="120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aseline="0" dirty="0">
                          <a:solidFill>
                            <a:schemeClr val="bg1">
                              <a:lumMod val="85000"/>
                            </a:schemeClr>
                          </a:solidFill>
                          <a:latin typeface="Arial" panose="020B0604020202020204" pitchFamily="34" charset="0"/>
                        </a:rPr>
                        <a:t>index</a:t>
                      </a:r>
                      <a:r>
                        <a:rPr lang="ko-KR" altLang="en-US" sz="1200" baseline="0" dirty="0">
                          <a:solidFill>
                            <a:schemeClr val="bg1">
                              <a:lumMod val="85000"/>
                            </a:schemeClr>
                          </a:solidFill>
                          <a:latin typeface="Arial" panose="020B0604020202020204" pitchFamily="34" charset="0"/>
                        </a:rPr>
                        <a:t> </a:t>
                      </a:r>
                      <a:r>
                        <a:rPr lang="en-US" altLang="ko-KR" sz="1200" baseline="0" dirty="0" err="1">
                          <a:solidFill>
                            <a:schemeClr val="bg1">
                              <a:lumMod val="85000"/>
                            </a:schemeClr>
                          </a:solidFill>
                          <a:latin typeface="Arial" panose="020B0604020202020204" pitchFamily="34" charset="0"/>
                        </a:rPr>
                        <a:t>i</a:t>
                      </a:r>
                      <a:r>
                        <a:rPr lang="ko-KR" altLang="en-US" sz="1200" baseline="0" dirty="0">
                          <a:solidFill>
                            <a:schemeClr val="bg1">
                              <a:lumMod val="85000"/>
                            </a:schemeClr>
                          </a:solidFill>
                          <a:latin typeface="Arial" panose="020B0604020202020204" pitchFamily="34" charset="0"/>
                        </a:rPr>
                        <a:t>의 자식</a:t>
                      </a:r>
                      <a:r>
                        <a:rPr lang="en-US" altLang="ko-KR" sz="1200" baseline="0" dirty="0">
                          <a:solidFill>
                            <a:schemeClr val="bg1">
                              <a:lumMod val="85000"/>
                            </a:schemeClr>
                          </a:solidFill>
                          <a:latin typeface="Arial" panose="020B0604020202020204" pitchFamily="34" charset="0"/>
                        </a:rPr>
                        <a:t> </a:t>
                      </a:r>
                      <a:r>
                        <a:rPr lang="ko-KR" altLang="en-US" sz="1200" baseline="0" dirty="0">
                          <a:solidFill>
                            <a:schemeClr val="bg1">
                              <a:lumMod val="85000"/>
                            </a:schemeClr>
                          </a:solidFill>
                          <a:latin typeface="Arial" panose="020B0604020202020204" pitchFamily="34" charset="0"/>
                        </a:rPr>
                        <a:t>공개 키</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096124285"/>
                  </a:ext>
                </a:extLst>
              </a:tr>
              <a:tr h="0">
                <a:tc>
                  <a:txBody>
                    <a:bodyPr/>
                    <a:lstStyle/>
                    <a:p>
                      <a:pPr latinLnBrk="1"/>
                      <a:r>
                        <a:rPr lang="en-US" altLang="ko-KR" sz="1200" baseline="0" dirty="0">
                          <a:solidFill>
                            <a:schemeClr val="bg1">
                              <a:lumMod val="85000"/>
                            </a:schemeClr>
                          </a:solidFill>
                          <a:latin typeface="Arial" panose="020B0604020202020204" pitchFamily="34" charset="0"/>
                        </a:rPr>
                        <a:t>c</a:t>
                      </a:r>
                      <a:r>
                        <a:rPr lang="en-US" altLang="ko-KR" sz="1200" baseline="-25000" dirty="0">
                          <a:solidFill>
                            <a:schemeClr val="bg1">
                              <a:lumMod val="85000"/>
                            </a:schemeClr>
                          </a:solidFill>
                          <a:latin typeface="Arial" panose="020B0604020202020204" pitchFamily="34" charset="0"/>
                        </a:rPr>
                        <a:t>i</a:t>
                      </a:r>
                      <a:endParaRPr lang="ko-KR" altLang="en-US" sz="120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200" baseline="0" dirty="0">
                          <a:solidFill>
                            <a:schemeClr val="bg1">
                              <a:lumMod val="85000"/>
                            </a:schemeClr>
                          </a:solidFill>
                          <a:latin typeface="Arial" panose="020B0604020202020204" pitchFamily="34" charset="0"/>
                        </a:rPr>
                        <a:t>index </a:t>
                      </a:r>
                      <a:r>
                        <a:rPr lang="en-US" altLang="ko-KR" sz="1200" baseline="0" dirty="0" err="1">
                          <a:solidFill>
                            <a:schemeClr val="bg1">
                              <a:lumMod val="85000"/>
                            </a:schemeClr>
                          </a:solidFill>
                          <a:latin typeface="Arial" panose="020B0604020202020204" pitchFamily="34" charset="0"/>
                        </a:rPr>
                        <a:t>i</a:t>
                      </a:r>
                      <a:r>
                        <a:rPr lang="ko-KR" altLang="en-US" sz="1200" baseline="0" dirty="0">
                          <a:solidFill>
                            <a:schemeClr val="bg1">
                              <a:lumMod val="85000"/>
                            </a:schemeClr>
                          </a:solidFill>
                          <a:latin typeface="Arial" panose="020B0604020202020204" pitchFamily="34" charset="0"/>
                        </a:rPr>
                        <a:t>의 자식</a:t>
                      </a:r>
                      <a:r>
                        <a:rPr lang="en-US" altLang="ko-KR" sz="1200" baseline="0" dirty="0">
                          <a:solidFill>
                            <a:schemeClr val="bg1">
                              <a:lumMod val="85000"/>
                            </a:schemeClr>
                          </a:solidFill>
                          <a:latin typeface="Arial" panose="020B0604020202020204" pitchFamily="34" charset="0"/>
                        </a:rPr>
                        <a:t> </a:t>
                      </a:r>
                      <a:r>
                        <a:rPr lang="ko-KR" altLang="en-US" sz="1200" baseline="0" dirty="0">
                          <a:solidFill>
                            <a:schemeClr val="bg1">
                              <a:lumMod val="85000"/>
                            </a:schemeClr>
                          </a:solidFill>
                          <a:latin typeface="Arial" panose="020B0604020202020204" pitchFamily="34" charset="0"/>
                        </a:rPr>
                        <a:t>체인코드</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4128757029"/>
                  </a:ext>
                </a:extLst>
              </a:tr>
            </a:tbl>
          </a:graphicData>
        </a:graphic>
      </p:graphicFrame>
    </p:spTree>
    <p:extLst>
      <p:ext uri="{BB962C8B-B14F-4D97-AF65-F5344CB8AC3E}">
        <p14:creationId xmlns:p14="http://schemas.microsoft.com/office/powerpoint/2010/main" val="4232720298"/>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내용 개체 틀 1">
                <a:extLst>
                  <a:ext uri="{FF2B5EF4-FFF2-40B4-BE49-F238E27FC236}">
                    <a16:creationId xmlns:a16="http://schemas.microsoft.com/office/drawing/2014/main" id="{D4944194-B30C-4341-966B-2EF1A8D77592}"/>
                  </a:ext>
                </a:extLst>
              </p:cNvPr>
              <p:cNvSpPr>
                <a:spLocks noGrp="1"/>
              </p:cNvSpPr>
              <p:nvPr>
                <p:ph idx="1"/>
              </p:nvPr>
            </p:nvSpPr>
            <p:spPr>
              <a:xfrm>
                <a:off x="241299" y="674860"/>
                <a:ext cx="11683999" cy="6030740"/>
              </a:xfrm>
            </p:spPr>
            <p:txBody>
              <a:bodyPr tIns="75600">
                <a:normAutofit/>
              </a:bodyPr>
              <a:lstStyle/>
              <a:p>
                <a:pPr indent="0">
                  <a:buNone/>
                </a:pPr>
                <a:r>
                  <a:rPr lang="ko-KR" altLang="en-US" sz="2000" dirty="0">
                    <a:solidFill>
                      <a:schemeClr val="bg1">
                        <a:lumMod val="85000"/>
                      </a:schemeClr>
                    </a:solidFill>
                  </a:rPr>
                  <a:t>부모 </a:t>
                </a:r>
                <a:r>
                  <a:rPr lang="ko-KR" altLang="en-US" sz="2000" dirty="0"/>
                  <a:t>개인</a:t>
                </a:r>
                <a:r>
                  <a:rPr lang="ko-KR" altLang="en-US" sz="2000" dirty="0">
                    <a:solidFill>
                      <a:schemeClr val="bg1">
                        <a:lumMod val="85000"/>
                      </a:schemeClr>
                    </a:solidFill>
                  </a:rPr>
                  <a:t> 키 </a:t>
                </a:r>
                <a:r>
                  <a:rPr lang="en-US" altLang="ko-KR" sz="2000" dirty="0"/>
                  <a:t>➡</a:t>
                </a:r>
                <a:r>
                  <a:rPr lang="en-US" altLang="ko-KR" sz="2000" dirty="0">
                    <a:solidFill>
                      <a:schemeClr val="bg1">
                        <a:lumMod val="85000"/>
                      </a:schemeClr>
                    </a:solidFill>
                  </a:rPr>
                  <a:t> </a:t>
                </a:r>
                <a:r>
                  <a:rPr lang="ko-KR" altLang="en-US" sz="2000" dirty="0">
                    <a:solidFill>
                      <a:schemeClr val="bg1">
                        <a:lumMod val="85000"/>
                      </a:schemeClr>
                    </a:solidFill>
                  </a:rPr>
                  <a:t>부모 공개 키</a:t>
                </a:r>
                <a:endParaRPr lang="en-US" altLang="ko-KR" sz="2000" dirty="0"/>
              </a:p>
              <a:p>
                <a:pPr indent="0">
                  <a:buNone/>
                </a:pPr>
                <a14:m>
                  <m:oMath xmlns:m="http://schemas.openxmlformats.org/officeDocument/2006/math">
                    <m:r>
                      <a:rPr lang="en-US" altLang="ko-KR" sz="2000" b="0" i="1" smtClean="0">
                        <a:latin typeface="Cambria Math" panose="02040503050406030204" pitchFamily="18" charset="0"/>
                      </a:rPr>
                      <m:t>𝑁</m:t>
                    </m:r>
                    <m:d>
                      <m:dPr>
                        <m:ctrlPr>
                          <a:rPr lang="en-US" altLang="ko-KR" sz="2000" b="0" i="1" smtClean="0">
                            <a:latin typeface="Cambria Math" panose="02040503050406030204" pitchFamily="18" charset="0"/>
                          </a:rPr>
                        </m:ctrlPr>
                      </m:dPr>
                      <m:e>
                        <m:d>
                          <m:dPr>
                            <m:ctrlPr>
                              <a:rPr lang="en-US" altLang="ko-KR" sz="2000" b="0" i="1" smtClean="0">
                                <a:latin typeface="Cambria Math" panose="02040503050406030204" pitchFamily="18" charset="0"/>
                              </a:rPr>
                            </m:ctrlPr>
                          </m:dPr>
                          <m:e>
                            <m:r>
                              <a:rPr lang="en-US" altLang="ko-KR" sz="2000" b="0" i="1" smtClean="0">
                                <a:latin typeface="Cambria Math" panose="02040503050406030204" pitchFamily="18" charset="0"/>
                              </a:rPr>
                              <m:t>𝑘</m:t>
                            </m:r>
                            <m:r>
                              <a:rPr lang="en-US" altLang="ko-KR" sz="2000" b="0" i="1" smtClean="0">
                                <a:latin typeface="Cambria Math" panose="02040503050406030204" pitchFamily="18" charset="0"/>
                              </a:rPr>
                              <m:t>, </m:t>
                            </m:r>
                            <m:r>
                              <a:rPr lang="en-US" altLang="ko-KR" sz="2000" b="0" i="1" smtClean="0">
                                <a:latin typeface="Cambria Math" panose="02040503050406030204" pitchFamily="18" charset="0"/>
                              </a:rPr>
                              <m:t>𝑐</m:t>
                            </m:r>
                          </m:e>
                        </m:d>
                      </m:e>
                    </m:d>
                    <m:r>
                      <a:rPr lang="en-US" altLang="ko-KR" sz="2000" b="0" i="1" smtClean="0">
                        <a:latin typeface="Cambria Math" panose="02040503050406030204" pitchFamily="18" charset="0"/>
                        <a:ea typeface="Cambria Math" panose="02040503050406030204" pitchFamily="18" charset="0"/>
                      </a:rPr>
                      <m:t>→(</m:t>
                    </m:r>
                    <m:r>
                      <a:rPr lang="en-US" altLang="ko-KR" sz="2000" b="0" i="1" smtClean="0">
                        <a:latin typeface="Cambria Math" panose="02040503050406030204" pitchFamily="18" charset="0"/>
                        <a:ea typeface="Cambria Math" panose="02040503050406030204" pitchFamily="18" charset="0"/>
                      </a:rPr>
                      <m:t>𝐾</m:t>
                    </m:r>
                    <m:r>
                      <a:rPr lang="en-US" altLang="ko-KR" sz="2000" b="0" i="1" smtClean="0">
                        <a:latin typeface="Cambria Math" panose="02040503050406030204" pitchFamily="18" charset="0"/>
                        <a:ea typeface="Cambria Math" panose="02040503050406030204" pitchFamily="18" charset="0"/>
                      </a:rPr>
                      <m:t>,</m:t>
                    </m:r>
                    <m:r>
                      <a:rPr lang="en-US" altLang="ko-KR" sz="2000" b="0" i="1" smtClean="0">
                        <a:latin typeface="Cambria Math" panose="02040503050406030204" pitchFamily="18" charset="0"/>
                        <a:ea typeface="Cambria Math" panose="02040503050406030204" pitchFamily="18" charset="0"/>
                      </a:rPr>
                      <m:t>𝑐</m:t>
                    </m:r>
                    <m:r>
                      <a:rPr lang="en-US" altLang="ko-KR" sz="2000" b="0" i="1" smtClean="0">
                        <a:latin typeface="Cambria Math" panose="02040503050406030204" pitchFamily="18" charset="0"/>
                        <a:ea typeface="Cambria Math" panose="02040503050406030204" pitchFamily="18" charset="0"/>
                      </a:rPr>
                      <m:t>)</m:t>
                    </m:r>
                  </m:oMath>
                </a14:m>
                <a:r>
                  <a:rPr lang="en-US" altLang="ko-KR" sz="2000" dirty="0"/>
                  <a:t> </a:t>
                </a:r>
                <a:endParaRPr lang="en-US" altLang="ko-KR" sz="2000" dirty="0">
                  <a:latin typeface="-apple-system"/>
                </a:endParaRPr>
              </a:p>
              <a:p>
                <a:pPr marL="216000" indent="-216000"/>
                <a:r>
                  <a:rPr lang="ko-KR" altLang="en-US" dirty="0"/>
                  <a:t>공개키 </a:t>
                </a:r>
                <a14:m>
                  <m:oMath xmlns:m="http://schemas.openxmlformats.org/officeDocument/2006/math">
                    <m:r>
                      <a:rPr lang="en-US" altLang="ko-KR" b="0" i="1" smtClean="0">
                        <a:latin typeface="Cambria Math" panose="02040503050406030204" pitchFamily="18" charset="0"/>
                      </a:rPr>
                      <m:t>𝐾</m:t>
                    </m:r>
                    <m:r>
                      <a:rPr lang="en-US" altLang="ko-KR" b="0" i="1" smtClean="0">
                        <a:latin typeface="Cambria Math" panose="02040503050406030204" pitchFamily="18" charset="0"/>
                      </a:rPr>
                      <m:t>=</m:t>
                    </m:r>
                    <m:r>
                      <a:rPr lang="en-US" altLang="ko-KR" b="0" i="1" smtClean="0">
                        <a:latin typeface="Cambria Math" panose="02040503050406030204" pitchFamily="18" charset="0"/>
                      </a:rPr>
                      <m:t>𝑝𝑜𝑖𝑛𝑡</m:t>
                    </m:r>
                    <m:r>
                      <a:rPr lang="en-US" altLang="ko-KR" b="0" i="1" smtClean="0">
                        <a:latin typeface="Cambria Math" panose="02040503050406030204" pitchFamily="18" charset="0"/>
                      </a:rPr>
                      <m:t>(</m:t>
                    </m:r>
                    <m:r>
                      <a:rPr lang="en-US" altLang="ko-KR" b="0" i="1" smtClean="0">
                        <a:latin typeface="Cambria Math" panose="02040503050406030204" pitchFamily="18" charset="0"/>
                      </a:rPr>
                      <m:t>𝑘</m:t>
                    </m:r>
                    <m:r>
                      <a:rPr lang="en-US" altLang="ko-KR" b="0" i="1" smtClean="0">
                        <a:latin typeface="Cambria Math" panose="02040503050406030204" pitchFamily="18" charset="0"/>
                      </a:rPr>
                      <m:t>)</m:t>
                    </m:r>
                  </m:oMath>
                </a14:m>
                <a:endParaRPr lang="en-US" altLang="ko-KR" dirty="0"/>
              </a:p>
              <a:p>
                <a:pPr marL="216000" indent="-216000"/>
                <a:r>
                  <a:rPr lang="ko-KR" altLang="en-US" dirty="0"/>
                  <a:t>체인코드 </a:t>
                </a:r>
                <a:r>
                  <a:rPr lang="en-US" altLang="ko-KR" dirty="0"/>
                  <a:t>: c </a:t>
                </a:r>
                <a:r>
                  <a:rPr lang="ko-KR" altLang="en-US" dirty="0"/>
                  <a:t>로 동일</a:t>
                </a:r>
                <a:endParaRPr lang="en-US" altLang="ko-KR" dirty="0"/>
              </a:p>
              <a:p>
                <a:pPr indent="0">
                  <a:buNone/>
                </a:pPr>
                <a:endParaRPr lang="en-US" altLang="ko-KR" sz="2000" dirty="0">
                  <a:solidFill>
                    <a:schemeClr val="bg1">
                      <a:lumMod val="85000"/>
                    </a:schemeClr>
                  </a:solidFill>
                </a:endParaRPr>
              </a:p>
              <a:p>
                <a:pPr indent="0">
                  <a:buNone/>
                </a:pPr>
                <a:r>
                  <a:rPr lang="ko-KR" altLang="en-US" sz="2000" dirty="0">
                    <a:solidFill>
                      <a:schemeClr val="bg1">
                        <a:lumMod val="85000"/>
                      </a:schemeClr>
                    </a:solidFill>
                  </a:rPr>
                  <a:t>부모 </a:t>
                </a:r>
                <a:r>
                  <a:rPr lang="ko-KR" altLang="en-US" sz="2000" dirty="0"/>
                  <a:t>개인</a:t>
                </a:r>
                <a:r>
                  <a:rPr lang="ko-KR" altLang="en-US" sz="2000" dirty="0">
                    <a:solidFill>
                      <a:schemeClr val="bg1">
                        <a:lumMod val="85000"/>
                      </a:schemeClr>
                    </a:solidFill>
                  </a:rPr>
                  <a:t> 키 </a:t>
                </a:r>
                <a:r>
                  <a:rPr lang="en-US" altLang="ko-KR" sz="2000" dirty="0"/>
                  <a:t>➡</a:t>
                </a:r>
                <a:r>
                  <a:rPr lang="en-US" altLang="ko-KR" sz="2000" dirty="0">
                    <a:solidFill>
                      <a:schemeClr val="bg1">
                        <a:lumMod val="85000"/>
                      </a:schemeClr>
                    </a:solidFill>
                  </a:rPr>
                  <a:t> </a:t>
                </a:r>
                <a:r>
                  <a:rPr lang="ko-KR" altLang="en-US" sz="2000" dirty="0">
                    <a:solidFill>
                      <a:schemeClr val="bg1">
                        <a:lumMod val="85000"/>
                      </a:schemeClr>
                    </a:solidFill>
                  </a:rPr>
                  <a:t>자식 공개 키</a:t>
                </a:r>
                <a:endParaRPr lang="en-US" altLang="ko-KR" sz="2000" dirty="0">
                  <a:solidFill>
                    <a:schemeClr val="bg1">
                      <a:lumMod val="85000"/>
                    </a:schemeClr>
                  </a:solidFill>
                </a:endParaRPr>
              </a:p>
              <a:p>
                <a:pPr marL="216000" indent="-216000">
                  <a:buAutoNum type="arabicPeriod"/>
                </a:pPr>
                <a14:m>
                  <m:oMath xmlns:m="http://schemas.openxmlformats.org/officeDocument/2006/math">
                    <m:r>
                      <a:rPr lang="en-US" altLang="ko-KR" b="0" i="1" smtClean="0">
                        <a:latin typeface="Cambria Math" panose="02040503050406030204" pitchFamily="18" charset="0"/>
                      </a:rPr>
                      <m:t>𝑁</m:t>
                    </m:r>
                    <m:d>
                      <m:dPr>
                        <m:ctrlPr>
                          <a:rPr lang="en-US" altLang="ko-KR" b="0" i="1" smtClean="0">
                            <a:latin typeface="Cambria Math" panose="02040503050406030204" pitchFamily="18" charset="0"/>
                          </a:rPr>
                        </m:ctrlPr>
                      </m:dPr>
                      <m:e>
                        <m:r>
                          <a:rPr lang="en-US" altLang="ko-KR" b="0" i="1" smtClean="0">
                            <a:latin typeface="Cambria Math" panose="02040503050406030204" pitchFamily="18" charset="0"/>
                          </a:rPr>
                          <m:t>𝐶𝐾𝐷𝑝𝑟𝑖𝑣</m:t>
                        </m:r>
                        <m:d>
                          <m:dPr>
                            <m:ctrlPr>
                              <a:rPr lang="en-US" altLang="ko-KR" b="0" i="1" smtClean="0">
                                <a:latin typeface="Cambria Math" panose="02040503050406030204" pitchFamily="18" charset="0"/>
                              </a:rPr>
                            </m:ctrlPr>
                          </m:dPr>
                          <m:e>
                            <m:d>
                              <m:dPr>
                                <m:ctrlPr>
                                  <a:rPr lang="en-US" altLang="ko-KR" b="0" i="1" smtClean="0">
                                    <a:latin typeface="Cambria Math" panose="02040503050406030204" pitchFamily="18" charset="0"/>
                                  </a:rPr>
                                </m:ctrlPr>
                              </m:dPr>
                              <m:e>
                                <m:r>
                                  <a:rPr lang="en-US" altLang="ko-KR" b="0" i="1" smtClean="0">
                                    <a:latin typeface="Cambria Math" panose="02040503050406030204" pitchFamily="18" charset="0"/>
                                  </a:rPr>
                                  <m:t>𝑘</m:t>
                                </m:r>
                                <m:r>
                                  <a:rPr lang="en-US" altLang="ko-KR" b="0" i="1" baseline="-25000" smtClean="0">
                                    <a:latin typeface="Cambria Math" panose="02040503050406030204" pitchFamily="18" charset="0"/>
                                  </a:rPr>
                                  <m:t>𝑝𝑎𝑟</m:t>
                                </m:r>
                                <m:r>
                                  <a:rPr lang="en-US" altLang="ko-KR" b="0" i="1" baseline="-25000" smtClean="0">
                                    <a:latin typeface="Cambria Math" panose="02040503050406030204" pitchFamily="18" charset="0"/>
                                  </a:rPr>
                                  <m:t>, </m:t>
                                </m:r>
                                <m:r>
                                  <a:rPr lang="en-US" altLang="ko-KR" b="0" i="1" smtClean="0">
                                    <a:latin typeface="Cambria Math" panose="02040503050406030204" pitchFamily="18" charset="0"/>
                                  </a:rPr>
                                  <m:t>𝑐𝑝</m:t>
                                </m:r>
                                <m:r>
                                  <a:rPr lang="en-US" altLang="ko-KR" b="0" i="1" baseline="-25000" smtClean="0">
                                    <a:latin typeface="Cambria Math" panose="02040503050406030204" pitchFamily="18" charset="0"/>
                                  </a:rPr>
                                  <m:t>𝑎𝑟</m:t>
                                </m:r>
                              </m:e>
                            </m:d>
                            <m:r>
                              <a:rPr lang="en-US" altLang="ko-KR" b="0" i="1" smtClean="0">
                                <a:latin typeface="Cambria Math" panose="02040503050406030204" pitchFamily="18" charset="0"/>
                              </a:rPr>
                              <m:t>,</m:t>
                            </m:r>
                            <m:r>
                              <a:rPr lang="en-US" altLang="ko-KR" b="0" i="1" smtClean="0">
                                <a:latin typeface="Cambria Math" panose="02040503050406030204" pitchFamily="18" charset="0"/>
                              </a:rPr>
                              <m:t>𝑖</m:t>
                            </m:r>
                          </m:e>
                        </m:d>
                      </m:e>
                    </m:d>
                  </m:oMath>
                </a14:m>
                <a:r>
                  <a:rPr lang="en-US" altLang="ko-KR" b="0" dirty="0"/>
                  <a:t> </a:t>
                </a:r>
                <a:r>
                  <a:rPr lang="en-US" altLang="ko-KR" dirty="0"/>
                  <a:t>(</a:t>
                </a:r>
                <a:r>
                  <a:rPr lang="ko-KR" altLang="en-US" dirty="0"/>
                  <a:t>항상 가능</a:t>
                </a:r>
                <a:r>
                  <a:rPr lang="en-US" altLang="ko-KR" dirty="0"/>
                  <a:t>)</a:t>
                </a:r>
                <a:br>
                  <a:rPr lang="en-US" altLang="ko-KR" b="0" dirty="0"/>
                </a:br>
                <a:br>
                  <a:rPr lang="en-US" altLang="ko-KR" sz="900" b="0" dirty="0"/>
                </a:br>
                <a:r>
                  <a:rPr lang="ko-KR" altLang="en-US" dirty="0"/>
                  <a:t>자식 개인 키 계산 </a:t>
                </a:r>
                <a:r>
                  <a:rPr lang="en-US" altLang="ko-KR" dirty="0"/>
                  <a:t>➡ </a:t>
                </a:r>
                <a:r>
                  <a:rPr lang="ko-KR" altLang="en-US" dirty="0"/>
                  <a:t>자식 공개키 계산</a:t>
                </a:r>
                <a:endParaRPr lang="en-US" altLang="ko-KR" dirty="0"/>
              </a:p>
              <a:p>
                <a:pPr marL="216000" indent="-216000">
                  <a:buAutoNum type="arabicPeriod"/>
                </a:pPr>
                <a14:m>
                  <m:oMath xmlns:m="http://schemas.openxmlformats.org/officeDocument/2006/math">
                    <m:r>
                      <a:rPr lang="en-US" altLang="ko-KR" b="0" i="1" smtClean="0">
                        <a:latin typeface="Cambria Math" panose="02040503050406030204" pitchFamily="18" charset="0"/>
                      </a:rPr>
                      <m:t>𝐶𝐷𝐾𝑝𝑢𝑏</m:t>
                    </m:r>
                    <m:d>
                      <m:dPr>
                        <m:ctrlPr>
                          <a:rPr lang="en-US" altLang="ko-KR" b="0" i="1" smtClean="0">
                            <a:latin typeface="Cambria Math" panose="02040503050406030204" pitchFamily="18" charset="0"/>
                          </a:rPr>
                        </m:ctrlPr>
                      </m:dPr>
                      <m:e>
                        <m:r>
                          <a:rPr lang="en-US" altLang="ko-KR" b="0" i="1" smtClean="0">
                            <a:latin typeface="Cambria Math" panose="02040503050406030204" pitchFamily="18" charset="0"/>
                          </a:rPr>
                          <m:t>𝑁</m:t>
                        </m:r>
                        <m:d>
                          <m:dPr>
                            <m:ctrlPr>
                              <a:rPr lang="en-US" altLang="ko-KR" b="0" i="1" smtClean="0">
                                <a:latin typeface="Cambria Math" panose="02040503050406030204" pitchFamily="18" charset="0"/>
                              </a:rPr>
                            </m:ctrlPr>
                          </m:dPr>
                          <m:e>
                            <m:r>
                              <a:rPr lang="en-US" altLang="ko-KR" b="0" i="1" smtClean="0">
                                <a:latin typeface="Cambria Math" panose="02040503050406030204" pitchFamily="18" charset="0"/>
                              </a:rPr>
                              <m:t>𝑘</m:t>
                            </m:r>
                            <m:r>
                              <a:rPr lang="en-US" altLang="ko-KR" b="0" i="1" baseline="-25000" smtClean="0">
                                <a:latin typeface="Cambria Math" panose="02040503050406030204" pitchFamily="18" charset="0"/>
                              </a:rPr>
                              <m:t>𝑝𝑎𝑟</m:t>
                            </m:r>
                            <m:r>
                              <a:rPr lang="en-US" altLang="ko-KR" b="0" i="1" smtClean="0">
                                <a:latin typeface="Cambria Math" panose="02040503050406030204" pitchFamily="18" charset="0"/>
                              </a:rPr>
                              <m:t>,</m:t>
                            </m:r>
                            <m:r>
                              <a:rPr lang="en-US" altLang="ko-KR" b="0" i="1" smtClean="0">
                                <a:latin typeface="Cambria Math" panose="02040503050406030204" pitchFamily="18" charset="0"/>
                              </a:rPr>
                              <m:t>𝑐𝑝</m:t>
                            </m:r>
                            <m:r>
                              <a:rPr lang="en-US" altLang="ko-KR" b="0" i="1" baseline="-25000" smtClean="0">
                                <a:latin typeface="Cambria Math" panose="02040503050406030204" pitchFamily="18" charset="0"/>
                              </a:rPr>
                              <m:t>𝑎𝑟</m:t>
                            </m:r>
                          </m:e>
                        </m:d>
                        <m:r>
                          <a:rPr lang="en-US" altLang="ko-KR" b="0" i="1" smtClean="0">
                            <a:latin typeface="Cambria Math" panose="02040503050406030204" pitchFamily="18" charset="0"/>
                          </a:rPr>
                          <m:t>, </m:t>
                        </m:r>
                        <m:r>
                          <a:rPr lang="en-US" altLang="ko-KR" b="0" i="1" smtClean="0">
                            <a:latin typeface="Cambria Math" panose="02040503050406030204" pitchFamily="18" charset="0"/>
                          </a:rPr>
                          <m:t>𝑖</m:t>
                        </m:r>
                      </m:e>
                    </m:d>
                  </m:oMath>
                </a14:m>
                <a:r>
                  <a:rPr lang="en-US" altLang="ko-KR" b="0" dirty="0"/>
                  <a:t> </a:t>
                </a:r>
                <a:r>
                  <a:rPr lang="en-US" altLang="ko-KR" dirty="0"/>
                  <a:t>(</a:t>
                </a:r>
                <a:r>
                  <a:rPr lang="ko-KR" altLang="en-US" dirty="0"/>
                  <a:t>강화 자식 불가</a:t>
                </a:r>
                <a:r>
                  <a:rPr lang="en-US" altLang="ko-KR" dirty="0"/>
                  <a:t>)</a:t>
                </a:r>
                <a:br>
                  <a:rPr lang="en-US" altLang="ko-KR" b="0" dirty="0"/>
                </a:br>
                <a:br>
                  <a:rPr lang="en-US" altLang="ko-KR" sz="900" b="0" dirty="0"/>
                </a:br>
                <a:r>
                  <a:rPr lang="ko-KR" altLang="en-US" dirty="0"/>
                  <a:t>부모 공개키 계산 </a:t>
                </a:r>
                <a:r>
                  <a:rPr lang="en-US" altLang="ko-KR" dirty="0"/>
                  <a:t>➡ </a:t>
                </a:r>
                <a:r>
                  <a:rPr lang="ko-KR" altLang="en-US" dirty="0"/>
                  <a:t>자식 개인키 계산</a:t>
                </a:r>
                <a:endParaRPr lang="en-US" altLang="ko-KR" dirty="0"/>
              </a:p>
            </p:txBody>
          </p:sp>
        </mc:Choice>
        <mc:Fallback>
          <p:sp>
            <p:nvSpPr>
              <p:cNvPr id="2" name="내용 개체 틀 1">
                <a:extLst>
                  <a:ext uri="{FF2B5EF4-FFF2-40B4-BE49-F238E27FC236}">
                    <a16:creationId xmlns:a16="http://schemas.microsoft.com/office/drawing/2014/main" id="{D4944194-B30C-4341-966B-2EF1A8D77592}"/>
                  </a:ext>
                </a:extLst>
              </p:cNvPr>
              <p:cNvSpPr>
                <a:spLocks noGrp="1" noRot="1" noChangeAspect="1" noMove="1" noResize="1" noEditPoints="1" noAdjustHandles="1" noChangeArrowheads="1" noChangeShapeType="1" noTextEdit="1"/>
              </p:cNvSpPr>
              <p:nvPr>
                <p:ph idx="1"/>
              </p:nvPr>
            </p:nvSpPr>
            <p:spPr>
              <a:xfrm>
                <a:off x="241299" y="674860"/>
                <a:ext cx="11683999" cy="6030740"/>
              </a:xfrm>
              <a:blipFill>
                <a:blip r:embed="rId2"/>
                <a:stretch>
                  <a:fillRect l="-574" t="-303"/>
                </a:stretch>
              </a:blipFill>
            </p:spPr>
            <p:txBody>
              <a:bodyPr/>
              <a:lstStyle/>
              <a:p>
                <a:r>
                  <a:rPr lang="ko-KR" altLang="en-US">
                    <a:noFill/>
                  </a:rPr>
                  <a:t> </a:t>
                </a:r>
              </a:p>
            </p:txBody>
          </p:sp>
        </mc:Fallback>
      </mc:AlternateContent>
      <p:sp>
        <p:nvSpPr>
          <p:cNvPr id="3" name="제목 2">
            <a:extLst>
              <a:ext uri="{FF2B5EF4-FFF2-40B4-BE49-F238E27FC236}">
                <a16:creationId xmlns:a16="http://schemas.microsoft.com/office/drawing/2014/main" id="{506CFD5D-FCDC-4944-BF15-96F39B5533DD}"/>
              </a:ext>
            </a:extLst>
          </p:cNvPr>
          <p:cNvSpPr>
            <a:spLocks noGrp="1"/>
          </p:cNvSpPr>
          <p:nvPr>
            <p:ph type="title"/>
          </p:nvPr>
        </p:nvSpPr>
        <p:spPr/>
        <p:txBody>
          <a:bodyPr/>
          <a:lstStyle/>
          <a:p>
            <a:r>
              <a:rPr lang="en-US" altLang="ko-KR" dirty="0"/>
              <a:t>BIP-32 HD(Hierarchical Deterministic) Wallets</a:t>
            </a:r>
            <a:endParaRPr lang="ko-KR" altLang="en-US" dirty="0"/>
          </a:p>
        </p:txBody>
      </p:sp>
      <mc:AlternateContent xmlns:mc="http://schemas.openxmlformats.org/markup-compatibility/2006">
        <mc:Choice xmlns:a14="http://schemas.microsoft.com/office/drawing/2010/main" Requires="a14">
          <p:graphicFrame>
            <p:nvGraphicFramePr>
              <p:cNvPr id="9" name="표 8">
                <a:extLst>
                  <a:ext uri="{FF2B5EF4-FFF2-40B4-BE49-F238E27FC236}">
                    <a16:creationId xmlns:a16="http://schemas.microsoft.com/office/drawing/2014/main" id="{9DF1B8DE-B04E-4619-B449-26F6A3CCF73D}"/>
                  </a:ext>
                </a:extLst>
              </p:cNvPr>
              <p:cNvGraphicFramePr>
                <a:graphicFrameLocks noGrp="1"/>
              </p:cNvGraphicFramePr>
              <p:nvPr/>
            </p:nvGraphicFramePr>
            <p:xfrm>
              <a:off x="6511702" y="4807889"/>
              <a:ext cx="5413596" cy="1889760"/>
            </p:xfrm>
            <a:graphic>
              <a:graphicData uri="http://schemas.openxmlformats.org/drawingml/2006/table">
                <a:tbl>
                  <a:tblPr firstRow="1" bandRow="1">
                    <a:tableStyleId>{5C22544A-7EE6-4342-B048-85BDC9FD1C3A}</a:tableStyleId>
                  </a:tblPr>
                  <a:tblGrid>
                    <a:gridCol w="1164774">
                      <a:extLst>
                        <a:ext uri="{9D8B030D-6E8A-4147-A177-3AD203B41FA5}">
                          <a16:colId xmlns:a16="http://schemas.microsoft.com/office/drawing/2014/main" val="3814592810"/>
                        </a:ext>
                      </a:extLst>
                    </a:gridCol>
                    <a:gridCol w="4248822">
                      <a:extLst>
                        <a:ext uri="{9D8B030D-6E8A-4147-A177-3AD203B41FA5}">
                          <a16:colId xmlns:a16="http://schemas.microsoft.com/office/drawing/2014/main" val="3152457692"/>
                        </a:ext>
                      </a:extLst>
                    </a:gridCol>
                  </a:tblGrid>
                  <a:tr h="0">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ko-KR" sz="1200" b="0" i="1" smtClean="0">
                                    <a:solidFill>
                                      <a:schemeClr val="bg1">
                                        <a:lumMod val="85000"/>
                                      </a:schemeClr>
                                    </a:solidFill>
                                    <a:latin typeface="Cambria Math" panose="02040503050406030204" pitchFamily="18" charset="0"/>
                                  </a:rPr>
                                  <m:t>𝑝𝑜𝑖𝑛𝑡</m:t>
                                </m:r>
                                <m:r>
                                  <a:rPr lang="en-US" altLang="ko-KR" sz="1200" b="0" i="1" smtClean="0">
                                    <a:solidFill>
                                      <a:schemeClr val="bg1">
                                        <a:lumMod val="85000"/>
                                      </a:schemeClr>
                                    </a:solidFill>
                                    <a:latin typeface="Cambria Math" panose="02040503050406030204" pitchFamily="18" charset="0"/>
                                  </a:rPr>
                                  <m:t>(</m:t>
                                </m:r>
                                <m:r>
                                  <a:rPr lang="en-US" altLang="ko-KR" sz="1200" b="0" i="1" smtClean="0">
                                    <a:solidFill>
                                      <a:schemeClr val="bg1">
                                        <a:lumMod val="85000"/>
                                      </a:schemeClr>
                                    </a:solidFill>
                                    <a:latin typeface="Cambria Math" panose="02040503050406030204" pitchFamily="18" charset="0"/>
                                  </a:rPr>
                                  <m:t>𝑝</m:t>
                                </m:r>
                                <m:r>
                                  <a:rPr lang="en-US" altLang="ko-KR" sz="1200" b="0" i="1" smtClean="0">
                                    <a:solidFill>
                                      <a:schemeClr val="bg1">
                                        <a:lumMod val="85000"/>
                                      </a:schemeClr>
                                    </a:solidFill>
                                    <a:latin typeface="Cambria Math" panose="02040503050406030204" pitchFamily="18" charset="0"/>
                                  </a:rPr>
                                  <m:t>)</m:t>
                                </m:r>
                              </m:oMath>
                            </m:oMathPara>
                          </a14:m>
                          <a:endParaRPr lang="ko-KR" altLang="en-US" sz="1200" b="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200" b="0" dirty="0">
                              <a:solidFill>
                                <a:schemeClr val="bg1">
                                  <a:lumMod val="85000"/>
                                </a:schemeClr>
                              </a:solidFill>
                            </a:rPr>
                            <a:t>Private Key p</a:t>
                          </a:r>
                          <a:r>
                            <a:rPr lang="ko-KR" altLang="en-US" sz="1200" b="0" dirty="0">
                              <a:solidFill>
                                <a:schemeClr val="bg1">
                                  <a:lumMod val="85000"/>
                                </a:schemeClr>
                              </a:solidFill>
                            </a:rPr>
                            <a:t> 의 타원 곡선 상 </a:t>
                          </a:r>
                          <a:r>
                            <a:rPr lang="en-US" altLang="ko-KR" sz="1200" b="0" dirty="0">
                              <a:solidFill>
                                <a:schemeClr val="bg1">
                                  <a:lumMod val="85000"/>
                                </a:schemeClr>
                              </a:solidFill>
                            </a:rPr>
                            <a:t>Public Key </a:t>
                          </a:r>
                          <a:r>
                            <a:rPr lang="ko-KR" altLang="en-US" sz="1200" b="0" dirty="0">
                              <a:solidFill>
                                <a:schemeClr val="bg1">
                                  <a:lumMod val="85000"/>
                                </a:schemeClr>
                              </a:solidFill>
                            </a:rPr>
                            <a:t>좌표</a:t>
                          </a:r>
                          <a:br>
                            <a:rPr lang="en-US" altLang="ko-KR" sz="1200" b="0" dirty="0">
                              <a:solidFill>
                                <a:schemeClr val="bg1">
                                  <a:lumMod val="85000"/>
                                </a:schemeClr>
                              </a:solidFill>
                            </a:rPr>
                          </a:br>
                          <a14:m>
                            <m:oMathPara xmlns:m="http://schemas.openxmlformats.org/officeDocument/2006/math">
                              <m:oMathParaPr>
                                <m:jc m:val="centerGroup"/>
                              </m:oMathParaPr>
                              <m:oMath xmlns:m="http://schemas.openxmlformats.org/officeDocument/2006/math">
                                <m:r>
                                  <m:rPr>
                                    <m:sty m:val="p"/>
                                  </m:rPr>
                                  <a:rPr lang="en-US" altLang="ko-KR" sz="1200" dirty="0" smtClean="0">
                                    <a:solidFill>
                                      <a:schemeClr val="bg1">
                                        <a:lumMod val="85000"/>
                                      </a:schemeClr>
                                    </a:solidFill>
                                    <a:latin typeface="Cambria Math" panose="02040503050406030204" pitchFamily="18" charset="0"/>
                                  </a:rPr>
                                  <m:t>p</m:t>
                                </m:r>
                                <m:r>
                                  <m:rPr>
                                    <m:sty m:val="p"/>
                                  </m:rPr>
                                  <a:rPr lang="en-US" altLang="ko-KR" sz="1200" b="0" i="0" dirty="0" smtClean="0">
                                    <a:solidFill>
                                      <a:schemeClr val="bg1">
                                        <a:lumMod val="85000"/>
                                      </a:schemeClr>
                                    </a:solidFill>
                                    <a:latin typeface="Cambria Math" panose="02040503050406030204" pitchFamily="18" charset="0"/>
                                  </a:rPr>
                                  <m:t>oint</m:t>
                                </m:r>
                                <m:d>
                                  <m:dPr>
                                    <m:ctrlPr>
                                      <a:rPr lang="en-US" altLang="ko-KR" sz="1200" b="0" i="1" dirty="0" smtClean="0">
                                        <a:solidFill>
                                          <a:schemeClr val="bg1">
                                            <a:lumMod val="85000"/>
                                          </a:schemeClr>
                                        </a:solidFill>
                                        <a:latin typeface="Cambria Math" panose="02040503050406030204" pitchFamily="18" charset="0"/>
                                      </a:rPr>
                                    </m:ctrlPr>
                                  </m:dPr>
                                  <m:e>
                                    <m:r>
                                      <m:rPr>
                                        <m:sty m:val="p"/>
                                      </m:rPr>
                                      <a:rPr lang="en-US" altLang="ko-KR" sz="1200" b="0" i="0" dirty="0" smtClean="0">
                                        <a:solidFill>
                                          <a:schemeClr val="bg1">
                                            <a:lumMod val="85000"/>
                                          </a:schemeClr>
                                        </a:solidFill>
                                        <a:latin typeface="Cambria Math" panose="02040503050406030204" pitchFamily="18" charset="0"/>
                                      </a:rPr>
                                      <m:t>p</m:t>
                                    </m:r>
                                  </m:e>
                                </m:d>
                                <m:r>
                                  <a:rPr lang="en-US" altLang="ko-KR" sz="1200" b="0" i="0" dirty="0" smtClean="0">
                                    <a:solidFill>
                                      <a:schemeClr val="bg1">
                                        <a:lumMod val="85000"/>
                                      </a:schemeClr>
                                    </a:solidFill>
                                    <a:latin typeface="Cambria Math" panose="02040503050406030204" pitchFamily="18" charset="0"/>
                                  </a:rPr>
                                  <m:t>= </m:t>
                                </m:r>
                                <m:r>
                                  <a:rPr lang="en-US" altLang="ko-KR" sz="1200" b="0" i="1" smtClean="0">
                                    <a:solidFill>
                                      <a:schemeClr val="bg1">
                                        <a:lumMod val="85000"/>
                                      </a:schemeClr>
                                    </a:solidFill>
                                    <a:latin typeface="Cambria Math" panose="02040503050406030204" pitchFamily="18" charset="0"/>
                                  </a:rPr>
                                  <m:t>𝑝</m:t>
                                </m:r>
                                <m:r>
                                  <a:rPr lang="en-US" altLang="ko-KR" sz="1200" b="0" i="1" smtClean="0">
                                    <a:solidFill>
                                      <a:schemeClr val="bg1">
                                        <a:lumMod val="85000"/>
                                      </a:schemeClr>
                                    </a:solidFill>
                                    <a:latin typeface="Cambria Math" panose="02040503050406030204" pitchFamily="18" charset="0"/>
                                  </a:rPr>
                                  <m:t> ∗</m:t>
                                </m:r>
                                <m:r>
                                  <a:rPr lang="en-US" altLang="ko-KR" sz="1200" b="0" i="1" smtClean="0">
                                    <a:solidFill>
                                      <a:schemeClr val="bg1">
                                        <a:lumMod val="85000"/>
                                      </a:schemeClr>
                                    </a:solidFill>
                                    <a:latin typeface="Cambria Math" panose="02040503050406030204" pitchFamily="18" charset="0"/>
                                  </a:rPr>
                                  <m:t>𝐺</m:t>
                                </m:r>
                              </m:oMath>
                            </m:oMathPara>
                          </a14:m>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292608043"/>
                      </a:ext>
                    </a:extLst>
                  </a:tr>
                  <a:tr h="0">
                    <a:tc>
                      <a:txBody>
                        <a:bodyPr/>
                        <a:lstStyle/>
                        <a:p>
                          <a:pPr latinLnBrk="1"/>
                          <a14:m>
                            <m:oMathPara xmlns:m="http://schemas.openxmlformats.org/officeDocument/2006/math">
                              <m:oMathParaPr>
                                <m:jc m:val="centerGroup"/>
                              </m:oMathParaPr>
                              <m:oMath xmlns:m="http://schemas.openxmlformats.org/officeDocument/2006/math">
                                <m:r>
                                  <a:rPr lang="en-US" altLang="ko-KR" sz="1200" b="0" i="1" smtClean="0">
                                    <a:solidFill>
                                      <a:schemeClr val="bg1">
                                        <a:lumMod val="85000"/>
                                      </a:schemeClr>
                                    </a:solidFill>
                                    <a:latin typeface="Cambria Math" panose="02040503050406030204" pitchFamily="18" charset="0"/>
                                  </a:rPr>
                                  <m:t>𝑠𝑒𝑟</m:t>
                                </m:r>
                                <m:r>
                                  <a:rPr lang="en-US" altLang="ko-KR" sz="1200" b="0" i="1" baseline="-25000" smtClean="0">
                                    <a:solidFill>
                                      <a:schemeClr val="bg1">
                                        <a:lumMod val="85000"/>
                                      </a:schemeClr>
                                    </a:solidFill>
                                    <a:latin typeface="Cambria Math" panose="02040503050406030204" pitchFamily="18" charset="0"/>
                                  </a:rPr>
                                  <m:t>32</m:t>
                                </m:r>
                                <m:r>
                                  <a:rPr lang="en-US" altLang="ko-KR" sz="1200" b="0" i="1" smtClean="0">
                                    <a:solidFill>
                                      <a:schemeClr val="bg1">
                                        <a:lumMod val="85000"/>
                                      </a:schemeClr>
                                    </a:solidFill>
                                    <a:latin typeface="Cambria Math" panose="02040503050406030204" pitchFamily="18" charset="0"/>
                                  </a:rPr>
                                  <m:t>(</m:t>
                                </m:r>
                                <m:r>
                                  <a:rPr lang="en-US" altLang="ko-KR" sz="1200" b="0" i="1" smtClean="0">
                                    <a:solidFill>
                                      <a:schemeClr val="bg1">
                                        <a:lumMod val="85000"/>
                                      </a:schemeClr>
                                    </a:solidFill>
                                    <a:latin typeface="Cambria Math" panose="02040503050406030204" pitchFamily="18" charset="0"/>
                                  </a:rPr>
                                  <m:t>𝑖</m:t>
                                </m:r>
                                <m:r>
                                  <a:rPr lang="en-US" altLang="ko-KR" sz="1200" b="0" i="1" smtClean="0">
                                    <a:solidFill>
                                      <a:schemeClr val="bg1">
                                        <a:lumMod val="85000"/>
                                      </a:schemeClr>
                                    </a:solidFill>
                                    <a:latin typeface="Cambria Math" panose="02040503050406030204" pitchFamily="18" charset="0"/>
                                  </a:rPr>
                                  <m:t>)</m:t>
                                </m:r>
                              </m:oMath>
                            </m:oMathPara>
                          </a14:m>
                          <a:endParaRPr lang="ko-KR" altLang="en-US" sz="120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200" dirty="0">
                              <a:solidFill>
                                <a:schemeClr val="bg1">
                                  <a:lumMod val="85000"/>
                                </a:schemeClr>
                              </a:solidFill>
                            </a:rPr>
                            <a:t>32 bits unsigned integer</a:t>
                          </a:r>
                          <a:r>
                            <a:rPr lang="ko-KR" altLang="en-US" sz="1200" dirty="0">
                              <a:solidFill>
                                <a:schemeClr val="bg1">
                                  <a:lumMod val="85000"/>
                                </a:schemeClr>
                              </a:solidFill>
                            </a:rPr>
                            <a:t> </a:t>
                          </a:r>
                          <a:r>
                            <a:rPr lang="en-US" altLang="ko-KR" sz="1200" dirty="0" err="1">
                              <a:solidFill>
                                <a:schemeClr val="bg1">
                                  <a:lumMod val="85000"/>
                                </a:schemeClr>
                              </a:solidFill>
                            </a:rPr>
                            <a:t>i</a:t>
                          </a:r>
                          <a:r>
                            <a:rPr lang="en-US" altLang="ko-KR" sz="1200" dirty="0">
                              <a:solidFill>
                                <a:schemeClr val="bg1">
                                  <a:lumMod val="85000"/>
                                </a:schemeClr>
                              </a:solidFill>
                            </a:rPr>
                            <a:t> </a:t>
                          </a:r>
                          <a:r>
                            <a:rPr lang="ko-KR" altLang="en-US" sz="1200" dirty="0">
                              <a:solidFill>
                                <a:schemeClr val="bg1">
                                  <a:lumMod val="85000"/>
                                </a:schemeClr>
                              </a:solidFill>
                            </a:rPr>
                            <a:t>를 </a:t>
                          </a:r>
                          <a:r>
                            <a:rPr lang="en-US" altLang="ko-KR" sz="1200" dirty="0">
                              <a:solidFill>
                                <a:schemeClr val="bg1">
                                  <a:lumMod val="85000"/>
                                </a:schemeClr>
                              </a:solidFill>
                            </a:rPr>
                            <a:t>4 bytes</a:t>
                          </a:r>
                          <a:r>
                            <a:rPr lang="ko-KR" altLang="en-US" sz="1200" dirty="0">
                              <a:solidFill>
                                <a:schemeClr val="bg1">
                                  <a:lumMod val="85000"/>
                                </a:schemeClr>
                              </a:solidFill>
                            </a:rPr>
                            <a:t>로 직렬화</a:t>
                          </a:r>
                          <a:r>
                            <a:rPr lang="en-US" altLang="ko-KR" sz="1200" dirty="0">
                              <a:solidFill>
                                <a:schemeClr val="bg1">
                                  <a:lumMod val="85000"/>
                                </a:schemeClr>
                              </a:solidFill>
                            </a:rPr>
                            <a:t>(serialize)</a:t>
                          </a:r>
                          <a:r>
                            <a:rPr lang="ko-KR" altLang="en-US" sz="1200" dirty="0">
                              <a:solidFill>
                                <a:schemeClr val="bg1">
                                  <a:lumMod val="85000"/>
                                </a:schemeClr>
                              </a:solidFill>
                            </a:rPr>
                            <a:t> </a:t>
                          </a:r>
                          <a:r>
                            <a:rPr lang="en-US" altLang="ko-KR" sz="1200" dirty="0">
                              <a:solidFill>
                                <a:schemeClr val="bg1">
                                  <a:lumMod val="85000"/>
                                </a:schemeClr>
                              </a:solidFill>
                            </a:rPr>
                            <a:t>(Big Endian)</a:t>
                          </a:r>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666781819"/>
                      </a:ext>
                    </a:extLst>
                  </a:tr>
                  <a:tr h="0">
                    <a:tc>
                      <a:txBody>
                        <a:bodyPr/>
                        <a:lstStyle/>
                        <a:p>
                          <a:pPr latinLnBrk="1"/>
                          <a14:m>
                            <m:oMathPara xmlns:m="http://schemas.openxmlformats.org/officeDocument/2006/math">
                              <m:oMathParaPr>
                                <m:jc m:val="centerGroup"/>
                              </m:oMathParaPr>
                              <m:oMath xmlns:m="http://schemas.openxmlformats.org/officeDocument/2006/math">
                                <m:r>
                                  <a:rPr lang="en-US" altLang="ko-KR" sz="1200" b="0" i="1" smtClean="0">
                                    <a:solidFill>
                                      <a:schemeClr val="bg1">
                                        <a:lumMod val="85000"/>
                                      </a:schemeClr>
                                    </a:solidFill>
                                    <a:latin typeface="Cambria Math" panose="02040503050406030204" pitchFamily="18" charset="0"/>
                                  </a:rPr>
                                  <m:t>𝑠𝑒𝑟</m:t>
                                </m:r>
                                <m:r>
                                  <a:rPr lang="en-US" altLang="ko-KR" sz="1200" b="0" i="1" baseline="-25000" smtClean="0">
                                    <a:solidFill>
                                      <a:schemeClr val="bg1">
                                        <a:lumMod val="85000"/>
                                      </a:schemeClr>
                                    </a:solidFill>
                                    <a:latin typeface="Cambria Math" panose="02040503050406030204" pitchFamily="18" charset="0"/>
                                  </a:rPr>
                                  <m:t>256</m:t>
                                </m:r>
                                <m:r>
                                  <a:rPr lang="en-US" altLang="ko-KR" sz="1200" b="0" i="1" smtClean="0">
                                    <a:solidFill>
                                      <a:schemeClr val="bg1">
                                        <a:lumMod val="85000"/>
                                      </a:schemeClr>
                                    </a:solidFill>
                                    <a:latin typeface="Cambria Math" panose="02040503050406030204" pitchFamily="18" charset="0"/>
                                  </a:rPr>
                                  <m:t>(</m:t>
                                </m:r>
                                <m:r>
                                  <a:rPr lang="en-US" altLang="ko-KR" sz="1200" b="0" i="1" smtClean="0">
                                    <a:solidFill>
                                      <a:schemeClr val="bg1">
                                        <a:lumMod val="85000"/>
                                      </a:schemeClr>
                                    </a:solidFill>
                                    <a:latin typeface="Cambria Math" panose="02040503050406030204" pitchFamily="18" charset="0"/>
                                  </a:rPr>
                                  <m:t>𝑝</m:t>
                                </m:r>
                                <m:r>
                                  <a:rPr lang="en-US" altLang="ko-KR" sz="1200" b="0" i="1" smtClean="0">
                                    <a:solidFill>
                                      <a:schemeClr val="bg1">
                                        <a:lumMod val="85000"/>
                                      </a:schemeClr>
                                    </a:solidFill>
                                    <a:latin typeface="Cambria Math" panose="02040503050406030204" pitchFamily="18" charset="0"/>
                                  </a:rPr>
                                  <m:t>)</m:t>
                                </m:r>
                              </m:oMath>
                            </m:oMathPara>
                          </a14:m>
                          <a:endParaRPr lang="ko-KR" altLang="en-US" sz="120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ko-KR" altLang="en-US" sz="1200" dirty="0">
                              <a:solidFill>
                                <a:schemeClr val="bg1">
                                  <a:lumMod val="85000"/>
                                </a:schemeClr>
                              </a:solidFill>
                            </a:rPr>
                            <a:t>정수 </a:t>
                          </a:r>
                          <a:r>
                            <a:rPr lang="en-US" altLang="ko-KR" sz="1200" dirty="0">
                              <a:solidFill>
                                <a:schemeClr val="bg1">
                                  <a:lumMod val="85000"/>
                                </a:schemeClr>
                              </a:solidFill>
                            </a:rPr>
                            <a:t>p</a:t>
                          </a:r>
                          <a:r>
                            <a:rPr lang="ko-KR" altLang="en-US" sz="1200" dirty="0">
                              <a:solidFill>
                                <a:schemeClr val="bg1">
                                  <a:lumMod val="85000"/>
                                </a:schemeClr>
                              </a:solidFill>
                            </a:rPr>
                            <a:t>를 </a:t>
                          </a:r>
                          <a:r>
                            <a:rPr lang="en-US" altLang="ko-KR" sz="1200" dirty="0">
                              <a:solidFill>
                                <a:schemeClr val="bg1">
                                  <a:lumMod val="85000"/>
                                </a:schemeClr>
                              </a:solidFill>
                            </a:rPr>
                            <a:t>32 bytes</a:t>
                          </a:r>
                          <a:r>
                            <a:rPr lang="ko-KR" altLang="en-US" sz="1200" dirty="0">
                              <a:solidFill>
                                <a:schemeClr val="bg1">
                                  <a:lumMod val="85000"/>
                                </a:schemeClr>
                              </a:solidFill>
                            </a:rPr>
                            <a:t>로 직렬화</a:t>
                          </a:r>
                          <a:r>
                            <a:rPr lang="en-US" altLang="ko-KR" sz="1200" dirty="0">
                              <a:solidFill>
                                <a:schemeClr val="bg1">
                                  <a:lumMod val="85000"/>
                                </a:schemeClr>
                              </a:solidFill>
                            </a:rPr>
                            <a:t>(serialize) (Big Endian)</a:t>
                          </a:r>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4025518859"/>
                      </a:ext>
                    </a:extLst>
                  </a:tr>
                  <a:tr h="0">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ko-KR" sz="1200" b="0" i="1" smtClean="0">
                                    <a:solidFill>
                                      <a:schemeClr val="bg1">
                                        <a:lumMod val="85000"/>
                                      </a:schemeClr>
                                    </a:solidFill>
                                    <a:latin typeface="Cambria Math" panose="02040503050406030204" pitchFamily="18" charset="0"/>
                                  </a:rPr>
                                  <m:t>𝑠𝑒𝑟</m:t>
                                </m:r>
                                <m:r>
                                  <a:rPr lang="en-US" altLang="ko-KR" sz="1200" b="0" i="1" baseline="-25000" smtClean="0">
                                    <a:solidFill>
                                      <a:schemeClr val="bg1">
                                        <a:lumMod val="85000"/>
                                      </a:schemeClr>
                                    </a:solidFill>
                                    <a:latin typeface="Cambria Math" panose="02040503050406030204" pitchFamily="18" charset="0"/>
                                  </a:rPr>
                                  <m:t>𝑝</m:t>
                                </m:r>
                                <m:r>
                                  <a:rPr lang="en-US" altLang="ko-KR" sz="1200" b="0" i="1" smtClean="0">
                                    <a:solidFill>
                                      <a:schemeClr val="bg1">
                                        <a:lumMod val="85000"/>
                                      </a:schemeClr>
                                    </a:solidFill>
                                    <a:latin typeface="Cambria Math" panose="02040503050406030204" pitchFamily="18" charset="0"/>
                                  </a:rPr>
                                  <m:t>(</m:t>
                                </m:r>
                                <m:r>
                                  <a:rPr lang="en-US" altLang="ko-KR" sz="1200" b="0" i="1" smtClean="0">
                                    <a:solidFill>
                                      <a:schemeClr val="bg1">
                                        <a:lumMod val="85000"/>
                                      </a:schemeClr>
                                    </a:solidFill>
                                    <a:latin typeface="Cambria Math" panose="02040503050406030204" pitchFamily="18" charset="0"/>
                                  </a:rPr>
                                  <m:t>𝑃</m:t>
                                </m:r>
                                <m:r>
                                  <a:rPr lang="en-US" altLang="ko-KR" sz="1200" b="0" i="1" smtClean="0">
                                    <a:solidFill>
                                      <a:schemeClr val="bg1">
                                        <a:lumMod val="85000"/>
                                      </a:schemeClr>
                                    </a:solidFill>
                                    <a:latin typeface="Cambria Math" panose="02040503050406030204" pitchFamily="18" charset="0"/>
                                  </a:rPr>
                                  <m:t>)</m:t>
                                </m:r>
                              </m:oMath>
                            </m:oMathPara>
                          </a14:m>
                          <a:endParaRPr lang="ko-KR" altLang="en-US" sz="1200" baseline="-25000" dirty="0">
                            <a:solidFill>
                              <a:schemeClr val="bg1">
                                <a:lumMod val="85000"/>
                              </a:schemeClr>
                            </a:solidFill>
                            <a:latin typeface="Arial" panose="020B0604020202020204" pitchFamily="34" charset="0"/>
                          </a:endParaRPr>
                        </a:p>
                        <a:p>
                          <a:pPr latinLnBrk="1"/>
                          <a:endParaRPr lang="ko-KR" altLang="en-US" sz="120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ko-KR" altLang="en-US" sz="1200" dirty="0">
                              <a:solidFill>
                                <a:schemeClr val="bg1">
                                  <a:lumMod val="85000"/>
                                </a:schemeClr>
                              </a:solidFill>
                            </a:rPr>
                            <a:t>좌표 </a:t>
                          </a:r>
                          <a14:m>
                            <m:oMath xmlns:m="http://schemas.openxmlformats.org/officeDocument/2006/math">
                              <m:r>
                                <a:rPr lang="en-US" altLang="ko-KR" sz="1200" b="0" i="1" smtClean="0">
                                  <a:solidFill>
                                    <a:schemeClr val="bg1">
                                      <a:lumMod val="85000"/>
                                    </a:schemeClr>
                                  </a:solidFill>
                                  <a:latin typeface="Cambria Math" panose="02040503050406030204" pitchFamily="18" charset="0"/>
                                </a:rPr>
                                <m:t>𝑃</m:t>
                              </m:r>
                              <m:r>
                                <a:rPr lang="en-US" altLang="ko-KR" sz="1200" b="0" i="1" smtClean="0">
                                  <a:solidFill>
                                    <a:schemeClr val="bg1">
                                      <a:lumMod val="85000"/>
                                    </a:schemeClr>
                                  </a:solidFill>
                                  <a:latin typeface="Cambria Math" panose="02040503050406030204" pitchFamily="18" charset="0"/>
                                </a:rPr>
                                <m:t>=(</m:t>
                              </m:r>
                              <m:r>
                                <a:rPr lang="en-US" altLang="ko-KR" sz="1200" b="0" i="1" smtClean="0">
                                  <a:solidFill>
                                    <a:schemeClr val="bg1">
                                      <a:lumMod val="85000"/>
                                    </a:schemeClr>
                                  </a:solidFill>
                                  <a:latin typeface="Cambria Math" panose="02040503050406030204" pitchFamily="18" charset="0"/>
                                </a:rPr>
                                <m:t>𝑥</m:t>
                              </m:r>
                              <m:r>
                                <a:rPr lang="en-US" altLang="ko-KR" sz="1200" b="0" i="1" smtClean="0">
                                  <a:solidFill>
                                    <a:schemeClr val="bg1">
                                      <a:lumMod val="85000"/>
                                    </a:schemeClr>
                                  </a:solidFill>
                                  <a:latin typeface="Cambria Math" panose="02040503050406030204" pitchFamily="18" charset="0"/>
                                </a:rPr>
                                <m:t>,</m:t>
                              </m:r>
                              <m:r>
                                <a:rPr lang="en-US" altLang="ko-KR" sz="1200" b="0" i="1" smtClean="0">
                                  <a:solidFill>
                                    <a:schemeClr val="bg1">
                                      <a:lumMod val="85000"/>
                                    </a:schemeClr>
                                  </a:solidFill>
                                  <a:latin typeface="Cambria Math" panose="02040503050406030204" pitchFamily="18" charset="0"/>
                                </a:rPr>
                                <m:t>𝑦</m:t>
                              </m:r>
                              <m:r>
                                <a:rPr lang="en-US" altLang="ko-KR" sz="1200" b="0" i="1" smtClean="0">
                                  <a:solidFill>
                                    <a:schemeClr val="bg1">
                                      <a:lumMod val="85000"/>
                                    </a:schemeClr>
                                  </a:solidFill>
                                  <a:latin typeface="Cambria Math" panose="02040503050406030204" pitchFamily="18" charset="0"/>
                                </a:rPr>
                                <m:t>)</m:t>
                              </m:r>
                            </m:oMath>
                          </a14:m>
                          <a:r>
                            <a:rPr lang="ko-KR" altLang="en-US" sz="1200" dirty="0">
                              <a:solidFill>
                                <a:schemeClr val="bg1">
                                  <a:lumMod val="85000"/>
                                </a:schemeClr>
                              </a:solidFill>
                            </a:rPr>
                            <a:t> 를 </a:t>
                          </a:r>
                          <a:r>
                            <a:rPr lang="en-US" altLang="ko-KR" sz="1200" dirty="0">
                              <a:solidFill>
                                <a:schemeClr val="bg1">
                                  <a:lumMod val="85000"/>
                                </a:schemeClr>
                              </a:solidFill>
                            </a:rPr>
                            <a:t>SEC1</a:t>
                          </a:r>
                          <a:r>
                            <a:rPr lang="ko-KR" altLang="en-US" sz="1200" dirty="0">
                              <a:solidFill>
                                <a:schemeClr val="bg1">
                                  <a:lumMod val="85000"/>
                                </a:schemeClr>
                              </a:solidFill>
                            </a:rPr>
                            <a:t>의 압축 형식을 사용하여 직렬화</a:t>
                          </a:r>
                          <a:br>
                            <a:rPr lang="en-US" altLang="ko-KR" sz="1200" dirty="0">
                              <a:solidFill>
                                <a:schemeClr val="bg1">
                                  <a:lumMod val="85000"/>
                                </a:schemeClr>
                              </a:solidFill>
                            </a:rPr>
                          </a:br>
                          <a14:m>
                            <m:oMath xmlns:m="http://schemas.openxmlformats.org/officeDocument/2006/math">
                              <m:d>
                                <m:dPr>
                                  <m:ctrlPr>
                                    <a:rPr lang="en-US" altLang="ko-KR" sz="1000" b="0" i="1" smtClean="0">
                                      <a:solidFill>
                                        <a:schemeClr val="bg1">
                                          <a:lumMod val="85000"/>
                                        </a:schemeClr>
                                      </a:solidFill>
                                      <a:latin typeface="Cambria Math" panose="02040503050406030204" pitchFamily="18" charset="0"/>
                                    </a:rPr>
                                  </m:ctrlPr>
                                </m:dPr>
                                <m:e>
                                  <m:r>
                                    <a:rPr lang="en-US" altLang="ko-KR" sz="1000" b="0" i="1" smtClean="0">
                                      <a:solidFill>
                                        <a:schemeClr val="bg1">
                                          <a:lumMod val="85000"/>
                                        </a:schemeClr>
                                      </a:solidFill>
                                      <a:latin typeface="Cambria Math" panose="02040503050406030204" pitchFamily="18" charset="0"/>
                                    </a:rPr>
                                    <m:t>0</m:t>
                                  </m:r>
                                  <m:r>
                                    <a:rPr lang="en-US" altLang="ko-KR" sz="1000" b="0" i="1" smtClean="0">
                                      <a:solidFill>
                                        <a:schemeClr val="bg1">
                                          <a:lumMod val="85000"/>
                                        </a:schemeClr>
                                      </a:solidFill>
                                      <a:latin typeface="Cambria Math" panose="02040503050406030204" pitchFamily="18" charset="0"/>
                                    </a:rPr>
                                    <m:t>𝑥</m:t>
                                  </m:r>
                                  <m:r>
                                    <a:rPr lang="en-US" altLang="ko-KR" sz="1000" b="0" i="1" smtClean="0">
                                      <a:solidFill>
                                        <a:schemeClr val="bg1">
                                          <a:lumMod val="85000"/>
                                        </a:schemeClr>
                                      </a:solidFill>
                                      <a:latin typeface="Cambria Math" panose="02040503050406030204" pitchFamily="18" charset="0"/>
                                    </a:rPr>
                                    <m:t>02 </m:t>
                                  </m:r>
                                  <m:r>
                                    <a:rPr lang="en-US" altLang="ko-KR" sz="1000" b="0" i="1" smtClean="0">
                                      <a:solidFill>
                                        <a:schemeClr val="bg1">
                                          <a:lumMod val="85000"/>
                                        </a:schemeClr>
                                      </a:solidFill>
                                      <a:latin typeface="Cambria Math" panose="02040503050406030204" pitchFamily="18" charset="0"/>
                                    </a:rPr>
                                    <m:t>𝑜𝑟</m:t>
                                  </m:r>
                                  <m:r>
                                    <a:rPr lang="en-US" altLang="ko-KR" sz="1000" b="0" i="1" smtClean="0">
                                      <a:solidFill>
                                        <a:schemeClr val="bg1">
                                          <a:lumMod val="85000"/>
                                        </a:schemeClr>
                                      </a:solidFill>
                                      <a:latin typeface="Cambria Math" panose="02040503050406030204" pitchFamily="18" charset="0"/>
                                    </a:rPr>
                                    <m:t> 0</m:t>
                                  </m:r>
                                  <m:r>
                                    <a:rPr lang="en-US" altLang="ko-KR" sz="1000" b="0" i="1" smtClean="0">
                                      <a:solidFill>
                                        <a:schemeClr val="bg1">
                                          <a:lumMod val="85000"/>
                                        </a:schemeClr>
                                      </a:solidFill>
                                      <a:latin typeface="Cambria Math" panose="02040503050406030204" pitchFamily="18" charset="0"/>
                                    </a:rPr>
                                    <m:t>𝑥</m:t>
                                  </m:r>
                                  <m:r>
                                    <a:rPr lang="en-US" altLang="ko-KR" sz="1000" b="0" i="1" smtClean="0">
                                      <a:solidFill>
                                        <a:schemeClr val="bg1">
                                          <a:lumMod val="85000"/>
                                        </a:schemeClr>
                                      </a:solidFill>
                                      <a:latin typeface="Cambria Math" panose="02040503050406030204" pitchFamily="18" charset="0"/>
                                    </a:rPr>
                                    <m:t>03</m:t>
                                  </m:r>
                                </m:e>
                              </m:d>
                              <m:r>
                                <a:rPr lang="en-US" altLang="ko-KR" sz="1000" b="0" i="1" smtClean="0">
                                  <a:solidFill>
                                    <a:schemeClr val="bg1">
                                      <a:lumMod val="85000"/>
                                    </a:schemeClr>
                                  </a:solidFill>
                                  <a:latin typeface="Cambria Math" panose="02040503050406030204" pitchFamily="18" charset="0"/>
                                  <a:ea typeface="Cambria Math" panose="02040503050406030204" pitchFamily="18" charset="0"/>
                                </a:rPr>
                                <m:t>∥</m:t>
                              </m:r>
                              <m:r>
                                <a:rPr lang="en-US" altLang="ko-KR" sz="1000" b="0" i="1" smtClean="0">
                                  <a:solidFill>
                                    <a:schemeClr val="bg1">
                                      <a:lumMod val="85000"/>
                                    </a:schemeClr>
                                  </a:solidFill>
                                  <a:latin typeface="Cambria Math" panose="02040503050406030204" pitchFamily="18" charset="0"/>
                                </a:rPr>
                                <m:t>𝑠𝑒𝑟</m:t>
                              </m:r>
                              <m:r>
                                <a:rPr lang="en-US" altLang="ko-KR" sz="1000" b="0" i="1" baseline="-25000" smtClean="0">
                                  <a:solidFill>
                                    <a:schemeClr val="bg1">
                                      <a:lumMod val="85000"/>
                                    </a:schemeClr>
                                  </a:solidFill>
                                  <a:latin typeface="Cambria Math" panose="02040503050406030204" pitchFamily="18" charset="0"/>
                                </a:rPr>
                                <m:t>256</m:t>
                              </m:r>
                              <m:r>
                                <a:rPr lang="en-US" altLang="ko-KR" sz="1000" b="0" i="1" smtClean="0">
                                  <a:solidFill>
                                    <a:schemeClr val="bg1">
                                      <a:lumMod val="85000"/>
                                    </a:schemeClr>
                                  </a:solidFill>
                                  <a:latin typeface="Cambria Math" panose="02040503050406030204" pitchFamily="18" charset="0"/>
                                </a:rPr>
                                <m:t>(</m:t>
                              </m:r>
                              <m:r>
                                <a:rPr lang="en-US" altLang="ko-KR" sz="1000" b="0" i="1" smtClean="0">
                                  <a:solidFill>
                                    <a:schemeClr val="bg1">
                                      <a:lumMod val="85000"/>
                                    </a:schemeClr>
                                  </a:solidFill>
                                  <a:latin typeface="Cambria Math" panose="02040503050406030204" pitchFamily="18" charset="0"/>
                                </a:rPr>
                                <m:t>𝑥</m:t>
                              </m:r>
                              <m:r>
                                <a:rPr lang="en-US" altLang="ko-KR" sz="1000" b="0" i="1" smtClean="0">
                                  <a:solidFill>
                                    <a:schemeClr val="bg1">
                                      <a:lumMod val="85000"/>
                                    </a:schemeClr>
                                  </a:solidFill>
                                  <a:latin typeface="Cambria Math" panose="02040503050406030204" pitchFamily="18" charset="0"/>
                                </a:rPr>
                                <m:t>) </m:t>
                              </m:r>
                            </m:oMath>
                          </a14:m>
                          <a:r>
                            <a:rPr lang="en-US" altLang="ko-KR" sz="1000" dirty="0">
                              <a:solidFill>
                                <a:schemeClr val="bg1">
                                  <a:lumMod val="85000"/>
                                </a:schemeClr>
                              </a:solidFill>
                            </a:rPr>
                            <a:t>➡ 0x02 : y </a:t>
                          </a:r>
                          <a:r>
                            <a:rPr lang="ko-KR" altLang="en-US" sz="1000" dirty="0">
                              <a:solidFill>
                                <a:schemeClr val="bg1">
                                  <a:lumMod val="85000"/>
                                </a:schemeClr>
                              </a:solidFill>
                            </a:rPr>
                            <a:t>좌표 짝수</a:t>
                          </a:r>
                          <a:r>
                            <a:rPr lang="en-US" altLang="ko-KR" sz="1000" dirty="0">
                              <a:solidFill>
                                <a:schemeClr val="bg1">
                                  <a:lumMod val="85000"/>
                                </a:schemeClr>
                              </a:solidFill>
                            </a:rPr>
                            <a:t>, 0x03 :</a:t>
                          </a:r>
                          <a:r>
                            <a:rPr lang="ko-KR" altLang="en-US" sz="1000" dirty="0">
                              <a:solidFill>
                                <a:schemeClr val="bg1">
                                  <a:lumMod val="85000"/>
                                </a:schemeClr>
                              </a:solidFill>
                            </a:rPr>
                            <a:t> </a:t>
                          </a:r>
                          <a:r>
                            <a:rPr lang="en-US" altLang="ko-KR" sz="1000" dirty="0">
                              <a:solidFill>
                                <a:schemeClr val="bg1">
                                  <a:lumMod val="85000"/>
                                </a:schemeClr>
                              </a:solidFill>
                            </a:rPr>
                            <a:t>y</a:t>
                          </a:r>
                          <a:r>
                            <a:rPr lang="ko-KR" altLang="en-US" sz="1000" dirty="0">
                              <a:solidFill>
                                <a:schemeClr val="bg1">
                                  <a:lumMod val="85000"/>
                                </a:schemeClr>
                              </a:solidFill>
                            </a:rPr>
                            <a:t> 좌표 홀수</a:t>
                          </a:r>
                          <a:endParaRPr lang="ko-KR" altLang="en-US" sz="10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688174080"/>
                      </a:ext>
                    </a:extLst>
                  </a:tr>
                  <a:tr h="0">
                    <a:tc>
                      <a:txBody>
                        <a:bodyPr/>
                        <a:lstStyle/>
                        <a:p>
                          <a:pPr latinLnBrk="1"/>
                          <a14:m>
                            <m:oMathPara xmlns:m="http://schemas.openxmlformats.org/officeDocument/2006/math">
                              <m:oMathParaPr>
                                <m:jc m:val="centerGroup"/>
                              </m:oMathParaPr>
                              <m:oMath xmlns:m="http://schemas.openxmlformats.org/officeDocument/2006/math">
                                <m:r>
                                  <a:rPr lang="en-US" altLang="ko-KR" sz="1200" b="0" i="1" smtClean="0">
                                    <a:solidFill>
                                      <a:schemeClr val="bg1">
                                        <a:lumMod val="85000"/>
                                      </a:schemeClr>
                                    </a:solidFill>
                                    <a:latin typeface="Cambria Math" panose="02040503050406030204" pitchFamily="18" charset="0"/>
                                  </a:rPr>
                                  <m:t>𝑝𝑎𝑟𝑠𝑒</m:t>
                                </m:r>
                                <m:r>
                                  <a:rPr lang="en-US" altLang="ko-KR" sz="1200" b="0" i="1" baseline="-25000" smtClean="0">
                                    <a:solidFill>
                                      <a:schemeClr val="bg1">
                                        <a:lumMod val="85000"/>
                                      </a:schemeClr>
                                    </a:solidFill>
                                    <a:latin typeface="Cambria Math" panose="02040503050406030204" pitchFamily="18" charset="0"/>
                                  </a:rPr>
                                  <m:t>256</m:t>
                                </m:r>
                                <m:r>
                                  <a:rPr lang="en-US" altLang="ko-KR" sz="1200" b="0" i="1" smtClean="0">
                                    <a:solidFill>
                                      <a:schemeClr val="bg1">
                                        <a:lumMod val="85000"/>
                                      </a:schemeClr>
                                    </a:solidFill>
                                    <a:latin typeface="Cambria Math" panose="02040503050406030204" pitchFamily="18" charset="0"/>
                                  </a:rPr>
                                  <m:t>(</m:t>
                                </m:r>
                                <m:r>
                                  <a:rPr lang="en-US" altLang="ko-KR" sz="1200" b="0" i="1" smtClean="0">
                                    <a:solidFill>
                                      <a:schemeClr val="bg1">
                                        <a:lumMod val="85000"/>
                                      </a:schemeClr>
                                    </a:solidFill>
                                    <a:latin typeface="Cambria Math" panose="02040503050406030204" pitchFamily="18" charset="0"/>
                                  </a:rPr>
                                  <m:t>𝑝</m:t>
                                </m:r>
                                <m:r>
                                  <a:rPr lang="en-US" altLang="ko-KR" sz="1200" b="0" i="1" smtClean="0">
                                    <a:solidFill>
                                      <a:schemeClr val="bg1">
                                        <a:lumMod val="85000"/>
                                      </a:schemeClr>
                                    </a:solidFill>
                                    <a:latin typeface="Cambria Math" panose="02040503050406030204" pitchFamily="18" charset="0"/>
                                  </a:rPr>
                                  <m:t>) </m:t>
                                </m:r>
                              </m:oMath>
                            </m:oMathPara>
                          </a14:m>
                          <a:endParaRPr lang="ko-KR" altLang="en-US" sz="120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200" dirty="0">
                              <a:solidFill>
                                <a:schemeClr val="bg1">
                                  <a:lumMod val="85000"/>
                                </a:schemeClr>
                              </a:solidFill>
                            </a:rPr>
                            <a:t>32 bytes p</a:t>
                          </a:r>
                          <a:r>
                            <a:rPr lang="ko-KR" altLang="en-US" sz="1200" dirty="0">
                              <a:solidFill>
                                <a:schemeClr val="bg1">
                                  <a:lumMod val="85000"/>
                                </a:schemeClr>
                              </a:solidFill>
                            </a:rPr>
                            <a:t>를 </a:t>
                          </a:r>
                          <a:r>
                            <a:rPr lang="en-US" altLang="ko-KR" sz="1200" dirty="0">
                              <a:solidFill>
                                <a:schemeClr val="bg1">
                                  <a:lumMod val="85000"/>
                                </a:schemeClr>
                              </a:solidFill>
                            </a:rPr>
                            <a:t>256 bits </a:t>
                          </a:r>
                          <a:r>
                            <a:rPr lang="ko-KR" altLang="en-US" sz="1200" dirty="0">
                              <a:solidFill>
                                <a:schemeClr val="bg1">
                                  <a:lumMod val="85000"/>
                                </a:schemeClr>
                              </a:solidFill>
                            </a:rPr>
                            <a:t>숫자로 해석 </a:t>
                          </a:r>
                          <a:r>
                            <a:rPr lang="en-US" altLang="ko-KR" sz="1200" dirty="0">
                              <a:solidFill>
                                <a:schemeClr val="bg1">
                                  <a:lumMod val="85000"/>
                                </a:schemeClr>
                              </a:solidFill>
                            </a:rPr>
                            <a:t>(Big Endian)</a:t>
                          </a:r>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558461688"/>
                      </a:ext>
                    </a:extLst>
                  </a:tr>
                </a:tbl>
              </a:graphicData>
            </a:graphic>
          </p:graphicFrame>
        </mc:Choice>
        <mc:Fallback>
          <p:graphicFrame>
            <p:nvGraphicFramePr>
              <p:cNvPr id="9" name="표 8">
                <a:extLst>
                  <a:ext uri="{FF2B5EF4-FFF2-40B4-BE49-F238E27FC236}">
                    <a16:creationId xmlns:a16="http://schemas.microsoft.com/office/drawing/2014/main" id="{9DF1B8DE-B04E-4619-B449-26F6A3CCF73D}"/>
                  </a:ext>
                </a:extLst>
              </p:cNvPr>
              <p:cNvGraphicFramePr>
                <a:graphicFrameLocks noGrp="1"/>
              </p:cNvGraphicFramePr>
              <p:nvPr/>
            </p:nvGraphicFramePr>
            <p:xfrm>
              <a:off x="6511702" y="4807889"/>
              <a:ext cx="5413596" cy="1889760"/>
            </p:xfrm>
            <a:graphic>
              <a:graphicData uri="http://schemas.openxmlformats.org/drawingml/2006/table">
                <a:tbl>
                  <a:tblPr firstRow="1" bandRow="1">
                    <a:tableStyleId>{5C22544A-7EE6-4342-B048-85BDC9FD1C3A}</a:tableStyleId>
                  </a:tblPr>
                  <a:tblGrid>
                    <a:gridCol w="1164774">
                      <a:extLst>
                        <a:ext uri="{9D8B030D-6E8A-4147-A177-3AD203B41FA5}">
                          <a16:colId xmlns:a16="http://schemas.microsoft.com/office/drawing/2014/main" val="3814592810"/>
                        </a:ext>
                      </a:extLst>
                    </a:gridCol>
                    <a:gridCol w="4248822">
                      <a:extLst>
                        <a:ext uri="{9D8B030D-6E8A-4147-A177-3AD203B41FA5}">
                          <a16:colId xmlns:a16="http://schemas.microsoft.com/office/drawing/2014/main" val="3152457692"/>
                        </a:ext>
                      </a:extLst>
                    </a:gridCol>
                  </a:tblGrid>
                  <a:tr h="457200">
                    <a:tc>
                      <a:txBody>
                        <a:bodyPr/>
                        <a:lstStyle/>
                        <a:p>
                          <a:endParaRPr lang="ko-K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blipFill>
                          <a:blip r:embed="rId3"/>
                          <a:stretch>
                            <a:fillRect l="-524" t="-1333" r="-366492" b="-324000"/>
                          </a:stretch>
                        </a:blipFill>
                      </a:tcPr>
                    </a:tc>
                    <a:tc>
                      <a:txBody>
                        <a:bodyPr/>
                        <a:lstStyle/>
                        <a:p>
                          <a:endParaRPr lang="ko-K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blipFill>
                          <a:blip r:embed="rId3"/>
                          <a:stretch>
                            <a:fillRect l="-27507" t="-1333" r="-287" b="-324000"/>
                          </a:stretch>
                        </a:blipFill>
                      </a:tcPr>
                    </a:tc>
                    <a:extLst>
                      <a:ext uri="{0D108BD9-81ED-4DB2-BD59-A6C34878D82A}">
                        <a16:rowId xmlns:a16="http://schemas.microsoft.com/office/drawing/2014/main" val="2292608043"/>
                      </a:ext>
                    </a:extLst>
                  </a:tr>
                  <a:tr h="457200">
                    <a:tc>
                      <a:txBody>
                        <a:bodyPr/>
                        <a:lstStyle/>
                        <a:p>
                          <a:endParaRPr lang="ko-K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blipFill>
                          <a:blip r:embed="rId3"/>
                          <a:stretch>
                            <a:fillRect l="-524" t="-101333" r="-366492" b="-224000"/>
                          </a:stretch>
                        </a:blipFill>
                      </a:tcPr>
                    </a:tc>
                    <a:tc>
                      <a:txBody>
                        <a:bodyPr/>
                        <a:lstStyle/>
                        <a:p>
                          <a:pPr latinLnBrk="1"/>
                          <a:r>
                            <a:rPr lang="en-US" altLang="ko-KR" sz="1200" dirty="0">
                              <a:solidFill>
                                <a:schemeClr val="bg1">
                                  <a:lumMod val="85000"/>
                                </a:schemeClr>
                              </a:solidFill>
                            </a:rPr>
                            <a:t>32 bits unsigned integer</a:t>
                          </a:r>
                          <a:r>
                            <a:rPr lang="ko-KR" altLang="en-US" sz="1200" dirty="0">
                              <a:solidFill>
                                <a:schemeClr val="bg1">
                                  <a:lumMod val="85000"/>
                                </a:schemeClr>
                              </a:solidFill>
                            </a:rPr>
                            <a:t> </a:t>
                          </a:r>
                          <a:r>
                            <a:rPr lang="en-US" altLang="ko-KR" sz="1200" dirty="0" err="1">
                              <a:solidFill>
                                <a:schemeClr val="bg1">
                                  <a:lumMod val="85000"/>
                                </a:schemeClr>
                              </a:solidFill>
                            </a:rPr>
                            <a:t>i</a:t>
                          </a:r>
                          <a:r>
                            <a:rPr lang="en-US" altLang="ko-KR" sz="1200" dirty="0">
                              <a:solidFill>
                                <a:schemeClr val="bg1">
                                  <a:lumMod val="85000"/>
                                </a:schemeClr>
                              </a:solidFill>
                            </a:rPr>
                            <a:t> </a:t>
                          </a:r>
                          <a:r>
                            <a:rPr lang="ko-KR" altLang="en-US" sz="1200" dirty="0">
                              <a:solidFill>
                                <a:schemeClr val="bg1">
                                  <a:lumMod val="85000"/>
                                </a:schemeClr>
                              </a:solidFill>
                            </a:rPr>
                            <a:t>를 </a:t>
                          </a:r>
                          <a:r>
                            <a:rPr lang="en-US" altLang="ko-KR" sz="1200" dirty="0">
                              <a:solidFill>
                                <a:schemeClr val="bg1">
                                  <a:lumMod val="85000"/>
                                </a:schemeClr>
                              </a:solidFill>
                            </a:rPr>
                            <a:t>4 bytes</a:t>
                          </a:r>
                          <a:r>
                            <a:rPr lang="ko-KR" altLang="en-US" sz="1200" dirty="0">
                              <a:solidFill>
                                <a:schemeClr val="bg1">
                                  <a:lumMod val="85000"/>
                                </a:schemeClr>
                              </a:solidFill>
                            </a:rPr>
                            <a:t>로 직렬화</a:t>
                          </a:r>
                          <a:r>
                            <a:rPr lang="en-US" altLang="ko-KR" sz="1200" dirty="0">
                              <a:solidFill>
                                <a:schemeClr val="bg1">
                                  <a:lumMod val="85000"/>
                                </a:schemeClr>
                              </a:solidFill>
                            </a:rPr>
                            <a:t>(serialize)</a:t>
                          </a:r>
                          <a:r>
                            <a:rPr lang="ko-KR" altLang="en-US" sz="1200" dirty="0">
                              <a:solidFill>
                                <a:schemeClr val="bg1">
                                  <a:lumMod val="85000"/>
                                </a:schemeClr>
                              </a:solidFill>
                            </a:rPr>
                            <a:t> </a:t>
                          </a:r>
                          <a:r>
                            <a:rPr lang="en-US" altLang="ko-KR" sz="1200" dirty="0">
                              <a:solidFill>
                                <a:schemeClr val="bg1">
                                  <a:lumMod val="85000"/>
                                </a:schemeClr>
                              </a:solidFill>
                            </a:rPr>
                            <a:t>(Big Endian)</a:t>
                          </a:r>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666781819"/>
                      </a:ext>
                    </a:extLst>
                  </a:tr>
                  <a:tr h="274320">
                    <a:tc>
                      <a:txBody>
                        <a:bodyPr/>
                        <a:lstStyle/>
                        <a:p>
                          <a:endParaRPr lang="ko-K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blipFill>
                          <a:blip r:embed="rId3"/>
                          <a:stretch>
                            <a:fillRect l="-524" t="-328261" r="-366492" b="-265217"/>
                          </a:stretch>
                        </a:blipFill>
                      </a:tcPr>
                    </a:tc>
                    <a:tc>
                      <a:txBody>
                        <a:bodyPr/>
                        <a:lstStyle/>
                        <a:p>
                          <a:pPr latinLnBrk="1"/>
                          <a:r>
                            <a:rPr lang="ko-KR" altLang="en-US" sz="1200" dirty="0">
                              <a:solidFill>
                                <a:schemeClr val="bg1">
                                  <a:lumMod val="85000"/>
                                </a:schemeClr>
                              </a:solidFill>
                            </a:rPr>
                            <a:t>정수 </a:t>
                          </a:r>
                          <a:r>
                            <a:rPr lang="en-US" altLang="ko-KR" sz="1200" dirty="0">
                              <a:solidFill>
                                <a:schemeClr val="bg1">
                                  <a:lumMod val="85000"/>
                                </a:schemeClr>
                              </a:solidFill>
                            </a:rPr>
                            <a:t>p</a:t>
                          </a:r>
                          <a:r>
                            <a:rPr lang="ko-KR" altLang="en-US" sz="1200" dirty="0">
                              <a:solidFill>
                                <a:schemeClr val="bg1">
                                  <a:lumMod val="85000"/>
                                </a:schemeClr>
                              </a:solidFill>
                            </a:rPr>
                            <a:t>를 </a:t>
                          </a:r>
                          <a:r>
                            <a:rPr lang="en-US" altLang="ko-KR" sz="1200" dirty="0">
                              <a:solidFill>
                                <a:schemeClr val="bg1">
                                  <a:lumMod val="85000"/>
                                </a:schemeClr>
                              </a:solidFill>
                            </a:rPr>
                            <a:t>32 bytes</a:t>
                          </a:r>
                          <a:r>
                            <a:rPr lang="ko-KR" altLang="en-US" sz="1200" dirty="0">
                              <a:solidFill>
                                <a:schemeClr val="bg1">
                                  <a:lumMod val="85000"/>
                                </a:schemeClr>
                              </a:solidFill>
                            </a:rPr>
                            <a:t>로 직렬화</a:t>
                          </a:r>
                          <a:r>
                            <a:rPr lang="en-US" altLang="ko-KR" sz="1200" dirty="0">
                              <a:solidFill>
                                <a:schemeClr val="bg1">
                                  <a:lumMod val="85000"/>
                                </a:schemeClr>
                              </a:solidFill>
                            </a:rPr>
                            <a:t>(serialize) (Big Endian)</a:t>
                          </a:r>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4025518859"/>
                      </a:ext>
                    </a:extLst>
                  </a:tr>
                  <a:tr h="426720">
                    <a:tc>
                      <a:txBody>
                        <a:bodyPr/>
                        <a:lstStyle/>
                        <a:p>
                          <a:endParaRPr lang="ko-K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blipFill>
                          <a:blip r:embed="rId3"/>
                          <a:stretch>
                            <a:fillRect l="-524" t="-281429" r="-366492" b="-74286"/>
                          </a:stretch>
                        </a:blipFill>
                      </a:tcPr>
                    </a:tc>
                    <a:tc>
                      <a:txBody>
                        <a:bodyPr/>
                        <a:lstStyle/>
                        <a:p>
                          <a:endParaRPr lang="ko-K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blipFill>
                          <a:blip r:embed="rId3"/>
                          <a:stretch>
                            <a:fillRect l="-27507" t="-281429" r="-287" b="-74286"/>
                          </a:stretch>
                        </a:blipFill>
                      </a:tcPr>
                    </a:tc>
                    <a:extLst>
                      <a:ext uri="{0D108BD9-81ED-4DB2-BD59-A6C34878D82A}">
                        <a16:rowId xmlns:a16="http://schemas.microsoft.com/office/drawing/2014/main" val="2688174080"/>
                      </a:ext>
                    </a:extLst>
                  </a:tr>
                  <a:tr h="274320">
                    <a:tc>
                      <a:txBody>
                        <a:bodyPr/>
                        <a:lstStyle/>
                        <a:p>
                          <a:endParaRPr lang="ko-K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blipFill>
                          <a:blip r:embed="rId3"/>
                          <a:stretch>
                            <a:fillRect l="-524" t="-593333" r="-366492" b="-15556"/>
                          </a:stretch>
                        </a:blipFill>
                      </a:tcPr>
                    </a:tc>
                    <a:tc>
                      <a:txBody>
                        <a:bodyPr/>
                        <a:lstStyle/>
                        <a:p>
                          <a:pPr latinLnBrk="1"/>
                          <a:r>
                            <a:rPr lang="en-US" altLang="ko-KR" sz="1200" dirty="0">
                              <a:solidFill>
                                <a:schemeClr val="bg1">
                                  <a:lumMod val="85000"/>
                                </a:schemeClr>
                              </a:solidFill>
                            </a:rPr>
                            <a:t>32 bytes p</a:t>
                          </a:r>
                          <a:r>
                            <a:rPr lang="ko-KR" altLang="en-US" sz="1200" dirty="0">
                              <a:solidFill>
                                <a:schemeClr val="bg1">
                                  <a:lumMod val="85000"/>
                                </a:schemeClr>
                              </a:solidFill>
                            </a:rPr>
                            <a:t>를 </a:t>
                          </a:r>
                          <a:r>
                            <a:rPr lang="en-US" altLang="ko-KR" sz="1200" dirty="0">
                              <a:solidFill>
                                <a:schemeClr val="bg1">
                                  <a:lumMod val="85000"/>
                                </a:schemeClr>
                              </a:solidFill>
                            </a:rPr>
                            <a:t>256 bits </a:t>
                          </a:r>
                          <a:r>
                            <a:rPr lang="ko-KR" altLang="en-US" sz="1200" dirty="0">
                              <a:solidFill>
                                <a:schemeClr val="bg1">
                                  <a:lumMod val="85000"/>
                                </a:schemeClr>
                              </a:solidFill>
                            </a:rPr>
                            <a:t>숫자로 해석 </a:t>
                          </a:r>
                          <a:r>
                            <a:rPr lang="en-US" altLang="ko-KR" sz="1200" dirty="0">
                              <a:solidFill>
                                <a:schemeClr val="bg1">
                                  <a:lumMod val="85000"/>
                                </a:schemeClr>
                              </a:solidFill>
                            </a:rPr>
                            <a:t>(Big Endian)</a:t>
                          </a:r>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558461688"/>
                      </a:ext>
                    </a:extLst>
                  </a:tr>
                </a:tbl>
              </a:graphicData>
            </a:graphic>
          </p:graphicFrame>
        </mc:Fallback>
      </mc:AlternateContent>
      <p:grpSp>
        <p:nvGrpSpPr>
          <p:cNvPr id="16" name="그룹 15">
            <a:extLst>
              <a:ext uri="{FF2B5EF4-FFF2-40B4-BE49-F238E27FC236}">
                <a16:creationId xmlns:a16="http://schemas.microsoft.com/office/drawing/2014/main" id="{5644BA27-B3A4-4B67-9B10-E2CD06A6C680}"/>
              </a:ext>
            </a:extLst>
          </p:cNvPr>
          <p:cNvGrpSpPr/>
          <p:nvPr/>
        </p:nvGrpSpPr>
        <p:grpSpPr>
          <a:xfrm>
            <a:off x="8527994" y="3514392"/>
            <a:ext cx="3397304" cy="1285546"/>
            <a:chOff x="8527994" y="3514392"/>
            <a:chExt cx="3397304" cy="1285546"/>
          </a:xfrm>
        </p:grpSpPr>
        <p:grpSp>
          <p:nvGrpSpPr>
            <p:cNvPr id="17" name="그룹 16">
              <a:extLst>
                <a:ext uri="{FF2B5EF4-FFF2-40B4-BE49-F238E27FC236}">
                  <a16:creationId xmlns:a16="http://schemas.microsoft.com/office/drawing/2014/main" id="{CE14BCC8-E5E8-41A3-A275-24CF08A32CAC}"/>
                </a:ext>
              </a:extLst>
            </p:cNvPr>
            <p:cNvGrpSpPr/>
            <p:nvPr/>
          </p:nvGrpSpPr>
          <p:grpSpPr>
            <a:xfrm>
              <a:off x="8607504" y="3587490"/>
              <a:ext cx="2209331" cy="1148953"/>
              <a:chOff x="978544" y="1617262"/>
              <a:chExt cx="7197715" cy="4505669"/>
            </a:xfrm>
            <a:noFill/>
          </p:grpSpPr>
          <p:sp>
            <p:nvSpPr>
              <p:cNvPr id="19" name="TextBox 18">
                <a:extLst>
                  <a:ext uri="{FF2B5EF4-FFF2-40B4-BE49-F238E27FC236}">
                    <a16:creationId xmlns:a16="http://schemas.microsoft.com/office/drawing/2014/main" id="{DE6385C9-A08B-4421-8D62-D78600CE42FE}"/>
                  </a:ext>
                </a:extLst>
              </p:cNvPr>
              <p:cNvSpPr txBox="1"/>
              <p:nvPr/>
            </p:nvSpPr>
            <p:spPr>
              <a:xfrm>
                <a:off x="978544" y="1617262"/>
                <a:ext cx="2690568" cy="905218"/>
              </a:xfrm>
              <a:prstGeom prst="rect">
                <a:avLst/>
              </a:prstGeom>
              <a:solidFill>
                <a:schemeClr val="bg1">
                  <a:lumMod val="65000"/>
                </a:schemeClr>
              </a:solidFill>
              <a:ln w="6350">
                <a:solidFill>
                  <a:schemeClr val="bg1">
                    <a:lumMod val="50000"/>
                  </a:schemeClr>
                </a:solidFill>
              </a:ln>
            </p:spPr>
            <p:txBody>
              <a:bodyPr wrap="none" rtlCol="0">
                <a:spAutoFit/>
              </a:bodyPr>
              <a:lstStyle/>
              <a:p>
                <a:r>
                  <a:rPr lang="ko-KR" altLang="en-US" sz="900" dirty="0">
                    <a:solidFill>
                      <a:srgbClr val="3F3F3F"/>
                    </a:solidFill>
                    <a:latin typeface="Arial" panose="020B0604020202020204" pitchFamily="34" charset="0"/>
                  </a:rPr>
                  <a:t>부모 개인 키</a:t>
                </a:r>
              </a:p>
            </p:txBody>
          </p:sp>
          <p:sp>
            <p:nvSpPr>
              <p:cNvPr id="20" name="TextBox 19">
                <a:extLst>
                  <a:ext uri="{FF2B5EF4-FFF2-40B4-BE49-F238E27FC236}">
                    <a16:creationId xmlns:a16="http://schemas.microsoft.com/office/drawing/2014/main" id="{D49D841C-524B-44DC-82A2-B95B08D9D973}"/>
                  </a:ext>
                </a:extLst>
              </p:cNvPr>
              <p:cNvSpPr txBox="1"/>
              <p:nvPr/>
            </p:nvSpPr>
            <p:spPr>
              <a:xfrm>
                <a:off x="5485691" y="1617262"/>
                <a:ext cx="2690568" cy="905218"/>
              </a:xfrm>
              <a:prstGeom prst="rect">
                <a:avLst/>
              </a:prstGeom>
              <a:grpFill/>
              <a:ln w="6350">
                <a:solidFill>
                  <a:schemeClr val="bg1">
                    <a:lumMod val="50000"/>
                  </a:schemeClr>
                </a:solidFill>
              </a:ln>
            </p:spPr>
            <p:txBody>
              <a:bodyPr wrap="none" rtlCol="0">
                <a:spAutoFit/>
              </a:bodyPr>
              <a:lstStyle/>
              <a:p>
                <a:r>
                  <a:rPr lang="ko-KR" altLang="en-US" sz="900" dirty="0">
                    <a:solidFill>
                      <a:schemeClr val="bg1">
                        <a:lumMod val="85000"/>
                      </a:schemeClr>
                    </a:solidFill>
                    <a:latin typeface="Arial" panose="020B0604020202020204" pitchFamily="34" charset="0"/>
                  </a:rPr>
                  <a:t>부모 공개 키</a:t>
                </a:r>
              </a:p>
            </p:txBody>
          </p:sp>
          <p:sp>
            <p:nvSpPr>
              <p:cNvPr id="21" name="TextBox 20">
                <a:extLst>
                  <a:ext uri="{FF2B5EF4-FFF2-40B4-BE49-F238E27FC236}">
                    <a16:creationId xmlns:a16="http://schemas.microsoft.com/office/drawing/2014/main" id="{29A4E85F-461B-4467-8F4C-6C6EC535BC2A}"/>
                  </a:ext>
                </a:extLst>
              </p:cNvPr>
              <p:cNvSpPr txBox="1"/>
              <p:nvPr/>
            </p:nvSpPr>
            <p:spPr>
              <a:xfrm>
                <a:off x="5485691" y="5217713"/>
                <a:ext cx="2690568" cy="905218"/>
              </a:xfrm>
              <a:prstGeom prst="rect">
                <a:avLst/>
              </a:prstGeom>
              <a:solidFill>
                <a:schemeClr val="bg1">
                  <a:lumMod val="65000"/>
                </a:schemeClr>
              </a:solidFill>
              <a:ln w="6350">
                <a:solidFill>
                  <a:schemeClr val="bg1">
                    <a:lumMod val="50000"/>
                  </a:schemeClr>
                </a:solidFill>
              </a:ln>
            </p:spPr>
            <p:txBody>
              <a:bodyPr wrap="none" rtlCol="0">
                <a:spAutoFit/>
              </a:bodyPr>
              <a:lstStyle/>
              <a:p>
                <a:r>
                  <a:rPr lang="ko-KR" altLang="en-US" sz="900" dirty="0">
                    <a:solidFill>
                      <a:srgbClr val="3F3F3F"/>
                    </a:solidFill>
                    <a:latin typeface="Arial" panose="020B0604020202020204" pitchFamily="34" charset="0"/>
                  </a:rPr>
                  <a:t>자식 공개 키</a:t>
                </a:r>
              </a:p>
            </p:txBody>
          </p:sp>
          <p:sp>
            <p:nvSpPr>
              <p:cNvPr id="22" name="TextBox 21">
                <a:extLst>
                  <a:ext uri="{FF2B5EF4-FFF2-40B4-BE49-F238E27FC236}">
                    <a16:creationId xmlns:a16="http://schemas.microsoft.com/office/drawing/2014/main" id="{C80BFE13-E52F-4302-BA5B-77F3E1CD94EA}"/>
                  </a:ext>
                </a:extLst>
              </p:cNvPr>
              <p:cNvSpPr txBox="1"/>
              <p:nvPr/>
            </p:nvSpPr>
            <p:spPr>
              <a:xfrm>
                <a:off x="978544" y="5217713"/>
                <a:ext cx="2690568" cy="905218"/>
              </a:xfrm>
              <a:prstGeom prst="rect">
                <a:avLst/>
              </a:prstGeom>
              <a:grpFill/>
              <a:ln w="6350">
                <a:solidFill>
                  <a:schemeClr val="bg1">
                    <a:lumMod val="50000"/>
                  </a:schemeClr>
                </a:solidFill>
              </a:ln>
            </p:spPr>
            <p:txBody>
              <a:bodyPr wrap="none" rtlCol="0">
                <a:spAutoFit/>
              </a:bodyPr>
              <a:lstStyle/>
              <a:p>
                <a:r>
                  <a:rPr lang="ko-KR" altLang="en-US" sz="900" dirty="0">
                    <a:solidFill>
                      <a:schemeClr val="bg1">
                        <a:lumMod val="85000"/>
                      </a:schemeClr>
                    </a:solidFill>
                    <a:latin typeface="Arial" panose="020B0604020202020204" pitchFamily="34" charset="0"/>
                  </a:rPr>
                  <a:t>자식 개인 키</a:t>
                </a:r>
              </a:p>
            </p:txBody>
          </p:sp>
          <p:cxnSp>
            <p:nvCxnSpPr>
              <p:cNvPr id="23" name="직선 화살표 연결선 22">
                <a:extLst>
                  <a:ext uri="{FF2B5EF4-FFF2-40B4-BE49-F238E27FC236}">
                    <a16:creationId xmlns:a16="http://schemas.microsoft.com/office/drawing/2014/main" id="{D7FBA975-42DC-4376-8F1B-95F9E992B3D0}"/>
                  </a:ext>
                </a:extLst>
              </p:cNvPr>
              <p:cNvCxnSpPr>
                <a:stCxn id="20" idx="2"/>
                <a:endCxn id="21" idx="0"/>
              </p:cNvCxnSpPr>
              <p:nvPr/>
            </p:nvCxnSpPr>
            <p:spPr>
              <a:xfrm>
                <a:off x="6830977" y="2522480"/>
                <a:ext cx="0" cy="2695234"/>
              </a:xfrm>
              <a:prstGeom prst="straightConnector1">
                <a:avLst/>
              </a:prstGeom>
              <a:grpFill/>
              <a:ln w="12700">
                <a:solidFill>
                  <a:schemeClr val="bg1">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B48F8CA8-5964-4A30-BD9A-D5B75D139826}"/>
                  </a:ext>
                </a:extLst>
              </p:cNvPr>
              <p:cNvCxnSpPr>
                <a:cxnSpLocks/>
                <a:stCxn id="19" idx="3"/>
                <a:endCxn id="20" idx="1"/>
              </p:cNvCxnSpPr>
              <p:nvPr/>
            </p:nvCxnSpPr>
            <p:spPr>
              <a:xfrm>
                <a:off x="3669112" y="2069871"/>
                <a:ext cx="1816579" cy="0"/>
              </a:xfrm>
              <a:prstGeom prst="straightConnector1">
                <a:avLst/>
              </a:prstGeom>
              <a:grpFill/>
              <a:ln w="63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C05B1C12-8AC7-4840-AAA4-CDD181B24CC2}"/>
                  </a:ext>
                </a:extLst>
              </p:cNvPr>
              <p:cNvCxnSpPr>
                <a:cxnSpLocks/>
                <a:stCxn id="19" idx="2"/>
                <a:endCxn id="22" idx="0"/>
              </p:cNvCxnSpPr>
              <p:nvPr/>
            </p:nvCxnSpPr>
            <p:spPr>
              <a:xfrm>
                <a:off x="2323830" y="2522480"/>
                <a:ext cx="0" cy="2695234"/>
              </a:xfrm>
              <a:prstGeom prst="straightConnector1">
                <a:avLst/>
              </a:prstGeom>
              <a:grpFill/>
              <a:ln w="63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직선 화살표 연결선 25">
                <a:extLst>
                  <a:ext uri="{FF2B5EF4-FFF2-40B4-BE49-F238E27FC236}">
                    <a16:creationId xmlns:a16="http://schemas.microsoft.com/office/drawing/2014/main" id="{45763B11-38FA-4C48-913D-8093912AC944}"/>
                  </a:ext>
                </a:extLst>
              </p:cNvPr>
              <p:cNvCxnSpPr>
                <a:cxnSpLocks/>
                <a:stCxn id="19" idx="2"/>
                <a:endCxn id="21" idx="0"/>
              </p:cNvCxnSpPr>
              <p:nvPr/>
            </p:nvCxnSpPr>
            <p:spPr>
              <a:xfrm>
                <a:off x="2323830" y="2522480"/>
                <a:ext cx="4507147" cy="2695234"/>
              </a:xfrm>
              <a:prstGeom prst="straightConnector1">
                <a:avLst/>
              </a:prstGeom>
              <a:grpFill/>
              <a:ln w="63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직선 화살표 연결선 26">
                <a:extLst>
                  <a:ext uri="{FF2B5EF4-FFF2-40B4-BE49-F238E27FC236}">
                    <a16:creationId xmlns:a16="http://schemas.microsoft.com/office/drawing/2014/main" id="{6D882054-63C9-4AEA-AA00-5EA82CB6B449}"/>
                  </a:ext>
                </a:extLst>
              </p:cNvPr>
              <p:cNvCxnSpPr>
                <a:cxnSpLocks/>
                <a:stCxn id="22" idx="3"/>
                <a:endCxn id="21" idx="1"/>
              </p:cNvCxnSpPr>
              <p:nvPr/>
            </p:nvCxnSpPr>
            <p:spPr>
              <a:xfrm>
                <a:off x="3669112" y="5670322"/>
                <a:ext cx="1816579" cy="0"/>
              </a:xfrm>
              <a:prstGeom prst="straightConnector1">
                <a:avLst/>
              </a:prstGeom>
              <a:grpFill/>
              <a:ln w="63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18" name="직사각형 17">
              <a:extLst>
                <a:ext uri="{FF2B5EF4-FFF2-40B4-BE49-F238E27FC236}">
                  <a16:creationId xmlns:a16="http://schemas.microsoft.com/office/drawing/2014/main" id="{B950D243-A27E-4F57-9E23-47DE4F30DE89}"/>
                </a:ext>
              </a:extLst>
            </p:cNvPr>
            <p:cNvSpPr/>
            <p:nvPr/>
          </p:nvSpPr>
          <p:spPr>
            <a:xfrm>
              <a:off x="8527994" y="3514392"/>
              <a:ext cx="3397304" cy="1285546"/>
            </a:xfrm>
            <a:prstGeom prst="rect">
              <a:avLst/>
            </a:prstGeom>
            <a:no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aphicFrame>
        <p:nvGraphicFramePr>
          <p:cNvPr id="29" name="표 8">
            <a:extLst>
              <a:ext uri="{FF2B5EF4-FFF2-40B4-BE49-F238E27FC236}">
                <a16:creationId xmlns:a16="http://schemas.microsoft.com/office/drawing/2014/main" id="{0A515AB9-EEBC-4DC6-BA42-CF975E5EA191}"/>
              </a:ext>
            </a:extLst>
          </p:cNvPr>
          <p:cNvGraphicFramePr>
            <a:graphicFrameLocks noGrp="1"/>
          </p:cNvGraphicFramePr>
          <p:nvPr>
            <p:extLst>
              <p:ext uri="{D42A27DB-BD31-4B8C-83A1-F6EECF244321}">
                <p14:modId xmlns:p14="http://schemas.microsoft.com/office/powerpoint/2010/main" val="3149520293"/>
              </p:ext>
            </p:extLst>
          </p:nvPr>
        </p:nvGraphicFramePr>
        <p:xfrm>
          <a:off x="9369753" y="674860"/>
          <a:ext cx="2555545" cy="2468880"/>
        </p:xfrm>
        <a:graphic>
          <a:graphicData uri="http://schemas.openxmlformats.org/drawingml/2006/table">
            <a:tbl>
              <a:tblPr firstRow="1" bandRow="1">
                <a:tableStyleId>{5C22544A-7EE6-4342-B048-85BDC9FD1C3A}</a:tableStyleId>
              </a:tblPr>
              <a:tblGrid>
                <a:gridCol w="776605">
                  <a:extLst>
                    <a:ext uri="{9D8B030D-6E8A-4147-A177-3AD203B41FA5}">
                      <a16:colId xmlns:a16="http://schemas.microsoft.com/office/drawing/2014/main" val="480981317"/>
                    </a:ext>
                  </a:extLst>
                </a:gridCol>
                <a:gridCol w="1778940">
                  <a:extLst>
                    <a:ext uri="{9D8B030D-6E8A-4147-A177-3AD203B41FA5}">
                      <a16:colId xmlns:a16="http://schemas.microsoft.com/office/drawing/2014/main" val="3385686436"/>
                    </a:ext>
                  </a:extLst>
                </a:gridCol>
              </a:tblGrid>
              <a:tr h="0">
                <a:tc>
                  <a:txBody>
                    <a:bodyPr/>
                    <a:lstStyle/>
                    <a:p>
                      <a:pPr latinLnBrk="1"/>
                      <a:r>
                        <a:rPr lang="en-US" altLang="ko-KR" sz="1200" b="0" baseline="0" dirty="0" err="1">
                          <a:solidFill>
                            <a:schemeClr val="bg1">
                              <a:lumMod val="85000"/>
                            </a:schemeClr>
                          </a:solidFill>
                          <a:latin typeface="Arial" panose="020B0604020202020204" pitchFamily="34" charset="0"/>
                        </a:rPr>
                        <a:t>CDKpriv</a:t>
                      </a:r>
                      <a:endParaRPr lang="ko-KR" altLang="en-US" sz="1200" b="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ko-KR" altLang="en-US" sz="1200" b="0" baseline="0" dirty="0">
                          <a:solidFill>
                            <a:schemeClr val="bg1">
                              <a:lumMod val="85000"/>
                            </a:schemeClr>
                          </a:solidFill>
                          <a:latin typeface="Arial" panose="020B0604020202020204" pitchFamily="34" charset="0"/>
                        </a:rPr>
                        <a:t>자식 개인 키 유도 함수</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19365607"/>
                  </a:ext>
                </a:extLst>
              </a:tr>
              <a:tr h="0">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0" baseline="0" dirty="0" err="1">
                          <a:solidFill>
                            <a:schemeClr val="bg1">
                              <a:lumMod val="85000"/>
                            </a:schemeClr>
                          </a:solidFill>
                          <a:latin typeface="Arial" panose="020B0604020202020204" pitchFamily="34" charset="0"/>
                        </a:rPr>
                        <a:t>CDKpub</a:t>
                      </a:r>
                      <a:endParaRPr lang="ko-KR" altLang="en-US" sz="1200" b="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ko-KR" altLang="en-US" sz="1200" baseline="0" dirty="0">
                          <a:solidFill>
                            <a:schemeClr val="bg1">
                              <a:lumMod val="85000"/>
                            </a:schemeClr>
                          </a:solidFill>
                          <a:latin typeface="Arial" panose="020B0604020202020204" pitchFamily="34" charset="0"/>
                        </a:rPr>
                        <a:t>자식 공개 키 유도 함수</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628810701"/>
                  </a:ext>
                </a:extLst>
              </a:tr>
              <a:tr h="0">
                <a:tc>
                  <a:txBody>
                    <a:bodyPr/>
                    <a:lstStyle/>
                    <a:p>
                      <a:pPr latinLnBrk="1"/>
                      <a:r>
                        <a:rPr lang="en-US" altLang="ko-KR" sz="1200" baseline="0" dirty="0" err="1">
                          <a:solidFill>
                            <a:schemeClr val="bg1">
                              <a:lumMod val="85000"/>
                            </a:schemeClr>
                          </a:solidFill>
                          <a:latin typeface="Arial" panose="020B0604020202020204" pitchFamily="34" charset="0"/>
                        </a:rPr>
                        <a:t>k</a:t>
                      </a:r>
                      <a:r>
                        <a:rPr lang="en-US" altLang="ko-KR" sz="1200" baseline="-25000" dirty="0" err="1">
                          <a:solidFill>
                            <a:schemeClr val="bg1">
                              <a:lumMod val="85000"/>
                            </a:schemeClr>
                          </a:solidFill>
                          <a:latin typeface="Arial" panose="020B0604020202020204" pitchFamily="34" charset="0"/>
                        </a:rPr>
                        <a:t>par</a:t>
                      </a:r>
                      <a:endParaRPr lang="ko-KR" altLang="en-US" sz="120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ko-KR" altLang="en-US" sz="1200" baseline="0" dirty="0">
                          <a:solidFill>
                            <a:schemeClr val="bg1">
                              <a:lumMod val="85000"/>
                            </a:schemeClr>
                          </a:solidFill>
                          <a:latin typeface="Arial" panose="020B0604020202020204" pitchFamily="34" charset="0"/>
                        </a:rPr>
                        <a:t>부모 개인키</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513437855"/>
                  </a:ext>
                </a:extLst>
              </a:tr>
              <a:tr h="0">
                <a:tc>
                  <a:txBody>
                    <a:bodyPr/>
                    <a:lstStyle/>
                    <a:p>
                      <a:pPr latinLnBrk="1"/>
                      <a:r>
                        <a:rPr lang="en-US" altLang="ko-KR" sz="1200" baseline="0" dirty="0" err="1">
                          <a:solidFill>
                            <a:schemeClr val="bg1">
                              <a:lumMod val="85000"/>
                            </a:schemeClr>
                          </a:solidFill>
                          <a:latin typeface="Arial" panose="020B0604020202020204" pitchFamily="34" charset="0"/>
                        </a:rPr>
                        <a:t>K</a:t>
                      </a:r>
                      <a:r>
                        <a:rPr lang="en-US" altLang="ko-KR" sz="1200" baseline="-25000" dirty="0" err="1">
                          <a:solidFill>
                            <a:schemeClr val="bg1">
                              <a:lumMod val="85000"/>
                            </a:schemeClr>
                          </a:solidFill>
                          <a:latin typeface="Arial" panose="020B0604020202020204" pitchFamily="34" charset="0"/>
                        </a:rPr>
                        <a:t>par</a:t>
                      </a:r>
                      <a:endParaRPr lang="ko-KR" altLang="en-US" sz="120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ko-KR" altLang="en-US" sz="1200" baseline="0" dirty="0">
                          <a:solidFill>
                            <a:schemeClr val="bg1">
                              <a:lumMod val="85000"/>
                            </a:schemeClr>
                          </a:solidFill>
                          <a:latin typeface="Arial" panose="020B0604020202020204" pitchFamily="34" charset="0"/>
                        </a:rPr>
                        <a:t>부모 공개키</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713597126"/>
                  </a:ext>
                </a:extLst>
              </a:tr>
              <a:tr h="0">
                <a:tc>
                  <a:txBody>
                    <a:bodyPr/>
                    <a:lstStyle/>
                    <a:p>
                      <a:pPr latinLnBrk="1"/>
                      <a:r>
                        <a:rPr lang="en-US" altLang="ko-KR" sz="1200" baseline="0" dirty="0" err="1">
                          <a:solidFill>
                            <a:schemeClr val="bg1">
                              <a:lumMod val="85000"/>
                            </a:schemeClr>
                          </a:solidFill>
                          <a:latin typeface="Arial" panose="020B0604020202020204" pitchFamily="34" charset="0"/>
                        </a:rPr>
                        <a:t>c</a:t>
                      </a:r>
                      <a:r>
                        <a:rPr lang="en-US" altLang="ko-KR" sz="1200" baseline="-25000" dirty="0" err="1">
                          <a:solidFill>
                            <a:schemeClr val="bg1">
                              <a:lumMod val="85000"/>
                            </a:schemeClr>
                          </a:solidFill>
                          <a:latin typeface="Arial" panose="020B0604020202020204" pitchFamily="34" charset="0"/>
                        </a:rPr>
                        <a:t>par</a:t>
                      </a:r>
                      <a:endParaRPr lang="ko-KR" altLang="en-US" sz="120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ko-KR" altLang="en-US" sz="1200" baseline="0" dirty="0">
                          <a:solidFill>
                            <a:schemeClr val="bg1">
                              <a:lumMod val="85000"/>
                            </a:schemeClr>
                          </a:solidFill>
                          <a:latin typeface="Arial" panose="020B0604020202020204" pitchFamily="34" charset="0"/>
                        </a:rPr>
                        <a:t>부모 체인코드</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309661638"/>
                  </a:ext>
                </a:extLst>
              </a:tr>
              <a:tr h="0">
                <a:tc>
                  <a:txBody>
                    <a:bodyPr/>
                    <a:lstStyle/>
                    <a:p>
                      <a:pPr latinLnBrk="1"/>
                      <a:r>
                        <a:rPr lang="en-US" altLang="ko-KR" sz="1200" baseline="0" dirty="0" err="1">
                          <a:solidFill>
                            <a:schemeClr val="bg1">
                              <a:lumMod val="85000"/>
                            </a:schemeClr>
                          </a:solidFill>
                          <a:latin typeface="Arial" panose="020B0604020202020204" pitchFamily="34" charset="0"/>
                        </a:rPr>
                        <a:t>i</a:t>
                      </a:r>
                      <a:endParaRPr lang="ko-KR" altLang="en-US" sz="120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200" baseline="0" dirty="0">
                          <a:solidFill>
                            <a:schemeClr val="bg1">
                              <a:lumMod val="85000"/>
                            </a:schemeClr>
                          </a:solidFill>
                          <a:latin typeface="Arial" panose="020B0604020202020204" pitchFamily="34" charset="0"/>
                        </a:rPr>
                        <a:t>Index</a:t>
                      </a:r>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874783623"/>
                  </a:ext>
                </a:extLst>
              </a:tr>
              <a:tr h="0">
                <a:tc>
                  <a:txBody>
                    <a:bodyPr/>
                    <a:lstStyle/>
                    <a:p>
                      <a:pPr latinLnBrk="1"/>
                      <a:r>
                        <a:rPr lang="en-US" altLang="ko-KR" sz="1200" baseline="0" dirty="0">
                          <a:solidFill>
                            <a:schemeClr val="bg1">
                              <a:lumMod val="85000"/>
                            </a:schemeClr>
                          </a:solidFill>
                          <a:latin typeface="Arial" panose="020B0604020202020204" pitchFamily="34" charset="0"/>
                        </a:rPr>
                        <a:t>k</a:t>
                      </a:r>
                      <a:r>
                        <a:rPr lang="en-US" altLang="ko-KR" sz="1200" baseline="-25000" dirty="0">
                          <a:solidFill>
                            <a:schemeClr val="bg1">
                              <a:lumMod val="85000"/>
                            </a:schemeClr>
                          </a:solidFill>
                          <a:latin typeface="Arial" panose="020B0604020202020204" pitchFamily="34" charset="0"/>
                        </a:rPr>
                        <a:t>i</a:t>
                      </a:r>
                      <a:endParaRPr lang="ko-KR" altLang="en-US" sz="120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200" baseline="0" dirty="0">
                          <a:solidFill>
                            <a:schemeClr val="bg1">
                              <a:lumMod val="85000"/>
                            </a:schemeClr>
                          </a:solidFill>
                          <a:latin typeface="Arial" panose="020B0604020202020204" pitchFamily="34" charset="0"/>
                        </a:rPr>
                        <a:t>index</a:t>
                      </a:r>
                      <a:r>
                        <a:rPr lang="ko-KR" altLang="en-US" sz="1200" baseline="0" dirty="0">
                          <a:solidFill>
                            <a:schemeClr val="bg1">
                              <a:lumMod val="85000"/>
                            </a:schemeClr>
                          </a:solidFill>
                          <a:latin typeface="Arial" panose="020B0604020202020204" pitchFamily="34" charset="0"/>
                        </a:rPr>
                        <a:t> </a:t>
                      </a:r>
                      <a:r>
                        <a:rPr lang="en-US" altLang="ko-KR" sz="1200" baseline="0" dirty="0" err="1">
                          <a:solidFill>
                            <a:schemeClr val="bg1">
                              <a:lumMod val="85000"/>
                            </a:schemeClr>
                          </a:solidFill>
                          <a:latin typeface="Arial" panose="020B0604020202020204" pitchFamily="34" charset="0"/>
                        </a:rPr>
                        <a:t>i</a:t>
                      </a:r>
                      <a:r>
                        <a:rPr lang="ko-KR" altLang="en-US" sz="1200" baseline="0" dirty="0">
                          <a:solidFill>
                            <a:schemeClr val="bg1">
                              <a:lumMod val="85000"/>
                            </a:schemeClr>
                          </a:solidFill>
                          <a:latin typeface="Arial" panose="020B0604020202020204" pitchFamily="34" charset="0"/>
                        </a:rPr>
                        <a:t>의 자식</a:t>
                      </a:r>
                      <a:r>
                        <a:rPr lang="en-US" altLang="ko-KR" sz="1200" baseline="0" dirty="0">
                          <a:solidFill>
                            <a:schemeClr val="bg1">
                              <a:lumMod val="85000"/>
                            </a:schemeClr>
                          </a:solidFill>
                          <a:latin typeface="Arial" panose="020B0604020202020204" pitchFamily="34" charset="0"/>
                        </a:rPr>
                        <a:t> </a:t>
                      </a:r>
                      <a:r>
                        <a:rPr lang="ko-KR" altLang="en-US" sz="1200" baseline="0" dirty="0">
                          <a:solidFill>
                            <a:schemeClr val="bg1">
                              <a:lumMod val="85000"/>
                            </a:schemeClr>
                          </a:solidFill>
                          <a:latin typeface="Arial" panose="020B0604020202020204" pitchFamily="34" charset="0"/>
                        </a:rPr>
                        <a:t>개인 키</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114158036"/>
                  </a:ext>
                </a:extLst>
              </a:tr>
              <a:tr h="0">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aseline="0" dirty="0">
                          <a:solidFill>
                            <a:schemeClr val="bg1">
                              <a:lumMod val="85000"/>
                            </a:schemeClr>
                          </a:solidFill>
                          <a:latin typeface="Arial" panose="020B0604020202020204" pitchFamily="34" charset="0"/>
                        </a:rPr>
                        <a:t>K</a:t>
                      </a:r>
                      <a:r>
                        <a:rPr lang="en-US" altLang="ko-KR" sz="1200" baseline="-25000" dirty="0">
                          <a:solidFill>
                            <a:schemeClr val="bg1">
                              <a:lumMod val="85000"/>
                            </a:schemeClr>
                          </a:solidFill>
                          <a:latin typeface="Arial" panose="020B0604020202020204" pitchFamily="34" charset="0"/>
                        </a:rPr>
                        <a:t>i</a:t>
                      </a:r>
                      <a:endParaRPr lang="ko-KR" altLang="en-US" sz="120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aseline="0" dirty="0">
                          <a:solidFill>
                            <a:schemeClr val="bg1">
                              <a:lumMod val="85000"/>
                            </a:schemeClr>
                          </a:solidFill>
                          <a:latin typeface="Arial" panose="020B0604020202020204" pitchFamily="34" charset="0"/>
                        </a:rPr>
                        <a:t>index</a:t>
                      </a:r>
                      <a:r>
                        <a:rPr lang="ko-KR" altLang="en-US" sz="1200" baseline="0" dirty="0">
                          <a:solidFill>
                            <a:schemeClr val="bg1">
                              <a:lumMod val="85000"/>
                            </a:schemeClr>
                          </a:solidFill>
                          <a:latin typeface="Arial" panose="020B0604020202020204" pitchFamily="34" charset="0"/>
                        </a:rPr>
                        <a:t> </a:t>
                      </a:r>
                      <a:r>
                        <a:rPr lang="en-US" altLang="ko-KR" sz="1200" baseline="0" dirty="0" err="1">
                          <a:solidFill>
                            <a:schemeClr val="bg1">
                              <a:lumMod val="85000"/>
                            </a:schemeClr>
                          </a:solidFill>
                          <a:latin typeface="Arial" panose="020B0604020202020204" pitchFamily="34" charset="0"/>
                        </a:rPr>
                        <a:t>i</a:t>
                      </a:r>
                      <a:r>
                        <a:rPr lang="ko-KR" altLang="en-US" sz="1200" baseline="0" dirty="0">
                          <a:solidFill>
                            <a:schemeClr val="bg1">
                              <a:lumMod val="85000"/>
                            </a:schemeClr>
                          </a:solidFill>
                          <a:latin typeface="Arial" panose="020B0604020202020204" pitchFamily="34" charset="0"/>
                        </a:rPr>
                        <a:t>의 자식</a:t>
                      </a:r>
                      <a:r>
                        <a:rPr lang="en-US" altLang="ko-KR" sz="1200" baseline="0" dirty="0">
                          <a:solidFill>
                            <a:schemeClr val="bg1">
                              <a:lumMod val="85000"/>
                            </a:schemeClr>
                          </a:solidFill>
                          <a:latin typeface="Arial" panose="020B0604020202020204" pitchFamily="34" charset="0"/>
                        </a:rPr>
                        <a:t> </a:t>
                      </a:r>
                      <a:r>
                        <a:rPr lang="ko-KR" altLang="en-US" sz="1200" baseline="0" dirty="0">
                          <a:solidFill>
                            <a:schemeClr val="bg1">
                              <a:lumMod val="85000"/>
                            </a:schemeClr>
                          </a:solidFill>
                          <a:latin typeface="Arial" panose="020B0604020202020204" pitchFamily="34" charset="0"/>
                        </a:rPr>
                        <a:t>공개 키</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096124285"/>
                  </a:ext>
                </a:extLst>
              </a:tr>
              <a:tr h="0">
                <a:tc>
                  <a:txBody>
                    <a:bodyPr/>
                    <a:lstStyle/>
                    <a:p>
                      <a:pPr latinLnBrk="1"/>
                      <a:r>
                        <a:rPr lang="en-US" altLang="ko-KR" sz="1200" baseline="0" dirty="0">
                          <a:solidFill>
                            <a:schemeClr val="bg1">
                              <a:lumMod val="85000"/>
                            </a:schemeClr>
                          </a:solidFill>
                          <a:latin typeface="Arial" panose="020B0604020202020204" pitchFamily="34" charset="0"/>
                        </a:rPr>
                        <a:t>c</a:t>
                      </a:r>
                      <a:r>
                        <a:rPr lang="en-US" altLang="ko-KR" sz="1200" baseline="-25000" dirty="0">
                          <a:solidFill>
                            <a:schemeClr val="bg1">
                              <a:lumMod val="85000"/>
                            </a:schemeClr>
                          </a:solidFill>
                          <a:latin typeface="Arial" panose="020B0604020202020204" pitchFamily="34" charset="0"/>
                        </a:rPr>
                        <a:t>i</a:t>
                      </a:r>
                      <a:endParaRPr lang="ko-KR" altLang="en-US" sz="120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200" baseline="0" dirty="0">
                          <a:solidFill>
                            <a:schemeClr val="bg1">
                              <a:lumMod val="85000"/>
                            </a:schemeClr>
                          </a:solidFill>
                          <a:latin typeface="Arial" panose="020B0604020202020204" pitchFamily="34" charset="0"/>
                        </a:rPr>
                        <a:t>index </a:t>
                      </a:r>
                      <a:r>
                        <a:rPr lang="en-US" altLang="ko-KR" sz="1200" baseline="0" dirty="0" err="1">
                          <a:solidFill>
                            <a:schemeClr val="bg1">
                              <a:lumMod val="85000"/>
                            </a:schemeClr>
                          </a:solidFill>
                          <a:latin typeface="Arial" panose="020B0604020202020204" pitchFamily="34" charset="0"/>
                        </a:rPr>
                        <a:t>i</a:t>
                      </a:r>
                      <a:r>
                        <a:rPr lang="ko-KR" altLang="en-US" sz="1200" baseline="0" dirty="0">
                          <a:solidFill>
                            <a:schemeClr val="bg1">
                              <a:lumMod val="85000"/>
                            </a:schemeClr>
                          </a:solidFill>
                          <a:latin typeface="Arial" panose="020B0604020202020204" pitchFamily="34" charset="0"/>
                        </a:rPr>
                        <a:t>의 자식</a:t>
                      </a:r>
                      <a:r>
                        <a:rPr lang="en-US" altLang="ko-KR" sz="1200" baseline="0" dirty="0">
                          <a:solidFill>
                            <a:schemeClr val="bg1">
                              <a:lumMod val="85000"/>
                            </a:schemeClr>
                          </a:solidFill>
                          <a:latin typeface="Arial" panose="020B0604020202020204" pitchFamily="34" charset="0"/>
                        </a:rPr>
                        <a:t> </a:t>
                      </a:r>
                      <a:r>
                        <a:rPr lang="ko-KR" altLang="en-US" sz="1200" baseline="0" dirty="0">
                          <a:solidFill>
                            <a:schemeClr val="bg1">
                              <a:lumMod val="85000"/>
                            </a:schemeClr>
                          </a:solidFill>
                          <a:latin typeface="Arial" panose="020B0604020202020204" pitchFamily="34" charset="0"/>
                        </a:rPr>
                        <a:t>체인코드</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4128757029"/>
                  </a:ext>
                </a:extLst>
              </a:tr>
            </a:tbl>
          </a:graphicData>
        </a:graphic>
      </p:graphicFrame>
      <p:sp>
        <p:nvSpPr>
          <p:cNvPr id="30" name="TextBox 29">
            <a:extLst>
              <a:ext uri="{FF2B5EF4-FFF2-40B4-BE49-F238E27FC236}">
                <a16:creationId xmlns:a16="http://schemas.microsoft.com/office/drawing/2014/main" id="{48112F31-931D-41C6-896E-26CFAAC344D5}"/>
              </a:ext>
            </a:extLst>
          </p:cNvPr>
          <p:cNvSpPr txBox="1"/>
          <p:nvPr/>
        </p:nvSpPr>
        <p:spPr>
          <a:xfrm>
            <a:off x="9537479" y="3686962"/>
            <a:ext cx="300082" cy="230832"/>
          </a:xfrm>
          <a:prstGeom prst="rect">
            <a:avLst/>
          </a:prstGeom>
          <a:noFill/>
          <a:ln w="6350">
            <a:noFill/>
          </a:ln>
        </p:spPr>
        <p:txBody>
          <a:bodyPr wrap="none" rtlCol="0">
            <a:spAutoFit/>
          </a:bodyPr>
          <a:lstStyle/>
          <a:p>
            <a:r>
              <a:rPr lang="ko-KR" altLang="en-US" sz="900" dirty="0">
                <a:solidFill>
                  <a:schemeClr val="bg1">
                    <a:lumMod val="85000"/>
                  </a:schemeClr>
                </a:solidFill>
                <a:latin typeface="Arial" panose="020B0604020202020204" pitchFamily="34" charset="0"/>
              </a:rPr>
              <a:t>②</a:t>
            </a:r>
          </a:p>
        </p:txBody>
      </p:sp>
      <p:sp>
        <p:nvSpPr>
          <p:cNvPr id="31" name="TextBox 30">
            <a:extLst>
              <a:ext uri="{FF2B5EF4-FFF2-40B4-BE49-F238E27FC236}">
                <a16:creationId xmlns:a16="http://schemas.microsoft.com/office/drawing/2014/main" id="{75F8F213-1FF3-4237-AB5E-8B48DDFD9697}"/>
              </a:ext>
            </a:extLst>
          </p:cNvPr>
          <p:cNvSpPr txBox="1"/>
          <p:nvPr/>
        </p:nvSpPr>
        <p:spPr>
          <a:xfrm>
            <a:off x="8732466" y="4073558"/>
            <a:ext cx="300082" cy="230832"/>
          </a:xfrm>
          <a:prstGeom prst="rect">
            <a:avLst/>
          </a:prstGeom>
          <a:noFill/>
          <a:ln w="6350">
            <a:noFill/>
          </a:ln>
        </p:spPr>
        <p:txBody>
          <a:bodyPr wrap="none" rtlCol="0">
            <a:spAutoFit/>
          </a:bodyPr>
          <a:lstStyle/>
          <a:p>
            <a:r>
              <a:rPr lang="ko-KR" altLang="en-US" sz="900" dirty="0">
                <a:solidFill>
                  <a:schemeClr val="bg1">
                    <a:lumMod val="85000"/>
                  </a:schemeClr>
                </a:solidFill>
                <a:latin typeface="Arial" panose="020B0604020202020204" pitchFamily="34" charset="0"/>
              </a:rPr>
              <a:t>①</a:t>
            </a:r>
          </a:p>
        </p:txBody>
      </p:sp>
      <p:sp>
        <p:nvSpPr>
          <p:cNvPr id="32" name="TextBox 31">
            <a:extLst>
              <a:ext uri="{FF2B5EF4-FFF2-40B4-BE49-F238E27FC236}">
                <a16:creationId xmlns:a16="http://schemas.microsoft.com/office/drawing/2014/main" id="{707B916B-F39A-4BDF-9360-54EFEB765C10}"/>
              </a:ext>
            </a:extLst>
          </p:cNvPr>
          <p:cNvSpPr txBox="1"/>
          <p:nvPr/>
        </p:nvSpPr>
        <p:spPr>
          <a:xfrm>
            <a:off x="9564720" y="4565131"/>
            <a:ext cx="300082" cy="230832"/>
          </a:xfrm>
          <a:prstGeom prst="rect">
            <a:avLst/>
          </a:prstGeom>
          <a:noFill/>
          <a:ln w="6350">
            <a:noFill/>
          </a:ln>
        </p:spPr>
        <p:txBody>
          <a:bodyPr wrap="none" rtlCol="0">
            <a:spAutoFit/>
          </a:bodyPr>
          <a:lstStyle/>
          <a:p>
            <a:r>
              <a:rPr lang="ko-KR" altLang="en-US" sz="900" dirty="0">
                <a:solidFill>
                  <a:schemeClr val="bg1">
                    <a:lumMod val="85000"/>
                  </a:schemeClr>
                </a:solidFill>
                <a:latin typeface="Arial" panose="020B0604020202020204" pitchFamily="34" charset="0"/>
              </a:rPr>
              <a:t>①</a:t>
            </a:r>
          </a:p>
        </p:txBody>
      </p:sp>
      <p:sp>
        <p:nvSpPr>
          <p:cNvPr id="33" name="TextBox 32">
            <a:extLst>
              <a:ext uri="{FF2B5EF4-FFF2-40B4-BE49-F238E27FC236}">
                <a16:creationId xmlns:a16="http://schemas.microsoft.com/office/drawing/2014/main" id="{BCCE67B5-7846-4F40-BFF3-D3B648B8474F}"/>
              </a:ext>
            </a:extLst>
          </p:cNvPr>
          <p:cNvSpPr txBox="1"/>
          <p:nvPr/>
        </p:nvSpPr>
        <p:spPr>
          <a:xfrm>
            <a:off x="10129783" y="4021088"/>
            <a:ext cx="300082" cy="230832"/>
          </a:xfrm>
          <a:prstGeom prst="rect">
            <a:avLst/>
          </a:prstGeom>
          <a:noFill/>
          <a:ln w="6350">
            <a:noFill/>
          </a:ln>
        </p:spPr>
        <p:txBody>
          <a:bodyPr wrap="none" rtlCol="0">
            <a:spAutoFit/>
          </a:bodyPr>
          <a:lstStyle/>
          <a:p>
            <a:r>
              <a:rPr lang="ko-KR" altLang="en-US" sz="900" dirty="0">
                <a:solidFill>
                  <a:schemeClr val="bg1">
                    <a:lumMod val="85000"/>
                  </a:schemeClr>
                </a:solidFill>
                <a:latin typeface="Arial" panose="020B0604020202020204" pitchFamily="34" charset="0"/>
              </a:rPr>
              <a:t>②</a:t>
            </a:r>
          </a:p>
        </p:txBody>
      </p:sp>
      <p:sp>
        <p:nvSpPr>
          <p:cNvPr id="34" name="TextBox 33">
            <a:extLst>
              <a:ext uri="{FF2B5EF4-FFF2-40B4-BE49-F238E27FC236}">
                <a16:creationId xmlns:a16="http://schemas.microsoft.com/office/drawing/2014/main" id="{AB8A6E9C-7F50-4462-95C5-E2A78F3D131B}"/>
              </a:ext>
            </a:extLst>
          </p:cNvPr>
          <p:cNvSpPr txBox="1"/>
          <p:nvPr/>
        </p:nvSpPr>
        <p:spPr>
          <a:xfrm>
            <a:off x="10466494" y="3939996"/>
            <a:ext cx="1394934" cy="369332"/>
          </a:xfrm>
          <a:prstGeom prst="rect">
            <a:avLst/>
          </a:prstGeom>
          <a:noFill/>
          <a:ln w="6350">
            <a:solidFill>
              <a:schemeClr val="bg1">
                <a:lumMod val="50000"/>
              </a:schemeClr>
            </a:solidFill>
          </a:ln>
        </p:spPr>
        <p:txBody>
          <a:bodyPr wrap="none" rtlCol="0">
            <a:spAutoFit/>
          </a:bodyPr>
          <a:lstStyle/>
          <a:p>
            <a:r>
              <a:rPr lang="ko-KR" altLang="en-US" sz="900" dirty="0">
                <a:solidFill>
                  <a:schemeClr val="bg1">
                    <a:lumMod val="85000"/>
                  </a:schemeClr>
                </a:solidFill>
                <a:latin typeface="Arial" panose="020B0604020202020204" pitchFamily="34" charset="0"/>
              </a:rPr>
              <a:t>일반</a:t>
            </a:r>
            <a:r>
              <a:rPr lang="en-US" altLang="ko-KR" sz="900" dirty="0">
                <a:solidFill>
                  <a:schemeClr val="bg1">
                    <a:lumMod val="85000"/>
                  </a:schemeClr>
                </a:solidFill>
                <a:latin typeface="Arial" panose="020B0604020202020204" pitchFamily="34" charset="0"/>
              </a:rPr>
              <a:t> </a:t>
            </a:r>
            <a:r>
              <a:rPr lang="ko-KR" altLang="en-US" sz="900" dirty="0">
                <a:solidFill>
                  <a:srgbClr val="5AFA6E"/>
                </a:solidFill>
                <a:latin typeface="Arial" panose="020B0604020202020204" pitchFamily="34" charset="0"/>
              </a:rPr>
              <a:t>가능 </a:t>
            </a:r>
            <a:r>
              <a:rPr lang="en-US" altLang="ko-KR" sz="900" dirty="0">
                <a:solidFill>
                  <a:srgbClr val="5AFA6E"/>
                </a:solidFill>
                <a:latin typeface="Arial" panose="020B0604020202020204" pitchFamily="34" charset="0"/>
              </a:rPr>
              <a:t>(0 ~ 2</a:t>
            </a:r>
            <a:r>
              <a:rPr lang="en-US" altLang="ko-KR" sz="900" baseline="30000" dirty="0">
                <a:solidFill>
                  <a:srgbClr val="5AFA6E"/>
                </a:solidFill>
                <a:latin typeface="Arial" panose="020B0604020202020204" pitchFamily="34" charset="0"/>
              </a:rPr>
              <a:t>31</a:t>
            </a:r>
            <a:r>
              <a:rPr lang="en-US" altLang="ko-KR" sz="900" dirty="0">
                <a:solidFill>
                  <a:srgbClr val="5AFA6E"/>
                </a:solidFill>
                <a:latin typeface="Arial" panose="020B0604020202020204" pitchFamily="34" charset="0"/>
              </a:rPr>
              <a:t>-1)</a:t>
            </a:r>
          </a:p>
          <a:p>
            <a:r>
              <a:rPr lang="ko-KR" altLang="en-US" sz="900" dirty="0">
                <a:solidFill>
                  <a:schemeClr val="bg1">
                    <a:lumMod val="85000"/>
                  </a:schemeClr>
                </a:solidFill>
                <a:latin typeface="Arial" panose="020B0604020202020204" pitchFamily="34" charset="0"/>
              </a:rPr>
              <a:t>강화 </a:t>
            </a:r>
            <a:r>
              <a:rPr lang="ko-KR" altLang="en-US" sz="900" dirty="0">
                <a:solidFill>
                  <a:srgbClr val="EF296B"/>
                </a:solidFill>
                <a:latin typeface="Arial" panose="020B0604020202020204" pitchFamily="34" charset="0"/>
              </a:rPr>
              <a:t>불가능 </a:t>
            </a:r>
            <a:r>
              <a:rPr lang="en-US" altLang="ko-KR" sz="900" dirty="0">
                <a:solidFill>
                  <a:srgbClr val="EF296B"/>
                </a:solidFill>
                <a:latin typeface="Arial" panose="020B0604020202020204" pitchFamily="34" charset="0"/>
              </a:rPr>
              <a:t>(2</a:t>
            </a:r>
            <a:r>
              <a:rPr lang="en-US" altLang="ko-KR" sz="900" baseline="30000" dirty="0">
                <a:solidFill>
                  <a:srgbClr val="EF296B"/>
                </a:solidFill>
                <a:latin typeface="Arial" panose="020B0604020202020204" pitchFamily="34" charset="0"/>
              </a:rPr>
              <a:t>31</a:t>
            </a:r>
            <a:r>
              <a:rPr lang="en-US" altLang="ko-KR" sz="900" dirty="0">
                <a:solidFill>
                  <a:srgbClr val="EF296B"/>
                </a:solidFill>
                <a:latin typeface="Arial" panose="020B0604020202020204" pitchFamily="34" charset="0"/>
              </a:rPr>
              <a:t> ~ 2</a:t>
            </a:r>
            <a:r>
              <a:rPr lang="en-US" altLang="ko-KR" sz="900" baseline="30000" dirty="0">
                <a:solidFill>
                  <a:srgbClr val="EF296B"/>
                </a:solidFill>
                <a:latin typeface="Arial" panose="020B0604020202020204" pitchFamily="34" charset="0"/>
              </a:rPr>
              <a:t>3</a:t>
            </a:r>
            <a:r>
              <a:rPr lang="en-US" altLang="ko-KR" sz="900" dirty="0">
                <a:solidFill>
                  <a:srgbClr val="EF296B"/>
                </a:solidFill>
                <a:latin typeface="Arial" panose="020B0604020202020204" pitchFamily="34" charset="0"/>
              </a:rPr>
              <a:t>-1)</a:t>
            </a:r>
            <a:endParaRPr lang="ko-KR" altLang="en-US" sz="900" dirty="0">
              <a:solidFill>
                <a:srgbClr val="EF296B"/>
              </a:solidFill>
              <a:latin typeface="Arial" panose="020B0604020202020204" pitchFamily="34" charset="0"/>
            </a:endParaRPr>
          </a:p>
        </p:txBody>
      </p:sp>
    </p:spTree>
    <p:extLst>
      <p:ext uri="{BB962C8B-B14F-4D97-AF65-F5344CB8AC3E}">
        <p14:creationId xmlns:p14="http://schemas.microsoft.com/office/powerpoint/2010/main" val="428312210"/>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8E458251-B4B2-4859-8DF9-75C63818C97C}"/>
              </a:ext>
            </a:extLst>
          </p:cNvPr>
          <p:cNvSpPr>
            <a:spLocks noGrp="1"/>
          </p:cNvSpPr>
          <p:nvPr>
            <p:ph idx="1"/>
          </p:nvPr>
        </p:nvSpPr>
        <p:spPr>
          <a:xfrm>
            <a:off x="241299" y="674860"/>
            <a:ext cx="11683999" cy="6030740"/>
          </a:xfrm>
        </p:spPr>
        <p:txBody>
          <a:bodyPr>
            <a:normAutofit/>
          </a:bodyPr>
          <a:lstStyle/>
          <a:p>
            <a:pPr indent="0">
              <a:buNone/>
            </a:pPr>
            <a:r>
              <a:rPr lang="ko-KR" altLang="en-US" sz="2000" dirty="0"/>
              <a:t>키 경로</a:t>
            </a:r>
            <a:r>
              <a:rPr lang="en-US" altLang="ko-KR" sz="2000" dirty="0"/>
              <a:t>(key path)</a:t>
            </a:r>
            <a:endParaRPr lang="en-US" altLang="ko-KR" dirty="0"/>
          </a:p>
          <a:p>
            <a:r>
              <a:rPr lang="en-US" altLang="ko-KR" dirty="0"/>
              <a:t>m : master private key , M : Master</a:t>
            </a:r>
            <a:r>
              <a:rPr lang="ko-KR" altLang="en-US" dirty="0"/>
              <a:t> </a:t>
            </a:r>
            <a:r>
              <a:rPr lang="en-US" altLang="ko-KR" dirty="0"/>
              <a:t>Public</a:t>
            </a:r>
            <a:r>
              <a:rPr lang="ko-KR" altLang="en-US" dirty="0"/>
              <a:t> </a:t>
            </a:r>
            <a:r>
              <a:rPr lang="en-US" altLang="ko-KR" dirty="0"/>
              <a:t>Key</a:t>
            </a:r>
          </a:p>
          <a:p>
            <a:r>
              <a:rPr lang="en-US" altLang="ko-KR" dirty="0" err="1"/>
              <a:t>i</a:t>
            </a:r>
            <a:r>
              <a:rPr lang="en-US" altLang="ko-KR" dirty="0"/>
              <a:t> : Index </a:t>
            </a:r>
          </a:p>
          <a:p>
            <a:pPr lvl="1"/>
            <a:r>
              <a:rPr lang="en-US" altLang="ko-KR" dirty="0" err="1"/>
              <a:t>i</a:t>
            </a:r>
            <a:r>
              <a:rPr lang="en-US" altLang="ko-KR" dirty="0"/>
              <a:t>	: </a:t>
            </a:r>
            <a:r>
              <a:rPr lang="ko-KR" altLang="en-US" dirty="0"/>
              <a:t>일반 자식 </a:t>
            </a:r>
            <a:r>
              <a:rPr lang="en-US" altLang="ko-KR" dirty="0"/>
              <a:t>(0 ~ 2</a:t>
            </a:r>
            <a:r>
              <a:rPr lang="en-US" altLang="ko-KR" baseline="30000" dirty="0"/>
              <a:t>31</a:t>
            </a:r>
            <a:r>
              <a:rPr lang="en-US" altLang="ko-KR" dirty="0"/>
              <a:t> - 1) 		</a:t>
            </a:r>
            <a:r>
              <a:rPr lang="ko-KR" altLang="en-US" dirty="0"/>
              <a:t>예</a:t>
            </a:r>
            <a:r>
              <a:rPr lang="en-US" altLang="ko-KR" dirty="0"/>
              <a:t>) 1 = 1</a:t>
            </a:r>
          </a:p>
          <a:p>
            <a:pPr lvl="1"/>
            <a:r>
              <a:rPr lang="en-US" altLang="ko-KR" dirty="0" err="1"/>
              <a:t>i</a:t>
            </a:r>
            <a:r>
              <a:rPr lang="en-US" altLang="ko-KR" baseline="-25000" dirty="0" err="1">
                <a:solidFill>
                  <a:srgbClr val="EF296B"/>
                </a:solidFill>
              </a:rPr>
              <a:t>H</a:t>
            </a:r>
            <a:r>
              <a:rPr lang="en-US" altLang="ko-KR" dirty="0"/>
              <a:t> or </a:t>
            </a:r>
            <a:r>
              <a:rPr lang="en-US" altLang="ko-KR" dirty="0" err="1"/>
              <a:t>i</a:t>
            </a:r>
            <a:r>
              <a:rPr lang="en-US" altLang="ko-KR" b="1" dirty="0">
                <a:solidFill>
                  <a:srgbClr val="EF296B"/>
                </a:solidFill>
              </a:rPr>
              <a:t>'</a:t>
            </a:r>
            <a:r>
              <a:rPr lang="en-US" altLang="ko-KR" dirty="0"/>
              <a:t> 	: </a:t>
            </a:r>
            <a:r>
              <a:rPr lang="ko-KR" altLang="en-US" dirty="0"/>
              <a:t>강화 자식 </a:t>
            </a:r>
            <a:r>
              <a:rPr lang="en-US" altLang="ko-KR" dirty="0"/>
              <a:t>(</a:t>
            </a:r>
            <a:r>
              <a:rPr lang="en-US" altLang="ko-KR" dirty="0">
                <a:solidFill>
                  <a:srgbClr val="EF296B"/>
                </a:solidFill>
              </a:rPr>
              <a:t>2</a:t>
            </a:r>
            <a:r>
              <a:rPr lang="en-US" altLang="ko-KR" baseline="30000" dirty="0">
                <a:solidFill>
                  <a:srgbClr val="EF296B"/>
                </a:solidFill>
              </a:rPr>
              <a:t>31</a:t>
            </a:r>
            <a:r>
              <a:rPr lang="en-US" altLang="ko-KR" dirty="0"/>
              <a:t> ~ 2</a:t>
            </a:r>
            <a:r>
              <a:rPr lang="en-US" altLang="ko-KR" baseline="30000" dirty="0"/>
              <a:t>32</a:t>
            </a:r>
            <a:r>
              <a:rPr lang="en-US" altLang="ko-KR" dirty="0"/>
              <a:t> - 1) ➡ </a:t>
            </a:r>
            <a:r>
              <a:rPr lang="en-US" altLang="ko-KR" dirty="0">
                <a:solidFill>
                  <a:srgbClr val="EF296B"/>
                </a:solidFill>
              </a:rPr>
              <a:t>2</a:t>
            </a:r>
            <a:r>
              <a:rPr lang="en-US" altLang="ko-KR" baseline="30000" dirty="0">
                <a:solidFill>
                  <a:srgbClr val="EF296B"/>
                </a:solidFill>
              </a:rPr>
              <a:t>31</a:t>
            </a:r>
            <a:r>
              <a:rPr lang="en-US" altLang="ko-KR" dirty="0"/>
              <a:t>+ </a:t>
            </a:r>
            <a:r>
              <a:rPr lang="en-US" altLang="ko-KR" dirty="0" err="1"/>
              <a:t>i</a:t>
            </a:r>
            <a:r>
              <a:rPr lang="en-US" altLang="ko-KR" dirty="0"/>
              <a:t>		</a:t>
            </a:r>
            <a:r>
              <a:rPr lang="ko-KR" altLang="en-US" dirty="0"/>
              <a:t>예</a:t>
            </a:r>
            <a:r>
              <a:rPr lang="en-US" altLang="ko-KR" dirty="0"/>
              <a:t>) 1</a:t>
            </a:r>
            <a:r>
              <a:rPr lang="en-US" altLang="ko-KR" b="1" dirty="0">
                <a:solidFill>
                  <a:srgbClr val="EF296B"/>
                </a:solidFill>
              </a:rPr>
              <a:t>'</a:t>
            </a:r>
            <a:r>
              <a:rPr lang="en-US" altLang="ko-KR" dirty="0"/>
              <a:t> = </a:t>
            </a:r>
            <a:r>
              <a:rPr lang="en-US" altLang="ko-KR" dirty="0">
                <a:solidFill>
                  <a:srgbClr val="EF296B"/>
                </a:solidFill>
              </a:rPr>
              <a:t>2</a:t>
            </a:r>
            <a:r>
              <a:rPr lang="en-US" altLang="ko-KR" baseline="30000" dirty="0">
                <a:solidFill>
                  <a:srgbClr val="EF296B"/>
                </a:solidFill>
              </a:rPr>
              <a:t>31</a:t>
            </a:r>
            <a:r>
              <a:rPr lang="en-US" altLang="ko-KR" dirty="0"/>
              <a:t> + 1</a:t>
            </a:r>
          </a:p>
          <a:p>
            <a:r>
              <a:rPr lang="en-US" altLang="ko-KR" dirty="0" err="1"/>
              <a:t>CKDpriv</a:t>
            </a:r>
            <a:r>
              <a:rPr lang="en-US" altLang="ko-KR" dirty="0"/>
              <a:t>(m, </a:t>
            </a:r>
            <a:r>
              <a:rPr lang="en-US" altLang="ko-KR" dirty="0" err="1"/>
              <a:t>i</a:t>
            </a:r>
            <a:r>
              <a:rPr lang="en-US" altLang="ko-KR" dirty="0"/>
              <a:t>) = m / </a:t>
            </a:r>
            <a:r>
              <a:rPr lang="en-US" altLang="ko-KR" dirty="0" err="1"/>
              <a:t>i</a:t>
            </a:r>
            <a:r>
              <a:rPr lang="en-US" altLang="ko-KR" dirty="0"/>
              <a:t> , </a:t>
            </a:r>
            <a:r>
              <a:rPr lang="en-US" altLang="ko-KR" dirty="0" err="1"/>
              <a:t>CKDpub</a:t>
            </a:r>
            <a:r>
              <a:rPr lang="en-US" altLang="ko-KR" dirty="0"/>
              <a:t>(M, </a:t>
            </a:r>
            <a:r>
              <a:rPr lang="en-US" altLang="ko-KR" dirty="0" err="1"/>
              <a:t>i</a:t>
            </a:r>
            <a:r>
              <a:rPr lang="en-US" altLang="ko-KR" dirty="0"/>
              <a:t>) = M / </a:t>
            </a:r>
            <a:r>
              <a:rPr lang="en-US" altLang="ko-KR" dirty="0" err="1"/>
              <a:t>i</a:t>
            </a:r>
            <a:r>
              <a:rPr lang="en-US" altLang="ko-KR" dirty="0"/>
              <a:t> , N(private key) = Public Key</a:t>
            </a:r>
          </a:p>
          <a:p>
            <a:endParaRPr lang="en-US" altLang="ko-KR" dirty="0"/>
          </a:p>
        </p:txBody>
      </p:sp>
      <p:sp>
        <p:nvSpPr>
          <p:cNvPr id="3" name="제목 2">
            <a:extLst>
              <a:ext uri="{FF2B5EF4-FFF2-40B4-BE49-F238E27FC236}">
                <a16:creationId xmlns:a16="http://schemas.microsoft.com/office/drawing/2014/main" id="{0FE58E71-CFF4-484C-B370-EFBDE49C67F2}"/>
              </a:ext>
            </a:extLst>
          </p:cNvPr>
          <p:cNvSpPr>
            <a:spLocks noGrp="1"/>
          </p:cNvSpPr>
          <p:nvPr>
            <p:ph type="title"/>
          </p:nvPr>
        </p:nvSpPr>
        <p:spPr/>
        <p:txBody>
          <a:bodyPr/>
          <a:lstStyle/>
          <a:p>
            <a:r>
              <a:rPr lang="en-US" altLang="ko-KR" dirty="0"/>
              <a:t>BIP-32 HD(Hierarchical Deterministic) Wallets</a:t>
            </a:r>
            <a:endParaRPr lang="ko-KR" altLang="en-US" dirty="0"/>
          </a:p>
        </p:txBody>
      </p:sp>
      <p:sp>
        <p:nvSpPr>
          <p:cNvPr id="92" name="TextBox 91">
            <a:extLst>
              <a:ext uri="{FF2B5EF4-FFF2-40B4-BE49-F238E27FC236}">
                <a16:creationId xmlns:a16="http://schemas.microsoft.com/office/drawing/2014/main" id="{1EBA49D3-C486-4EF5-91B4-4E36D79B0B6F}"/>
              </a:ext>
            </a:extLst>
          </p:cNvPr>
          <p:cNvSpPr txBox="1"/>
          <p:nvPr/>
        </p:nvSpPr>
        <p:spPr>
          <a:xfrm>
            <a:off x="2338159" y="5298530"/>
            <a:ext cx="1646605" cy="369332"/>
          </a:xfrm>
          <a:prstGeom prst="rect">
            <a:avLst/>
          </a:prstGeom>
          <a:noFill/>
        </p:spPr>
        <p:txBody>
          <a:bodyPr wrap="none" rtlCol="0">
            <a:spAutoFit/>
          </a:bodyPr>
          <a:lstStyle/>
          <a:p>
            <a:pPr indent="0">
              <a:buNone/>
            </a:pPr>
            <a:r>
              <a:rPr lang="en-US" altLang="ko-KR" dirty="0" err="1">
                <a:solidFill>
                  <a:schemeClr val="bg1">
                    <a:lumMod val="85000"/>
                  </a:schemeClr>
                </a:solidFill>
                <a:latin typeface="Arial" panose="020B0604020202020204" pitchFamily="34" charset="0"/>
              </a:rPr>
              <a:t>CKDpriv</a:t>
            </a:r>
            <a:r>
              <a:rPr lang="en-US" altLang="ko-KR" dirty="0">
                <a:solidFill>
                  <a:schemeClr val="bg1">
                    <a:lumMod val="85000"/>
                  </a:schemeClr>
                </a:solidFill>
                <a:latin typeface="Arial" panose="020B0604020202020204" pitchFamily="34" charset="0"/>
              </a:rPr>
              <a:t>(m,</a:t>
            </a:r>
            <a:r>
              <a:rPr lang="ko-KR" altLang="en-US" dirty="0">
                <a:solidFill>
                  <a:schemeClr val="bg1">
                    <a:lumMod val="85000"/>
                  </a:schemeClr>
                </a:solidFill>
                <a:latin typeface="Arial" panose="020B0604020202020204" pitchFamily="34" charset="0"/>
              </a:rPr>
              <a:t> </a:t>
            </a:r>
            <a:r>
              <a:rPr lang="en-US" altLang="ko-KR" dirty="0">
                <a:solidFill>
                  <a:schemeClr val="bg1">
                    <a:lumMod val="85000"/>
                  </a:schemeClr>
                </a:solidFill>
                <a:latin typeface="Arial" panose="020B0604020202020204" pitchFamily="34" charset="0"/>
              </a:rPr>
              <a:t>1)</a:t>
            </a:r>
          </a:p>
        </p:txBody>
      </p:sp>
      <p:sp>
        <p:nvSpPr>
          <p:cNvPr id="93" name="TextBox 92">
            <a:extLst>
              <a:ext uri="{FF2B5EF4-FFF2-40B4-BE49-F238E27FC236}">
                <a16:creationId xmlns:a16="http://schemas.microsoft.com/office/drawing/2014/main" id="{1731406B-DA1A-448E-B47D-676F1A9BC2AF}"/>
              </a:ext>
            </a:extLst>
          </p:cNvPr>
          <p:cNvSpPr txBox="1"/>
          <p:nvPr/>
        </p:nvSpPr>
        <p:spPr>
          <a:xfrm>
            <a:off x="1351475" y="5666552"/>
            <a:ext cx="2980303" cy="369332"/>
          </a:xfrm>
          <a:prstGeom prst="rect">
            <a:avLst/>
          </a:prstGeom>
          <a:noFill/>
        </p:spPr>
        <p:txBody>
          <a:bodyPr wrap="none" rtlCol="0">
            <a:spAutoFit/>
          </a:bodyPr>
          <a:lstStyle/>
          <a:p>
            <a:pPr indent="0">
              <a:buNone/>
            </a:pPr>
            <a:r>
              <a:rPr lang="en-US" altLang="ko-KR" dirty="0" err="1">
                <a:solidFill>
                  <a:srgbClr val="00C8EB"/>
                </a:solidFill>
                <a:latin typeface="Arial" panose="020B0604020202020204" pitchFamily="34" charset="0"/>
              </a:rPr>
              <a:t>CKDpriv</a:t>
            </a:r>
            <a:r>
              <a:rPr lang="en-US" altLang="ko-KR" dirty="0">
                <a:solidFill>
                  <a:srgbClr val="00C8EB"/>
                </a:solidFill>
                <a:latin typeface="Arial" panose="020B0604020202020204" pitchFamily="34" charset="0"/>
              </a:rPr>
              <a:t>(</a:t>
            </a:r>
            <a:r>
              <a:rPr lang="en-US" altLang="ko-KR" dirty="0">
                <a:solidFill>
                  <a:schemeClr val="bg1">
                    <a:lumMod val="85000"/>
                  </a:schemeClr>
                </a:solidFill>
                <a:latin typeface="Arial" panose="020B0604020202020204" pitchFamily="34" charset="0"/>
              </a:rPr>
              <a:t> </a:t>
            </a:r>
            <a:r>
              <a:rPr lang="en-US" altLang="ko-KR" dirty="0" err="1">
                <a:solidFill>
                  <a:schemeClr val="bg1">
                    <a:lumMod val="85000"/>
                  </a:schemeClr>
                </a:solidFill>
                <a:latin typeface="Arial" panose="020B0604020202020204" pitchFamily="34" charset="0"/>
              </a:rPr>
              <a:t>CKDpriv</a:t>
            </a:r>
            <a:r>
              <a:rPr lang="en-US" altLang="ko-KR" dirty="0">
                <a:solidFill>
                  <a:schemeClr val="bg1">
                    <a:lumMod val="85000"/>
                  </a:schemeClr>
                </a:solidFill>
                <a:latin typeface="Arial" panose="020B0604020202020204" pitchFamily="34" charset="0"/>
              </a:rPr>
              <a:t>(m,</a:t>
            </a:r>
            <a:r>
              <a:rPr lang="ko-KR" altLang="en-US" dirty="0">
                <a:solidFill>
                  <a:schemeClr val="bg1">
                    <a:lumMod val="85000"/>
                  </a:schemeClr>
                </a:solidFill>
                <a:latin typeface="Arial" panose="020B0604020202020204" pitchFamily="34" charset="0"/>
              </a:rPr>
              <a:t> </a:t>
            </a:r>
            <a:r>
              <a:rPr lang="en-US" altLang="ko-KR" dirty="0">
                <a:solidFill>
                  <a:schemeClr val="bg1">
                    <a:lumMod val="85000"/>
                  </a:schemeClr>
                </a:solidFill>
                <a:latin typeface="Arial" panose="020B0604020202020204" pitchFamily="34" charset="0"/>
              </a:rPr>
              <a:t>1)</a:t>
            </a:r>
            <a:r>
              <a:rPr lang="en-US" altLang="ko-KR" dirty="0">
                <a:solidFill>
                  <a:srgbClr val="00C8EB"/>
                </a:solidFill>
                <a:latin typeface="Arial" panose="020B0604020202020204" pitchFamily="34" charset="0"/>
              </a:rPr>
              <a:t>, 3)</a:t>
            </a:r>
          </a:p>
        </p:txBody>
      </p:sp>
      <p:sp>
        <p:nvSpPr>
          <p:cNvPr id="94" name="TextBox 93">
            <a:extLst>
              <a:ext uri="{FF2B5EF4-FFF2-40B4-BE49-F238E27FC236}">
                <a16:creationId xmlns:a16="http://schemas.microsoft.com/office/drawing/2014/main" id="{B8552767-A4B7-4165-8000-91267595B47B}"/>
              </a:ext>
            </a:extLst>
          </p:cNvPr>
          <p:cNvSpPr txBox="1"/>
          <p:nvPr/>
        </p:nvSpPr>
        <p:spPr>
          <a:xfrm>
            <a:off x="356596" y="6041974"/>
            <a:ext cx="4357283" cy="369332"/>
          </a:xfrm>
          <a:prstGeom prst="rect">
            <a:avLst/>
          </a:prstGeom>
          <a:noFill/>
        </p:spPr>
        <p:txBody>
          <a:bodyPr wrap="none" rtlCol="0">
            <a:spAutoFit/>
          </a:bodyPr>
          <a:lstStyle/>
          <a:p>
            <a:pPr indent="0">
              <a:buNone/>
            </a:pPr>
            <a:r>
              <a:rPr lang="en-US" altLang="ko-KR" dirty="0" err="1">
                <a:solidFill>
                  <a:schemeClr val="bg1">
                    <a:lumMod val="85000"/>
                  </a:schemeClr>
                </a:solidFill>
                <a:latin typeface="Arial" panose="020B0604020202020204" pitchFamily="34" charset="0"/>
              </a:rPr>
              <a:t>CKDpriv</a:t>
            </a:r>
            <a:r>
              <a:rPr lang="en-US" altLang="ko-KR" dirty="0">
                <a:solidFill>
                  <a:schemeClr val="bg1">
                    <a:lumMod val="85000"/>
                  </a:schemeClr>
                </a:solidFill>
                <a:latin typeface="Arial" panose="020B0604020202020204" pitchFamily="34" charset="0"/>
              </a:rPr>
              <a:t>( </a:t>
            </a:r>
            <a:r>
              <a:rPr lang="en-US" altLang="ko-KR" dirty="0" err="1">
                <a:solidFill>
                  <a:srgbClr val="00C8EB"/>
                </a:solidFill>
                <a:latin typeface="Arial" panose="020B0604020202020204" pitchFamily="34" charset="0"/>
              </a:rPr>
              <a:t>CKDpriv</a:t>
            </a:r>
            <a:r>
              <a:rPr lang="en-US" altLang="ko-KR" dirty="0">
                <a:solidFill>
                  <a:srgbClr val="00C8EB"/>
                </a:solidFill>
                <a:latin typeface="Arial" panose="020B0604020202020204" pitchFamily="34" charset="0"/>
              </a:rPr>
              <a:t>(</a:t>
            </a:r>
            <a:r>
              <a:rPr lang="en-US" altLang="ko-KR" dirty="0">
                <a:solidFill>
                  <a:schemeClr val="bg1">
                    <a:lumMod val="85000"/>
                  </a:schemeClr>
                </a:solidFill>
                <a:latin typeface="Arial" panose="020B0604020202020204" pitchFamily="34" charset="0"/>
              </a:rPr>
              <a:t> </a:t>
            </a:r>
            <a:r>
              <a:rPr lang="en-US" altLang="ko-KR" dirty="0" err="1">
                <a:solidFill>
                  <a:schemeClr val="bg1">
                    <a:lumMod val="85000"/>
                  </a:schemeClr>
                </a:solidFill>
                <a:latin typeface="Arial" panose="020B0604020202020204" pitchFamily="34" charset="0"/>
              </a:rPr>
              <a:t>CKDpriv</a:t>
            </a:r>
            <a:r>
              <a:rPr lang="en-US" altLang="ko-KR" dirty="0">
                <a:solidFill>
                  <a:schemeClr val="bg1">
                    <a:lumMod val="85000"/>
                  </a:schemeClr>
                </a:solidFill>
                <a:latin typeface="Arial" panose="020B0604020202020204" pitchFamily="34" charset="0"/>
              </a:rPr>
              <a:t>(m,</a:t>
            </a:r>
            <a:r>
              <a:rPr lang="ko-KR" altLang="en-US" dirty="0">
                <a:solidFill>
                  <a:schemeClr val="bg1">
                    <a:lumMod val="85000"/>
                  </a:schemeClr>
                </a:solidFill>
                <a:latin typeface="Arial" panose="020B0604020202020204" pitchFamily="34" charset="0"/>
              </a:rPr>
              <a:t> </a:t>
            </a:r>
            <a:r>
              <a:rPr lang="en-US" altLang="ko-KR" dirty="0">
                <a:solidFill>
                  <a:schemeClr val="bg1">
                    <a:lumMod val="85000"/>
                  </a:schemeClr>
                </a:solidFill>
                <a:latin typeface="Arial" panose="020B0604020202020204" pitchFamily="34" charset="0"/>
              </a:rPr>
              <a:t>1)</a:t>
            </a:r>
            <a:r>
              <a:rPr lang="en-US" altLang="ko-KR" dirty="0">
                <a:solidFill>
                  <a:srgbClr val="00C8EB"/>
                </a:solidFill>
                <a:latin typeface="Arial" panose="020B0604020202020204" pitchFamily="34" charset="0"/>
              </a:rPr>
              <a:t>, 3)</a:t>
            </a:r>
            <a:r>
              <a:rPr lang="en-US" altLang="ko-KR" dirty="0">
                <a:solidFill>
                  <a:schemeClr val="bg1">
                    <a:lumMod val="85000"/>
                  </a:schemeClr>
                </a:solidFill>
                <a:latin typeface="Arial" panose="020B0604020202020204" pitchFamily="34" charset="0"/>
              </a:rPr>
              <a:t>, 2</a:t>
            </a:r>
            <a:r>
              <a:rPr lang="en-US" altLang="ko-KR" b="1" dirty="0">
                <a:solidFill>
                  <a:srgbClr val="EF296B"/>
                </a:solidFill>
                <a:latin typeface="Arial" panose="020B0604020202020204" pitchFamily="34" charset="0"/>
              </a:rPr>
              <a:t>'</a:t>
            </a:r>
            <a:r>
              <a:rPr lang="en-US" altLang="ko-KR" dirty="0">
                <a:solidFill>
                  <a:schemeClr val="bg1">
                    <a:lumMod val="85000"/>
                  </a:schemeClr>
                </a:solidFill>
                <a:latin typeface="Arial" panose="020B0604020202020204" pitchFamily="34" charset="0"/>
              </a:rPr>
              <a:t>)</a:t>
            </a:r>
          </a:p>
        </p:txBody>
      </p:sp>
      <p:sp>
        <p:nvSpPr>
          <p:cNvPr id="95" name="TextBox 94">
            <a:extLst>
              <a:ext uri="{FF2B5EF4-FFF2-40B4-BE49-F238E27FC236}">
                <a16:creationId xmlns:a16="http://schemas.microsoft.com/office/drawing/2014/main" id="{483C9282-BAF0-44B7-A3A4-D2E17A7E880A}"/>
              </a:ext>
            </a:extLst>
          </p:cNvPr>
          <p:cNvSpPr txBox="1"/>
          <p:nvPr/>
        </p:nvSpPr>
        <p:spPr>
          <a:xfrm>
            <a:off x="4941293" y="5292401"/>
            <a:ext cx="896399" cy="369332"/>
          </a:xfrm>
          <a:prstGeom prst="rect">
            <a:avLst/>
          </a:prstGeom>
          <a:noFill/>
        </p:spPr>
        <p:txBody>
          <a:bodyPr wrap="none" rtlCol="0">
            <a:spAutoFit/>
          </a:bodyPr>
          <a:lstStyle/>
          <a:p>
            <a:pPr indent="0">
              <a:buNone/>
            </a:pPr>
            <a:r>
              <a:rPr lang="en-US" altLang="ko-KR" dirty="0">
                <a:solidFill>
                  <a:schemeClr val="bg1">
                    <a:lumMod val="85000"/>
                  </a:schemeClr>
                </a:solidFill>
                <a:latin typeface="Arial" panose="020B0604020202020204" pitchFamily="34" charset="0"/>
              </a:rPr>
              <a:t>=</a:t>
            </a:r>
            <a:r>
              <a:rPr lang="ko-KR" altLang="en-US" dirty="0">
                <a:solidFill>
                  <a:schemeClr val="bg1">
                    <a:lumMod val="85000"/>
                  </a:schemeClr>
                </a:solidFill>
                <a:latin typeface="Arial" panose="020B0604020202020204" pitchFamily="34" charset="0"/>
              </a:rPr>
              <a:t> </a:t>
            </a:r>
            <a:r>
              <a:rPr lang="en-US" altLang="ko-KR" dirty="0">
                <a:solidFill>
                  <a:schemeClr val="bg1">
                    <a:lumMod val="85000"/>
                  </a:schemeClr>
                </a:solidFill>
                <a:latin typeface="Arial" panose="020B0604020202020204" pitchFamily="34" charset="0"/>
              </a:rPr>
              <a:t>m / 1</a:t>
            </a:r>
          </a:p>
        </p:txBody>
      </p:sp>
      <p:sp>
        <p:nvSpPr>
          <p:cNvPr id="96" name="TextBox 95">
            <a:extLst>
              <a:ext uri="{FF2B5EF4-FFF2-40B4-BE49-F238E27FC236}">
                <a16:creationId xmlns:a16="http://schemas.microsoft.com/office/drawing/2014/main" id="{E826A6CE-D931-4C5A-8DCD-47B6BE65F9C8}"/>
              </a:ext>
            </a:extLst>
          </p:cNvPr>
          <p:cNvSpPr txBox="1"/>
          <p:nvPr/>
        </p:nvSpPr>
        <p:spPr>
          <a:xfrm>
            <a:off x="4941293" y="5666552"/>
            <a:ext cx="1217000" cy="369332"/>
          </a:xfrm>
          <a:prstGeom prst="rect">
            <a:avLst/>
          </a:prstGeom>
          <a:noFill/>
        </p:spPr>
        <p:txBody>
          <a:bodyPr wrap="none" rtlCol="0">
            <a:spAutoFit/>
          </a:bodyPr>
          <a:lstStyle/>
          <a:p>
            <a:pPr indent="0">
              <a:buNone/>
            </a:pPr>
            <a:r>
              <a:rPr lang="en-US" altLang="ko-KR" dirty="0">
                <a:solidFill>
                  <a:schemeClr val="bg1">
                    <a:lumMod val="85000"/>
                  </a:schemeClr>
                </a:solidFill>
                <a:latin typeface="Arial" panose="020B0604020202020204" pitchFamily="34" charset="0"/>
              </a:rPr>
              <a:t>=</a:t>
            </a:r>
            <a:r>
              <a:rPr lang="ko-KR" altLang="en-US" dirty="0">
                <a:solidFill>
                  <a:schemeClr val="bg1">
                    <a:lumMod val="85000"/>
                  </a:schemeClr>
                </a:solidFill>
                <a:latin typeface="Arial" panose="020B0604020202020204" pitchFamily="34" charset="0"/>
              </a:rPr>
              <a:t> </a:t>
            </a:r>
            <a:r>
              <a:rPr lang="en-US" altLang="ko-KR" dirty="0">
                <a:solidFill>
                  <a:schemeClr val="bg1">
                    <a:lumMod val="85000"/>
                  </a:schemeClr>
                </a:solidFill>
                <a:latin typeface="Arial" panose="020B0604020202020204" pitchFamily="34" charset="0"/>
              </a:rPr>
              <a:t>m / 1 </a:t>
            </a:r>
            <a:r>
              <a:rPr lang="en-US" altLang="ko-KR" dirty="0">
                <a:solidFill>
                  <a:srgbClr val="00C8EB"/>
                </a:solidFill>
                <a:latin typeface="Arial" panose="020B0604020202020204" pitchFamily="34" charset="0"/>
              </a:rPr>
              <a:t>/ 3</a:t>
            </a:r>
          </a:p>
        </p:txBody>
      </p:sp>
      <p:sp>
        <p:nvSpPr>
          <p:cNvPr id="97" name="TextBox 96">
            <a:extLst>
              <a:ext uri="{FF2B5EF4-FFF2-40B4-BE49-F238E27FC236}">
                <a16:creationId xmlns:a16="http://schemas.microsoft.com/office/drawing/2014/main" id="{915FE17D-9508-4660-9119-4213AAA65596}"/>
              </a:ext>
            </a:extLst>
          </p:cNvPr>
          <p:cNvSpPr txBox="1"/>
          <p:nvPr/>
        </p:nvSpPr>
        <p:spPr>
          <a:xfrm>
            <a:off x="4941293" y="6042977"/>
            <a:ext cx="1580882" cy="369332"/>
          </a:xfrm>
          <a:prstGeom prst="rect">
            <a:avLst/>
          </a:prstGeom>
          <a:noFill/>
        </p:spPr>
        <p:txBody>
          <a:bodyPr wrap="none" rtlCol="0">
            <a:spAutoFit/>
          </a:bodyPr>
          <a:lstStyle/>
          <a:p>
            <a:pPr indent="0">
              <a:buNone/>
            </a:pPr>
            <a:r>
              <a:rPr lang="en-US" altLang="ko-KR" dirty="0">
                <a:solidFill>
                  <a:schemeClr val="bg1">
                    <a:lumMod val="85000"/>
                  </a:schemeClr>
                </a:solidFill>
                <a:latin typeface="Arial" panose="020B0604020202020204" pitchFamily="34" charset="0"/>
              </a:rPr>
              <a:t>=</a:t>
            </a:r>
            <a:r>
              <a:rPr lang="ko-KR" altLang="en-US" dirty="0">
                <a:solidFill>
                  <a:schemeClr val="bg1">
                    <a:lumMod val="85000"/>
                  </a:schemeClr>
                </a:solidFill>
                <a:latin typeface="Arial" panose="020B0604020202020204" pitchFamily="34" charset="0"/>
              </a:rPr>
              <a:t> </a:t>
            </a:r>
            <a:r>
              <a:rPr lang="en-US" altLang="ko-KR" dirty="0">
                <a:solidFill>
                  <a:schemeClr val="bg1">
                    <a:lumMod val="85000"/>
                  </a:schemeClr>
                </a:solidFill>
                <a:latin typeface="Arial" panose="020B0604020202020204" pitchFamily="34" charset="0"/>
              </a:rPr>
              <a:t>m / 1 </a:t>
            </a:r>
            <a:r>
              <a:rPr lang="en-US" altLang="ko-KR" dirty="0">
                <a:solidFill>
                  <a:srgbClr val="00C8EB"/>
                </a:solidFill>
                <a:latin typeface="Arial" panose="020B0604020202020204" pitchFamily="34" charset="0"/>
              </a:rPr>
              <a:t>/ 3</a:t>
            </a:r>
            <a:r>
              <a:rPr lang="en-US" altLang="ko-KR" dirty="0">
                <a:solidFill>
                  <a:schemeClr val="bg1">
                    <a:lumMod val="85000"/>
                  </a:schemeClr>
                </a:solidFill>
                <a:latin typeface="Arial" panose="020B0604020202020204" pitchFamily="34" charset="0"/>
              </a:rPr>
              <a:t> / 2</a:t>
            </a:r>
            <a:r>
              <a:rPr lang="en-US" altLang="ko-KR" b="1" dirty="0">
                <a:solidFill>
                  <a:srgbClr val="EF296B"/>
                </a:solidFill>
                <a:latin typeface="Arial" panose="020B0604020202020204" pitchFamily="34" charset="0"/>
              </a:rPr>
              <a:t>'</a:t>
            </a:r>
          </a:p>
        </p:txBody>
      </p:sp>
      <p:sp>
        <p:nvSpPr>
          <p:cNvPr id="98" name="TextBox 97">
            <a:extLst>
              <a:ext uri="{FF2B5EF4-FFF2-40B4-BE49-F238E27FC236}">
                <a16:creationId xmlns:a16="http://schemas.microsoft.com/office/drawing/2014/main" id="{E86AED88-DEF5-412C-9E49-8233D2E7597C}"/>
              </a:ext>
            </a:extLst>
          </p:cNvPr>
          <p:cNvSpPr txBox="1"/>
          <p:nvPr/>
        </p:nvSpPr>
        <p:spPr>
          <a:xfrm>
            <a:off x="4941292" y="4899215"/>
            <a:ext cx="1300356" cy="369332"/>
          </a:xfrm>
          <a:prstGeom prst="rect">
            <a:avLst/>
          </a:prstGeom>
          <a:noFill/>
        </p:spPr>
        <p:txBody>
          <a:bodyPr wrap="none" rtlCol="0">
            <a:spAutoFit/>
          </a:bodyPr>
          <a:lstStyle/>
          <a:p>
            <a:pPr indent="0">
              <a:buNone/>
            </a:pPr>
            <a:r>
              <a:rPr lang="en-US" altLang="ko-KR" dirty="0">
                <a:solidFill>
                  <a:schemeClr val="bg1">
                    <a:lumMod val="85000"/>
                  </a:schemeClr>
                </a:solidFill>
                <a:latin typeface="Arial" panose="020B0604020202020204" pitchFamily="34" charset="0"/>
              </a:rPr>
              <a:t>private key</a:t>
            </a:r>
          </a:p>
        </p:txBody>
      </p:sp>
      <p:sp>
        <p:nvSpPr>
          <p:cNvPr id="99" name="TextBox 98">
            <a:extLst>
              <a:ext uri="{FF2B5EF4-FFF2-40B4-BE49-F238E27FC236}">
                <a16:creationId xmlns:a16="http://schemas.microsoft.com/office/drawing/2014/main" id="{EB8DCD24-A5BA-4E5C-90BA-9D1F1ED9AEFB}"/>
              </a:ext>
            </a:extLst>
          </p:cNvPr>
          <p:cNvSpPr txBox="1"/>
          <p:nvPr/>
        </p:nvSpPr>
        <p:spPr>
          <a:xfrm>
            <a:off x="7531000" y="4899215"/>
            <a:ext cx="1274708" cy="369332"/>
          </a:xfrm>
          <a:prstGeom prst="rect">
            <a:avLst/>
          </a:prstGeom>
          <a:noFill/>
        </p:spPr>
        <p:txBody>
          <a:bodyPr wrap="none" rtlCol="0">
            <a:spAutoFit/>
          </a:bodyPr>
          <a:lstStyle/>
          <a:p>
            <a:pPr indent="0">
              <a:buNone/>
            </a:pPr>
            <a:r>
              <a:rPr lang="en-US" altLang="ko-KR" dirty="0">
                <a:solidFill>
                  <a:schemeClr val="bg1">
                    <a:lumMod val="85000"/>
                  </a:schemeClr>
                </a:solidFill>
                <a:latin typeface="Arial" panose="020B0604020202020204" pitchFamily="34" charset="0"/>
              </a:rPr>
              <a:t>Public Key</a:t>
            </a:r>
          </a:p>
        </p:txBody>
      </p:sp>
      <p:sp>
        <p:nvSpPr>
          <p:cNvPr id="100" name="TextBox 99">
            <a:extLst>
              <a:ext uri="{FF2B5EF4-FFF2-40B4-BE49-F238E27FC236}">
                <a16:creationId xmlns:a16="http://schemas.microsoft.com/office/drawing/2014/main" id="{DB8A6DD9-0226-4E1B-8963-ED92C1BA463A}"/>
              </a:ext>
            </a:extLst>
          </p:cNvPr>
          <p:cNvSpPr txBox="1"/>
          <p:nvPr/>
        </p:nvSpPr>
        <p:spPr>
          <a:xfrm>
            <a:off x="7527201" y="5285308"/>
            <a:ext cx="2743059" cy="369332"/>
          </a:xfrm>
          <a:prstGeom prst="rect">
            <a:avLst/>
          </a:prstGeom>
          <a:noFill/>
        </p:spPr>
        <p:txBody>
          <a:bodyPr wrap="none" rtlCol="0">
            <a:spAutoFit/>
          </a:bodyPr>
          <a:lstStyle/>
          <a:p>
            <a:pPr indent="0">
              <a:buNone/>
            </a:pPr>
            <a:r>
              <a:rPr lang="en-US" altLang="ko-KR" dirty="0">
                <a:solidFill>
                  <a:schemeClr val="bg1">
                    <a:lumMod val="85000"/>
                  </a:schemeClr>
                </a:solidFill>
                <a:latin typeface="Arial" panose="020B0604020202020204" pitchFamily="34" charset="0"/>
              </a:rPr>
              <a:t>=</a:t>
            </a:r>
            <a:r>
              <a:rPr lang="ko-KR" altLang="en-US" dirty="0">
                <a:solidFill>
                  <a:schemeClr val="bg1">
                    <a:lumMod val="85000"/>
                  </a:schemeClr>
                </a:solidFill>
                <a:latin typeface="Arial" panose="020B0604020202020204" pitchFamily="34" charset="0"/>
              </a:rPr>
              <a:t> </a:t>
            </a:r>
            <a:r>
              <a:rPr lang="en-US" altLang="ko-KR" dirty="0">
                <a:solidFill>
                  <a:schemeClr val="bg1">
                    <a:lumMod val="85000"/>
                  </a:schemeClr>
                </a:solidFill>
                <a:latin typeface="Arial" panose="020B0604020202020204" pitchFamily="34" charset="0"/>
              </a:rPr>
              <a:t>N(m / 1)	= M / 1</a:t>
            </a:r>
          </a:p>
        </p:txBody>
      </p:sp>
      <p:sp>
        <p:nvSpPr>
          <p:cNvPr id="101" name="TextBox 100">
            <a:extLst>
              <a:ext uri="{FF2B5EF4-FFF2-40B4-BE49-F238E27FC236}">
                <a16:creationId xmlns:a16="http://schemas.microsoft.com/office/drawing/2014/main" id="{C295B1BF-3FE2-4B9B-8C18-5A66947ECAF1}"/>
              </a:ext>
            </a:extLst>
          </p:cNvPr>
          <p:cNvSpPr txBox="1"/>
          <p:nvPr/>
        </p:nvSpPr>
        <p:spPr>
          <a:xfrm>
            <a:off x="7527201" y="5659459"/>
            <a:ext cx="3063659" cy="369332"/>
          </a:xfrm>
          <a:prstGeom prst="rect">
            <a:avLst/>
          </a:prstGeom>
          <a:noFill/>
        </p:spPr>
        <p:txBody>
          <a:bodyPr wrap="none" rtlCol="0">
            <a:spAutoFit/>
          </a:bodyPr>
          <a:lstStyle/>
          <a:p>
            <a:pPr indent="0">
              <a:buNone/>
            </a:pPr>
            <a:r>
              <a:rPr lang="en-US" altLang="ko-KR" dirty="0">
                <a:solidFill>
                  <a:schemeClr val="bg1">
                    <a:lumMod val="85000"/>
                  </a:schemeClr>
                </a:solidFill>
                <a:latin typeface="Arial" panose="020B0604020202020204" pitchFamily="34" charset="0"/>
              </a:rPr>
              <a:t>=</a:t>
            </a:r>
            <a:r>
              <a:rPr lang="ko-KR" altLang="en-US" dirty="0">
                <a:solidFill>
                  <a:schemeClr val="bg1">
                    <a:lumMod val="85000"/>
                  </a:schemeClr>
                </a:solidFill>
                <a:latin typeface="Arial" panose="020B0604020202020204" pitchFamily="34" charset="0"/>
              </a:rPr>
              <a:t> </a:t>
            </a:r>
            <a:r>
              <a:rPr lang="en-US" altLang="ko-KR" dirty="0">
                <a:solidFill>
                  <a:schemeClr val="bg1">
                    <a:lumMod val="85000"/>
                  </a:schemeClr>
                </a:solidFill>
                <a:latin typeface="Arial" panose="020B0604020202020204" pitchFamily="34" charset="0"/>
              </a:rPr>
              <a:t>N(m / 1 </a:t>
            </a:r>
            <a:r>
              <a:rPr lang="en-US" altLang="ko-KR" dirty="0">
                <a:solidFill>
                  <a:srgbClr val="00C8EB"/>
                </a:solidFill>
                <a:latin typeface="Arial" panose="020B0604020202020204" pitchFamily="34" charset="0"/>
              </a:rPr>
              <a:t>/ 3</a:t>
            </a:r>
            <a:r>
              <a:rPr lang="en-US" altLang="ko-KR" dirty="0">
                <a:solidFill>
                  <a:schemeClr val="bg1">
                    <a:lumMod val="85000"/>
                  </a:schemeClr>
                </a:solidFill>
                <a:latin typeface="Arial" panose="020B0604020202020204" pitchFamily="34" charset="0"/>
              </a:rPr>
              <a:t>)	= M / 1 / 3</a:t>
            </a:r>
          </a:p>
        </p:txBody>
      </p:sp>
      <p:sp>
        <p:nvSpPr>
          <p:cNvPr id="102" name="TextBox 101">
            <a:extLst>
              <a:ext uri="{FF2B5EF4-FFF2-40B4-BE49-F238E27FC236}">
                <a16:creationId xmlns:a16="http://schemas.microsoft.com/office/drawing/2014/main" id="{148433AE-0F57-4BE2-8929-1A547F87F389}"/>
              </a:ext>
            </a:extLst>
          </p:cNvPr>
          <p:cNvSpPr txBox="1"/>
          <p:nvPr/>
        </p:nvSpPr>
        <p:spPr>
          <a:xfrm>
            <a:off x="7527201" y="6035884"/>
            <a:ext cx="3427541" cy="369332"/>
          </a:xfrm>
          <a:prstGeom prst="rect">
            <a:avLst/>
          </a:prstGeom>
          <a:noFill/>
        </p:spPr>
        <p:txBody>
          <a:bodyPr wrap="none" rtlCol="0">
            <a:spAutoFit/>
          </a:bodyPr>
          <a:lstStyle/>
          <a:p>
            <a:pPr indent="0">
              <a:buNone/>
            </a:pPr>
            <a:r>
              <a:rPr lang="en-US" altLang="ko-KR" dirty="0">
                <a:solidFill>
                  <a:schemeClr val="bg1">
                    <a:lumMod val="85000"/>
                  </a:schemeClr>
                </a:solidFill>
                <a:latin typeface="Arial" panose="020B0604020202020204" pitchFamily="34" charset="0"/>
              </a:rPr>
              <a:t>=</a:t>
            </a:r>
            <a:r>
              <a:rPr lang="ko-KR" altLang="en-US" dirty="0">
                <a:solidFill>
                  <a:schemeClr val="bg1">
                    <a:lumMod val="85000"/>
                  </a:schemeClr>
                </a:solidFill>
                <a:latin typeface="Arial" panose="020B0604020202020204" pitchFamily="34" charset="0"/>
              </a:rPr>
              <a:t> </a:t>
            </a:r>
            <a:r>
              <a:rPr lang="en-US" altLang="ko-KR" dirty="0">
                <a:solidFill>
                  <a:schemeClr val="bg1">
                    <a:lumMod val="85000"/>
                  </a:schemeClr>
                </a:solidFill>
                <a:latin typeface="Arial" panose="020B0604020202020204" pitchFamily="34" charset="0"/>
              </a:rPr>
              <a:t>N(m / 1 </a:t>
            </a:r>
            <a:r>
              <a:rPr lang="en-US" altLang="ko-KR" dirty="0">
                <a:solidFill>
                  <a:srgbClr val="00C8EB"/>
                </a:solidFill>
                <a:latin typeface="Arial" panose="020B0604020202020204" pitchFamily="34" charset="0"/>
              </a:rPr>
              <a:t>/ 3</a:t>
            </a:r>
            <a:r>
              <a:rPr lang="en-US" altLang="ko-KR" dirty="0">
                <a:solidFill>
                  <a:schemeClr val="bg1">
                    <a:lumMod val="85000"/>
                  </a:schemeClr>
                </a:solidFill>
                <a:latin typeface="Arial" panose="020B0604020202020204" pitchFamily="34" charset="0"/>
              </a:rPr>
              <a:t> / 2</a:t>
            </a:r>
            <a:r>
              <a:rPr lang="en-US" altLang="ko-KR" b="1" dirty="0">
                <a:solidFill>
                  <a:srgbClr val="EF296B"/>
                </a:solidFill>
                <a:latin typeface="Arial" panose="020B0604020202020204" pitchFamily="34" charset="0"/>
              </a:rPr>
              <a:t>'</a:t>
            </a:r>
            <a:r>
              <a:rPr lang="en-US" altLang="ko-KR" dirty="0">
                <a:solidFill>
                  <a:schemeClr val="bg1">
                    <a:lumMod val="85000"/>
                  </a:schemeClr>
                </a:solidFill>
                <a:latin typeface="Arial" panose="020B0604020202020204" pitchFamily="34" charset="0"/>
              </a:rPr>
              <a:t>)	= M / 1 / 3 / 2</a:t>
            </a:r>
            <a:r>
              <a:rPr lang="en-US" altLang="ko-KR" b="1" dirty="0">
                <a:solidFill>
                  <a:srgbClr val="EF296B"/>
                </a:solidFill>
                <a:latin typeface="Arial" panose="020B0604020202020204" pitchFamily="34" charset="0"/>
              </a:rPr>
              <a:t>'</a:t>
            </a:r>
          </a:p>
        </p:txBody>
      </p:sp>
      <p:sp>
        <p:nvSpPr>
          <p:cNvPr id="103" name="TextBox 102">
            <a:extLst>
              <a:ext uri="{FF2B5EF4-FFF2-40B4-BE49-F238E27FC236}">
                <a16:creationId xmlns:a16="http://schemas.microsoft.com/office/drawing/2014/main" id="{412879C7-5F86-4F8A-95F7-481DAA85FC71}"/>
              </a:ext>
            </a:extLst>
          </p:cNvPr>
          <p:cNvSpPr txBox="1"/>
          <p:nvPr/>
        </p:nvSpPr>
        <p:spPr>
          <a:xfrm>
            <a:off x="6775197" y="5673645"/>
            <a:ext cx="415498" cy="369332"/>
          </a:xfrm>
          <a:prstGeom prst="rect">
            <a:avLst/>
          </a:prstGeom>
          <a:noFill/>
        </p:spPr>
        <p:txBody>
          <a:bodyPr wrap="none" rtlCol="0">
            <a:spAutoFit/>
          </a:bodyPr>
          <a:lstStyle/>
          <a:p>
            <a:pPr indent="0">
              <a:buNone/>
            </a:pPr>
            <a:r>
              <a:rPr lang="en-US" altLang="ko-KR" dirty="0">
                <a:solidFill>
                  <a:schemeClr val="bg1">
                    <a:lumMod val="85000"/>
                  </a:schemeClr>
                </a:solidFill>
                <a:latin typeface="Arial" panose="020B0604020202020204" pitchFamily="34" charset="0"/>
              </a:rPr>
              <a:t>➡</a:t>
            </a:r>
          </a:p>
        </p:txBody>
      </p:sp>
      <p:grpSp>
        <p:nvGrpSpPr>
          <p:cNvPr id="118" name="그룹 117">
            <a:extLst>
              <a:ext uri="{FF2B5EF4-FFF2-40B4-BE49-F238E27FC236}">
                <a16:creationId xmlns:a16="http://schemas.microsoft.com/office/drawing/2014/main" id="{702D8AA9-044B-4B36-A753-34780DDA6D89}"/>
              </a:ext>
            </a:extLst>
          </p:cNvPr>
          <p:cNvGrpSpPr/>
          <p:nvPr/>
        </p:nvGrpSpPr>
        <p:grpSpPr>
          <a:xfrm>
            <a:off x="3176870" y="3309911"/>
            <a:ext cx="5836720" cy="1304014"/>
            <a:chOff x="3176870" y="3190637"/>
            <a:chExt cx="5836720" cy="1304014"/>
          </a:xfrm>
        </p:grpSpPr>
        <p:sp>
          <p:nvSpPr>
            <p:cNvPr id="46" name="TextBox 45">
              <a:extLst>
                <a:ext uri="{FF2B5EF4-FFF2-40B4-BE49-F238E27FC236}">
                  <a16:creationId xmlns:a16="http://schemas.microsoft.com/office/drawing/2014/main" id="{FFE68F6C-599C-4156-8A14-DE15B200D735}"/>
                </a:ext>
              </a:extLst>
            </p:cNvPr>
            <p:cNvSpPr txBox="1"/>
            <p:nvPr/>
          </p:nvSpPr>
          <p:spPr>
            <a:xfrm>
              <a:off x="3176870" y="3998909"/>
              <a:ext cx="1902587" cy="400110"/>
            </a:xfrm>
            <a:prstGeom prst="rect">
              <a:avLst/>
            </a:prstGeom>
            <a:noFill/>
          </p:spPr>
          <p:txBody>
            <a:bodyPr wrap="square" lIns="36000" rIns="126000" rtlCol="0">
              <a:spAutoFit/>
            </a:bodyPr>
            <a:lstStyle/>
            <a:p>
              <a:pPr algn="ctr"/>
              <a:r>
                <a:rPr lang="en-US" altLang="ko-KR" sz="2000" dirty="0">
                  <a:solidFill>
                    <a:schemeClr val="bg1">
                      <a:lumMod val="85000"/>
                    </a:schemeClr>
                  </a:solidFill>
                  <a:latin typeface="Arial" panose="020B0604020202020204" pitchFamily="34" charset="0"/>
                </a:rPr>
                <a:t> Master Key m</a:t>
              </a:r>
            </a:p>
          </p:txBody>
        </p:sp>
        <p:sp>
          <p:nvSpPr>
            <p:cNvPr id="52" name="TextBox 51">
              <a:extLst>
                <a:ext uri="{FF2B5EF4-FFF2-40B4-BE49-F238E27FC236}">
                  <a16:creationId xmlns:a16="http://schemas.microsoft.com/office/drawing/2014/main" id="{DF8F864A-926A-4E46-B348-052FA773E2E0}"/>
                </a:ext>
              </a:extLst>
            </p:cNvPr>
            <p:cNvSpPr txBox="1"/>
            <p:nvPr/>
          </p:nvSpPr>
          <p:spPr>
            <a:xfrm>
              <a:off x="3477421" y="3256965"/>
              <a:ext cx="1651413" cy="400110"/>
            </a:xfrm>
            <a:prstGeom prst="rect">
              <a:avLst/>
            </a:prstGeom>
            <a:noFill/>
          </p:spPr>
          <p:txBody>
            <a:bodyPr wrap="none" rtlCol="0">
              <a:spAutoFit/>
            </a:bodyPr>
            <a:lstStyle/>
            <a:p>
              <a:pPr algn="ctr"/>
              <a:r>
                <a:rPr lang="en-US" altLang="ko-KR" sz="2000" dirty="0">
                  <a:solidFill>
                    <a:schemeClr val="bg1">
                      <a:lumMod val="85000"/>
                    </a:schemeClr>
                  </a:solidFill>
                  <a:latin typeface="Arial" panose="020B0604020202020204" pitchFamily="34" charset="0"/>
                </a:rPr>
                <a:t>Master Node</a:t>
              </a:r>
            </a:p>
          </p:txBody>
        </p:sp>
        <p:sp>
          <p:nvSpPr>
            <p:cNvPr id="53" name="TextBox 52">
              <a:extLst>
                <a:ext uri="{FF2B5EF4-FFF2-40B4-BE49-F238E27FC236}">
                  <a16:creationId xmlns:a16="http://schemas.microsoft.com/office/drawing/2014/main" id="{0FBE918E-8D45-46FD-94EA-316E87EF7A66}"/>
                </a:ext>
              </a:extLst>
            </p:cNvPr>
            <p:cNvSpPr txBox="1"/>
            <p:nvPr/>
          </p:nvSpPr>
          <p:spPr>
            <a:xfrm>
              <a:off x="5530014" y="4014298"/>
              <a:ext cx="569387" cy="369332"/>
            </a:xfrm>
            <a:prstGeom prst="rect">
              <a:avLst/>
            </a:prstGeom>
            <a:noFill/>
          </p:spPr>
          <p:txBody>
            <a:bodyPr wrap="none" rtlCol="0">
              <a:spAutoFit/>
            </a:bodyPr>
            <a:lstStyle/>
            <a:p>
              <a:pPr algn="ctr"/>
              <a:r>
                <a:rPr lang="en-US" altLang="ko-KR" dirty="0">
                  <a:solidFill>
                    <a:schemeClr val="bg1">
                      <a:lumMod val="85000"/>
                    </a:schemeClr>
                  </a:solidFill>
                  <a:latin typeface="Arial" panose="020B0604020202020204" pitchFamily="34" charset="0"/>
                </a:rPr>
                <a:t>m/1</a:t>
              </a:r>
            </a:p>
          </p:txBody>
        </p:sp>
        <p:sp>
          <p:nvSpPr>
            <p:cNvPr id="58" name="TextBox 57">
              <a:extLst>
                <a:ext uri="{FF2B5EF4-FFF2-40B4-BE49-F238E27FC236}">
                  <a16:creationId xmlns:a16="http://schemas.microsoft.com/office/drawing/2014/main" id="{EAC92021-E05B-4633-9EA9-B53115128C5C}"/>
                </a:ext>
              </a:extLst>
            </p:cNvPr>
            <p:cNvSpPr txBox="1"/>
            <p:nvPr/>
          </p:nvSpPr>
          <p:spPr>
            <a:xfrm>
              <a:off x="6732839" y="4029687"/>
              <a:ext cx="699230" cy="338554"/>
            </a:xfrm>
            <a:prstGeom prst="rect">
              <a:avLst/>
            </a:prstGeom>
            <a:noFill/>
          </p:spPr>
          <p:txBody>
            <a:bodyPr wrap="none" rtlCol="0">
              <a:spAutoFit/>
            </a:bodyPr>
            <a:lstStyle/>
            <a:p>
              <a:r>
                <a:rPr lang="en-US" altLang="ko-KR" sz="1600" dirty="0">
                  <a:solidFill>
                    <a:schemeClr val="bg1">
                      <a:lumMod val="85000"/>
                    </a:schemeClr>
                  </a:solidFill>
                  <a:latin typeface="Arial" panose="020B0604020202020204" pitchFamily="34" charset="0"/>
                </a:rPr>
                <a:t>m/1/3</a:t>
              </a:r>
            </a:p>
          </p:txBody>
        </p:sp>
        <p:cxnSp>
          <p:nvCxnSpPr>
            <p:cNvPr id="70" name="직선 화살표 연결선 69">
              <a:extLst>
                <a:ext uri="{FF2B5EF4-FFF2-40B4-BE49-F238E27FC236}">
                  <a16:creationId xmlns:a16="http://schemas.microsoft.com/office/drawing/2014/main" id="{9F171052-4F7D-49D9-8037-D969E9466CCC}"/>
                </a:ext>
              </a:extLst>
            </p:cNvPr>
            <p:cNvCxnSpPr>
              <a:cxnSpLocks/>
            </p:cNvCxnSpPr>
            <p:nvPr/>
          </p:nvCxnSpPr>
          <p:spPr>
            <a:xfrm flipV="1">
              <a:off x="5065101" y="4198964"/>
              <a:ext cx="360000" cy="1"/>
            </a:xfrm>
            <a:prstGeom prst="straightConnector1">
              <a:avLst/>
            </a:prstGeom>
            <a:ln w="254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5" name="직선 화살표 연결선 74">
              <a:extLst>
                <a:ext uri="{FF2B5EF4-FFF2-40B4-BE49-F238E27FC236}">
                  <a16:creationId xmlns:a16="http://schemas.microsoft.com/office/drawing/2014/main" id="{49DB33C8-FDD4-4AD9-B0DD-62DA7D616446}"/>
                </a:ext>
              </a:extLst>
            </p:cNvPr>
            <p:cNvCxnSpPr>
              <a:cxnSpLocks/>
            </p:cNvCxnSpPr>
            <p:nvPr/>
          </p:nvCxnSpPr>
          <p:spPr>
            <a:xfrm>
              <a:off x="6267926" y="4198964"/>
              <a:ext cx="360000" cy="0"/>
            </a:xfrm>
            <a:prstGeom prst="straightConnector1">
              <a:avLst/>
            </a:prstGeom>
            <a:ln w="190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6" name="TextBox 85">
              <a:extLst>
                <a:ext uri="{FF2B5EF4-FFF2-40B4-BE49-F238E27FC236}">
                  <a16:creationId xmlns:a16="http://schemas.microsoft.com/office/drawing/2014/main" id="{FFAC4C84-D638-41FE-890E-B1BD2AD18E7A}"/>
                </a:ext>
              </a:extLst>
            </p:cNvPr>
            <p:cNvSpPr txBox="1"/>
            <p:nvPr/>
          </p:nvSpPr>
          <p:spPr>
            <a:xfrm>
              <a:off x="3797720" y="3576214"/>
              <a:ext cx="965328" cy="307777"/>
            </a:xfrm>
            <a:prstGeom prst="rect">
              <a:avLst/>
            </a:prstGeom>
            <a:noFill/>
          </p:spPr>
          <p:txBody>
            <a:bodyPr wrap="none" rtlCol="0">
              <a:spAutoFit/>
            </a:bodyPr>
            <a:lstStyle/>
            <a:p>
              <a:pPr algn="ctr"/>
              <a:r>
                <a:rPr lang="en-US" altLang="ko-KR" sz="1400" dirty="0">
                  <a:solidFill>
                    <a:schemeClr val="bg1">
                      <a:lumMod val="85000"/>
                    </a:schemeClr>
                  </a:solidFill>
                  <a:latin typeface="Arial" panose="020B0604020202020204" pitchFamily="34" charset="0"/>
                </a:rPr>
                <a:t>Depth = 0</a:t>
              </a:r>
            </a:p>
          </p:txBody>
        </p:sp>
        <p:sp>
          <p:nvSpPr>
            <p:cNvPr id="87" name="TextBox 86">
              <a:extLst>
                <a:ext uri="{FF2B5EF4-FFF2-40B4-BE49-F238E27FC236}">
                  <a16:creationId xmlns:a16="http://schemas.microsoft.com/office/drawing/2014/main" id="{5D60D62C-1F8E-4D7D-9732-399379E96DFD}"/>
                </a:ext>
              </a:extLst>
            </p:cNvPr>
            <p:cNvSpPr txBox="1"/>
            <p:nvPr/>
          </p:nvSpPr>
          <p:spPr>
            <a:xfrm>
              <a:off x="5336163" y="3576214"/>
              <a:ext cx="965328" cy="307777"/>
            </a:xfrm>
            <a:prstGeom prst="rect">
              <a:avLst/>
            </a:prstGeom>
            <a:noFill/>
          </p:spPr>
          <p:txBody>
            <a:bodyPr wrap="none" rtlCol="0">
              <a:spAutoFit/>
            </a:bodyPr>
            <a:lstStyle/>
            <a:p>
              <a:pPr algn="ctr"/>
              <a:r>
                <a:rPr lang="en-US" altLang="ko-KR" sz="1400" dirty="0">
                  <a:solidFill>
                    <a:schemeClr val="bg1">
                      <a:lumMod val="85000"/>
                    </a:schemeClr>
                  </a:solidFill>
                  <a:latin typeface="Arial" panose="020B0604020202020204" pitchFamily="34" charset="0"/>
                </a:rPr>
                <a:t>Depth = 1</a:t>
              </a:r>
            </a:p>
          </p:txBody>
        </p:sp>
        <p:sp>
          <p:nvSpPr>
            <p:cNvPr id="88" name="TextBox 87">
              <a:extLst>
                <a:ext uri="{FF2B5EF4-FFF2-40B4-BE49-F238E27FC236}">
                  <a16:creationId xmlns:a16="http://schemas.microsoft.com/office/drawing/2014/main" id="{F67EF45A-55BA-4F23-BB53-807988A6F0FF}"/>
                </a:ext>
              </a:extLst>
            </p:cNvPr>
            <p:cNvSpPr txBox="1"/>
            <p:nvPr/>
          </p:nvSpPr>
          <p:spPr>
            <a:xfrm>
              <a:off x="6622984" y="3576214"/>
              <a:ext cx="965328" cy="307777"/>
            </a:xfrm>
            <a:prstGeom prst="rect">
              <a:avLst/>
            </a:prstGeom>
            <a:noFill/>
          </p:spPr>
          <p:txBody>
            <a:bodyPr wrap="none" rtlCol="0">
              <a:spAutoFit/>
            </a:bodyPr>
            <a:lstStyle/>
            <a:p>
              <a:pPr algn="ctr"/>
              <a:r>
                <a:rPr lang="en-US" altLang="ko-KR" sz="1400" dirty="0">
                  <a:solidFill>
                    <a:schemeClr val="bg1">
                      <a:lumMod val="85000"/>
                    </a:schemeClr>
                  </a:solidFill>
                  <a:latin typeface="Arial" panose="020B0604020202020204" pitchFamily="34" charset="0"/>
                </a:rPr>
                <a:t>Depth = 2</a:t>
              </a:r>
            </a:p>
          </p:txBody>
        </p:sp>
        <p:sp>
          <p:nvSpPr>
            <p:cNvPr id="89" name="TextBox 88">
              <a:extLst>
                <a:ext uri="{FF2B5EF4-FFF2-40B4-BE49-F238E27FC236}">
                  <a16:creationId xmlns:a16="http://schemas.microsoft.com/office/drawing/2014/main" id="{A97EFDF2-AB9C-46E9-A4C2-CAEDE7B2BB0A}"/>
                </a:ext>
              </a:extLst>
            </p:cNvPr>
            <p:cNvSpPr txBox="1"/>
            <p:nvPr/>
          </p:nvSpPr>
          <p:spPr>
            <a:xfrm>
              <a:off x="7939278" y="3576214"/>
              <a:ext cx="965328" cy="307777"/>
            </a:xfrm>
            <a:prstGeom prst="rect">
              <a:avLst/>
            </a:prstGeom>
            <a:noFill/>
          </p:spPr>
          <p:txBody>
            <a:bodyPr wrap="none" rtlCol="0">
              <a:spAutoFit/>
            </a:bodyPr>
            <a:lstStyle/>
            <a:p>
              <a:pPr algn="ctr"/>
              <a:r>
                <a:rPr lang="en-US" altLang="ko-KR" sz="1400" dirty="0">
                  <a:solidFill>
                    <a:schemeClr val="bg1">
                      <a:lumMod val="85000"/>
                    </a:schemeClr>
                  </a:solidFill>
                  <a:latin typeface="Arial" panose="020B0604020202020204" pitchFamily="34" charset="0"/>
                </a:rPr>
                <a:t>Depth = 3</a:t>
              </a:r>
            </a:p>
          </p:txBody>
        </p:sp>
        <p:sp>
          <p:nvSpPr>
            <p:cNvPr id="107" name="TextBox 106">
              <a:extLst>
                <a:ext uri="{FF2B5EF4-FFF2-40B4-BE49-F238E27FC236}">
                  <a16:creationId xmlns:a16="http://schemas.microsoft.com/office/drawing/2014/main" id="{C9C8A128-0A10-42E2-B0DC-BFB62042ACB9}"/>
                </a:ext>
              </a:extLst>
            </p:cNvPr>
            <p:cNvSpPr txBox="1"/>
            <p:nvPr/>
          </p:nvSpPr>
          <p:spPr>
            <a:xfrm>
              <a:off x="7993942" y="4029687"/>
              <a:ext cx="918841" cy="338554"/>
            </a:xfrm>
            <a:prstGeom prst="rect">
              <a:avLst/>
            </a:prstGeom>
            <a:noFill/>
          </p:spPr>
          <p:txBody>
            <a:bodyPr wrap="none" rtlCol="0">
              <a:spAutoFit/>
            </a:bodyPr>
            <a:lstStyle/>
            <a:p>
              <a:r>
                <a:rPr lang="en-US" altLang="ko-KR" sz="1600" dirty="0">
                  <a:solidFill>
                    <a:schemeClr val="bg1">
                      <a:lumMod val="85000"/>
                    </a:schemeClr>
                  </a:solidFill>
                  <a:latin typeface="Arial" panose="020B0604020202020204" pitchFamily="34" charset="0"/>
                </a:rPr>
                <a:t>m/1/3/2</a:t>
              </a:r>
              <a:r>
                <a:rPr lang="en-US" altLang="ko-KR" sz="1600" b="1" dirty="0">
                  <a:solidFill>
                    <a:srgbClr val="EF296B"/>
                  </a:solidFill>
                  <a:latin typeface="Arial" panose="020B0604020202020204" pitchFamily="34" charset="0"/>
                </a:rPr>
                <a:t>'</a:t>
              </a:r>
            </a:p>
          </p:txBody>
        </p:sp>
        <p:cxnSp>
          <p:nvCxnSpPr>
            <p:cNvPr id="108" name="직선 화살표 연결선 107">
              <a:extLst>
                <a:ext uri="{FF2B5EF4-FFF2-40B4-BE49-F238E27FC236}">
                  <a16:creationId xmlns:a16="http://schemas.microsoft.com/office/drawing/2014/main" id="{EF1AAC02-DFE6-4022-B10C-A46884A70C82}"/>
                </a:ext>
              </a:extLst>
            </p:cNvPr>
            <p:cNvCxnSpPr>
              <a:cxnSpLocks/>
            </p:cNvCxnSpPr>
            <p:nvPr/>
          </p:nvCxnSpPr>
          <p:spPr>
            <a:xfrm>
              <a:off x="7529031" y="4198964"/>
              <a:ext cx="360000" cy="0"/>
            </a:xfrm>
            <a:prstGeom prst="straightConnector1">
              <a:avLst/>
            </a:prstGeom>
            <a:ln w="190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6" name="직사각형 115">
              <a:extLst>
                <a:ext uri="{FF2B5EF4-FFF2-40B4-BE49-F238E27FC236}">
                  <a16:creationId xmlns:a16="http://schemas.microsoft.com/office/drawing/2014/main" id="{3460793F-5ECE-4DC5-81E3-17D3160124D2}"/>
                </a:ext>
              </a:extLst>
            </p:cNvPr>
            <p:cNvSpPr/>
            <p:nvPr/>
          </p:nvSpPr>
          <p:spPr>
            <a:xfrm>
              <a:off x="3184292" y="3190637"/>
              <a:ext cx="5829298" cy="1304014"/>
            </a:xfrm>
            <a:prstGeom prst="rect">
              <a:avLst/>
            </a:prstGeom>
            <a:no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7" name="TextBox 116">
            <a:extLst>
              <a:ext uri="{FF2B5EF4-FFF2-40B4-BE49-F238E27FC236}">
                <a16:creationId xmlns:a16="http://schemas.microsoft.com/office/drawing/2014/main" id="{A071FE8F-256E-4F65-A33F-FAF1B531C712}"/>
              </a:ext>
            </a:extLst>
          </p:cNvPr>
          <p:cNvSpPr txBox="1"/>
          <p:nvPr/>
        </p:nvSpPr>
        <p:spPr>
          <a:xfrm>
            <a:off x="9769799" y="665176"/>
            <a:ext cx="2155499" cy="3416320"/>
          </a:xfrm>
          <a:prstGeom prst="rect">
            <a:avLst/>
          </a:prstGeom>
          <a:noFill/>
          <a:ln w="6350">
            <a:solidFill>
              <a:schemeClr val="bg1">
                <a:lumMod val="85000"/>
              </a:schemeClr>
            </a:solidFill>
          </a:ln>
        </p:spPr>
        <p:txBody>
          <a:bodyPr wrap="square" rtlCol="0">
            <a:spAutoFit/>
          </a:bodyPr>
          <a:lstStyle/>
          <a:p>
            <a:pPr indent="0">
              <a:buNone/>
            </a:pPr>
            <a:r>
              <a:rPr lang="en-US" altLang="ko-KR" dirty="0">
                <a:solidFill>
                  <a:schemeClr val="bg1">
                    <a:lumMod val="85000"/>
                  </a:schemeClr>
                </a:solidFill>
                <a:latin typeface="Arial" panose="020B0604020202020204" pitchFamily="34" charset="0"/>
              </a:rPr>
              <a:t>   N</a:t>
            </a:r>
            <a:r>
              <a:rPr lang="en-US" altLang="ko-KR" dirty="0">
                <a:solidFill>
                  <a:srgbClr val="00C8EB"/>
                </a:solidFill>
                <a:latin typeface="Arial" panose="020B0604020202020204" pitchFamily="34" charset="0"/>
              </a:rPr>
              <a:t>(</a:t>
            </a:r>
            <a:r>
              <a:rPr lang="en-US" altLang="ko-KR" dirty="0">
                <a:solidFill>
                  <a:schemeClr val="bg1">
                    <a:lumMod val="85000"/>
                  </a:schemeClr>
                </a:solidFill>
                <a:latin typeface="Arial" panose="020B0604020202020204" pitchFamily="34" charset="0"/>
              </a:rPr>
              <a:t>m/a/b/c</a:t>
            </a:r>
            <a:r>
              <a:rPr lang="en-US" altLang="ko-KR" dirty="0">
                <a:solidFill>
                  <a:srgbClr val="00C8EB"/>
                </a:solidFill>
                <a:latin typeface="Arial" panose="020B0604020202020204" pitchFamily="34" charset="0"/>
              </a:rPr>
              <a:t>)</a:t>
            </a:r>
            <a:r>
              <a:rPr lang="en-US" altLang="ko-KR" dirty="0">
                <a:solidFill>
                  <a:schemeClr val="bg1">
                    <a:lumMod val="85000"/>
                  </a:schemeClr>
                </a:solidFill>
                <a:latin typeface="Arial" panose="020B0604020202020204" pitchFamily="34" charset="0"/>
              </a:rPr>
              <a:t> </a:t>
            </a:r>
          </a:p>
          <a:p>
            <a:pPr indent="0">
              <a:buNone/>
            </a:pPr>
            <a:r>
              <a:rPr lang="en-US" altLang="ko-KR" dirty="0">
                <a:solidFill>
                  <a:schemeClr val="bg1">
                    <a:lumMod val="85000"/>
                  </a:schemeClr>
                </a:solidFill>
                <a:latin typeface="Arial" panose="020B0604020202020204" pitchFamily="34" charset="0"/>
              </a:rPr>
              <a:t>= N</a:t>
            </a:r>
            <a:r>
              <a:rPr lang="en-US" altLang="ko-KR" dirty="0">
                <a:solidFill>
                  <a:srgbClr val="00C8EB"/>
                </a:solidFill>
                <a:latin typeface="Arial" panose="020B0604020202020204" pitchFamily="34" charset="0"/>
              </a:rPr>
              <a:t>(</a:t>
            </a:r>
            <a:r>
              <a:rPr lang="en-US" altLang="ko-KR" dirty="0">
                <a:solidFill>
                  <a:schemeClr val="bg1">
                    <a:lumMod val="85000"/>
                  </a:schemeClr>
                </a:solidFill>
                <a:latin typeface="Arial" panose="020B0604020202020204" pitchFamily="34" charset="0"/>
              </a:rPr>
              <a:t>m/a/b</a:t>
            </a:r>
            <a:r>
              <a:rPr lang="en-US" altLang="ko-KR" dirty="0">
                <a:solidFill>
                  <a:srgbClr val="00C8EB"/>
                </a:solidFill>
                <a:latin typeface="Arial" panose="020B0604020202020204" pitchFamily="34" charset="0"/>
              </a:rPr>
              <a:t>)</a:t>
            </a:r>
            <a:r>
              <a:rPr lang="en-US" altLang="ko-KR" dirty="0">
                <a:solidFill>
                  <a:schemeClr val="bg1">
                    <a:lumMod val="85000"/>
                  </a:schemeClr>
                </a:solidFill>
                <a:latin typeface="Arial" panose="020B0604020202020204" pitchFamily="34" charset="0"/>
              </a:rPr>
              <a:t>/c </a:t>
            </a:r>
          </a:p>
          <a:p>
            <a:pPr indent="0">
              <a:buNone/>
            </a:pPr>
            <a:r>
              <a:rPr lang="en-US" altLang="ko-KR" dirty="0">
                <a:solidFill>
                  <a:schemeClr val="bg1">
                    <a:lumMod val="85000"/>
                  </a:schemeClr>
                </a:solidFill>
                <a:latin typeface="Arial" panose="020B0604020202020204" pitchFamily="34" charset="0"/>
              </a:rPr>
              <a:t>= N</a:t>
            </a:r>
            <a:r>
              <a:rPr lang="en-US" altLang="ko-KR" dirty="0">
                <a:solidFill>
                  <a:srgbClr val="00C8EB"/>
                </a:solidFill>
                <a:latin typeface="Arial" panose="020B0604020202020204" pitchFamily="34" charset="0"/>
              </a:rPr>
              <a:t>(</a:t>
            </a:r>
            <a:r>
              <a:rPr lang="en-US" altLang="ko-KR" dirty="0">
                <a:solidFill>
                  <a:schemeClr val="bg1">
                    <a:lumMod val="85000"/>
                  </a:schemeClr>
                </a:solidFill>
                <a:latin typeface="Arial" panose="020B0604020202020204" pitchFamily="34" charset="0"/>
              </a:rPr>
              <a:t>m/a</a:t>
            </a:r>
            <a:r>
              <a:rPr lang="en-US" altLang="ko-KR" dirty="0">
                <a:solidFill>
                  <a:srgbClr val="00C8EB"/>
                </a:solidFill>
                <a:latin typeface="Arial" panose="020B0604020202020204" pitchFamily="34" charset="0"/>
              </a:rPr>
              <a:t>)</a:t>
            </a:r>
            <a:r>
              <a:rPr lang="en-US" altLang="ko-KR" dirty="0">
                <a:solidFill>
                  <a:schemeClr val="bg1">
                    <a:lumMod val="85000"/>
                  </a:schemeClr>
                </a:solidFill>
                <a:latin typeface="Arial" panose="020B0604020202020204" pitchFamily="34" charset="0"/>
              </a:rPr>
              <a:t>/b/c </a:t>
            </a:r>
          </a:p>
          <a:p>
            <a:pPr indent="0">
              <a:buNone/>
            </a:pPr>
            <a:r>
              <a:rPr lang="en-US" altLang="ko-KR" dirty="0">
                <a:solidFill>
                  <a:schemeClr val="bg1">
                    <a:lumMod val="85000"/>
                  </a:schemeClr>
                </a:solidFill>
                <a:latin typeface="Arial" panose="020B0604020202020204" pitchFamily="34" charset="0"/>
              </a:rPr>
              <a:t>= N</a:t>
            </a:r>
            <a:r>
              <a:rPr lang="en-US" altLang="ko-KR" dirty="0">
                <a:solidFill>
                  <a:srgbClr val="00C8EB"/>
                </a:solidFill>
                <a:latin typeface="Arial" panose="020B0604020202020204" pitchFamily="34" charset="0"/>
              </a:rPr>
              <a:t>(</a:t>
            </a:r>
            <a:r>
              <a:rPr lang="en-US" altLang="ko-KR" dirty="0">
                <a:solidFill>
                  <a:schemeClr val="bg1">
                    <a:lumMod val="85000"/>
                  </a:schemeClr>
                </a:solidFill>
                <a:latin typeface="Arial" panose="020B0604020202020204" pitchFamily="34" charset="0"/>
              </a:rPr>
              <a:t>m</a:t>
            </a:r>
            <a:r>
              <a:rPr lang="en-US" altLang="ko-KR" dirty="0">
                <a:solidFill>
                  <a:srgbClr val="00C8EB"/>
                </a:solidFill>
                <a:latin typeface="Arial" panose="020B0604020202020204" pitchFamily="34" charset="0"/>
              </a:rPr>
              <a:t>)</a:t>
            </a:r>
            <a:r>
              <a:rPr lang="en-US" altLang="ko-KR" dirty="0">
                <a:solidFill>
                  <a:schemeClr val="bg1">
                    <a:lumMod val="85000"/>
                  </a:schemeClr>
                </a:solidFill>
                <a:latin typeface="Arial" panose="020B0604020202020204" pitchFamily="34" charset="0"/>
              </a:rPr>
              <a:t>/a/b/c </a:t>
            </a:r>
          </a:p>
          <a:p>
            <a:pPr indent="0">
              <a:buNone/>
            </a:pPr>
            <a:r>
              <a:rPr lang="en-US" altLang="ko-KR" dirty="0">
                <a:solidFill>
                  <a:schemeClr val="bg1">
                    <a:lumMod val="85000"/>
                  </a:schemeClr>
                </a:solidFill>
                <a:latin typeface="Arial" panose="020B0604020202020204" pitchFamily="34" charset="0"/>
              </a:rPr>
              <a:t>= M</a:t>
            </a:r>
            <a:r>
              <a:rPr lang="en-US" altLang="ko-KR" dirty="0">
                <a:solidFill>
                  <a:srgbClr val="00C8EB"/>
                </a:solidFill>
                <a:latin typeface="Arial" panose="020B0604020202020204" pitchFamily="34" charset="0"/>
              </a:rPr>
              <a:t>(</a:t>
            </a:r>
            <a:r>
              <a:rPr lang="en-US" altLang="ko-KR" dirty="0">
                <a:solidFill>
                  <a:schemeClr val="bg1">
                    <a:lumMod val="85000"/>
                  </a:schemeClr>
                </a:solidFill>
                <a:latin typeface="Arial" panose="020B0604020202020204" pitchFamily="34" charset="0"/>
              </a:rPr>
              <a:t>a/b/c</a:t>
            </a:r>
            <a:r>
              <a:rPr lang="en-US" altLang="ko-KR" dirty="0">
                <a:solidFill>
                  <a:srgbClr val="00C8EB"/>
                </a:solidFill>
                <a:latin typeface="Arial" panose="020B0604020202020204" pitchFamily="34" charset="0"/>
              </a:rPr>
              <a:t>)</a:t>
            </a:r>
            <a:endParaRPr lang="en-US" altLang="ko-KR" dirty="0">
              <a:solidFill>
                <a:schemeClr val="bg1">
                  <a:lumMod val="85000"/>
                </a:schemeClr>
              </a:solidFill>
              <a:latin typeface="Arial" panose="020B0604020202020204" pitchFamily="34" charset="0"/>
            </a:endParaRPr>
          </a:p>
          <a:p>
            <a:pPr indent="0">
              <a:buNone/>
            </a:pPr>
            <a:endParaRPr lang="en-US" altLang="ko-KR" dirty="0">
              <a:solidFill>
                <a:schemeClr val="bg1">
                  <a:lumMod val="85000"/>
                </a:schemeClr>
              </a:solidFill>
              <a:latin typeface="Arial" panose="020B0604020202020204" pitchFamily="34" charset="0"/>
            </a:endParaRPr>
          </a:p>
          <a:p>
            <a:pPr indent="0">
              <a:buNone/>
            </a:pPr>
            <a:r>
              <a:rPr lang="en-US" altLang="ko-KR" dirty="0">
                <a:solidFill>
                  <a:schemeClr val="bg1">
                    <a:lumMod val="85000"/>
                  </a:schemeClr>
                </a:solidFill>
                <a:latin typeface="Arial" panose="020B0604020202020204" pitchFamily="34" charset="0"/>
              </a:rPr>
              <a:t>   N(m/a</a:t>
            </a:r>
            <a:r>
              <a:rPr lang="en-US" altLang="ko-KR" b="1" dirty="0">
                <a:solidFill>
                  <a:srgbClr val="EF296B"/>
                </a:solidFill>
                <a:latin typeface="Arial" panose="020B0604020202020204" pitchFamily="34" charset="0"/>
              </a:rPr>
              <a:t>'</a:t>
            </a:r>
            <a:r>
              <a:rPr lang="en-US" altLang="ko-KR" dirty="0">
                <a:solidFill>
                  <a:schemeClr val="bg1">
                    <a:lumMod val="85000"/>
                  </a:schemeClr>
                </a:solidFill>
                <a:latin typeface="Arial" panose="020B0604020202020204" pitchFamily="34" charset="0"/>
              </a:rPr>
              <a:t>/b/c)</a:t>
            </a:r>
          </a:p>
          <a:p>
            <a:pPr indent="0">
              <a:buNone/>
            </a:pPr>
            <a:r>
              <a:rPr lang="en-US" altLang="ko-KR" dirty="0">
                <a:solidFill>
                  <a:schemeClr val="bg1">
                    <a:lumMod val="85000"/>
                  </a:schemeClr>
                </a:solidFill>
                <a:latin typeface="Arial" panose="020B0604020202020204" pitchFamily="34" charset="0"/>
              </a:rPr>
              <a:t>= N(m/a</a:t>
            </a:r>
            <a:r>
              <a:rPr lang="en-US" altLang="ko-KR" b="1" dirty="0">
                <a:solidFill>
                  <a:srgbClr val="EF296B"/>
                </a:solidFill>
                <a:latin typeface="Arial" panose="020B0604020202020204" pitchFamily="34" charset="0"/>
              </a:rPr>
              <a:t>'</a:t>
            </a:r>
            <a:r>
              <a:rPr lang="en-US" altLang="ko-KR" dirty="0">
                <a:solidFill>
                  <a:schemeClr val="bg1">
                    <a:lumMod val="85000"/>
                  </a:schemeClr>
                </a:solidFill>
                <a:latin typeface="Arial" panose="020B0604020202020204" pitchFamily="34" charset="0"/>
              </a:rPr>
              <a:t>/b)/c</a:t>
            </a:r>
          </a:p>
          <a:p>
            <a:pPr indent="0">
              <a:buNone/>
            </a:pPr>
            <a:r>
              <a:rPr lang="en-US" altLang="ko-KR" dirty="0">
                <a:solidFill>
                  <a:schemeClr val="bg1">
                    <a:lumMod val="85000"/>
                  </a:schemeClr>
                </a:solidFill>
                <a:latin typeface="Arial" panose="020B0604020202020204" pitchFamily="34" charset="0"/>
              </a:rPr>
              <a:t>= N(m/a</a:t>
            </a:r>
            <a:r>
              <a:rPr lang="en-US" altLang="ko-KR" b="1" dirty="0">
                <a:solidFill>
                  <a:srgbClr val="EF296B"/>
                </a:solidFill>
                <a:latin typeface="Arial" panose="020B0604020202020204" pitchFamily="34" charset="0"/>
              </a:rPr>
              <a:t>'</a:t>
            </a:r>
            <a:r>
              <a:rPr lang="en-US" altLang="ko-KR" dirty="0">
                <a:solidFill>
                  <a:schemeClr val="bg1">
                    <a:lumMod val="85000"/>
                  </a:schemeClr>
                </a:solidFill>
                <a:latin typeface="Arial" panose="020B0604020202020204" pitchFamily="34" charset="0"/>
              </a:rPr>
              <a:t>)/b/c</a:t>
            </a:r>
          </a:p>
          <a:p>
            <a:pPr indent="0">
              <a:buNone/>
            </a:pPr>
            <a:endParaRPr lang="en-US" altLang="ko-KR" dirty="0">
              <a:solidFill>
                <a:schemeClr val="bg1">
                  <a:lumMod val="85000"/>
                </a:schemeClr>
              </a:solidFill>
              <a:latin typeface="Arial" panose="020B0604020202020204" pitchFamily="34" charset="0"/>
            </a:endParaRPr>
          </a:p>
          <a:p>
            <a:pPr indent="0">
              <a:buNone/>
            </a:pPr>
            <a:r>
              <a:rPr lang="en-US" altLang="ko-KR" dirty="0">
                <a:solidFill>
                  <a:schemeClr val="bg1">
                    <a:lumMod val="85000"/>
                  </a:schemeClr>
                </a:solidFill>
                <a:latin typeface="Arial" panose="020B0604020202020204" pitchFamily="34" charset="0"/>
              </a:rPr>
              <a:t>   N(m/a</a:t>
            </a:r>
            <a:r>
              <a:rPr lang="en-US" altLang="ko-KR" b="1" dirty="0">
                <a:solidFill>
                  <a:srgbClr val="EF296B"/>
                </a:solidFill>
                <a:latin typeface="Arial" panose="020B0604020202020204" pitchFamily="34" charset="0"/>
              </a:rPr>
              <a:t>'</a:t>
            </a:r>
            <a:r>
              <a:rPr lang="en-US" altLang="ko-KR" dirty="0">
                <a:solidFill>
                  <a:schemeClr val="bg1">
                    <a:lumMod val="85000"/>
                  </a:schemeClr>
                </a:solidFill>
                <a:latin typeface="Arial" panose="020B0604020202020204" pitchFamily="34" charset="0"/>
              </a:rPr>
              <a:t>) </a:t>
            </a:r>
          </a:p>
          <a:p>
            <a:pPr indent="0">
              <a:buNone/>
            </a:pPr>
            <a:r>
              <a:rPr lang="en-US" altLang="ko-KR" dirty="0">
                <a:solidFill>
                  <a:schemeClr val="bg1">
                    <a:lumMod val="85000"/>
                  </a:schemeClr>
                </a:solidFill>
                <a:latin typeface="Arial" panose="020B0604020202020204" pitchFamily="34" charset="0"/>
              </a:rPr>
              <a:t>≠ N(m)/a</a:t>
            </a:r>
            <a:r>
              <a:rPr lang="en-US" altLang="ko-KR" b="1" dirty="0">
                <a:solidFill>
                  <a:srgbClr val="EF296B"/>
                </a:solidFill>
                <a:latin typeface="Arial" panose="020B0604020202020204" pitchFamily="34" charset="0"/>
              </a:rPr>
              <a:t>'</a:t>
            </a:r>
            <a:r>
              <a:rPr lang="en-US" altLang="ko-KR" dirty="0">
                <a:solidFill>
                  <a:schemeClr val="bg1">
                    <a:lumMod val="85000"/>
                  </a:schemeClr>
                </a:solidFill>
                <a:latin typeface="Arial" panose="020B0604020202020204" pitchFamily="34" charset="0"/>
              </a:rPr>
              <a:t> </a:t>
            </a:r>
            <a:r>
              <a:rPr lang="en-US" altLang="ko-KR" sz="1400" dirty="0">
                <a:solidFill>
                  <a:schemeClr val="bg1">
                    <a:lumMod val="85000"/>
                  </a:schemeClr>
                </a:solidFill>
                <a:latin typeface="Arial" panose="020B0604020202020204" pitchFamily="34" charset="0"/>
              </a:rPr>
              <a:t>(</a:t>
            </a:r>
            <a:r>
              <a:rPr lang="ko-KR" altLang="en-US" sz="1400" dirty="0">
                <a:solidFill>
                  <a:schemeClr val="bg1">
                    <a:lumMod val="85000"/>
                  </a:schemeClr>
                </a:solidFill>
                <a:latin typeface="Arial" panose="020B0604020202020204" pitchFamily="34" charset="0"/>
              </a:rPr>
              <a:t>계산 불가</a:t>
            </a:r>
            <a:r>
              <a:rPr lang="en-US" altLang="ko-KR" sz="1400" dirty="0">
                <a:solidFill>
                  <a:schemeClr val="bg1">
                    <a:lumMod val="85000"/>
                  </a:schemeClr>
                </a:solidFill>
                <a:latin typeface="Arial" panose="020B0604020202020204" pitchFamily="34" charset="0"/>
              </a:rPr>
              <a:t>)</a:t>
            </a:r>
            <a:endParaRPr lang="en-US" altLang="ko-KR" sz="1400" baseline="-25000" dirty="0">
              <a:solidFill>
                <a:schemeClr val="bg1">
                  <a:lumMod val="85000"/>
                </a:schemeClr>
              </a:solidFill>
              <a:latin typeface="Arial" panose="020B0604020202020204" pitchFamily="34" charset="0"/>
            </a:endParaRPr>
          </a:p>
        </p:txBody>
      </p:sp>
    </p:spTree>
    <p:extLst>
      <p:ext uri="{BB962C8B-B14F-4D97-AF65-F5344CB8AC3E}">
        <p14:creationId xmlns:p14="http://schemas.microsoft.com/office/powerpoint/2010/main" val="3502852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9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9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0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 grpId="0"/>
      <p:bldP spid="93" grpId="0"/>
      <p:bldP spid="94" grpId="0"/>
      <p:bldP spid="95" grpId="0"/>
      <p:bldP spid="96" grpId="0"/>
      <p:bldP spid="97" grpId="0"/>
      <p:bldP spid="98" grpId="0"/>
      <p:bldP spid="99" grpId="0"/>
      <p:bldP spid="100" grpId="0"/>
      <p:bldP spid="101" grpId="0"/>
      <p:bldP spid="102" grpId="0"/>
      <p:bldP spid="103" grpId="0"/>
      <p:bldP spid="117" grpId="0" animBg="1"/>
    </p:bld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31E1A9EA-A7A1-4D45-AA6C-EFD8F5C2CA83}"/>
              </a:ext>
            </a:extLst>
          </p:cNvPr>
          <p:cNvSpPr>
            <a:spLocks noGrp="1"/>
          </p:cNvSpPr>
          <p:nvPr>
            <p:ph idx="1"/>
          </p:nvPr>
        </p:nvSpPr>
        <p:spPr/>
        <p:txBody>
          <a:bodyPr/>
          <a:lstStyle/>
          <a:p>
            <a:r>
              <a:rPr lang="ko-KR" altLang="en-US" dirty="0"/>
              <a:t>시간이 된다면 </a:t>
            </a:r>
            <a:r>
              <a:rPr lang="en-US" altLang="ko-KR" dirty="0"/>
              <a:t>Serialization </a:t>
            </a:r>
            <a:r>
              <a:rPr lang="en-US" altLang="ko-KR" dirty="0" err="1"/>
              <a:t>FOrmat</a:t>
            </a:r>
            <a:endParaRPr lang="en-US" altLang="ko-KR" dirty="0"/>
          </a:p>
          <a:p>
            <a:r>
              <a:rPr lang="en-US" altLang="ko-KR" dirty="0"/>
              <a:t>https://github.com/bitcoin/bips/blob/master/bip-0032.mediawiki#serialization-format</a:t>
            </a:r>
            <a:endParaRPr lang="ko-KR" altLang="en-US" dirty="0"/>
          </a:p>
        </p:txBody>
      </p:sp>
      <p:sp>
        <p:nvSpPr>
          <p:cNvPr id="3" name="제목 2">
            <a:extLst>
              <a:ext uri="{FF2B5EF4-FFF2-40B4-BE49-F238E27FC236}">
                <a16:creationId xmlns:a16="http://schemas.microsoft.com/office/drawing/2014/main" id="{9923ED79-8519-4F5F-B5B7-B561105E8B91}"/>
              </a:ext>
            </a:extLst>
          </p:cNvPr>
          <p:cNvSpPr>
            <a:spLocks noGrp="1"/>
          </p:cNvSpPr>
          <p:nvPr>
            <p:ph type="title"/>
          </p:nvPr>
        </p:nvSpPr>
        <p:spPr/>
        <p:txBody>
          <a:bodyPr/>
          <a:lstStyle/>
          <a:p>
            <a:endParaRPr lang="ko-KR" altLang="en-US"/>
          </a:p>
        </p:txBody>
      </p:sp>
    </p:spTree>
    <p:extLst>
      <p:ext uri="{BB962C8B-B14F-4D97-AF65-F5344CB8AC3E}">
        <p14:creationId xmlns:p14="http://schemas.microsoft.com/office/powerpoint/2010/main" val="37489743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내용 개체 틀 1">
                <a:extLst>
                  <a:ext uri="{FF2B5EF4-FFF2-40B4-BE49-F238E27FC236}">
                    <a16:creationId xmlns:a16="http://schemas.microsoft.com/office/drawing/2014/main" id="{8F92EEF9-D999-402D-8F33-FB2AD28511F4}"/>
                  </a:ext>
                </a:extLst>
              </p:cNvPr>
              <p:cNvSpPr>
                <a:spLocks noGrp="1"/>
              </p:cNvSpPr>
              <p:nvPr>
                <p:ph idx="1"/>
              </p:nvPr>
            </p:nvSpPr>
            <p:spPr>
              <a:xfrm>
                <a:off x="241300" y="674860"/>
                <a:ext cx="11709400" cy="5991052"/>
              </a:xfrm>
            </p:spPr>
            <p:txBody>
              <a:bodyPr>
                <a:normAutofit/>
              </a:bodyPr>
              <a:lstStyle/>
              <a:p>
                <a:pPr indent="0">
                  <a:buNone/>
                </a:pPr>
                <a:r>
                  <a:rPr lang="ko-KR" altLang="en-US" dirty="0"/>
                  <a:t>임의의 길이를 갖는 임의의 데이터에 대해 고정된 길이의 데이터로 매핑하는 단방향 함수</a:t>
                </a:r>
                <a:br>
                  <a:rPr lang="en-US" altLang="ko-KR" dirty="0"/>
                </a:br>
                <a:endParaRPr lang="en-US" altLang="ko-KR" sz="1000" dirty="0"/>
              </a:p>
              <a:p>
                <a:pPr indent="0">
                  <a:buNone/>
                </a:pPr>
                <a14:m>
                  <m:oMathPara xmlns:m="http://schemas.openxmlformats.org/officeDocument/2006/math">
                    <m:oMathParaPr>
                      <m:jc m:val="centerGroup"/>
                    </m:oMathParaPr>
                    <m:oMath xmlns:m="http://schemas.openxmlformats.org/officeDocument/2006/math">
                      <m:r>
                        <a:rPr lang="en-US" altLang="ko-KR" i="1" smtClean="0">
                          <a:latin typeface="Cambria Math" panose="02040503050406030204" pitchFamily="18" charset="0"/>
                        </a:rPr>
                        <m:t>𝑓</m:t>
                      </m:r>
                      <m:d>
                        <m:dPr>
                          <m:ctrlPr>
                            <a:rPr lang="en-US" altLang="ko-KR" b="0" i="1" smtClean="0">
                              <a:latin typeface="Cambria Math" panose="02040503050406030204" pitchFamily="18" charset="0"/>
                            </a:rPr>
                          </m:ctrlPr>
                        </m:dPr>
                        <m:e>
                          <m:r>
                            <a:rPr lang="en-US" altLang="ko-KR" b="0" i="1" smtClean="0">
                              <a:latin typeface="Cambria Math" panose="02040503050406030204" pitchFamily="18" charset="0"/>
                            </a:rPr>
                            <m:t>𝑥</m:t>
                          </m:r>
                        </m:e>
                      </m:d>
                      <m:r>
                        <a:rPr lang="en-US" altLang="ko-KR" i="1" smtClean="0">
                          <a:latin typeface="Cambria Math" panose="02040503050406030204" pitchFamily="18" charset="0"/>
                        </a:rPr>
                        <m:t>=</m:t>
                      </m:r>
                      <m:r>
                        <a:rPr lang="en-US" altLang="ko-KR" i="1" smtClean="0">
                          <a:latin typeface="Cambria Math" panose="02040503050406030204" pitchFamily="18" charset="0"/>
                        </a:rPr>
                        <m:t>𝑥</m:t>
                      </m:r>
                      <m:r>
                        <a:rPr lang="en-US" altLang="ko-KR" b="0" i="1" smtClean="0">
                          <a:latin typeface="Cambria Math" panose="02040503050406030204" pitchFamily="18" charset="0"/>
                        </a:rPr>
                        <m:t> </m:t>
                      </m:r>
                      <m:r>
                        <a:rPr lang="en-US" altLang="ko-KR" i="1" smtClean="0">
                          <a:latin typeface="Cambria Math" panose="02040503050406030204" pitchFamily="18" charset="0"/>
                        </a:rPr>
                        <m:t>%</m:t>
                      </m:r>
                      <m:r>
                        <a:rPr lang="en-US" altLang="ko-KR" b="0" i="1" smtClean="0">
                          <a:latin typeface="Cambria Math" panose="02040503050406030204" pitchFamily="18" charset="0"/>
                        </a:rPr>
                        <m:t> 7</m:t>
                      </m:r>
                    </m:oMath>
                  </m:oMathPara>
                </a14:m>
                <a:endParaRPr lang="en-US" altLang="ko-KR" dirty="0"/>
              </a:p>
              <a:p>
                <a:pPr indent="0" algn="ctr">
                  <a:buNone/>
                </a:pPr>
                <a:r>
                  <a:rPr lang="ko-KR" altLang="en-US" sz="1600" dirty="0"/>
                  <a:t>임의의 정수에 대해 </a:t>
                </a:r>
                <a:r>
                  <a:rPr lang="en-US" altLang="ko-KR" sz="1600" dirty="0"/>
                  <a:t>0 ~ 7</a:t>
                </a:r>
                <a:r>
                  <a:rPr lang="ko-KR" altLang="en-US" sz="1600" dirty="0"/>
                  <a:t> 사이의 숫자로 매핑하는 단방향 함수</a:t>
                </a:r>
                <a:endParaRPr lang="en-US" altLang="ko-KR" dirty="0"/>
              </a:p>
              <a:p>
                <a:pPr indent="0">
                  <a:buNone/>
                </a:pPr>
                <a:r>
                  <a:rPr lang="en-US" altLang="ko-KR" dirty="0"/>
                  <a:t>Hash Table</a:t>
                </a:r>
              </a:p>
              <a:p>
                <a:pPr indent="0">
                  <a:buNone/>
                </a:pPr>
                <a:r>
                  <a:rPr lang="ko-KR" altLang="en-US" sz="1600" dirty="0"/>
                  <a:t>해시 함수</a:t>
                </a:r>
                <a:r>
                  <a:rPr lang="en-US" altLang="ko-KR" sz="1600" dirty="0"/>
                  <a:t>: </a:t>
                </a:r>
                <a14:m>
                  <m:oMath xmlns:m="http://schemas.openxmlformats.org/officeDocument/2006/math">
                    <m:r>
                      <a:rPr lang="en-US" altLang="ko-KR" sz="1600" i="1" smtClean="0">
                        <a:latin typeface="Cambria Math" panose="02040503050406030204" pitchFamily="18" charset="0"/>
                      </a:rPr>
                      <m:t>𝑓</m:t>
                    </m:r>
                    <m:d>
                      <m:dPr>
                        <m:ctrlPr>
                          <a:rPr lang="en-US" altLang="ko-KR" sz="1600" b="0" i="1" smtClean="0">
                            <a:latin typeface="Cambria Math" panose="02040503050406030204" pitchFamily="18" charset="0"/>
                          </a:rPr>
                        </m:ctrlPr>
                      </m:dPr>
                      <m:e>
                        <m:r>
                          <a:rPr lang="en-US" altLang="ko-KR" sz="1600" b="0" i="1" smtClean="0">
                            <a:latin typeface="Cambria Math" panose="02040503050406030204" pitchFamily="18" charset="0"/>
                          </a:rPr>
                          <m:t>𝑥</m:t>
                        </m:r>
                      </m:e>
                    </m:d>
                    <m:r>
                      <a:rPr lang="en-US" altLang="ko-KR" sz="1600" i="1" smtClean="0">
                        <a:latin typeface="Cambria Math" panose="02040503050406030204" pitchFamily="18" charset="0"/>
                      </a:rPr>
                      <m:t>=</m:t>
                    </m:r>
                    <m:r>
                      <a:rPr lang="en-US" altLang="ko-KR" sz="1600" i="1" smtClean="0">
                        <a:latin typeface="Cambria Math" panose="02040503050406030204" pitchFamily="18" charset="0"/>
                      </a:rPr>
                      <m:t>𝑥</m:t>
                    </m:r>
                    <m:r>
                      <a:rPr lang="en-US" altLang="ko-KR" sz="1600" b="0" i="1" smtClean="0">
                        <a:latin typeface="Cambria Math" panose="02040503050406030204" pitchFamily="18" charset="0"/>
                      </a:rPr>
                      <m:t> </m:t>
                    </m:r>
                    <m:r>
                      <a:rPr lang="en-US" altLang="ko-KR" sz="1600" i="1" smtClean="0">
                        <a:latin typeface="Cambria Math" panose="02040503050406030204" pitchFamily="18" charset="0"/>
                      </a:rPr>
                      <m:t>%</m:t>
                    </m:r>
                    <m:r>
                      <a:rPr lang="en-US" altLang="ko-KR" sz="1600" b="0" i="1" smtClean="0">
                        <a:latin typeface="Cambria Math" panose="02040503050406030204" pitchFamily="18" charset="0"/>
                      </a:rPr>
                      <m:t> 7</m:t>
                    </m:r>
                    <m:r>
                      <a:rPr lang="en-US" altLang="ko-KR" sz="1600" i="1" smtClean="0">
                        <a:latin typeface="Cambria Math" panose="02040503050406030204" pitchFamily="18" charset="0"/>
                      </a:rPr>
                      <m:t> </m:t>
                    </m:r>
                    <m:r>
                      <a:rPr lang="en-US" altLang="ko-KR" sz="1600" b="0" i="0" smtClean="0">
                        <a:latin typeface="Cambria Math" panose="02040503050406030204" pitchFamily="18" charset="0"/>
                      </a:rPr>
                      <m:t> </m:t>
                    </m:r>
                  </m:oMath>
                </a14:m>
                <a:r>
                  <a:rPr lang="en-US" altLang="ko-KR" sz="1600" dirty="0"/>
                  <a:t>,  </a:t>
                </a:r>
                <a:r>
                  <a:rPr lang="ko-KR" altLang="en-US" sz="1600" dirty="0"/>
                  <a:t>값 </a:t>
                </a:r>
                <a:r>
                  <a:rPr lang="en-US" altLang="ko-KR" sz="1600" dirty="0"/>
                  <a:t>: 2, 7, 15, 33, -1, 14</a:t>
                </a:r>
              </a:p>
              <a:p>
                <a:pPr indent="0">
                  <a:buNone/>
                </a:pPr>
                <a:endParaRPr lang="en-US" altLang="ko-KR" dirty="0"/>
              </a:p>
              <a:p>
                <a:pPr indent="0">
                  <a:buNone/>
                </a:pPr>
                <a:endParaRPr lang="en-US" altLang="ko-KR" sz="100" dirty="0"/>
              </a:p>
              <a:p>
                <a:pPr marL="285750" indent="-285750"/>
                <a:r>
                  <a:rPr lang="en-US" altLang="ko-KR" dirty="0"/>
                  <a:t>2 % 7 = 2</a:t>
                </a:r>
              </a:p>
              <a:p>
                <a:pPr marL="285750" indent="-285750"/>
                <a:r>
                  <a:rPr lang="en-US" altLang="ko-KR" dirty="0"/>
                  <a:t>7 % 7 = 0</a:t>
                </a:r>
              </a:p>
              <a:p>
                <a:pPr marL="285750" indent="-285750"/>
                <a:r>
                  <a:rPr lang="en-US" altLang="ko-KR" dirty="0"/>
                  <a:t>15 % 7 = 1</a:t>
                </a:r>
              </a:p>
              <a:p>
                <a:pPr marL="285750" indent="-285750"/>
                <a:r>
                  <a:rPr lang="en-US" altLang="ko-KR" dirty="0"/>
                  <a:t>33 % 7 = 5</a:t>
                </a:r>
              </a:p>
              <a:p>
                <a:pPr marL="285750" indent="-285750"/>
                <a:r>
                  <a:rPr lang="en-US" altLang="ko-KR" dirty="0"/>
                  <a:t>-1 % 7 = 6</a:t>
                </a:r>
              </a:p>
              <a:p>
                <a:pPr marL="285750" indent="-285750"/>
                <a:r>
                  <a:rPr lang="en-US" altLang="ko-KR" dirty="0"/>
                  <a:t>14 % 7 = 0  : </a:t>
                </a:r>
                <a:r>
                  <a:rPr lang="ko-KR" altLang="en-US" dirty="0">
                    <a:solidFill>
                      <a:srgbClr val="00C8EB"/>
                    </a:solidFill>
                  </a:rPr>
                  <a:t>해시 충돌</a:t>
                </a:r>
                <a:r>
                  <a:rPr lang="en-US" altLang="ko-KR" dirty="0">
                    <a:solidFill>
                      <a:srgbClr val="00C8EB"/>
                    </a:solidFill>
                  </a:rPr>
                  <a:t>(Hash Collision) </a:t>
                </a:r>
                <a:r>
                  <a:rPr lang="en-US" altLang="ko-KR" dirty="0"/>
                  <a:t>(</a:t>
                </a:r>
                <a:r>
                  <a:rPr lang="ko-KR" altLang="en-US" dirty="0"/>
                  <a:t>해시 함수가 서로 다른 입력 값</a:t>
                </a:r>
                <a:r>
                  <a:rPr lang="en-US" altLang="ko-KR" dirty="0"/>
                  <a:t>[7,14]</a:t>
                </a:r>
                <a:r>
                  <a:rPr lang="ko-KR" altLang="en-US" dirty="0"/>
                  <a:t>에 대해 동일한 출력 값</a:t>
                </a:r>
                <a:r>
                  <a:rPr lang="en-US" altLang="ko-KR" dirty="0"/>
                  <a:t>[0]</a:t>
                </a:r>
                <a:r>
                  <a:rPr lang="ko-KR" altLang="en-US" dirty="0"/>
                  <a:t>는 내는 상황</a:t>
                </a:r>
                <a:r>
                  <a:rPr lang="en-US" altLang="ko-KR" dirty="0"/>
                  <a:t>)</a:t>
                </a:r>
              </a:p>
              <a:p>
                <a:pPr indent="0">
                  <a:buNone/>
                </a:pPr>
                <a:endParaRPr lang="en-US" altLang="ko-KR" dirty="0"/>
              </a:p>
            </p:txBody>
          </p:sp>
        </mc:Choice>
        <mc:Fallback xmlns="">
          <p:sp>
            <p:nvSpPr>
              <p:cNvPr id="2" name="내용 개체 틀 1">
                <a:extLst>
                  <a:ext uri="{FF2B5EF4-FFF2-40B4-BE49-F238E27FC236}">
                    <a16:creationId xmlns:a16="http://schemas.microsoft.com/office/drawing/2014/main" id="{8F92EEF9-D999-402D-8F33-FB2AD28511F4}"/>
                  </a:ext>
                </a:extLst>
              </p:cNvPr>
              <p:cNvSpPr>
                <a:spLocks noGrp="1" noRot="1" noChangeAspect="1" noMove="1" noResize="1" noEditPoints="1" noAdjustHandles="1" noChangeArrowheads="1" noChangeShapeType="1" noTextEdit="1"/>
              </p:cNvSpPr>
              <p:nvPr>
                <p:ph idx="1"/>
              </p:nvPr>
            </p:nvSpPr>
            <p:spPr>
              <a:xfrm>
                <a:off x="241300" y="674860"/>
                <a:ext cx="11709400" cy="5991052"/>
              </a:xfrm>
              <a:blipFill>
                <a:blip r:embed="rId2"/>
                <a:stretch>
                  <a:fillRect l="-469" t="-815"/>
                </a:stretch>
              </a:blipFill>
            </p:spPr>
            <p:txBody>
              <a:bodyPr/>
              <a:lstStyle/>
              <a:p>
                <a:r>
                  <a:rPr lang="ko-KR" altLang="en-US">
                    <a:noFill/>
                  </a:rPr>
                  <a:t> </a:t>
                </a:r>
              </a:p>
            </p:txBody>
          </p:sp>
        </mc:Fallback>
      </mc:AlternateContent>
      <p:sp>
        <p:nvSpPr>
          <p:cNvPr id="3" name="제목 2">
            <a:extLst>
              <a:ext uri="{FF2B5EF4-FFF2-40B4-BE49-F238E27FC236}">
                <a16:creationId xmlns:a16="http://schemas.microsoft.com/office/drawing/2014/main" id="{C95CBC6D-AF03-4989-A514-85B4CAD16E5C}"/>
              </a:ext>
            </a:extLst>
          </p:cNvPr>
          <p:cNvSpPr>
            <a:spLocks noGrp="1"/>
          </p:cNvSpPr>
          <p:nvPr>
            <p:ph type="title"/>
          </p:nvPr>
        </p:nvSpPr>
        <p:spPr/>
        <p:txBody>
          <a:bodyPr/>
          <a:lstStyle/>
          <a:p>
            <a:r>
              <a:rPr lang="ko-KR" altLang="en-US" dirty="0"/>
              <a:t>해시</a:t>
            </a:r>
            <a:r>
              <a:rPr lang="en-US" altLang="ko-KR" dirty="0"/>
              <a:t>(Hash) </a:t>
            </a:r>
            <a:r>
              <a:rPr lang="ko-KR" altLang="en-US" dirty="0"/>
              <a:t>함수</a:t>
            </a:r>
          </a:p>
        </p:txBody>
      </p:sp>
      <p:graphicFrame>
        <p:nvGraphicFramePr>
          <p:cNvPr id="4" name="표 3">
            <a:extLst>
              <a:ext uri="{FF2B5EF4-FFF2-40B4-BE49-F238E27FC236}">
                <a16:creationId xmlns:a16="http://schemas.microsoft.com/office/drawing/2014/main" id="{EB5F3CBA-943A-4642-8AFC-3D1C942DDB6A}"/>
              </a:ext>
            </a:extLst>
          </p:cNvPr>
          <p:cNvGraphicFramePr>
            <a:graphicFrameLocks noGrp="1"/>
          </p:cNvGraphicFramePr>
          <p:nvPr>
            <p:extLst>
              <p:ext uri="{D42A27DB-BD31-4B8C-83A1-F6EECF244321}">
                <p14:modId xmlns:p14="http://schemas.microsoft.com/office/powerpoint/2010/main" val="2838815597"/>
              </p:ext>
            </p:extLst>
          </p:nvPr>
        </p:nvGraphicFramePr>
        <p:xfrm>
          <a:off x="5499100" y="2339716"/>
          <a:ext cx="4458879" cy="741680"/>
        </p:xfrm>
        <a:graphic>
          <a:graphicData uri="http://schemas.openxmlformats.org/drawingml/2006/table">
            <a:tbl>
              <a:tblPr firstRow="1" bandRow="1">
                <a:tableStyleId>{8799B23B-EC83-4686-B30A-512413B5E67A}</a:tableStyleId>
              </a:tblPr>
              <a:tblGrid>
                <a:gridCol w="856210">
                  <a:extLst>
                    <a:ext uri="{9D8B030D-6E8A-4147-A177-3AD203B41FA5}">
                      <a16:colId xmlns:a16="http://schemas.microsoft.com/office/drawing/2014/main" val="2146978234"/>
                    </a:ext>
                  </a:extLst>
                </a:gridCol>
                <a:gridCol w="514667">
                  <a:extLst>
                    <a:ext uri="{9D8B030D-6E8A-4147-A177-3AD203B41FA5}">
                      <a16:colId xmlns:a16="http://schemas.microsoft.com/office/drawing/2014/main" val="953911548"/>
                    </a:ext>
                  </a:extLst>
                </a:gridCol>
                <a:gridCol w="514667">
                  <a:extLst>
                    <a:ext uri="{9D8B030D-6E8A-4147-A177-3AD203B41FA5}">
                      <a16:colId xmlns:a16="http://schemas.microsoft.com/office/drawing/2014/main" val="1158768446"/>
                    </a:ext>
                  </a:extLst>
                </a:gridCol>
                <a:gridCol w="514667">
                  <a:extLst>
                    <a:ext uri="{9D8B030D-6E8A-4147-A177-3AD203B41FA5}">
                      <a16:colId xmlns:a16="http://schemas.microsoft.com/office/drawing/2014/main" val="2277562749"/>
                    </a:ext>
                  </a:extLst>
                </a:gridCol>
                <a:gridCol w="514667">
                  <a:extLst>
                    <a:ext uri="{9D8B030D-6E8A-4147-A177-3AD203B41FA5}">
                      <a16:colId xmlns:a16="http://schemas.microsoft.com/office/drawing/2014/main" val="3360431606"/>
                    </a:ext>
                  </a:extLst>
                </a:gridCol>
                <a:gridCol w="514667">
                  <a:extLst>
                    <a:ext uri="{9D8B030D-6E8A-4147-A177-3AD203B41FA5}">
                      <a16:colId xmlns:a16="http://schemas.microsoft.com/office/drawing/2014/main" val="2498803417"/>
                    </a:ext>
                  </a:extLst>
                </a:gridCol>
                <a:gridCol w="514667">
                  <a:extLst>
                    <a:ext uri="{9D8B030D-6E8A-4147-A177-3AD203B41FA5}">
                      <a16:colId xmlns:a16="http://schemas.microsoft.com/office/drawing/2014/main" val="4011586588"/>
                    </a:ext>
                  </a:extLst>
                </a:gridCol>
                <a:gridCol w="514667">
                  <a:extLst>
                    <a:ext uri="{9D8B030D-6E8A-4147-A177-3AD203B41FA5}">
                      <a16:colId xmlns:a16="http://schemas.microsoft.com/office/drawing/2014/main" val="4129057162"/>
                    </a:ext>
                  </a:extLst>
                </a:gridCol>
              </a:tblGrid>
              <a:tr h="370840">
                <a:tc>
                  <a:txBody>
                    <a:bodyPr/>
                    <a:lstStyle/>
                    <a:p>
                      <a:pPr algn="ctr" latinLnBrk="1"/>
                      <a:r>
                        <a:rPr lang="en-US" altLang="ko-KR" dirty="0">
                          <a:solidFill>
                            <a:schemeClr val="bg1">
                              <a:lumMod val="85000"/>
                            </a:schemeClr>
                          </a:solidFill>
                        </a:rPr>
                        <a:t>Index</a:t>
                      </a:r>
                      <a:endParaRPr lang="ko-KR" altLang="en-US" dirty="0">
                        <a:solidFill>
                          <a:schemeClr val="bg1">
                            <a:lumMod val="85000"/>
                          </a:schemeClr>
                        </a:solidFill>
                      </a:endParaRPr>
                    </a:p>
                  </a:txBody>
                  <a:tcPr/>
                </a:tc>
                <a:tc>
                  <a:txBody>
                    <a:bodyPr/>
                    <a:lstStyle/>
                    <a:p>
                      <a:pPr algn="ctr" latinLnBrk="1"/>
                      <a:r>
                        <a:rPr lang="en-US" altLang="ko-KR" dirty="0">
                          <a:solidFill>
                            <a:schemeClr val="bg1">
                              <a:lumMod val="85000"/>
                            </a:schemeClr>
                          </a:solidFill>
                        </a:rPr>
                        <a:t>0</a:t>
                      </a:r>
                      <a:endParaRPr lang="ko-KR" altLang="en-US" dirty="0">
                        <a:solidFill>
                          <a:schemeClr val="bg1">
                            <a:lumMod val="85000"/>
                          </a:schemeClr>
                        </a:solidFill>
                      </a:endParaRPr>
                    </a:p>
                  </a:txBody>
                  <a:tcPr/>
                </a:tc>
                <a:tc>
                  <a:txBody>
                    <a:bodyPr/>
                    <a:lstStyle/>
                    <a:p>
                      <a:pPr algn="ctr" latinLnBrk="1"/>
                      <a:r>
                        <a:rPr lang="en-US" altLang="ko-KR" dirty="0">
                          <a:solidFill>
                            <a:schemeClr val="bg1">
                              <a:lumMod val="85000"/>
                            </a:schemeClr>
                          </a:solidFill>
                        </a:rPr>
                        <a:t>1</a:t>
                      </a:r>
                      <a:endParaRPr lang="ko-KR" altLang="en-US" dirty="0">
                        <a:solidFill>
                          <a:schemeClr val="bg1">
                            <a:lumMod val="85000"/>
                          </a:schemeClr>
                        </a:solidFill>
                      </a:endParaRPr>
                    </a:p>
                  </a:txBody>
                  <a:tcPr/>
                </a:tc>
                <a:tc>
                  <a:txBody>
                    <a:bodyPr/>
                    <a:lstStyle/>
                    <a:p>
                      <a:pPr algn="ctr" latinLnBrk="1"/>
                      <a:r>
                        <a:rPr lang="en-US" altLang="ko-KR" dirty="0">
                          <a:solidFill>
                            <a:schemeClr val="bg1">
                              <a:lumMod val="85000"/>
                            </a:schemeClr>
                          </a:solidFill>
                        </a:rPr>
                        <a:t>2</a:t>
                      </a:r>
                      <a:endParaRPr lang="ko-KR" altLang="en-US" dirty="0">
                        <a:solidFill>
                          <a:schemeClr val="bg1">
                            <a:lumMod val="85000"/>
                          </a:schemeClr>
                        </a:solidFill>
                      </a:endParaRPr>
                    </a:p>
                  </a:txBody>
                  <a:tcPr/>
                </a:tc>
                <a:tc>
                  <a:txBody>
                    <a:bodyPr/>
                    <a:lstStyle/>
                    <a:p>
                      <a:pPr algn="ctr" latinLnBrk="1"/>
                      <a:r>
                        <a:rPr lang="en-US" altLang="ko-KR" dirty="0">
                          <a:solidFill>
                            <a:schemeClr val="bg1">
                              <a:lumMod val="85000"/>
                            </a:schemeClr>
                          </a:solidFill>
                        </a:rPr>
                        <a:t>3</a:t>
                      </a:r>
                      <a:endParaRPr lang="ko-KR" altLang="en-US" dirty="0">
                        <a:solidFill>
                          <a:schemeClr val="bg1">
                            <a:lumMod val="85000"/>
                          </a:schemeClr>
                        </a:solidFill>
                      </a:endParaRPr>
                    </a:p>
                  </a:txBody>
                  <a:tcPr/>
                </a:tc>
                <a:tc>
                  <a:txBody>
                    <a:bodyPr/>
                    <a:lstStyle/>
                    <a:p>
                      <a:pPr algn="ctr" latinLnBrk="1"/>
                      <a:r>
                        <a:rPr lang="en-US" altLang="ko-KR" dirty="0">
                          <a:solidFill>
                            <a:schemeClr val="bg1">
                              <a:lumMod val="85000"/>
                            </a:schemeClr>
                          </a:solidFill>
                        </a:rPr>
                        <a:t>4</a:t>
                      </a:r>
                      <a:endParaRPr lang="ko-KR" altLang="en-US" dirty="0">
                        <a:solidFill>
                          <a:schemeClr val="bg1">
                            <a:lumMod val="85000"/>
                          </a:schemeClr>
                        </a:solidFill>
                      </a:endParaRPr>
                    </a:p>
                  </a:txBody>
                  <a:tcPr/>
                </a:tc>
                <a:tc>
                  <a:txBody>
                    <a:bodyPr/>
                    <a:lstStyle/>
                    <a:p>
                      <a:pPr algn="ctr" latinLnBrk="1"/>
                      <a:r>
                        <a:rPr lang="en-US" altLang="ko-KR" dirty="0">
                          <a:solidFill>
                            <a:schemeClr val="bg1">
                              <a:lumMod val="85000"/>
                            </a:schemeClr>
                          </a:solidFill>
                        </a:rPr>
                        <a:t>5</a:t>
                      </a:r>
                      <a:endParaRPr lang="ko-KR" altLang="en-US" dirty="0">
                        <a:solidFill>
                          <a:schemeClr val="bg1">
                            <a:lumMod val="85000"/>
                          </a:schemeClr>
                        </a:solidFill>
                      </a:endParaRPr>
                    </a:p>
                  </a:txBody>
                  <a:tcPr/>
                </a:tc>
                <a:tc>
                  <a:txBody>
                    <a:bodyPr/>
                    <a:lstStyle/>
                    <a:p>
                      <a:pPr algn="ctr" latinLnBrk="1"/>
                      <a:r>
                        <a:rPr lang="en-US" altLang="ko-KR" dirty="0">
                          <a:solidFill>
                            <a:schemeClr val="bg1">
                              <a:lumMod val="85000"/>
                            </a:schemeClr>
                          </a:solidFill>
                        </a:rPr>
                        <a:t>6</a:t>
                      </a:r>
                      <a:endParaRPr lang="ko-KR" altLang="en-US" dirty="0">
                        <a:solidFill>
                          <a:schemeClr val="bg1">
                            <a:lumMod val="85000"/>
                          </a:schemeClr>
                        </a:solidFill>
                      </a:endParaRPr>
                    </a:p>
                  </a:txBody>
                  <a:tcPr/>
                </a:tc>
                <a:extLst>
                  <a:ext uri="{0D108BD9-81ED-4DB2-BD59-A6C34878D82A}">
                    <a16:rowId xmlns:a16="http://schemas.microsoft.com/office/drawing/2014/main" val="605123214"/>
                  </a:ext>
                </a:extLst>
              </a:tr>
              <a:tr h="370840">
                <a:tc>
                  <a:txBody>
                    <a:bodyPr/>
                    <a:lstStyle/>
                    <a:p>
                      <a:pPr algn="ctr" latinLnBrk="1"/>
                      <a:r>
                        <a:rPr lang="en-US" altLang="ko-KR" dirty="0">
                          <a:solidFill>
                            <a:schemeClr val="bg1">
                              <a:lumMod val="85000"/>
                            </a:schemeClr>
                          </a:solidFill>
                        </a:rPr>
                        <a:t>Value</a:t>
                      </a:r>
                      <a:endParaRPr lang="ko-KR" altLang="en-US" dirty="0">
                        <a:solidFill>
                          <a:schemeClr val="bg1">
                            <a:lumMod val="85000"/>
                          </a:schemeClr>
                        </a:solidFill>
                      </a:endParaRPr>
                    </a:p>
                  </a:txBody>
                  <a:tcPr/>
                </a:tc>
                <a:tc>
                  <a:txBody>
                    <a:bodyPr/>
                    <a:lstStyle/>
                    <a:p>
                      <a:pPr algn="ctr" latinLnBrk="1"/>
                      <a:r>
                        <a:rPr lang="en-US" altLang="ko-KR" dirty="0">
                          <a:solidFill>
                            <a:schemeClr val="bg1">
                              <a:lumMod val="85000"/>
                            </a:schemeClr>
                          </a:solidFill>
                        </a:rPr>
                        <a:t>7</a:t>
                      </a:r>
                      <a:endParaRPr lang="ko-KR" altLang="en-US" dirty="0">
                        <a:solidFill>
                          <a:schemeClr val="bg1">
                            <a:lumMod val="85000"/>
                          </a:schemeClr>
                        </a:solidFill>
                      </a:endParaRPr>
                    </a:p>
                  </a:txBody>
                  <a:tcPr/>
                </a:tc>
                <a:tc>
                  <a:txBody>
                    <a:bodyPr/>
                    <a:lstStyle/>
                    <a:p>
                      <a:pPr algn="ctr" latinLnBrk="1"/>
                      <a:r>
                        <a:rPr lang="en-US" altLang="ko-KR" dirty="0">
                          <a:solidFill>
                            <a:schemeClr val="bg1">
                              <a:lumMod val="85000"/>
                            </a:schemeClr>
                          </a:solidFill>
                        </a:rPr>
                        <a:t>15</a:t>
                      </a:r>
                      <a:endParaRPr lang="ko-KR" altLang="en-US" dirty="0">
                        <a:solidFill>
                          <a:schemeClr val="bg1">
                            <a:lumMod val="85000"/>
                          </a:schemeClr>
                        </a:solidFill>
                      </a:endParaRPr>
                    </a:p>
                  </a:txBody>
                  <a:tcPr/>
                </a:tc>
                <a:tc>
                  <a:txBody>
                    <a:bodyPr/>
                    <a:lstStyle/>
                    <a:p>
                      <a:pPr algn="ctr" latinLnBrk="1"/>
                      <a:r>
                        <a:rPr lang="en-US" altLang="ko-KR" dirty="0">
                          <a:solidFill>
                            <a:schemeClr val="bg1">
                              <a:lumMod val="85000"/>
                            </a:schemeClr>
                          </a:solidFill>
                        </a:rPr>
                        <a:t>2</a:t>
                      </a:r>
                      <a:endParaRPr lang="ko-KR" altLang="en-US" dirty="0">
                        <a:solidFill>
                          <a:schemeClr val="bg1">
                            <a:lumMod val="85000"/>
                          </a:schemeClr>
                        </a:solidFill>
                      </a:endParaRPr>
                    </a:p>
                  </a:txBody>
                  <a:tcPr/>
                </a:tc>
                <a:tc>
                  <a:txBody>
                    <a:bodyPr/>
                    <a:lstStyle/>
                    <a:p>
                      <a:pPr algn="ctr" latinLnBrk="1"/>
                      <a:endParaRPr lang="ko-KR" altLang="en-US" dirty="0">
                        <a:solidFill>
                          <a:schemeClr val="bg1">
                            <a:lumMod val="85000"/>
                          </a:schemeClr>
                        </a:solidFill>
                      </a:endParaRPr>
                    </a:p>
                  </a:txBody>
                  <a:tcPr/>
                </a:tc>
                <a:tc>
                  <a:txBody>
                    <a:bodyPr/>
                    <a:lstStyle/>
                    <a:p>
                      <a:pPr algn="ctr" latinLnBrk="1"/>
                      <a:endParaRPr lang="ko-KR" altLang="en-US" dirty="0">
                        <a:solidFill>
                          <a:schemeClr val="bg1">
                            <a:lumMod val="85000"/>
                          </a:schemeClr>
                        </a:solidFill>
                      </a:endParaRPr>
                    </a:p>
                  </a:txBody>
                  <a:tcPr/>
                </a:tc>
                <a:tc>
                  <a:txBody>
                    <a:bodyPr/>
                    <a:lstStyle/>
                    <a:p>
                      <a:pPr algn="ctr" latinLnBrk="1"/>
                      <a:r>
                        <a:rPr lang="en-US" altLang="ko-KR" dirty="0">
                          <a:solidFill>
                            <a:schemeClr val="bg1">
                              <a:lumMod val="85000"/>
                            </a:schemeClr>
                          </a:solidFill>
                        </a:rPr>
                        <a:t>33</a:t>
                      </a:r>
                      <a:endParaRPr lang="ko-KR" altLang="en-US" dirty="0">
                        <a:solidFill>
                          <a:schemeClr val="bg1">
                            <a:lumMod val="85000"/>
                          </a:schemeClr>
                        </a:solidFill>
                      </a:endParaRPr>
                    </a:p>
                  </a:txBody>
                  <a:tcPr/>
                </a:tc>
                <a:tc>
                  <a:txBody>
                    <a:bodyPr/>
                    <a:lstStyle/>
                    <a:p>
                      <a:pPr algn="ctr" latinLnBrk="1"/>
                      <a:r>
                        <a:rPr lang="en-US" altLang="ko-KR" dirty="0">
                          <a:solidFill>
                            <a:schemeClr val="bg1">
                              <a:lumMod val="85000"/>
                            </a:schemeClr>
                          </a:solidFill>
                        </a:rPr>
                        <a:t>-1</a:t>
                      </a:r>
                      <a:endParaRPr lang="ko-KR" altLang="en-US" dirty="0">
                        <a:solidFill>
                          <a:schemeClr val="bg1">
                            <a:lumMod val="85000"/>
                          </a:schemeClr>
                        </a:solidFill>
                      </a:endParaRPr>
                    </a:p>
                  </a:txBody>
                  <a:tcPr/>
                </a:tc>
                <a:extLst>
                  <a:ext uri="{0D108BD9-81ED-4DB2-BD59-A6C34878D82A}">
                    <a16:rowId xmlns:a16="http://schemas.microsoft.com/office/drawing/2014/main" val="3024509736"/>
                  </a:ext>
                </a:extLst>
              </a:tr>
            </a:tbl>
          </a:graphicData>
        </a:graphic>
      </p:graphicFrame>
    </p:spTree>
    <p:extLst>
      <p:ext uri="{BB962C8B-B14F-4D97-AF65-F5344CB8AC3E}">
        <p14:creationId xmlns:p14="http://schemas.microsoft.com/office/powerpoint/2010/main" val="1033764809"/>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CEE2DBA4-D982-48E2-B946-114A340F493E}"/>
              </a:ext>
            </a:extLst>
          </p:cNvPr>
          <p:cNvSpPr>
            <a:spLocks noGrp="1"/>
          </p:cNvSpPr>
          <p:nvPr>
            <p:ph idx="1"/>
          </p:nvPr>
        </p:nvSpPr>
        <p:spPr>
          <a:xfrm>
            <a:off x="241299" y="674860"/>
            <a:ext cx="11683999" cy="6030740"/>
          </a:xfrm>
        </p:spPr>
        <p:txBody>
          <a:bodyPr>
            <a:normAutofit/>
          </a:bodyPr>
          <a:lstStyle/>
          <a:p>
            <a:r>
              <a:rPr lang="ko-KR" altLang="en-US" dirty="0"/>
              <a:t>확장된 공개키의 잠재적 위험</a:t>
            </a:r>
            <a:endParaRPr lang="en-US" altLang="ko-KR" dirty="0"/>
          </a:p>
          <a:p>
            <a:r>
              <a:rPr lang="en-US" altLang="ko-KR" dirty="0" err="1"/>
              <a:t>xpub</a:t>
            </a:r>
            <a:r>
              <a:rPr lang="en-US" altLang="ko-KR" dirty="0"/>
              <a:t> </a:t>
            </a:r>
            <a:r>
              <a:rPr lang="ko-KR" altLang="en-US" dirty="0"/>
              <a:t>에 대한 접근이 자식 개인키에 대한 접근을 제공하지 않는다</a:t>
            </a:r>
            <a:r>
              <a:rPr lang="en-US" altLang="ko-KR" dirty="0"/>
              <a:t>.</a:t>
            </a:r>
          </a:p>
          <a:p>
            <a:r>
              <a:rPr lang="en-US" altLang="ko-KR" dirty="0" err="1"/>
              <a:t>xpub</a:t>
            </a:r>
            <a:r>
              <a:rPr lang="ko-KR" altLang="en-US" dirty="0"/>
              <a:t>이 체인코드를 포함 </a:t>
            </a:r>
            <a:r>
              <a:rPr lang="en-US" altLang="ko-KR" dirty="0"/>
              <a:t>-&gt; </a:t>
            </a:r>
            <a:r>
              <a:rPr lang="ko-KR" altLang="en-US" dirty="0"/>
              <a:t>만약 하위 개인키가 알려져 있거나 유출된 경우</a:t>
            </a:r>
            <a:r>
              <a:rPr lang="en-US" altLang="ko-KR" dirty="0"/>
              <a:t>, </a:t>
            </a:r>
            <a:r>
              <a:rPr lang="ko-KR" altLang="en-US" dirty="0"/>
              <a:t>다른 모든 자식 개인키를 파생시키기 위한 체인 코드로 될 수 있다</a:t>
            </a:r>
            <a:r>
              <a:rPr lang="en-US" altLang="ko-KR" dirty="0"/>
              <a:t>.</a:t>
            </a:r>
          </a:p>
          <a:p>
            <a:endParaRPr lang="en-US" altLang="ko-KR" dirty="0"/>
          </a:p>
          <a:p>
            <a:r>
              <a:rPr lang="ko-KR" altLang="en-US" dirty="0"/>
              <a:t>유출된 하나의 자식 개인키와 부모 체인 코드는 모든 자식의 개인키를 노출시킬 수 있다</a:t>
            </a:r>
            <a:r>
              <a:rPr lang="en-US" altLang="ko-KR" dirty="0"/>
              <a:t>.</a:t>
            </a:r>
          </a:p>
          <a:p>
            <a:r>
              <a:rPr lang="ko-KR" altLang="en-US" dirty="0"/>
              <a:t>강화 파생</a:t>
            </a:r>
            <a:r>
              <a:rPr lang="en-US" altLang="ko-KR" dirty="0"/>
              <a:t>(hardened derivation) : </a:t>
            </a:r>
            <a:r>
              <a:rPr lang="ko-KR" altLang="en-US" dirty="0"/>
              <a:t>부모 공개키와 자식 체인 코드 간의 관계를 끊는다</a:t>
            </a:r>
            <a:r>
              <a:rPr lang="en-US" altLang="ko-KR" dirty="0"/>
              <a:t>.</a:t>
            </a:r>
          </a:p>
          <a:p>
            <a:r>
              <a:rPr lang="ko-KR" altLang="en-US" dirty="0"/>
              <a:t>강화 파생 함수는 자식 체인 코드를 파생하기 위해서 부모 공개키 대신 부모의 개인키를 사용한다</a:t>
            </a:r>
            <a:r>
              <a:rPr lang="en-US" altLang="ko-KR" dirty="0"/>
              <a:t>.</a:t>
            </a:r>
          </a:p>
          <a:p>
            <a:r>
              <a:rPr lang="ko-KR" altLang="en-US" dirty="0"/>
              <a:t>체인 코드를 이용하여 부모</a:t>
            </a:r>
            <a:r>
              <a:rPr lang="en-US" altLang="ko-KR" dirty="0"/>
              <a:t>/</a:t>
            </a:r>
            <a:r>
              <a:rPr lang="ko-KR" altLang="en-US" dirty="0"/>
              <a:t>자식 시퀀스에 </a:t>
            </a:r>
            <a:r>
              <a:rPr lang="en-US" altLang="ko-KR" dirty="0"/>
              <a:t>'</a:t>
            </a:r>
            <a:r>
              <a:rPr lang="ko-KR" altLang="en-US" dirty="0"/>
              <a:t>방화벽</a:t>
            </a:r>
            <a:r>
              <a:rPr lang="en-US" altLang="ko-KR" dirty="0"/>
              <a:t>'</a:t>
            </a:r>
            <a:r>
              <a:rPr lang="ko-KR" altLang="en-US" dirty="0"/>
              <a:t>을 생성</a:t>
            </a:r>
            <a:r>
              <a:rPr lang="en-US" altLang="ko-KR" dirty="0"/>
              <a:t>, </a:t>
            </a:r>
            <a:r>
              <a:rPr lang="ko-KR" altLang="en-US" dirty="0"/>
              <a:t>체인 코드는 부모</a:t>
            </a:r>
            <a:r>
              <a:rPr lang="en-US" altLang="ko-KR" dirty="0"/>
              <a:t>,</a:t>
            </a:r>
            <a:r>
              <a:rPr lang="ko-KR" altLang="en-US" dirty="0"/>
              <a:t>형제 개인키를 유출하는 데 사용할 수 없다</a:t>
            </a:r>
            <a:r>
              <a:rPr lang="en-US" altLang="ko-KR" dirty="0"/>
              <a:t>.</a:t>
            </a:r>
          </a:p>
          <a:p>
            <a:endParaRPr lang="en-US" altLang="ko-KR" dirty="0"/>
          </a:p>
          <a:p>
            <a:endParaRPr lang="en-US" altLang="ko-KR" dirty="0"/>
          </a:p>
          <a:p>
            <a:r>
              <a:rPr lang="ko-KR" altLang="en-US" dirty="0"/>
              <a:t>유출된 체인 코드의 위험에 노출되지 않고</a:t>
            </a:r>
            <a:r>
              <a:rPr lang="en-US" altLang="ko-KR" dirty="0"/>
              <a:t>, </a:t>
            </a:r>
            <a:r>
              <a:rPr lang="ko-KR" altLang="en-US" dirty="0"/>
              <a:t>편리하게 </a:t>
            </a:r>
            <a:r>
              <a:rPr lang="en-US" altLang="ko-KR" dirty="0" err="1"/>
              <a:t>xpub</a:t>
            </a:r>
            <a:r>
              <a:rPr lang="ko-KR" altLang="en-US" dirty="0"/>
              <a:t>을 이용해 공개키의 분기를 파생하기 위해서는 일반적인 부모가 아닌 강화된 부모로 공개키 분기를 파생해야 한다</a:t>
            </a:r>
            <a:r>
              <a:rPr lang="en-US" altLang="ko-KR" dirty="0"/>
              <a:t>.</a:t>
            </a:r>
          </a:p>
          <a:p>
            <a:r>
              <a:rPr lang="ko-KR" altLang="en-US" dirty="0"/>
              <a:t>마스터 키의 유출을 막기 위해서는 항상 강화 파생으로 파생된 마스터 키의 </a:t>
            </a:r>
            <a:r>
              <a:rPr lang="en-US" altLang="ko-KR" dirty="0"/>
              <a:t>1</a:t>
            </a:r>
            <a:r>
              <a:rPr lang="ko-KR" altLang="en-US" dirty="0"/>
              <a:t>단계 자식 사용을 강력히 추천한다</a:t>
            </a:r>
            <a:r>
              <a:rPr lang="en-US" altLang="ko-KR" dirty="0"/>
              <a:t>.</a:t>
            </a:r>
          </a:p>
          <a:p>
            <a:pPr indent="0">
              <a:buNone/>
            </a:pPr>
            <a:endParaRPr lang="ko-KR" altLang="en-US" dirty="0"/>
          </a:p>
        </p:txBody>
      </p:sp>
      <p:sp>
        <p:nvSpPr>
          <p:cNvPr id="3" name="제목 2">
            <a:extLst>
              <a:ext uri="{FF2B5EF4-FFF2-40B4-BE49-F238E27FC236}">
                <a16:creationId xmlns:a16="http://schemas.microsoft.com/office/drawing/2014/main" id="{BE3C2FD4-34A5-430B-8E36-9BF7CE240F66}"/>
              </a:ext>
            </a:extLst>
          </p:cNvPr>
          <p:cNvSpPr>
            <a:spLocks noGrp="1"/>
          </p:cNvSpPr>
          <p:nvPr>
            <p:ph type="title"/>
          </p:nvPr>
        </p:nvSpPr>
        <p:spPr/>
        <p:txBody>
          <a:bodyPr/>
          <a:lstStyle/>
          <a:p>
            <a:endParaRPr lang="ko-KR" altLang="en-US"/>
          </a:p>
        </p:txBody>
      </p:sp>
    </p:spTree>
    <p:extLst>
      <p:ext uri="{BB962C8B-B14F-4D97-AF65-F5344CB8AC3E}">
        <p14:creationId xmlns:p14="http://schemas.microsoft.com/office/powerpoint/2010/main" val="1299850807"/>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0426680F-D840-4C03-8DFE-F4EB29D54758}"/>
              </a:ext>
            </a:extLst>
          </p:cNvPr>
          <p:cNvSpPr>
            <a:spLocks noGrp="1"/>
          </p:cNvSpPr>
          <p:nvPr>
            <p:ph idx="1"/>
          </p:nvPr>
        </p:nvSpPr>
        <p:spPr>
          <a:xfrm>
            <a:off x="241299" y="674860"/>
            <a:ext cx="11683999" cy="6030740"/>
          </a:xfrm>
        </p:spPr>
        <p:txBody>
          <a:bodyPr>
            <a:normAutofit/>
          </a:bodyPr>
          <a:lstStyle/>
          <a:p>
            <a:pPr indent="0">
              <a:buNone/>
            </a:pPr>
            <a:r>
              <a:rPr lang="en-US" altLang="ko-KR" sz="2000" dirty="0"/>
              <a:t>BIP-43</a:t>
            </a:r>
            <a:r>
              <a:rPr lang="ko-KR" altLang="en-US" sz="2000" dirty="0"/>
              <a:t> 다목적 </a:t>
            </a:r>
            <a:r>
              <a:rPr lang="en-US" altLang="ko-KR" sz="2000" dirty="0"/>
              <a:t>HD</a:t>
            </a:r>
            <a:r>
              <a:rPr lang="ko-KR" altLang="en-US" sz="2000" dirty="0"/>
              <a:t>지갑 트리 구조 표준</a:t>
            </a:r>
            <a:r>
              <a:rPr lang="en-US" altLang="ko-KR" sz="2000" dirty="0"/>
              <a:t> </a:t>
            </a:r>
            <a:r>
              <a:rPr lang="en-US" altLang="ko-KR" sz="1400" dirty="0"/>
              <a:t>(Purpose Field for Deterministic Wallets)</a:t>
            </a:r>
          </a:p>
          <a:p>
            <a:pPr marL="144000">
              <a:lnSpc>
                <a:spcPct val="120000"/>
              </a:lnSpc>
            </a:pPr>
            <a:r>
              <a:rPr lang="en-US" altLang="ko-KR" dirty="0"/>
              <a:t>HD</a:t>
            </a:r>
            <a:r>
              <a:rPr lang="ko-KR" altLang="en-US" dirty="0"/>
              <a:t> </a:t>
            </a:r>
            <a:r>
              <a:rPr lang="en-US" altLang="ko-KR" dirty="0"/>
              <a:t>Wallet</a:t>
            </a:r>
            <a:r>
              <a:rPr lang="ko-KR" altLang="en-US" dirty="0"/>
              <a:t>은 너무 많은 자유도를 제공</a:t>
            </a:r>
            <a:endParaRPr lang="en-US" altLang="ko-KR" dirty="0"/>
          </a:p>
          <a:p>
            <a:pPr marL="144000">
              <a:lnSpc>
                <a:spcPct val="120000"/>
              </a:lnSpc>
            </a:pPr>
            <a:r>
              <a:rPr lang="ko-KR" altLang="en-US" dirty="0"/>
              <a:t>트리 구조 </a:t>
            </a:r>
            <a:r>
              <a:rPr lang="en-US" altLang="ko-KR" dirty="0">
                <a:solidFill>
                  <a:srgbClr val="00C8EB"/>
                </a:solidFill>
              </a:rPr>
              <a:t>Depth = 1</a:t>
            </a:r>
            <a:r>
              <a:rPr lang="en-US" altLang="ko-KR" dirty="0"/>
              <a:t> </a:t>
            </a:r>
            <a:r>
              <a:rPr lang="ko-KR" altLang="en-US" dirty="0"/>
              <a:t>을 </a:t>
            </a:r>
            <a:r>
              <a:rPr lang="en-US" altLang="ko-KR" dirty="0">
                <a:solidFill>
                  <a:srgbClr val="00C8EB"/>
                </a:solidFill>
              </a:rPr>
              <a:t>"</a:t>
            </a:r>
            <a:r>
              <a:rPr lang="ko-KR" altLang="en-US" dirty="0">
                <a:solidFill>
                  <a:srgbClr val="00C8EB"/>
                </a:solidFill>
              </a:rPr>
              <a:t>목적</a:t>
            </a:r>
            <a:r>
              <a:rPr lang="en-US" altLang="ko-KR" dirty="0">
                <a:solidFill>
                  <a:srgbClr val="00C8EB"/>
                </a:solidFill>
              </a:rPr>
              <a:t>(purpose)"</a:t>
            </a:r>
            <a:r>
              <a:rPr lang="ko-KR" altLang="en-US" dirty="0"/>
              <a:t>으로 사용</a:t>
            </a:r>
            <a:br>
              <a:rPr lang="en-US" altLang="ko-KR" dirty="0"/>
            </a:br>
            <a:br>
              <a:rPr lang="en-US" altLang="ko-KR" dirty="0"/>
            </a:br>
            <a:endParaRPr lang="en-US" altLang="ko-KR" dirty="0"/>
          </a:p>
          <a:p>
            <a:pPr marL="144000">
              <a:lnSpc>
                <a:spcPct val="120000"/>
              </a:lnSpc>
            </a:pPr>
            <a:r>
              <a:rPr lang="en-US" altLang="ko-KR" dirty="0"/>
              <a:t>m / 0' / *</a:t>
            </a:r>
            <a:r>
              <a:rPr lang="ko-KR" altLang="en-US" dirty="0"/>
              <a:t> 는 </a:t>
            </a:r>
            <a:r>
              <a:rPr lang="en-US" altLang="ko-KR" dirty="0"/>
              <a:t>BIP-32(</a:t>
            </a:r>
            <a:r>
              <a:rPr lang="ko-KR" altLang="en-US" dirty="0"/>
              <a:t>기본 계정</a:t>
            </a:r>
            <a:r>
              <a:rPr lang="en-US" altLang="ko-KR" dirty="0"/>
              <a:t>)</a:t>
            </a:r>
            <a:r>
              <a:rPr lang="ko-KR" altLang="en-US" dirty="0"/>
              <a:t>에서 사용 중</a:t>
            </a:r>
            <a:endParaRPr lang="en-US" altLang="ko-KR" dirty="0"/>
          </a:p>
          <a:p>
            <a:pPr marL="144000">
              <a:lnSpc>
                <a:spcPct val="120000"/>
              </a:lnSpc>
            </a:pPr>
            <a:r>
              <a:rPr lang="en-US" altLang="ko-KR" dirty="0"/>
              <a:t>10001 ~ 19999 : SLIP</a:t>
            </a:r>
            <a:r>
              <a:rPr lang="ko-KR" altLang="en-US" dirty="0"/>
              <a:t>용으로 예약</a:t>
            </a:r>
            <a:r>
              <a:rPr lang="en-US" altLang="ko-KR" dirty="0"/>
              <a:t>, </a:t>
            </a:r>
            <a:r>
              <a:rPr lang="en-US" altLang="ko-KR" dirty="0">
                <a:hlinkClick r:id="rId3"/>
              </a:rPr>
              <a:t>https://github.com/satoshilabs/slips</a:t>
            </a:r>
            <a:br>
              <a:rPr lang="en-US" altLang="ko-KR" dirty="0"/>
            </a:br>
            <a:r>
              <a:rPr lang="en-US" altLang="ko-KR" sz="1400" dirty="0"/>
              <a:t>SLIP: </a:t>
            </a:r>
            <a:r>
              <a:rPr lang="en-US" altLang="ko-KR" sz="1400" dirty="0" err="1"/>
              <a:t>SatoshiLabs</a:t>
            </a:r>
            <a:r>
              <a:rPr lang="en-US" altLang="ko-KR" sz="1400" dirty="0"/>
              <a:t> Improvement Proposals</a:t>
            </a:r>
          </a:p>
          <a:p>
            <a:pPr marL="144000">
              <a:lnSpc>
                <a:spcPct val="120000"/>
              </a:lnSpc>
            </a:pPr>
            <a:r>
              <a:rPr lang="ko-KR" altLang="en-US" dirty="0"/>
              <a:t>노드 직렬화</a:t>
            </a:r>
            <a:endParaRPr lang="en-US" altLang="ko-KR" dirty="0"/>
          </a:p>
          <a:p>
            <a:pPr marL="324000" lvl="2">
              <a:lnSpc>
                <a:spcPct val="120000"/>
              </a:lnSpc>
            </a:pPr>
            <a:r>
              <a:rPr lang="ko-KR" altLang="en-US" dirty="0"/>
              <a:t>공용 노드에는 항상 </a:t>
            </a:r>
            <a:r>
              <a:rPr lang="en-US" altLang="ko-KR" dirty="0"/>
              <a:t>0x0488B21E</a:t>
            </a:r>
            <a:r>
              <a:rPr lang="ko-KR" altLang="en-US" dirty="0"/>
              <a:t>를 사용 </a:t>
            </a:r>
            <a:r>
              <a:rPr lang="en-US" altLang="ko-KR" dirty="0"/>
              <a:t>(</a:t>
            </a:r>
            <a:r>
              <a:rPr lang="ko-KR" altLang="en-US" dirty="0"/>
              <a:t>접두사 </a:t>
            </a:r>
            <a:r>
              <a:rPr lang="en-US" altLang="ko-KR" dirty="0" err="1"/>
              <a:t>xpub</a:t>
            </a:r>
            <a:r>
              <a:rPr lang="en-US" altLang="ko-KR" dirty="0"/>
              <a:t>)</a:t>
            </a:r>
          </a:p>
          <a:p>
            <a:pPr marL="324000" lvl="2">
              <a:lnSpc>
                <a:spcPct val="120000"/>
              </a:lnSpc>
            </a:pPr>
            <a:r>
              <a:rPr lang="ko-KR" altLang="en-US" dirty="0"/>
              <a:t>사설 노드에는 </a:t>
            </a:r>
            <a:r>
              <a:rPr lang="en-US" altLang="ko-KR" dirty="0"/>
              <a:t>0x0488ADE4 (</a:t>
            </a:r>
            <a:r>
              <a:rPr lang="ko-KR" altLang="en-US" dirty="0"/>
              <a:t>접두사 </a:t>
            </a:r>
            <a:r>
              <a:rPr lang="en-US" altLang="ko-KR" dirty="0" err="1"/>
              <a:t>xprv</a:t>
            </a:r>
            <a:r>
              <a:rPr lang="en-US" altLang="ko-KR" dirty="0"/>
              <a:t>)</a:t>
            </a:r>
          </a:p>
          <a:p>
            <a:endParaRPr lang="ko-KR" altLang="en-US" dirty="0"/>
          </a:p>
        </p:txBody>
      </p:sp>
      <p:sp>
        <p:nvSpPr>
          <p:cNvPr id="3" name="제목 2">
            <a:extLst>
              <a:ext uri="{FF2B5EF4-FFF2-40B4-BE49-F238E27FC236}">
                <a16:creationId xmlns:a16="http://schemas.microsoft.com/office/drawing/2014/main" id="{A35210AB-F12F-4535-890D-426E5DDC22F1}"/>
              </a:ext>
            </a:extLst>
          </p:cNvPr>
          <p:cNvSpPr>
            <a:spLocks noGrp="1"/>
          </p:cNvSpPr>
          <p:nvPr>
            <p:ph type="title"/>
          </p:nvPr>
        </p:nvSpPr>
        <p:spPr/>
        <p:txBody>
          <a:bodyPr/>
          <a:lstStyle/>
          <a:p>
            <a:r>
              <a:rPr lang="ko-KR" altLang="en-US" dirty="0"/>
              <a:t>지갑 </a:t>
            </a:r>
            <a:r>
              <a:rPr lang="en-US" altLang="ko-KR" dirty="0"/>
              <a:t>[ BIP-43 </a:t>
            </a:r>
            <a:r>
              <a:rPr lang="ko-KR" altLang="en-US" dirty="0"/>
              <a:t>다목적 </a:t>
            </a:r>
            <a:r>
              <a:rPr lang="en-US" altLang="ko-KR" dirty="0"/>
              <a:t>HD</a:t>
            </a:r>
            <a:r>
              <a:rPr lang="ko-KR" altLang="en-US" dirty="0"/>
              <a:t>지갑 트리 구조 표준 </a:t>
            </a:r>
            <a:r>
              <a:rPr lang="en-US" altLang="ko-KR" dirty="0"/>
              <a:t>(Purpose Field for Deterministic Wallets) ]</a:t>
            </a:r>
            <a:endParaRPr lang="ko-KR" altLang="en-US" dirty="0"/>
          </a:p>
        </p:txBody>
      </p:sp>
      <p:sp>
        <p:nvSpPr>
          <p:cNvPr id="4" name="TextBox 3">
            <a:extLst>
              <a:ext uri="{FF2B5EF4-FFF2-40B4-BE49-F238E27FC236}">
                <a16:creationId xmlns:a16="http://schemas.microsoft.com/office/drawing/2014/main" id="{6DB81148-C868-4347-8BC1-BCA6A2219C73}"/>
              </a:ext>
            </a:extLst>
          </p:cNvPr>
          <p:cNvSpPr txBox="1"/>
          <p:nvPr/>
        </p:nvSpPr>
        <p:spPr>
          <a:xfrm>
            <a:off x="5832173" y="277168"/>
            <a:ext cx="6094674" cy="230832"/>
          </a:xfrm>
          <a:prstGeom prst="rect">
            <a:avLst/>
          </a:prstGeom>
          <a:noFill/>
        </p:spPr>
        <p:txBody>
          <a:bodyPr wrap="square">
            <a:spAutoFit/>
          </a:bodyPr>
          <a:lstStyle/>
          <a:p>
            <a:pPr algn="r"/>
            <a:r>
              <a:rPr lang="en-US" altLang="ko-KR" sz="900" dirty="0">
                <a:solidFill>
                  <a:schemeClr val="bg1">
                    <a:lumMod val="50000"/>
                  </a:schemeClr>
                </a:solidFill>
                <a:latin typeface="Arial" panose="020B0604020202020204" pitchFamily="34" charset="0"/>
                <a:cs typeface="Arial" panose="020B0604020202020204" pitchFamily="34" charset="0"/>
                <a:hlinkClick r:id="rId4">
                  <a:extLst>
                    <a:ext uri="{A12FA001-AC4F-418D-AE19-62706E023703}">
                      <ahyp:hlinkClr xmlns:ahyp="http://schemas.microsoft.com/office/drawing/2018/hyperlinkcolor" val="tx"/>
                    </a:ext>
                  </a:extLst>
                </a:hlinkClick>
              </a:rPr>
              <a:t>https://github.com/bitcoin/bips/blob/master/bip-0043.mediawiki</a:t>
            </a:r>
            <a:endParaRPr lang="en-US" altLang="ko-KR" sz="900" dirty="0">
              <a:solidFill>
                <a:schemeClr val="bg1">
                  <a:lumMod val="50000"/>
                </a:schemeClr>
              </a:solidFill>
              <a:latin typeface="Arial" panose="020B0604020202020204" pitchFamily="34" charset="0"/>
              <a:cs typeface="Arial" panose="020B0604020202020204" pitchFamily="34" charset="0"/>
            </a:endParaRPr>
          </a:p>
        </p:txBody>
      </p:sp>
      <p:sp>
        <p:nvSpPr>
          <p:cNvPr id="5" name="직사각형 4">
            <a:extLst>
              <a:ext uri="{FF2B5EF4-FFF2-40B4-BE49-F238E27FC236}">
                <a16:creationId xmlns:a16="http://schemas.microsoft.com/office/drawing/2014/main" id="{E14AACBD-4F64-4678-B1B8-29E8DEFED4E0}"/>
              </a:ext>
            </a:extLst>
          </p:cNvPr>
          <p:cNvSpPr/>
          <p:nvPr/>
        </p:nvSpPr>
        <p:spPr>
          <a:xfrm>
            <a:off x="477079" y="2065904"/>
            <a:ext cx="5618921" cy="556592"/>
          </a:xfrm>
          <a:prstGeom prst="rect">
            <a:avLst/>
          </a:prstGeom>
          <a:solidFill>
            <a:schemeClr val="bg1">
              <a:lumMod val="85000"/>
            </a:schemeClr>
          </a:solidFill>
          <a:ln w="6350">
            <a:solidFill>
              <a:srgbClr val="3F3F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a:solidFill>
                  <a:srgbClr val="3F3F3F"/>
                </a:solidFill>
              </a:rPr>
              <a:t>m / purpose</a:t>
            </a:r>
            <a:r>
              <a:rPr lang="en-US" altLang="ko-KR" b="1" dirty="0">
                <a:solidFill>
                  <a:srgbClr val="EF296B"/>
                </a:solidFill>
              </a:rPr>
              <a:t>'</a:t>
            </a:r>
            <a:r>
              <a:rPr lang="en-US" altLang="ko-KR" b="1" dirty="0">
                <a:solidFill>
                  <a:srgbClr val="3F3F3F"/>
                </a:solidFill>
              </a:rPr>
              <a:t> / *</a:t>
            </a:r>
            <a:r>
              <a:rPr lang="en-US" altLang="ko-KR" dirty="0">
                <a:solidFill>
                  <a:srgbClr val="3F3F3F"/>
                </a:solidFill>
              </a:rPr>
              <a:t>  </a:t>
            </a:r>
            <a:r>
              <a:rPr lang="en-US" altLang="ko-KR" sz="1400" dirty="0">
                <a:solidFill>
                  <a:srgbClr val="3F3F3F"/>
                </a:solidFill>
              </a:rPr>
              <a:t>( ' : </a:t>
            </a:r>
            <a:r>
              <a:rPr lang="ko-KR" altLang="en-US" sz="1400" dirty="0">
                <a:solidFill>
                  <a:srgbClr val="3F3F3F"/>
                </a:solidFill>
              </a:rPr>
              <a:t>강화 파생 사용</a:t>
            </a:r>
            <a:r>
              <a:rPr lang="en-US" altLang="ko-KR" sz="1400" dirty="0">
                <a:solidFill>
                  <a:srgbClr val="3F3F3F"/>
                </a:solidFill>
              </a:rPr>
              <a:t>)</a:t>
            </a:r>
            <a:endParaRPr lang="ko-KR" altLang="en-US" sz="1400" dirty="0">
              <a:solidFill>
                <a:srgbClr val="3F3F3F"/>
              </a:solidFill>
            </a:endParaRPr>
          </a:p>
        </p:txBody>
      </p:sp>
    </p:spTree>
    <p:extLst>
      <p:ext uri="{BB962C8B-B14F-4D97-AF65-F5344CB8AC3E}">
        <p14:creationId xmlns:p14="http://schemas.microsoft.com/office/powerpoint/2010/main" val="3179367849"/>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07F1038A-3C64-4333-A5F4-22B26D7C32DA}"/>
              </a:ext>
            </a:extLst>
          </p:cNvPr>
          <p:cNvSpPr>
            <a:spLocks noGrp="1"/>
          </p:cNvSpPr>
          <p:nvPr>
            <p:ph idx="1"/>
          </p:nvPr>
        </p:nvSpPr>
        <p:spPr>
          <a:xfrm>
            <a:off x="241299" y="674860"/>
            <a:ext cx="11683999" cy="6030740"/>
          </a:xfrm>
        </p:spPr>
        <p:txBody>
          <a:bodyPr>
            <a:normAutofit/>
          </a:bodyPr>
          <a:lstStyle/>
          <a:p>
            <a:pPr indent="0">
              <a:buNone/>
            </a:pPr>
            <a:r>
              <a:rPr lang="en-US" altLang="ko-KR" sz="2000" dirty="0"/>
              <a:t>BIP-44 </a:t>
            </a:r>
            <a:r>
              <a:rPr lang="ko-KR" altLang="en-US" sz="2000" dirty="0"/>
              <a:t>복수화폐</a:t>
            </a:r>
            <a:r>
              <a:rPr lang="en-US" altLang="ko-KR" sz="2000" dirty="0"/>
              <a:t>(multicurrency) </a:t>
            </a:r>
            <a:r>
              <a:rPr lang="ko-KR" altLang="en-US" sz="2000" dirty="0"/>
              <a:t>및 복수계정</a:t>
            </a:r>
            <a:r>
              <a:rPr lang="en-US" altLang="ko-KR" sz="2000" dirty="0"/>
              <a:t>(</a:t>
            </a:r>
            <a:r>
              <a:rPr lang="en-US" altLang="ko-KR" sz="2000" dirty="0" err="1"/>
              <a:t>multiaccount</a:t>
            </a:r>
            <a:r>
              <a:rPr lang="en-US" altLang="ko-KR" sz="2000" dirty="0"/>
              <a:t>) </a:t>
            </a:r>
            <a:r>
              <a:rPr lang="ko-KR" altLang="en-US" sz="2000" dirty="0"/>
              <a:t>지갑 </a:t>
            </a:r>
            <a:r>
              <a:rPr lang="en-US" altLang="ko-KR" sz="1400" dirty="0"/>
              <a:t>(Multi-Account Hierarchy for Deterministic Wallets)</a:t>
            </a:r>
          </a:p>
          <a:p>
            <a:pPr>
              <a:lnSpc>
                <a:spcPct val="110000"/>
              </a:lnSpc>
            </a:pPr>
            <a:r>
              <a:rPr lang="en-US" altLang="ko-KR" dirty="0"/>
              <a:t>BIP-43 </a:t>
            </a:r>
            <a:r>
              <a:rPr lang="ko-KR" altLang="en-US" dirty="0"/>
              <a:t>확장</a:t>
            </a:r>
            <a:r>
              <a:rPr lang="en-US" altLang="ko-KR" dirty="0"/>
              <a:t>, '</a:t>
            </a:r>
            <a:r>
              <a:rPr lang="ko-KR" altLang="en-US" dirty="0"/>
              <a:t>목적</a:t>
            </a:r>
            <a:r>
              <a:rPr lang="en-US" altLang="ko-KR" dirty="0"/>
              <a:t>' </a:t>
            </a:r>
            <a:r>
              <a:rPr lang="ko-KR" altLang="en-US" dirty="0"/>
              <a:t>번호 </a:t>
            </a:r>
            <a:r>
              <a:rPr lang="en-US" altLang="ko-KR" dirty="0"/>
              <a:t>44'</a:t>
            </a:r>
            <a:r>
              <a:rPr lang="ko-KR" altLang="en-US" dirty="0"/>
              <a:t>를</a:t>
            </a:r>
            <a:r>
              <a:rPr lang="en-US" altLang="ko-KR" dirty="0"/>
              <a:t> </a:t>
            </a:r>
            <a:r>
              <a:rPr lang="ko-KR" altLang="en-US" dirty="0"/>
              <a:t>복수 화폐</a:t>
            </a:r>
            <a:r>
              <a:rPr lang="en-US" altLang="ko-KR" dirty="0"/>
              <a:t> </a:t>
            </a:r>
            <a:r>
              <a:rPr lang="ko-KR" altLang="en-US" dirty="0"/>
              <a:t>복수 계정 구조로 사용</a:t>
            </a:r>
            <a:endParaRPr lang="en-US" altLang="ko-KR" dirty="0"/>
          </a:p>
          <a:p>
            <a:pPr>
              <a:lnSpc>
                <a:spcPct val="110000"/>
              </a:lnSpc>
            </a:pPr>
            <a:r>
              <a:rPr lang="ko-KR" altLang="en-US" dirty="0"/>
              <a:t>모든 </a:t>
            </a:r>
            <a:r>
              <a:rPr lang="en-US" altLang="ko-KR" dirty="0"/>
              <a:t>HD </a:t>
            </a:r>
            <a:r>
              <a:rPr lang="ko-KR" altLang="en-US" dirty="0"/>
              <a:t>지갑 구조는 하나의 트리 분리</a:t>
            </a:r>
            <a:r>
              <a:rPr lang="en-US" altLang="ko-KR" dirty="0"/>
              <a:t>(m/44'/*)</a:t>
            </a:r>
            <a:r>
              <a:rPr lang="ko-KR" altLang="en-US" dirty="0"/>
              <a:t>만</a:t>
            </a:r>
            <a:r>
              <a:rPr lang="en-US" altLang="ko-KR" dirty="0"/>
              <a:t> </a:t>
            </a:r>
            <a:r>
              <a:rPr lang="ko-KR" altLang="en-US" dirty="0"/>
              <a:t>사용하여 식별</a:t>
            </a:r>
            <a:endParaRPr lang="en-US" altLang="ko-KR" dirty="0"/>
          </a:p>
          <a:p>
            <a:pPr>
              <a:lnSpc>
                <a:spcPct val="110000"/>
              </a:lnSpc>
            </a:pPr>
            <a:r>
              <a:rPr lang="ko-KR" altLang="en-US" dirty="0"/>
              <a:t>다섯 가지 트리 레벨로 구성된 구조를 지정</a:t>
            </a:r>
            <a:br>
              <a:rPr lang="en-US" altLang="ko-KR" dirty="0"/>
            </a:br>
            <a:br>
              <a:rPr lang="en-US" altLang="ko-KR" sz="900" dirty="0"/>
            </a:br>
            <a:endParaRPr lang="en-US" altLang="ko-KR" dirty="0"/>
          </a:p>
          <a:p>
            <a:pPr>
              <a:lnSpc>
                <a:spcPct val="110000"/>
              </a:lnSpc>
            </a:pPr>
            <a:endParaRPr lang="en-US" altLang="ko-KR" sz="900" dirty="0"/>
          </a:p>
          <a:p>
            <a:pPr lvl="1">
              <a:lnSpc>
                <a:spcPct val="110000"/>
              </a:lnSpc>
            </a:pPr>
            <a:r>
              <a:rPr lang="en-US" altLang="ko-KR" dirty="0"/>
              <a:t>depth = 1 ( purpose' ) : 44' </a:t>
            </a:r>
            <a:r>
              <a:rPr lang="ko-KR" altLang="en-US" dirty="0"/>
              <a:t>고정 값</a:t>
            </a:r>
            <a:endParaRPr lang="en-US" altLang="ko-KR" dirty="0"/>
          </a:p>
          <a:p>
            <a:pPr lvl="1">
              <a:lnSpc>
                <a:spcPct val="110000"/>
              </a:lnSpc>
            </a:pPr>
            <a:r>
              <a:rPr lang="en-US" altLang="ko-KR" dirty="0"/>
              <a:t>depth = 2 ( </a:t>
            </a:r>
            <a:r>
              <a:rPr lang="en-US" altLang="ko-KR" dirty="0" err="1"/>
              <a:t>coin_type</a:t>
            </a:r>
            <a:r>
              <a:rPr lang="en-US" altLang="ko-KR" dirty="0"/>
              <a:t>' ) : </a:t>
            </a:r>
            <a:r>
              <a:rPr lang="ko-KR" altLang="en-US" dirty="0"/>
              <a:t>암호화폐 유형</a:t>
            </a:r>
            <a:r>
              <a:rPr lang="en-US" altLang="ko-KR" dirty="0"/>
              <a:t>, </a:t>
            </a:r>
            <a:r>
              <a:rPr lang="ko-KR" altLang="en-US" dirty="0" err="1"/>
              <a:t>비트코인</a:t>
            </a:r>
            <a:r>
              <a:rPr lang="en-US" altLang="ko-KR" dirty="0"/>
              <a:t>(m/44'/0'), </a:t>
            </a:r>
            <a:r>
              <a:rPr lang="ko-KR" altLang="en-US" dirty="0"/>
              <a:t>이더리움</a:t>
            </a:r>
            <a:r>
              <a:rPr lang="en-US" altLang="ko-KR" dirty="0"/>
              <a:t>(m/44'/60') - </a:t>
            </a:r>
            <a:r>
              <a:rPr lang="en-US" altLang="ko-KR" sz="1300" dirty="0"/>
              <a:t>SLIP0044:  </a:t>
            </a:r>
            <a:r>
              <a:rPr lang="en-US" altLang="ko-KR" sz="1300" dirty="0">
                <a:hlinkClick r:id="rId2"/>
              </a:rPr>
              <a:t>https://github.com/satoshilabs/slips/blob/master/slip-0044.md</a:t>
            </a:r>
            <a:endParaRPr lang="en-US" altLang="ko-KR" sz="1300" dirty="0"/>
          </a:p>
          <a:p>
            <a:pPr lvl="1">
              <a:lnSpc>
                <a:spcPct val="110000"/>
              </a:lnSpc>
            </a:pPr>
            <a:r>
              <a:rPr lang="en-US" altLang="ko-KR" sz="1600" dirty="0"/>
              <a:t>depth = 3 ( account' ) : </a:t>
            </a:r>
            <a:r>
              <a:rPr lang="ko-KR" altLang="en-US" sz="1600" dirty="0"/>
              <a:t>사용 목적 </a:t>
            </a:r>
            <a:r>
              <a:rPr lang="en-US" altLang="ko-KR" sz="1600" dirty="0"/>
              <a:t>(</a:t>
            </a:r>
            <a:r>
              <a:rPr lang="ko-KR" altLang="en-US" sz="1600" dirty="0"/>
              <a:t>회계</a:t>
            </a:r>
            <a:r>
              <a:rPr lang="en-US" altLang="ko-KR" dirty="0"/>
              <a:t>, </a:t>
            </a:r>
            <a:r>
              <a:rPr lang="ko-KR" altLang="en-US" dirty="0"/>
              <a:t>기부</a:t>
            </a:r>
            <a:r>
              <a:rPr lang="en-US" altLang="ko-KR" dirty="0"/>
              <a:t>, </a:t>
            </a:r>
            <a:r>
              <a:rPr lang="ko-KR" altLang="en-US" dirty="0"/>
              <a:t>저축</a:t>
            </a:r>
            <a:r>
              <a:rPr lang="en-US" altLang="ko-KR" dirty="0"/>
              <a:t>, </a:t>
            </a:r>
            <a:r>
              <a:rPr lang="ko-KR" altLang="en-US" dirty="0"/>
              <a:t>공동 비용</a:t>
            </a:r>
            <a:r>
              <a:rPr lang="ko-KR" altLang="en-US" sz="1600" dirty="0"/>
              <a:t> 등</a:t>
            </a:r>
            <a:r>
              <a:rPr lang="en-US" altLang="ko-KR" sz="1600" dirty="0"/>
              <a:t>)</a:t>
            </a:r>
          </a:p>
          <a:p>
            <a:pPr lvl="1">
              <a:lnSpc>
                <a:spcPct val="110000"/>
              </a:lnSpc>
            </a:pPr>
            <a:r>
              <a:rPr lang="en-US" altLang="ko-KR" dirty="0"/>
              <a:t>depth = 4 ( change ) : 0 - </a:t>
            </a:r>
            <a:r>
              <a:rPr lang="ko-KR" altLang="en-US" dirty="0"/>
              <a:t>외부 체인 사용</a:t>
            </a:r>
            <a:r>
              <a:rPr lang="en-US" altLang="ko-KR" dirty="0"/>
              <a:t>(</a:t>
            </a:r>
            <a:r>
              <a:rPr lang="ko-KR" altLang="en-US" dirty="0"/>
              <a:t>수신 주소</a:t>
            </a:r>
            <a:r>
              <a:rPr lang="en-US" altLang="ko-KR" dirty="0"/>
              <a:t>), 1 - </a:t>
            </a:r>
            <a:r>
              <a:rPr lang="ko-KR" altLang="en-US" dirty="0"/>
              <a:t>내부 체인 사용</a:t>
            </a:r>
            <a:r>
              <a:rPr lang="en-US" altLang="ko-KR" dirty="0"/>
              <a:t>(change address, </a:t>
            </a:r>
            <a:r>
              <a:rPr lang="ko-KR" altLang="en-US" dirty="0"/>
              <a:t>잔액 주소</a:t>
            </a:r>
            <a:r>
              <a:rPr lang="en-US" altLang="ko-KR" dirty="0"/>
              <a:t>)</a:t>
            </a:r>
            <a:br>
              <a:rPr lang="en-US" altLang="ko-KR" dirty="0"/>
            </a:br>
            <a:r>
              <a:rPr lang="ko-KR" altLang="en-US" dirty="0" err="1"/>
              <a:t>이더리움은</a:t>
            </a:r>
            <a:r>
              <a:rPr lang="ko-KR" altLang="en-US" dirty="0"/>
              <a:t> 잔액 주소</a:t>
            </a:r>
            <a:r>
              <a:rPr lang="en-US" altLang="ko-KR" dirty="0"/>
              <a:t>(1)</a:t>
            </a:r>
            <a:r>
              <a:rPr lang="ko-KR" altLang="en-US" dirty="0"/>
              <a:t> 불필요 입금 주소</a:t>
            </a:r>
            <a:r>
              <a:rPr lang="en-US" altLang="ko-KR" dirty="0"/>
              <a:t>(0)</a:t>
            </a:r>
            <a:r>
              <a:rPr lang="ko-KR" altLang="en-US" dirty="0"/>
              <a:t>만 사용</a:t>
            </a:r>
            <a:br>
              <a:rPr lang="en-US" altLang="ko-KR" dirty="0"/>
            </a:br>
            <a:r>
              <a:rPr lang="ko-KR" altLang="en-US" dirty="0"/>
              <a:t>일반</a:t>
            </a:r>
            <a:r>
              <a:rPr lang="en-US" altLang="ko-KR" dirty="0"/>
              <a:t> </a:t>
            </a:r>
            <a:r>
              <a:rPr lang="ko-KR" altLang="en-US" dirty="0"/>
              <a:t>파생 사용 </a:t>
            </a:r>
            <a:r>
              <a:rPr lang="en-US" altLang="ko-KR" dirty="0"/>
              <a:t>: </a:t>
            </a:r>
            <a:r>
              <a:rPr lang="ko-KR" altLang="en-US" dirty="0" err="1"/>
              <a:t>비보안</a:t>
            </a:r>
            <a:r>
              <a:rPr lang="ko-KR" altLang="en-US" dirty="0"/>
              <a:t> 환경에서 사용할 수 있도록 확장된 공개키를 트리의 계정 수준에서 내보낼 수 있음</a:t>
            </a:r>
            <a:endParaRPr lang="en-US" altLang="ko-KR" dirty="0"/>
          </a:p>
          <a:p>
            <a:pPr lvl="1">
              <a:lnSpc>
                <a:spcPct val="110000"/>
              </a:lnSpc>
            </a:pPr>
            <a:r>
              <a:rPr lang="en-US" altLang="ko-KR" sz="1600" dirty="0"/>
              <a:t>depth = 5 (</a:t>
            </a:r>
            <a:r>
              <a:rPr lang="en-US" altLang="ko-KR" sz="1600" dirty="0" err="1"/>
              <a:t>address_index</a:t>
            </a:r>
            <a:r>
              <a:rPr lang="en-US" altLang="ko-KR" sz="1600" dirty="0"/>
              <a:t>) : </a:t>
            </a:r>
            <a:r>
              <a:rPr lang="ko-KR" altLang="en-US" sz="1600" dirty="0"/>
              <a:t>실제 사용 주소</a:t>
            </a:r>
            <a:endParaRPr lang="en-US" altLang="ko-KR" dirty="0"/>
          </a:p>
          <a:p>
            <a:endParaRPr lang="ko-KR" altLang="en-US" dirty="0"/>
          </a:p>
        </p:txBody>
      </p:sp>
      <p:sp>
        <p:nvSpPr>
          <p:cNvPr id="3" name="제목 2">
            <a:extLst>
              <a:ext uri="{FF2B5EF4-FFF2-40B4-BE49-F238E27FC236}">
                <a16:creationId xmlns:a16="http://schemas.microsoft.com/office/drawing/2014/main" id="{1A27EB19-E81F-4EFD-BCCB-11D0F2BC45DF}"/>
              </a:ext>
            </a:extLst>
          </p:cNvPr>
          <p:cNvSpPr>
            <a:spLocks noGrp="1"/>
          </p:cNvSpPr>
          <p:nvPr>
            <p:ph type="title"/>
          </p:nvPr>
        </p:nvSpPr>
        <p:spPr/>
        <p:txBody>
          <a:bodyPr/>
          <a:lstStyle/>
          <a:p>
            <a:r>
              <a:rPr lang="ko-KR" altLang="en-US" dirty="0"/>
              <a:t>지갑 </a:t>
            </a:r>
            <a:r>
              <a:rPr lang="en-US" altLang="ko-KR" dirty="0"/>
              <a:t>[ BIP-44 </a:t>
            </a:r>
            <a:r>
              <a:rPr lang="ko-KR" altLang="en-US" dirty="0"/>
              <a:t>복수화폐</a:t>
            </a:r>
            <a:r>
              <a:rPr lang="en-US" altLang="ko-KR" dirty="0"/>
              <a:t>(multicurrency) </a:t>
            </a:r>
            <a:r>
              <a:rPr lang="ko-KR" altLang="en-US" dirty="0"/>
              <a:t>및 복수계정</a:t>
            </a:r>
            <a:r>
              <a:rPr lang="en-US" altLang="ko-KR" dirty="0"/>
              <a:t>(</a:t>
            </a:r>
            <a:r>
              <a:rPr lang="en-US" altLang="ko-KR" dirty="0" err="1"/>
              <a:t>multiaccount</a:t>
            </a:r>
            <a:r>
              <a:rPr lang="en-US" altLang="ko-KR" dirty="0"/>
              <a:t>) </a:t>
            </a:r>
            <a:r>
              <a:rPr lang="ko-KR" altLang="en-US" dirty="0"/>
              <a:t>지갑 </a:t>
            </a:r>
            <a:r>
              <a:rPr lang="en-US" altLang="ko-KR" dirty="0"/>
              <a:t>(Multi-Account Hierarchy for Deterministic Wallets) ]</a:t>
            </a:r>
            <a:endParaRPr lang="ko-KR" altLang="en-US" dirty="0"/>
          </a:p>
        </p:txBody>
      </p:sp>
      <p:sp>
        <p:nvSpPr>
          <p:cNvPr id="5" name="TextBox 4">
            <a:extLst>
              <a:ext uri="{FF2B5EF4-FFF2-40B4-BE49-F238E27FC236}">
                <a16:creationId xmlns:a16="http://schemas.microsoft.com/office/drawing/2014/main" id="{9AC180C2-DF00-47CA-BA4E-D6BC9944E015}"/>
              </a:ext>
            </a:extLst>
          </p:cNvPr>
          <p:cNvSpPr txBox="1"/>
          <p:nvPr/>
        </p:nvSpPr>
        <p:spPr>
          <a:xfrm>
            <a:off x="5832173" y="277168"/>
            <a:ext cx="6094674" cy="230832"/>
          </a:xfrm>
          <a:prstGeom prst="rect">
            <a:avLst/>
          </a:prstGeom>
          <a:noFill/>
        </p:spPr>
        <p:txBody>
          <a:bodyPr wrap="square">
            <a:spAutoFit/>
          </a:bodyPr>
          <a:lstStyle/>
          <a:p>
            <a:pPr algn="r"/>
            <a:r>
              <a:rPr lang="en-US" altLang="ko-KR" sz="900" dirty="0">
                <a:solidFill>
                  <a:schemeClr val="bg1">
                    <a:lumMod val="50000"/>
                  </a:schemeClr>
                </a:solidFill>
                <a:latin typeface="Arial" panose="020B0604020202020204" pitchFamily="34" charset="0"/>
                <a:cs typeface="Arial" panose="020B0604020202020204" pitchFamily="34" charset="0"/>
                <a:hlinkClick r:id="rId3">
                  <a:extLst>
                    <a:ext uri="{A12FA001-AC4F-418D-AE19-62706E023703}">
                      <ahyp:hlinkClr xmlns:ahyp="http://schemas.microsoft.com/office/drawing/2018/hyperlinkcolor" val="tx"/>
                    </a:ext>
                  </a:extLst>
                </a:hlinkClick>
              </a:rPr>
              <a:t>https://github.com/bitcoin/bips/blob/master/bip-0044.mediawiki</a:t>
            </a:r>
            <a:endParaRPr lang="en-US" altLang="ko-KR" sz="900" dirty="0">
              <a:solidFill>
                <a:schemeClr val="bg1">
                  <a:lumMod val="50000"/>
                </a:schemeClr>
              </a:solidFill>
              <a:latin typeface="Arial" panose="020B0604020202020204" pitchFamily="34" charset="0"/>
              <a:cs typeface="Arial" panose="020B0604020202020204" pitchFamily="34" charset="0"/>
            </a:endParaRPr>
          </a:p>
        </p:txBody>
      </p:sp>
      <p:graphicFrame>
        <p:nvGraphicFramePr>
          <p:cNvPr id="6" name="표 5">
            <a:extLst>
              <a:ext uri="{FF2B5EF4-FFF2-40B4-BE49-F238E27FC236}">
                <a16:creationId xmlns:a16="http://schemas.microsoft.com/office/drawing/2014/main" id="{77252741-CC40-46FA-B299-D0BBA79EA442}"/>
              </a:ext>
            </a:extLst>
          </p:cNvPr>
          <p:cNvGraphicFramePr>
            <a:graphicFrameLocks noGrp="1"/>
          </p:cNvGraphicFramePr>
          <p:nvPr>
            <p:extLst>
              <p:ext uri="{D42A27DB-BD31-4B8C-83A1-F6EECF244321}">
                <p14:modId xmlns:p14="http://schemas.microsoft.com/office/powerpoint/2010/main" val="165561736"/>
              </p:ext>
            </p:extLst>
          </p:nvPr>
        </p:nvGraphicFramePr>
        <p:xfrm>
          <a:off x="473506" y="5425440"/>
          <a:ext cx="5324614" cy="1280160"/>
        </p:xfrm>
        <a:graphic>
          <a:graphicData uri="http://schemas.openxmlformats.org/drawingml/2006/table">
            <a:tbl>
              <a:tblPr firstRow="1" bandRow="1">
                <a:tableStyleId>{5C22544A-7EE6-4342-B048-85BDC9FD1C3A}</a:tableStyleId>
              </a:tblPr>
              <a:tblGrid>
                <a:gridCol w="1618098">
                  <a:extLst>
                    <a:ext uri="{9D8B030D-6E8A-4147-A177-3AD203B41FA5}">
                      <a16:colId xmlns:a16="http://schemas.microsoft.com/office/drawing/2014/main" val="1653822942"/>
                    </a:ext>
                  </a:extLst>
                </a:gridCol>
                <a:gridCol w="3706516">
                  <a:extLst>
                    <a:ext uri="{9D8B030D-6E8A-4147-A177-3AD203B41FA5}">
                      <a16:colId xmlns:a16="http://schemas.microsoft.com/office/drawing/2014/main" val="4097220077"/>
                    </a:ext>
                  </a:extLst>
                </a:gridCol>
              </a:tblGrid>
              <a:tr h="274320">
                <a:tc>
                  <a:txBody>
                    <a:bodyPr/>
                    <a:lstStyle/>
                    <a:p>
                      <a:pPr algn="ctr" latinLnBrk="1"/>
                      <a:r>
                        <a:rPr lang="en-US" altLang="ko-KR" sz="1500" b="1" baseline="0" dirty="0">
                          <a:solidFill>
                            <a:srgbClr val="3F3F3F"/>
                          </a:solidFill>
                          <a:latin typeface="Arial" panose="020B0604020202020204" pitchFamily="34" charset="0"/>
                        </a:rPr>
                        <a:t>HD </a:t>
                      </a:r>
                      <a:r>
                        <a:rPr lang="ko-KR" altLang="en-US" sz="1500" b="1" baseline="0" dirty="0">
                          <a:solidFill>
                            <a:srgbClr val="3F3F3F"/>
                          </a:solidFill>
                          <a:latin typeface="Arial" panose="020B0604020202020204" pitchFamily="34" charset="0"/>
                        </a:rPr>
                        <a:t>경로</a:t>
                      </a:r>
                      <a:endParaRPr lang="ko-KR" altLang="en-US" sz="1500" b="1" baseline="-25000" dirty="0">
                        <a:solidFill>
                          <a:srgbClr val="3F3F3F"/>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ko-KR" altLang="en-US" sz="1500" b="1" baseline="0" dirty="0">
                          <a:solidFill>
                            <a:srgbClr val="3F3F3F"/>
                          </a:solidFill>
                          <a:latin typeface="Arial" panose="020B0604020202020204" pitchFamily="34" charset="0"/>
                        </a:rPr>
                        <a:t>설명</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209082761"/>
                  </a:ext>
                </a:extLst>
              </a:tr>
              <a:tr h="274320">
                <a:tc>
                  <a:txBody>
                    <a:bodyPr/>
                    <a:lstStyle/>
                    <a:p>
                      <a:pPr latinLnBrk="1"/>
                      <a:r>
                        <a:rPr lang="en-US" altLang="ko-KR" sz="1500" b="0" baseline="0" dirty="0">
                          <a:solidFill>
                            <a:schemeClr val="bg1">
                              <a:lumMod val="85000"/>
                            </a:schemeClr>
                          </a:solidFill>
                          <a:latin typeface="Arial" panose="020B0604020202020204" pitchFamily="34" charset="0"/>
                        </a:rPr>
                        <a:t>M/44'/0'/0'/0/0</a:t>
                      </a:r>
                      <a:endParaRPr lang="ko-KR" altLang="en-US" sz="1500" b="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ko-KR" altLang="en-US" sz="1500" b="0" baseline="0" dirty="0" err="1">
                          <a:solidFill>
                            <a:schemeClr val="bg1">
                              <a:lumMod val="85000"/>
                            </a:schemeClr>
                          </a:solidFill>
                          <a:latin typeface="Arial" panose="020B0604020202020204" pitchFamily="34" charset="0"/>
                        </a:rPr>
                        <a:t>비트코인</a:t>
                      </a:r>
                      <a:r>
                        <a:rPr lang="ko-KR" altLang="en-US" sz="1500" b="0" baseline="0" dirty="0">
                          <a:solidFill>
                            <a:schemeClr val="bg1">
                              <a:lumMod val="85000"/>
                            </a:schemeClr>
                          </a:solidFill>
                          <a:latin typeface="Arial" panose="020B0604020202020204" pitchFamily="34" charset="0"/>
                        </a:rPr>
                        <a:t> 첫 번째 수신 주소 공개키</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474707908"/>
                  </a:ext>
                </a:extLst>
              </a:tr>
              <a:tr h="274320">
                <a:tc>
                  <a:txBody>
                    <a:bodyPr/>
                    <a:lstStyle/>
                    <a:p>
                      <a:pPr latinLnBrk="1"/>
                      <a:r>
                        <a:rPr lang="en-US" altLang="ko-KR" sz="1500" b="0" baseline="0" dirty="0">
                          <a:solidFill>
                            <a:schemeClr val="bg1">
                              <a:lumMod val="85000"/>
                            </a:schemeClr>
                          </a:solidFill>
                          <a:latin typeface="Arial" panose="020B0604020202020204" pitchFamily="34" charset="0"/>
                        </a:rPr>
                        <a:t>M/44'/0'/0'/1/2</a:t>
                      </a:r>
                      <a:endParaRPr lang="ko-KR" altLang="en-US" sz="1500" b="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ko-KR" altLang="en-US" sz="1500" b="0" baseline="0" dirty="0" err="1">
                          <a:solidFill>
                            <a:schemeClr val="bg1">
                              <a:lumMod val="85000"/>
                            </a:schemeClr>
                          </a:solidFill>
                          <a:latin typeface="Arial" panose="020B0604020202020204" pitchFamily="34" charset="0"/>
                        </a:rPr>
                        <a:t>비트코인</a:t>
                      </a:r>
                      <a:r>
                        <a:rPr lang="ko-KR" altLang="en-US" sz="1500" b="0" baseline="0" dirty="0">
                          <a:solidFill>
                            <a:schemeClr val="bg1">
                              <a:lumMod val="85000"/>
                            </a:schemeClr>
                          </a:solidFill>
                          <a:latin typeface="Arial" panose="020B0604020202020204" pitchFamily="34" charset="0"/>
                        </a:rPr>
                        <a:t> 세 번째 잔액 주소 공개키</a:t>
                      </a:r>
                      <a:endParaRPr lang="ko-KR" altLang="en-US" sz="15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538728001"/>
                  </a:ext>
                </a:extLst>
              </a:tr>
              <a:tr h="274320">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500" b="0" baseline="0" dirty="0">
                          <a:solidFill>
                            <a:schemeClr val="bg1">
                              <a:lumMod val="85000"/>
                            </a:schemeClr>
                          </a:solidFill>
                          <a:latin typeface="Arial" panose="020B0604020202020204" pitchFamily="34" charset="0"/>
                        </a:rPr>
                        <a:t>m/44'/60'/0'/0/5</a:t>
                      </a:r>
                      <a:endParaRPr lang="ko-KR" altLang="en-US" sz="1500" b="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ko-KR" altLang="en-US" sz="1500" baseline="0" dirty="0">
                          <a:solidFill>
                            <a:schemeClr val="bg1">
                              <a:lumMod val="85000"/>
                            </a:schemeClr>
                          </a:solidFill>
                          <a:latin typeface="Arial" panose="020B0604020202020204" pitchFamily="34" charset="0"/>
                        </a:rPr>
                        <a:t>이더리움 수신 주소</a:t>
                      </a:r>
                      <a:r>
                        <a:rPr lang="en-US" altLang="ko-KR" sz="1500" baseline="0" dirty="0">
                          <a:solidFill>
                            <a:schemeClr val="bg1">
                              <a:lumMod val="85000"/>
                            </a:schemeClr>
                          </a:solidFill>
                          <a:latin typeface="Arial" panose="020B0604020202020204" pitchFamily="34" charset="0"/>
                        </a:rPr>
                        <a:t> </a:t>
                      </a:r>
                      <a:r>
                        <a:rPr lang="ko-KR" altLang="en-US" sz="1500" baseline="0" dirty="0">
                          <a:solidFill>
                            <a:schemeClr val="bg1">
                              <a:lumMod val="85000"/>
                            </a:schemeClr>
                          </a:solidFill>
                          <a:latin typeface="Arial" panose="020B0604020202020204" pitchFamily="34" charset="0"/>
                        </a:rPr>
                        <a:t>여섯</a:t>
                      </a:r>
                      <a:r>
                        <a:rPr lang="en-US" altLang="ko-KR" sz="1500" baseline="0" dirty="0">
                          <a:solidFill>
                            <a:schemeClr val="bg1">
                              <a:lumMod val="85000"/>
                            </a:schemeClr>
                          </a:solidFill>
                          <a:latin typeface="Arial" panose="020B0604020202020204" pitchFamily="34" charset="0"/>
                        </a:rPr>
                        <a:t> </a:t>
                      </a:r>
                      <a:r>
                        <a:rPr lang="ko-KR" altLang="en-US" sz="1500" baseline="0" dirty="0">
                          <a:solidFill>
                            <a:schemeClr val="bg1">
                              <a:lumMod val="85000"/>
                            </a:schemeClr>
                          </a:solidFill>
                          <a:latin typeface="Arial" panose="020B0604020202020204" pitchFamily="34" charset="0"/>
                        </a:rPr>
                        <a:t>번째 개인키</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196310427"/>
                  </a:ext>
                </a:extLst>
              </a:tr>
            </a:tbl>
          </a:graphicData>
        </a:graphic>
      </p:graphicFrame>
      <p:sp>
        <p:nvSpPr>
          <p:cNvPr id="7" name="직사각형 6">
            <a:extLst>
              <a:ext uri="{FF2B5EF4-FFF2-40B4-BE49-F238E27FC236}">
                <a16:creationId xmlns:a16="http://schemas.microsoft.com/office/drawing/2014/main" id="{6CC68F2B-D2DF-471F-9D67-3C491345E02E}"/>
              </a:ext>
            </a:extLst>
          </p:cNvPr>
          <p:cNvSpPr/>
          <p:nvPr/>
        </p:nvSpPr>
        <p:spPr>
          <a:xfrm>
            <a:off x="534508" y="2448283"/>
            <a:ext cx="8765067" cy="556592"/>
          </a:xfrm>
          <a:prstGeom prst="rect">
            <a:avLst/>
          </a:prstGeom>
          <a:solidFill>
            <a:schemeClr val="bg1">
              <a:lumMod val="85000"/>
            </a:schemeClr>
          </a:solidFill>
          <a:ln w="6350">
            <a:solidFill>
              <a:srgbClr val="3F3F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a:solidFill>
                  <a:srgbClr val="3F3F3F"/>
                </a:solidFill>
              </a:rPr>
              <a:t> m / 44' / </a:t>
            </a:r>
            <a:r>
              <a:rPr lang="en-US" altLang="ko-KR" b="1" dirty="0" err="1">
                <a:solidFill>
                  <a:srgbClr val="3F3F3F"/>
                </a:solidFill>
              </a:rPr>
              <a:t>coin_type</a:t>
            </a:r>
            <a:r>
              <a:rPr lang="en-US" altLang="ko-KR" b="1" dirty="0">
                <a:solidFill>
                  <a:srgbClr val="3F3F3F"/>
                </a:solidFill>
              </a:rPr>
              <a:t>'</a:t>
            </a:r>
            <a:r>
              <a:rPr lang="ko-KR" altLang="en-US" b="1" dirty="0">
                <a:solidFill>
                  <a:srgbClr val="3F3F3F"/>
                </a:solidFill>
              </a:rPr>
              <a:t> </a:t>
            </a:r>
            <a:r>
              <a:rPr lang="en-US" altLang="ko-KR" b="1" dirty="0">
                <a:solidFill>
                  <a:srgbClr val="3F3F3F"/>
                </a:solidFill>
              </a:rPr>
              <a:t>/</a:t>
            </a:r>
            <a:r>
              <a:rPr lang="ko-KR" altLang="en-US" b="1" dirty="0">
                <a:solidFill>
                  <a:srgbClr val="3F3F3F"/>
                </a:solidFill>
              </a:rPr>
              <a:t> </a:t>
            </a:r>
            <a:r>
              <a:rPr lang="en-US" altLang="ko-KR" b="1" dirty="0">
                <a:solidFill>
                  <a:srgbClr val="3F3F3F"/>
                </a:solidFill>
              </a:rPr>
              <a:t>account'</a:t>
            </a:r>
            <a:r>
              <a:rPr lang="ko-KR" altLang="en-US" b="1" dirty="0">
                <a:solidFill>
                  <a:srgbClr val="3F3F3F"/>
                </a:solidFill>
              </a:rPr>
              <a:t> </a:t>
            </a:r>
            <a:r>
              <a:rPr lang="en-US" altLang="ko-KR" b="1" dirty="0">
                <a:solidFill>
                  <a:srgbClr val="3F3F3F"/>
                </a:solidFill>
              </a:rPr>
              <a:t>/</a:t>
            </a:r>
            <a:r>
              <a:rPr lang="ko-KR" altLang="en-US" b="1" dirty="0">
                <a:solidFill>
                  <a:srgbClr val="3F3F3F"/>
                </a:solidFill>
              </a:rPr>
              <a:t> </a:t>
            </a:r>
            <a:r>
              <a:rPr lang="en-US" altLang="ko-KR" b="1" dirty="0">
                <a:solidFill>
                  <a:srgbClr val="3F3F3F"/>
                </a:solidFill>
              </a:rPr>
              <a:t>change</a:t>
            </a:r>
            <a:r>
              <a:rPr lang="ko-KR" altLang="en-US" b="1" dirty="0">
                <a:solidFill>
                  <a:srgbClr val="3F3F3F"/>
                </a:solidFill>
              </a:rPr>
              <a:t> </a:t>
            </a:r>
            <a:r>
              <a:rPr lang="en-US" altLang="ko-KR" b="1" dirty="0">
                <a:solidFill>
                  <a:srgbClr val="3F3F3F"/>
                </a:solidFill>
              </a:rPr>
              <a:t>/</a:t>
            </a:r>
            <a:r>
              <a:rPr lang="ko-KR" altLang="en-US" b="1" dirty="0">
                <a:solidFill>
                  <a:srgbClr val="3F3F3F"/>
                </a:solidFill>
              </a:rPr>
              <a:t> </a:t>
            </a:r>
            <a:r>
              <a:rPr lang="en-US" altLang="ko-KR" b="1" dirty="0" err="1">
                <a:solidFill>
                  <a:srgbClr val="3F3F3F"/>
                </a:solidFill>
              </a:rPr>
              <a:t>address_index</a:t>
            </a:r>
            <a:r>
              <a:rPr lang="en-US" altLang="ko-KR" dirty="0">
                <a:solidFill>
                  <a:srgbClr val="3F3F3F"/>
                </a:solidFill>
              </a:rPr>
              <a:t> </a:t>
            </a:r>
            <a:r>
              <a:rPr lang="en-US" altLang="ko-KR" sz="1400" dirty="0">
                <a:solidFill>
                  <a:srgbClr val="3F3F3F"/>
                </a:solidFill>
              </a:rPr>
              <a:t>( ' : </a:t>
            </a:r>
            <a:r>
              <a:rPr lang="ko-KR" altLang="en-US" sz="1400" dirty="0">
                <a:solidFill>
                  <a:srgbClr val="3F3F3F"/>
                </a:solidFill>
              </a:rPr>
              <a:t>강화 파생 사용</a:t>
            </a:r>
            <a:r>
              <a:rPr lang="en-US" altLang="ko-KR" sz="1400" dirty="0">
                <a:solidFill>
                  <a:srgbClr val="3F3F3F"/>
                </a:solidFill>
              </a:rPr>
              <a:t>)</a:t>
            </a:r>
            <a:endParaRPr lang="ko-KR" altLang="en-US" sz="1400" dirty="0">
              <a:solidFill>
                <a:srgbClr val="3F3F3F"/>
              </a:solidFill>
            </a:endParaRPr>
          </a:p>
        </p:txBody>
      </p:sp>
    </p:spTree>
    <p:extLst>
      <p:ext uri="{BB962C8B-B14F-4D97-AF65-F5344CB8AC3E}">
        <p14:creationId xmlns:p14="http://schemas.microsoft.com/office/powerpoint/2010/main" val="3354483010"/>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4" name="직선 연결선 193">
            <a:extLst>
              <a:ext uri="{FF2B5EF4-FFF2-40B4-BE49-F238E27FC236}">
                <a16:creationId xmlns:a16="http://schemas.microsoft.com/office/drawing/2014/main" id="{1C8B76BC-8DFF-4EAE-AD33-0AB7984C43A6}"/>
              </a:ext>
            </a:extLst>
          </p:cNvPr>
          <p:cNvCxnSpPr/>
          <p:nvPr/>
        </p:nvCxnSpPr>
        <p:spPr>
          <a:xfrm>
            <a:off x="8950558" y="654405"/>
            <a:ext cx="0" cy="5688013"/>
          </a:xfrm>
          <a:prstGeom prst="line">
            <a:avLst/>
          </a:prstGeom>
          <a:ln w="3175">
            <a:solidFill>
              <a:schemeClr val="bg1">
                <a:lumMod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91" name="직선 연결선 190">
            <a:extLst>
              <a:ext uri="{FF2B5EF4-FFF2-40B4-BE49-F238E27FC236}">
                <a16:creationId xmlns:a16="http://schemas.microsoft.com/office/drawing/2014/main" id="{55EA036E-5689-4E4F-8D02-A2FDE7AB396B}"/>
              </a:ext>
            </a:extLst>
          </p:cNvPr>
          <p:cNvCxnSpPr/>
          <p:nvPr/>
        </p:nvCxnSpPr>
        <p:spPr>
          <a:xfrm>
            <a:off x="5115734" y="657225"/>
            <a:ext cx="0" cy="5688013"/>
          </a:xfrm>
          <a:prstGeom prst="line">
            <a:avLst/>
          </a:prstGeom>
          <a:ln w="3175">
            <a:solidFill>
              <a:schemeClr val="bg1">
                <a:lumMod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92" name="직선 연결선 191">
            <a:extLst>
              <a:ext uri="{FF2B5EF4-FFF2-40B4-BE49-F238E27FC236}">
                <a16:creationId xmlns:a16="http://schemas.microsoft.com/office/drawing/2014/main" id="{F4E86B98-0B7B-4170-9AE1-0513E0088D24}"/>
              </a:ext>
            </a:extLst>
          </p:cNvPr>
          <p:cNvCxnSpPr/>
          <p:nvPr/>
        </p:nvCxnSpPr>
        <p:spPr>
          <a:xfrm>
            <a:off x="6375699" y="670944"/>
            <a:ext cx="0" cy="5688013"/>
          </a:xfrm>
          <a:prstGeom prst="line">
            <a:avLst/>
          </a:prstGeom>
          <a:ln w="3175">
            <a:solidFill>
              <a:schemeClr val="bg1">
                <a:lumMod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93" name="직선 연결선 192">
            <a:extLst>
              <a:ext uri="{FF2B5EF4-FFF2-40B4-BE49-F238E27FC236}">
                <a16:creationId xmlns:a16="http://schemas.microsoft.com/office/drawing/2014/main" id="{FAC11864-2102-45FA-BAD3-F1D9A35836B3}"/>
              </a:ext>
            </a:extLst>
          </p:cNvPr>
          <p:cNvCxnSpPr/>
          <p:nvPr/>
        </p:nvCxnSpPr>
        <p:spPr>
          <a:xfrm>
            <a:off x="7741255" y="647812"/>
            <a:ext cx="0" cy="5688013"/>
          </a:xfrm>
          <a:prstGeom prst="line">
            <a:avLst/>
          </a:prstGeom>
          <a:ln w="3175">
            <a:solidFill>
              <a:schemeClr val="bg1">
                <a:lumMod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95" name="직선 연결선 194">
            <a:extLst>
              <a:ext uri="{FF2B5EF4-FFF2-40B4-BE49-F238E27FC236}">
                <a16:creationId xmlns:a16="http://schemas.microsoft.com/office/drawing/2014/main" id="{C702464E-9BCF-48EE-8153-37149AB7B63D}"/>
              </a:ext>
            </a:extLst>
          </p:cNvPr>
          <p:cNvCxnSpPr/>
          <p:nvPr/>
        </p:nvCxnSpPr>
        <p:spPr>
          <a:xfrm>
            <a:off x="10163465" y="670944"/>
            <a:ext cx="0" cy="5688013"/>
          </a:xfrm>
          <a:prstGeom prst="line">
            <a:avLst/>
          </a:prstGeom>
          <a:ln w="3175">
            <a:solidFill>
              <a:schemeClr val="bg1">
                <a:lumMod val="50000"/>
              </a:schemeClr>
            </a:solidFill>
            <a:prstDash val="solid"/>
          </a:ln>
        </p:spPr>
        <p:style>
          <a:lnRef idx="1">
            <a:schemeClr val="accent1"/>
          </a:lnRef>
          <a:fillRef idx="0">
            <a:schemeClr val="accent1"/>
          </a:fillRef>
          <a:effectRef idx="0">
            <a:schemeClr val="accent1"/>
          </a:effectRef>
          <a:fontRef idx="minor">
            <a:schemeClr val="tx1"/>
          </a:fontRef>
        </p:style>
      </p:cxnSp>
      <p:sp>
        <p:nvSpPr>
          <p:cNvPr id="3" name="제목 2">
            <a:extLst>
              <a:ext uri="{FF2B5EF4-FFF2-40B4-BE49-F238E27FC236}">
                <a16:creationId xmlns:a16="http://schemas.microsoft.com/office/drawing/2014/main" id="{87E4F796-1CAE-4360-BED6-0D6E9D2D4539}"/>
              </a:ext>
            </a:extLst>
          </p:cNvPr>
          <p:cNvSpPr>
            <a:spLocks noGrp="1"/>
          </p:cNvSpPr>
          <p:nvPr>
            <p:ph type="title"/>
          </p:nvPr>
        </p:nvSpPr>
        <p:spPr/>
        <p:txBody>
          <a:bodyPr/>
          <a:lstStyle/>
          <a:p>
            <a:r>
              <a:rPr lang="ko-KR" altLang="en-US" dirty="0"/>
              <a:t>지갑 </a:t>
            </a:r>
            <a:r>
              <a:rPr lang="en-US" altLang="ko-KR" dirty="0"/>
              <a:t>[ </a:t>
            </a:r>
            <a:r>
              <a:rPr lang="ko-KR" altLang="en-US" dirty="0"/>
              <a:t>개인키 관리 </a:t>
            </a:r>
            <a:r>
              <a:rPr lang="en-US" altLang="ko-KR" dirty="0"/>
              <a:t>]</a:t>
            </a:r>
            <a:endParaRPr lang="ko-KR" altLang="en-US" dirty="0"/>
          </a:p>
        </p:txBody>
      </p:sp>
      <p:sp>
        <p:nvSpPr>
          <p:cNvPr id="16" name="TextBox 15">
            <a:extLst>
              <a:ext uri="{FF2B5EF4-FFF2-40B4-BE49-F238E27FC236}">
                <a16:creationId xmlns:a16="http://schemas.microsoft.com/office/drawing/2014/main" id="{D4144944-D6A9-4ED1-8DB9-CBCA734F8686}"/>
              </a:ext>
            </a:extLst>
          </p:cNvPr>
          <p:cNvSpPr txBox="1"/>
          <p:nvPr/>
        </p:nvSpPr>
        <p:spPr>
          <a:xfrm>
            <a:off x="1952656" y="3360208"/>
            <a:ext cx="1067920" cy="646331"/>
          </a:xfrm>
          <a:prstGeom prst="rect">
            <a:avLst/>
          </a:prstGeom>
          <a:noFill/>
        </p:spPr>
        <p:txBody>
          <a:bodyPr wrap="none" rtlCol="0">
            <a:spAutoFit/>
          </a:bodyPr>
          <a:lstStyle/>
          <a:p>
            <a:pPr algn="ctr"/>
            <a:r>
              <a:rPr lang="en-US" altLang="ko-KR" sz="2000" dirty="0">
                <a:solidFill>
                  <a:schemeClr val="bg1">
                    <a:lumMod val="85000"/>
                  </a:schemeClr>
                </a:solidFill>
                <a:latin typeface="Arial" panose="020B0604020202020204" pitchFamily="34" charset="0"/>
              </a:rPr>
              <a:t>Entropy</a:t>
            </a:r>
          </a:p>
          <a:p>
            <a:pPr algn="ctr"/>
            <a:r>
              <a:rPr lang="en-US" altLang="ko-KR" sz="1600" dirty="0">
                <a:solidFill>
                  <a:schemeClr val="bg1">
                    <a:lumMod val="85000"/>
                  </a:schemeClr>
                </a:solidFill>
                <a:latin typeface="Arial" panose="020B0604020202020204" pitchFamily="34" charset="0"/>
              </a:rPr>
              <a:t>(128 bits)</a:t>
            </a:r>
          </a:p>
        </p:txBody>
      </p:sp>
      <p:sp>
        <p:nvSpPr>
          <p:cNvPr id="17" name="TextBox 16">
            <a:extLst>
              <a:ext uri="{FF2B5EF4-FFF2-40B4-BE49-F238E27FC236}">
                <a16:creationId xmlns:a16="http://schemas.microsoft.com/office/drawing/2014/main" id="{5489364B-0917-4160-985B-A8AC8AF3DC5D}"/>
              </a:ext>
            </a:extLst>
          </p:cNvPr>
          <p:cNvSpPr txBox="1"/>
          <p:nvPr/>
        </p:nvSpPr>
        <p:spPr>
          <a:xfrm>
            <a:off x="3342427" y="3267604"/>
            <a:ext cx="1675772" cy="830997"/>
          </a:xfrm>
          <a:prstGeom prst="rect">
            <a:avLst/>
          </a:prstGeom>
          <a:noFill/>
        </p:spPr>
        <p:txBody>
          <a:bodyPr wrap="square" lIns="36000" rIns="126000" rtlCol="0">
            <a:spAutoFit/>
          </a:bodyPr>
          <a:lstStyle/>
          <a:p>
            <a:pPr algn="ctr"/>
            <a:r>
              <a:rPr lang="en-US" altLang="ko-KR" sz="2000" dirty="0">
                <a:solidFill>
                  <a:schemeClr val="bg1">
                    <a:lumMod val="85000"/>
                  </a:schemeClr>
                </a:solidFill>
                <a:latin typeface="Arial" panose="020B0604020202020204" pitchFamily="34" charset="0"/>
              </a:rPr>
              <a:t> Master Key</a:t>
            </a:r>
          </a:p>
          <a:p>
            <a:pPr algn="ctr"/>
            <a:r>
              <a:rPr lang="en-US" altLang="ko-KR" sz="1400" dirty="0">
                <a:solidFill>
                  <a:schemeClr val="bg1">
                    <a:lumMod val="85000"/>
                  </a:schemeClr>
                </a:solidFill>
                <a:latin typeface="Arial" panose="020B0604020202020204" pitchFamily="34" charset="0"/>
              </a:rPr>
              <a:t>m (256 bits)</a:t>
            </a:r>
            <a:br>
              <a:rPr lang="en-US" altLang="ko-KR" sz="1400" dirty="0">
                <a:solidFill>
                  <a:schemeClr val="bg1">
                    <a:lumMod val="85000"/>
                  </a:schemeClr>
                </a:solidFill>
                <a:latin typeface="Arial" panose="020B0604020202020204" pitchFamily="34" charset="0"/>
              </a:rPr>
            </a:br>
            <a:r>
              <a:rPr lang="en-US" altLang="ko-KR" sz="1400" dirty="0" err="1">
                <a:solidFill>
                  <a:schemeClr val="bg1">
                    <a:lumMod val="85000"/>
                  </a:schemeClr>
                </a:solidFill>
                <a:latin typeface="Arial" panose="020B0604020202020204" pitchFamily="34" charset="0"/>
              </a:rPr>
              <a:t>chaincode</a:t>
            </a:r>
            <a:r>
              <a:rPr lang="en-US" altLang="ko-KR" sz="1400" dirty="0">
                <a:solidFill>
                  <a:schemeClr val="bg1">
                    <a:lumMod val="85000"/>
                  </a:schemeClr>
                </a:solidFill>
                <a:latin typeface="Arial" panose="020B0604020202020204" pitchFamily="34" charset="0"/>
              </a:rPr>
              <a:t>(256bits)</a:t>
            </a:r>
          </a:p>
        </p:txBody>
      </p:sp>
      <p:sp>
        <p:nvSpPr>
          <p:cNvPr id="18" name="TextBox 17">
            <a:extLst>
              <a:ext uri="{FF2B5EF4-FFF2-40B4-BE49-F238E27FC236}">
                <a16:creationId xmlns:a16="http://schemas.microsoft.com/office/drawing/2014/main" id="{DC4353A5-A747-4952-A028-C15F244DB75D}"/>
              </a:ext>
            </a:extLst>
          </p:cNvPr>
          <p:cNvSpPr txBox="1"/>
          <p:nvPr/>
        </p:nvSpPr>
        <p:spPr>
          <a:xfrm>
            <a:off x="1668122" y="671463"/>
            <a:ext cx="1636987" cy="400110"/>
          </a:xfrm>
          <a:prstGeom prst="rect">
            <a:avLst/>
          </a:prstGeom>
          <a:noFill/>
        </p:spPr>
        <p:txBody>
          <a:bodyPr wrap="none" rtlCol="0">
            <a:spAutoFit/>
          </a:bodyPr>
          <a:lstStyle/>
          <a:p>
            <a:pPr algn="ctr"/>
            <a:r>
              <a:rPr lang="en-US" altLang="ko-KR" sz="2000" dirty="0">
                <a:solidFill>
                  <a:schemeClr val="bg1">
                    <a:lumMod val="85000"/>
                  </a:schemeClr>
                </a:solidFill>
                <a:latin typeface="Arial" panose="020B0604020202020204" pitchFamily="34" charset="0"/>
              </a:rPr>
              <a:t>Master Seed</a:t>
            </a:r>
          </a:p>
        </p:txBody>
      </p:sp>
      <p:sp>
        <p:nvSpPr>
          <p:cNvPr id="19" name="TextBox 18">
            <a:extLst>
              <a:ext uri="{FF2B5EF4-FFF2-40B4-BE49-F238E27FC236}">
                <a16:creationId xmlns:a16="http://schemas.microsoft.com/office/drawing/2014/main" id="{D344B481-28CA-41E4-8950-C5B4D93D5107}"/>
              </a:ext>
            </a:extLst>
          </p:cNvPr>
          <p:cNvSpPr txBox="1"/>
          <p:nvPr/>
        </p:nvSpPr>
        <p:spPr>
          <a:xfrm>
            <a:off x="5178631" y="671463"/>
            <a:ext cx="1160895" cy="400110"/>
          </a:xfrm>
          <a:prstGeom prst="rect">
            <a:avLst/>
          </a:prstGeom>
          <a:noFill/>
        </p:spPr>
        <p:txBody>
          <a:bodyPr wrap="none" rtlCol="0">
            <a:spAutoFit/>
          </a:bodyPr>
          <a:lstStyle/>
          <a:p>
            <a:pPr algn="ctr"/>
            <a:r>
              <a:rPr lang="en-US" altLang="ko-KR" sz="2000" dirty="0">
                <a:solidFill>
                  <a:schemeClr val="bg1">
                    <a:lumMod val="85000"/>
                  </a:schemeClr>
                </a:solidFill>
                <a:latin typeface="Arial" panose="020B0604020202020204" pitchFamily="34" charset="0"/>
              </a:rPr>
              <a:t>purpose'</a:t>
            </a:r>
          </a:p>
        </p:txBody>
      </p:sp>
      <p:sp>
        <p:nvSpPr>
          <p:cNvPr id="20" name="TextBox 19">
            <a:extLst>
              <a:ext uri="{FF2B5EF4-FFF2-40B4-BE49-F238E27FC236}">
                <a16:creationId xmlns:a16="http://schemas.microsoft.com/office/drawing/2014/main" id="{B605C7F5-09D6-400F-A282-E7F86ED0668D}"/>
              </a:ext>
            </a:extLst>
          </p:cNvPr>
          <p:cNvSpPr txBox="1"/>
          <p:nvPr/>
        </p:nvSpPr>
        <p:spPr>
          <a:xfrm>
            <a:off x="6400887" y="671463"/>
            <a:ext cx="1332416" cy="400110"/>
          </a:xfrm>
          <a:prstGeom prst="rect">
            <a:avLst/>
          </a:prstGeom>
          <a:noFill/>
        </p:spPr>
        <p:txBody>
          <a:bodyPr wrap="none" rtlCol="0">
            <a:spAutoFit/>
          </a:bodyPr>
          <a:lstStyle/>
          <a:p>
            <a:pPr algn="ctr"/>
            <a:r>
              <a:rPr lang="en-US" altLang="ko-KR" sz="2000" dirty="0" err="1">
                <a:solidFill>
                  <a:schemeClr val="bg1">
                    <a:lumMod val="85000"/>
                  </a:schemeClr>
                </a:solidFill>
                <a:latin typeface="Arial" panose="020B0604020202020204" pitchFamily="34" charset="0"/>
              </a:rPr>
              <a:t>coin_type</a:t>
            </a:r>
            <a:r>
              <a:rPr lang="en-US" altLang="ko-KR" sz="2000" dirty="0">
                <a:solidFill>
                  <a:schemeClr val="bg1">
                    <a:lumMod val="85000"/>
                  </a:schemeClr>
                </a:solidFill>
                <a:latin typeface="Arial" panose="020B0604020202020204" pitchFamily="34" charset="0"/>
              </a:rPr>
              <a:t>'</a:t>
            </a:r>
          </a:p>
        </p:txBody>
      </p:sp>
      <p:sp>
        <p:nvSpPr>
          <p:cNvPr id="21" name="TextBox 20">
            <a:extLst>
              <a:ext uri="{FF2B5EF4-FFF2-40B4-BE49-F238E27FC236}">
                <a16:creationId xmlns:a16="http://schemas.microsoft.com/office/drawing/2014/main" id="{D61C5EAE-F6C4-48B8-A8BE-FBE07AB1DD59}"/>
              </a:ext>
            </a:extLst>
          </p:cNvPr>
          <p:cNvSpPr txBox="1"/>
          <p:nvPr/>
        </p:nvSpPr>
        <p:spPr>
          <a:xfrm>
            <a:off x="7794664" y="671463"/>
            <a:ext cx="1132041" cy="400110"/>
          </a:xfrm>
          <a:prstGeom prst="rect">
            <a:avLst/>
          </a:prstGeom>
          <a:noFill/>
        </p:spPr>
        <p:txBody>
          <a:bodyPr wrap="none" rtlCol="0">
            <a:spAutoFit/>
          </a:bodyPr>
          <a:lstStyle/>
          <a:p>
            <a:pPr algn="ctr"/>
            <a:r>
              <a:rPr lang="en-US" altLang="ko-KR" sz="2000" dirty="0">
                <a:solidFill>
                  <a:srgbClr val="EF296B"/>
                </a:solidFill>
                <a:latin typeface="Arial" panose="020B0604020202020204" pitchFamily="34" charset="0"/>
              </a:rPr>
              <a:t>account'</a:t>
            </a:r>
          </a:p>
        </p:txBody>
      </p:sp>
      <p:sp>
        <p:nvSpPr>
          <p:cNvPr id="24" name="TextBox 23">
            <a:extLst>
              <a:ext uri="{FF2B5EF4-FFF2-40B4-BE49-F238E27FC236}">
                <a16:creationId xmlns:a16="http://schemas.microsoft.com/office/drawing/2014/main" id="{7C5F371E-B854-4347-A9BF-83EE5273D684}"/>
              </a:ext>
            </a:extLst>
          </p:cNvPr>
          <p:cNvSpPr txBox="1"/>
          <p:nvPr/>
        </p:nvSpPr>
        <p:spPr>
          <a:xfrm>
            <a:off x="239079" y="671463"/>
            <a:ext cx="1367682" cy="707886"/>
          </a:xfrm>
          <a:prstGeom prst="rect">
            <a:avLst/>
          </a:prstGeom>
          <a:noFill/>
        </p:spPr>
        <p:txBody>
          <a:bodyPr wrap="none" rtlCol="0">
            <a:spAutoFit/>
          </a:bodyPr>
          <a:lstStyle/>
          <a:p>
            <a:pPr algn="ctr"/>
            <a:r>
              <a:rPr lang="en-US" altLang="ko-KR" sz="2000" dirty="0">
                <a:solidFill>
                  <a:schemeClr val="bg1">
                    <a:lumMod val="85000"/>
                  </a:schemeClr>
                </a:solidFill>
                <a:latin typeface="Arial" panose="020B0604020202020204" pitchFamily="34" charset="0"/>
              </a:rPr>
              <a:t>Mnemonic</a:t>
            </a:r>
          </a:p>
          <a:p>
            <a:pPr algn="ctr"/>
            <a:r>
              <a:rPr lang="en-US" altLang="ko-KR" sz="2000" dirty="0">
                <a:solidFill>
                  <a:schemeClr val="bg1">
                    <a:lumMod val="85000"/>
                  </a:schemeClr>
                </a:solidFill>
                <a:latin typeface="Arial" panose="020B0604020202020204" pitchFamily="34" charset="0"/>
              </a:rPr>
              <a:t>Code</a:t>
            </a:r>
          </a:p>
        </p:txBody>
      </p:sp>
      <p:sp>
        <p:nvSpPr>
          <p:cNvPr id="25" name="TextBox 24">
            <a:extLst>
              <a:ext uri="{FF2B5EF4-FFF2-40B4-BE49-F238E27FC236}">
                <a16:creationId xmlns:a16="http://schemas.microsoft.com/office/drawing/2014/main" id="{CC8DB8A3-963B-4EBE-9991-75A896F4D43A}"/>
              </a:ext>
            </a:extLst>
          </p:cNvPr>
          <p:cNvSpPr txBox="1"/>
          <p:nvPr/>
        </p:nvSpPr>
        <p:spPr>
          <a:xfrm>
            <a:off x="8988066" y="671463"/>
            <a:ext cx="1026243" cy="400110"/>
          </a:xfrm>
          <a:prstGeom prst="rect">
            <a:avLst/>
          </a:prstGeom>
          <a:noFill/>
        </p:spPr>
        <p:txBody>
          <a:bodyPr wrap="none" rtlCol="0">
            <a:spAutoFit/>
          </a:bodyPr>
          <a:lstStyle/>
          <a:p>
            <a:pPr algn="ctr"/>
            <a:r>
              <a:rPr lang="en-US" altLang="ko-KR" sz="2000" dirty="0">
                <a:solidFill>
                  <a:srgbClr val="00D35A"/>
                </a:solidFill>
                <a:latin typeface="Arial" panose="020B0604020202020204" pitchFamily="34" charset="0"/>
              </a:rPr>
              <a:t>change</a:t>
            </a:r>
          </a:p>
        </p:txBody>
      </p:sp>
      <p:sp>
        <p:nvSpPr>
          <p:cNvPr id="26" name="TextBox 25">
            <a:extLst>
              <a:ext uri="{FF2B5EF4-FFF2-40B4-BE49-F238E27FC236}">
                <a16:creationId xmlns:a16="http://schemas.microsoft.com/office/drawing/2014/main" id="{C6D46795-4214-4AA8-8279-C379C0213DC9}"/>
              </a:ext>
            </a:extLst>
          </p:cNvPr>
          <p:cNvSpPr txBox="1"/>
          <p:nvPr/>
        </p:nvSpPr>
        <p:spPr>
          <a:xfrm>
            <a:off x="10059310" y="671463"/>
            <a:ext cx="1886118" cy="400110"/>
          </a:xfrm>
          <a:prstGeom prst="rect">
            <a:avLst/>
          </a:prstGeom>
          <a:noFill/>
        </p:spPr>
        <p:txBody>
          <a:bodyPr wrap="none" rIns="54000" rtlCol="0">
            <a:spAutoFit/>
          </a:bodyPr>
          <a:lstStyle/>
          <a:p>
            <a:pPr algn="ctr"/>
            <a:r>
              <a:rPr lang="en-US" altLang="ko-KR" sz="2000" dirty="0">
                <a:solidFill>
                  <a:schemeClr val="bg1">
                    <a:lumMod val="85000"/>
                  </a:schemeClr>
                </a:solidFill>
                <a:latin typeface="Arial" panose="020B0604020202020204" pitchFamily="34" charset="0"/>
              </a:rPr>
              <a:t> </a:t>
            </a:r>
            <a:r>
              <a:rPr lang="en-US" altLang="ko-KR" sz="2000" dirty="0" err="1">
                <a:solidFill>
                  <a:schemeClr val="bg1">
                    <a:lumMod val="85000"/>
                  </a:schemeClr>
                </a:solidFill>
                <a:latin typeface="Arial" panose="020B0604020202020204" pitchFamily="34" charset="0"/>
              </a:rPr>
              <a:t>address_index</a:t>
            </a:r>
            <a:endParaRPr lang="en-US" altLang="ko-KR" sz="2000" dirty="0">
              <a:solidFill>
                <a:schemeClr val="bg1">
                  <a:lumMod val="85000"/>
                </a:schemeClr>
              </a:solidFill>
              <a:latin typeface="Arial" panose="020B0604020202020204" pitchFamily="34" charset="0"/>
            </a:endParaRPr>
          </a:p>
        </p:txBody>
      </p:sp>
      <p:sp>
        <p:nvSpPr>
          <p:cNvPr id="27" name="TextBox 26">
            <a:extLst>
              <a:ext uri="{FF2B5EF4-FFF2-40B4-BE49-F238E27FC236}">
                <a16:creationId xmlns:a16="http://schemas.microsoft.com/office/drawing/2014/main" id="{832884F2-22F9-44DF-8881-F43B6EDF7B16}"/>
              </a:ext>
            </a:extLst>
          </p:cNvPr>
          <p:cNvSpPr txBox="1"/>
          <p:nvPr/>
        </p:nvSpPr>
        <p:spPr>
          <a:xfrm>
            <a:off x="3416163" y="671463"/>
            <a:ext cx="1651413" cy="400110"/>
          </a:xfrm>
          <a:prstGeom prst="rect">
            <a:avLst/>
          </a:prstGeom>
          <a:noFill/>
        </p:spPr>
        <p:txBody>
          <a:bodyPr wrap="none" rtlCol="0">
            <a:spAutoFit/>
          </a:bodyPr>
          <a:lstStyle/>
          <a:p>
            <a:pPr algn="ctr"/>
            <a:r>
              <a:rPr lang="en-US" altLang="ko-KR" sz="2000" dirty="0">
                <a:solidFill>
                  <a:schemeClr val="bg1">
                    <a:lumMod val="85000"/>
                  </a:schemeClr>
                </a:solidFill>
                <a:latin typeface="Arial" panose="020B0604020202020204" pitchFamily="34" charset="0"/>
              </a:rPr>
              <a:t>Master Node</a:t>
            </a:r>
          </a:p>
        </p:txBody>
      </p:sp>
      <p:sp>
        <p:nvSpPr>
          <p:cNvPr id="28" name="TextBox 27">
            <a:extLst>
              <a:ext uri="{FF2B5EF4-FFF2-40B4-BE49-F238E27FC236}">
                <a16:creationId xmlns:a16="http://schemas.microsoft.com/office/drawing/2014/main" id="{245A3993-2F64-4A23-B85A-67FA91E374F5}"/>
              </a:ext>
            </a:extLst>
          </p:cNvPr>
          <p:cNvSpPr txBox="1"/>
          <p:nvPr/>
        </p:nvSpPr>
        <p:spPr>
          <a:xfrm>
            <a:off x="5395035" y="3497336"/>
            <a:ext cx="740908" cy="369332"/>
          </a:xfrm>
          <a:prstGeom prst="rect">
            <a:avLst/>
          </a:prstGeom>
          <a:noFill/>
        </p:spPr>
        <p:txBody>
          <a:bodyPr wrap="none" rtlCol="0">
            <a:spAutoFit/>
          </a:bodyPr>
          <a:lstStyle/>
          <a:p>
            <a:pPr algn="ctr"/>
            <a:r>
              <a:rPr lang="en-US" altLang="ko-KR" dirty="0">
                <a:solidFill>
                  <a:schemeClr val="bg1">
                    <a:lumMod val="85000"/>
                  </a:schemeClr>
                </a:solidFill>
                <a:latin typeface="Arial" panose="020B0604020202020204" pitchFamily="34" charset="0"/>
              </a:rPr>
              <a:t>m/44'</a:t>
            </a:r>
          </a:p>
        </p:txBody>
      </p:sp>
      <p:sp>
        <p:nvSpPr>
          <p:cNvPr id="29" name="TextBox 28">
            <a:extLst>
              <a:ext uri="{FF2B5EF4-FFF2-40B4-BE49-F238E27FC236}">
                <a16:creationId xmlns:a16="http://schemas.microsoft.com/office/drawing/2014/main" id="{DBCFFA9C-AC1A-438B-B041-186EB057CBC1}"/>
              </a:ext>
            </a:extLst>
          </p:cNvPr>
          <p:cNvSpPr txBox="1"/>
          <p:nvPr/>
        </p:nvSpPr>
        <p:spPr>
          <a:xfrm>
            <a:off x="5637089" y="2940493"/>
            <a:ext cx="256801" cy="369332"/>
          </a:xfrm>
          <a:prstGeom prst="rect">
            <a:avLst/>
          </a:prstGeom>
          <a:noFill/>
        </p:spPr>
        <p:txBody>
          <a:bodyPr wrap="none" rtlCol="0">
            <a:spAutoFit/>
          </a:bodyPr>
          <a:lstStyle/>
          <a:p>
            <a:pPr algn="ctr"/>
            <a:r>
              <a:rPr lang="en-US" altLang="ko-KR" dirty="0">
                <a:solidFill>
                  <a:schemeClr val="bg1">
                    <a:lumMod val="85000"/>
                  </a:schemeClr>
                </a:solidFill>
                <a:latin typeface="Arial" panose="020B0604020202020204" pitchFamily="34" charset="0"/>
              </a:rPr>
              <a:t>⋮</a:t>
            </a:r>
          </a:p>
        </p:txBody>
      </p:sp>
      <p:sp>
        <p:nvSpPr>
          <p:cNvPr id="30" name="TextBox 29">
            <a:extLst>
              <a:ext uri="{FF2B5EF4-FFF2-40B4-BE49-F238E27FC236}">
                <a16:creationId xmlns:a16="http://schemas.microsoft.com/office/drawing/2014/main" id="{5E1A177B-48EB-480E-8F82-39CABDF88CDA}"/>
              </a:ext>
            </a:extLst>
          </p:cNvPr>
          <p:cNvSpPr txBox="1"/>
          <p:nvPr/>
        </p:nvSpPr>
        <p:spPr>
          <a:xfrm>
            <a:off x="5637089" y="4359939"/>
            <a:ext cx="256801" cy="369332"/>
          </a:xfrm>
          <a:prstGeom prst="rect">
            <a:avLst/>
          </a:prstGeom>
          <a:noFill/>
        </p:spPr>
        <p:txBody>
          <a:bodyPr wrap="none" rtlCol="0">
            <a:spAutoFit/>
          </a:bodyPr>
          <a:lstStyle/>
          <a:p>
            <a:pPr algn="ctr"/>
            <a:r>
              <a:rPr lang="en-US" altLang="ko-KR" dirty="0">
                <a:solidFill>
                  <a:schemeClr val="bg1">
                    <a:lumMod val="85000"/>
                  </a:schemeClr>
                </a:solidFill>
                <a:latin typeface="Arial" panose="020B0604020202020204" pitchFamily="34" charset="0"/>
              </a:rPr>
              <a:t>⋮</a:t>
            </a:r>
          </a:p>
        </p:txBody>
      </p:sp>
      <p:sp>
        <p:nvSpPr>
          <p:cNvPr id="32" name="TextBox 31">
            <a:extLst>
              <a:ext uri="{FF2B5EF4-FFF2-40B4-BE49-F238E27FC236}">
                <a16:creationId xmlns:a16="http://schemas.microsoft.com/office/drawing/2014/main" id="{677EC611-7501-4E1E-992C-5E1F7B335B56}"/>
              </a:ext>
            </a:extLst>
          </p:cNvPr>
          <p:cNvSpPr txBox="1"/>
          <p:nvPr/>
        </p:nvSpPr>
        <p:spPr>
          <a:xfrm>
            <a:off x="6541339" y="2864684"/>
            <a:ext cx="889987" cy="338554"/>
          </a:xfrm>
          <a:prstGeom prst="rect">
            <a:avLst/>
          </a:prstGeom>
          <a:noFill/>
        </p:spPr>
        <p:txBody>
          <a:bodyPr wrap="none" rtlCol="0">
            <a:spAutoFit/>
          </a:bodyPr>
          <a:lstStyle/>
          <a:p>
            <a:r>
              <a:rPr lang="en-US" altLang="ko-KR" sz="1600" dirty="0">
                <a:solidFill>
                  <a:schemeClr val="bg1">
                    <a:lumMod val="85000"/>
                  </a:schemeClr>
                </a:solidFill>
                <a:latin typeface="Arial" panose="020B0604020202020204" pitchFamily="34" charset="0"/>
              </a:rPr>
              <a:t>m/44'/</a:t>
            </a:r>
            <a:r>
              <a:rPr lang="en-US" altLang="ko-KR" sz="1600" dirty="0">
                <a:solidFill>
                  <a:srgbClr val="FFC700"/>
                </a:solidFill>
                <a:latin typeface="Arial" panose="020B0604020202020204" pitchFamily="34" charset="0"/>
              </a:rPr>
              <a:t>0'</a:t>
            </a:r>
          </a:p>
        </p:txBody>
      </p:sp>
      <p:sp>
        <p:nvSpPr>
          <p:cNvPr id="33" name="TextBox 32">
            <a:extLst>
              <a:ext uri="{FF2B5EF4-FFF2-40B4-BE49-F238E27FC236}">
                <a16:creationId xmlns:a16="http://schemas.microsoft.com/office/drawing/2014/main" id="{064C4AD0-63DC-4479-9462-5D2F2C4B8B70}"/>
              </a:ext>
            </a:extLst>
          </p:cNvPr>
          <p:cNvSpPr txBox="1"/>
          <p:nvPr/>
        </p:nvSpPr>
        <p:spPr>
          <a:xfrm>
            <a:off x="6541339" y="3969318"/>
            <a:ext cx="1003801" cy="338554"/>
          </a:xfrm>
          <a:prstGeom prst="rect">
            <a:avLst/>
          </a:prstGeom>
          <a:noFill/>
        </p:spPr>
        <p:txBody>
          <a:bodyPr wrap="none" rtlCol="0">
            <a:spAutoFit/>
          </a:bodyPr>
          <a:lstStyle/>
          <a:p>
            <a:r>
              <a:rPr lang="en-US" altLang="ko-KR" sz="1600" dirty="0">
                <a:solidFill>
                  <a:schemeClr val="bg1">
                    <a:lumMod val="85000"/>
                  </a:schemeClr>
                </a:solidFill>
                <a:latin typeface="Arial" panose="020B0604020202020204" pitchFamily="34" charset="0"/>
              </a:rPr>
              <a:t>m/44'/</a:t>
            </a:r>
            <a:r>
              <a:rPr lang="en-US" altLang="ko-KR" sz="1600" dirty="0">
                <a:solidFill>
                  <a:srgbClr val="B99FFF"/>
                </a:solidFill>
                <a:latin typeface="Arial" panose="020B0604020202020204" pitchFamily="34" charset="0"/>
              </a:rPr>
              <a:t>60'</a:t>
            </a:r>
          </a:p>
        </p:txBody>
      </p:sp>
      <p:sp>
        <p:nvSpPr>
          <p:cNvPr id="34" name="TextBox 33">
            <a:extLst>
              <a:ext uri="{FF2B5EF4-FFF2-40B4-BE49-F238E27FC236}">
                <a16:creationId xmlns:a16="http://schemas.microsoft.com/office/drawing/2014/main" id="{D5CB4BB6-3AD6-4FFA-B907-948A0847E7D9}"/>
              </a:ext>
            </a:extLst>
          </p:cNvPr>
          <p:cNvSpPr txBox="1"/>
          <p:nvPr/>
        </p:nvSpPr>
        <p:spPr>
          <a:xfrm>
            <a:off x="6863189" y="3417001"/>
            <a:ext cx="248786" cy="338554"/>
          </a:xfrm>
          <a:prstGeom prst="rect">
            <a:avLst/>
          </a:prstGeom>
          <a:noFill/>
        </p:spPr>
        <p:txBody>
          <a:bodyPr wrap="none" rtlCol="0">
            <a:spAutoFit/>
          </a:bodyPr>
          <a:lstStyle/>
          <a:p>
            <a:pPr algn="ctr"/>
            <a:r>
              <a:rPr lang="en-US" altLang="ko-KR" sz="1600" dirty="0">
                <a:solidFill>
                  <a:schemeClr val="bg1">
                    <a:lumMod val="85000"/>
                  </a:schemeClr>
                </a:solidFill>
                <a:latin typeface="Arial" panose="020B0604020202020204" pitchFamily="34" charset="0"/>
              </a:rPr>
              <a:t>⋮</a:t>
            </a:r>
          </a:p>
        </p:txBody>
      </p:sp>
      <p:sp>
        <p:nvSpPr>
          <p:cNvPr id="40" name="TextBox 39">
            <a:extLst>
              <a:ext uri="{FF2B5EF4-FFF2-40B4-BE49-F238E27FC236}">
                <a16:creationId xmlns:a16="http://schemas.microsoft.com/office/drawing/2014/main" id="{0A7E8A8D-74EF-477A-B935-796E714DD956}"/>
              </a:ext>
            </a:extLst>
          </p:cNvPr>
          <p:cNvSpPr txBox="1"/>
          <p:nvPr/>
        </p:nvSpPr>
        <p:spPr>
          <a:xfrm>
            <a:off x="7877720" y="2639225"/>
            <a:ext cx="943553" cy="307777"/>
          </a:xfrm>
          <a:prstGeom prst="rect">
            <a:avLst/>
          </a:prstGeom>
          <a:noFill/>
        </p:spPr>
        <p:txBody>
          <a:bodyPr wrap="none" lIns="54000" rtlCol="0">
            <a:spAutoFit/>
          </a:bodyPr>
          <a:lstStyle/>
          <a:p>
            <a:r>
              <a:rPr lang="en-US" altLang="ko-KR" sz="1400" dirty="0">
                <a:solidFill>
                  <a:schemeClr val="bg1">
                    <a:lumMod val="85000"/>
                  </a:schemeClr>
                </a:solidFill>
                <a:latin typeface="Arial" panose="020B0604020202020204" pitchFamily="34" charset="0"/>
              </a:rPr>
              <a:t>m/44'/</a:t>
            </a:r>
            <a:r>
              <a:rPr lang="en-US" altLang="ko-KR" sz="1400" dirty="0">
                <a:solidFill>
                  <a:srgbClr val="FFC700"/>
                </a:solidFill>
                <a:latin typeface="Arial" panose="020B0604020202020204" pitchFamily="34" charset="0"/>
              </a:rPr>
              <a:t>0'</a:t>
            </a:r>
            <a:r>
              <a:rPr lang="en-US" altLang="ko-KR" sz="1400" dirty="0">
                <a:solidFill>
                  <a:schemeClr val="bg1">
                    <a:lumMod val="85000"/>
                  </a:schemeClr>
                </a:solidFill>
                <a:latin typeface="Arial" panose="020B0604020202020204" pitchFamily="34" charset="0"/>
              </a:rPr>
              <a:t>/</a:t>
            </a:r>
            <a:r>
              <a:rPr lang="en-US" altLang="ko-KR" sz="1400" dirty="0">
                <a:solidFill>
                  <a:srgbClr val="EF296B"/>
                </a:solidFill>
                <a:latin typeface="Arial" panose="020B0604020202020204" pitchFamily="34" charset="0"/>
              </a:rPr>
              <a:t>0'</a:t>
            </a:r>
          </a:p>
        </p:txBody>
      </p:sp>
      <p:sp>
        <p:nvSpPr>
          <p:cNvPr id="41" name="TextBox 40">
            <a:extLst>
              <a:ext uri="{FF2B5EF4-FFF2-40B4-BE49-F238E27FC236}">
                <a16:creationId xmlns:a16="http://schemas.microsoft.com/office/drawing/2014/main" id="{4413E8FF-28E8-4FA8-932E-153797A6A6DB}"/>
              </a:ext>
            </a:extLst>
          </p:cNvPr>
          <p:cNvSpPr txBox="1"/>
          <p:nvPr/>
        </p:nvSpPr>
        <p:spPr>
          <a:xfrm>
            <a:off x="7877720" y="3680737"/>
            <a:ext cx="1005134" cy="307777"/>
          </a:xfrm>
          <a:prstGeom prst="rect">
            <a:avLst/>
          </a:prstGeom>
          <a:noFill/>
        </p:spPr>
        <p:txBody>
          <a:bodyPr wrap="none" lIns="54000" rIns="54000" rtlCol="0">
            <a:spAutoFit/>
          </a:bodyPr>
          <a:lstStyle/>
          <a:p>
            <a:r>
              <a:rPr lang="en-US" altLang="ko-KR" sz="1400" dirty="0">
                <a:solidFill>
                  <a:schemeClr val="bg1">
                    <a:lumMod val="85000"/>
                  </a:schemeClr>
                </a:solidFill>
                <a:latin typeface="Arial" panose="020B0604020202020204" pitchFamily="34" charset="0"/>
              </a:rPr>
              <a:t>m/44'/</a:t>
            </a:r>
            <a:r>
              <a:rPr lang="en-US" altLang="ko-KR" sz="1400" dirty="0">
                <a:solidFill>
                  <a:srgbClr val="B99FFF"/>
                </a:solidFill>
                <a:latin typeface="Arial" panose="020B0604020202020204" pitchFamily="34" charset="0"/>
              </a:rPr>
              <a:t>60'</a:t>
            </a:r>
            <a:r>
              <a:rPr lang="en-US" altLang="ko-KR" sz="1400" dirty="0">
                <a:solidFill>
                  <a:schemeClr val="bg1">
                    <a:lumMod val="85000"/>
                  </a:schemeClr>
                </a:solidFill>
                <a:latin typeface="Arial" panose="020B0604020202020204" pitchFamily="34" charset="0"/>
              </a:rPr>
              <a:t>/</a:t>
            </a:r>
            <a:r>
              <a:rPr lang="en-US" altLang="ko-KR" sz="1400" dirty="0">
                <a:solidFill>
                  <a:srgbClr val="EF296B"/>
                </a:solidFill>
                <a:latin typeface="Arial" panose="020B0604020202020204" pitchFamily="34" charset="0"/>
              </a:rPr>
              <a:t>0'</a:t>
            </a:r>
            <a:endParaRPr lang="en-US" altLang="ko-KR" sz="1400" dirty="0">
              <a:solidFill>
                <a:schemeClr val="bg1">
                  <a:lumMod val="85000"/>
                </a:schemeClr>
              </a:solidFill>
              <a:latin typeface="Arial" panose="020B0604020202020204" pitchFamily="34" charset="0"/>
            </a:endParaRPr>
          </a:p>
        </p:txBody>
      </p:sp>
      <p:sp>
        <p:nvSpPr>
          <p:cNvPr id="42" name="TextBox 41">
            <a:extLst>
              <a:ext uri="{FF2B5EF4-FFF2-40B4-BE49-F238E27FC236}">
                <a16:creationId xmlns:a16="http://schemas.microsoft.com/office/drawing/2014/main" id="{2F2AF533-FD1B-4160-8DF6-E52FAC16C8DB}"/>
              </a:ext>
            </a:extLst>
          </p:cNvPr>
          <p:cNvSpPr txBox="1"/>
          <p:nvPr/>
        </p:nvSpPr>
        <p:spPr>
          <a:xfrm>
            <a:off x="9079897" y="2356616"/>
            <a:ext cx="1026243" cy="276999"/>
          </a:xfrm>
          <a:prstGeom prst="rect">
            <a:avLst/>
          </a:prstGeom>
          <a:noFill/>
        </p:spPr>
        <p:txBody>
          <a:bodyPr wrap="none" rtlCol="0">
            <a:spAutoFit/>
          </a:bodyPr>
          <a:lstStyle/>
          <a:p>
            <a:r>
              <a:rPr lang="en-US" altLang="ko-KR" sz="1200" dirty="0">
                <a:solidFill>
                  <a:schemeClr val="bg1">
                    <a:lumMod val="85000"/>
                  </a:schemeClr>
                </a:solidFill>
                <a:latin typeface="Arial" panose="020B0604020202020204" pitchFamily="34" charset="0"/>
              </a:rPr>
              <a:t>m/44'/</a:t>
            </a:r>
            <a:r>
              <a:rPr lang="en-US" altLang="ko-KR" sz="1200" dirty="0">
                <a:solidFill>
                  <a:srgbClr val="FFC700"/>
                </a:solidFill>
                <a:latin typeface="Arial" panose="020B0604020202020204" pitchFamily="34" charset="0"/>
              </a:rPr>
              <a:t>0'</a:t>
            </a:r>
            <a:r>
              <a:rPr lang="en-US" altLang="ko-KR" sz="1200" dirty="0">
                <a:solidFill>
                  <a:schemeClr val="bg1">
                    <a:lumMod val="85000"/>
                  </a:schemeClr>
                </a:solidFill>
                <a:latin typeface="Arial" panose="020B0604020202020204" pitchFamily="34" charset="0"/>
              </a:rPr>
              <a:t>/</a:t>
            </a:r>
            <a:r>
              <a:rPr lang="en-US" altLang="ko-KR" sz="1200" dirty="0">
                <a:solidFill>
                  <a:srgbClr val="EF296B"/>
                </a:solidFill>
                <a:latin typeface="Arial" panose="020B0604020202020204" pitchFamily="34" charset="0"/>
              </a:rPr>
              <a:t>0'</a:t>
            </a:r>
            <a:r>
              <a:rPr lang="en-US" altLang="ko-KR" sz="1200" dirty="0">
                <a:solidFill>
                  <a:schemeClr val="bg1">
                    <a:lumMod val="85000"/>
                  </a:schemeClr>
                </a:solidFill>
                <a:latin typeface="Arial" panose="020B0604020202020204" pitchFamily="34" charset="0"/>
              </a:rPr>
              <a:t>/</a:t>
            </a:r>
            <a:r>
              <a:rPr lang="en-US" altLang="ko-KR" sz="1200" dirty="0">
                <a:solidFill>
                  <a:srgbClr val="00D35A"/>
                </a:solidFill>
                <a:latin typeface="Arial" panose="020B0604020202020204" pitchFamily="34" charset="0"/>
              </a:rPr>
              <a:t>0</a:t>
            </a:r>
          </a:p>
        </p:txBody>
      </p:sp>
      <p:sp>
        <p:nvSpPr>
          <p:cNvPr id="43" name="TextBox 42">
            <a:extLst>
              <a:ext uri="{FF2B5EF4-FFF2-40B4-BE49-F238E27FC236}">
                <a16:creationId xmlns:a16="http://schemas.microsoft.com/office/drawing/2014/main" id="{2F57ABA6-8BD6-4605-A896-DCF6FA71BC50}"/>
              </a:ext>
            </a:extLst>
          </p:cNvPr>
          <p:cNvSpPr txBox="1"/>
          <p:nvPr/>
        </p:nvSpPr>
        <p:spPr>
          <a:xfrm>
            <a:off x="7888197" y="3100890"/>
            <a:ext cx="943553" cy="307777"/>
          </a:xfrm>
          <a:prstGeom prst="rect">
            <a:avLst/>
          </a:prstGeom>
          <a:noFill/>
        </p:spPr>
        <p:txBody>
          <a:bodyPr wrap="none" lIns="54000" rtlCol="0">
            <a:spAutoFit/>
          </a:bodyPr>
          <a:lstStyle/>
          <a:p>
            <a:r>
              <a:rPr lang="en-US" altLang="ko-KR" sz="1400" dirty="0">
                <a:solidFill>
                  <a:schemeClr val="bg1">
                    <a:lumMod val="85000"/>
                  </a:schemeClr>
                </a:solidFill>
                <a:latin typeface="Arial" panose="020B0604020202020204" pitchFamily="34" charset="0"/>
              </a:rPr>
              <a:t>m/44'/0'/1'</a:t>
            </a:r>
          </a:p>
        </p:txBody>
      </p:sp>
      <p:sp>
        <p:nvSpPr>
          <p:cNvPr id="45" name="TextBox 44">
            <a:extLst>
              <a:ext uri="{FF2B5EF4-FFF2-40B4-BE49-F238E27FC236}">
                <a16:creationId xmlns:a16="http://schemas.microsoft.com/office/drawing/2014/main" id="{F73BD183-6822-4A4F-ACC8-B1415919602C}"/>
              </a:ext>
            </a:extLst>
          </p:cNvPr>
          <p:cNvSpPr txBox="1"/>
          <p:nvPr/>
        </p:nvSpPr>
        <p:spPr>
          <a:xfrm>
            <a:off x="9063995" y="3696869"/>
            <a:ext cx="1026366" cy="276999"/>
          </a:xfrm>
          <a:prstGeom prst="rect">
            <a:avLst/>
          </a:prstGeom>
          <a:noFill/>
        </p:spPr>
        <p:txBody>
          <a:bodyPr wrap="none" rIns="36000" rtlCol="0">
            <a:spAutoFit/>
          </a:bodyPr>
          <a:lstStyle/>
          <a:p>
            <a:r>
              <a:rPr lang="en-US" altLang="ko-KR" sz="1200" dirty="0">
                <a:solidFill>
                  <a:schemeClr val="bg1">
                    <a:lumMod val="85000"/>
                  </a:schemeClr>
                </a:solidFill>
                <a:latin typeface="Arial" panose="020B0604020202020204" pitchFamily="34" charset="0"/>
              </a:rPr>
              <a:t>m/44'/</a:t>
            </a:r>
            <a:r>
              <a:rPr lang="en-US" altLang="ko-KR" sz="1200" dirty="0">
                <a:solidFill>
                  <a:srgbClr val="B99FFF"/>
                </a:solidFill>
                <a:latin typeface="Arial" panose="020B0604020202020204" pitchFamily="34" charset="0"/>
              </a:rPr>
              <a:t>60'</a:t>
            </a:r>
            <a:r>
              <a:rPr lang="en-US" altLang="ko-KR" sz="1200" dirty="0">
                <a:solidFill>
                  <a:schemeClr val="bg1">
                    <a:lumMod val="85000"/>
                  </a:schemeClr>
                </a:solidFill>
                <a:latin typeface="Arial" panose="020B0604020202020204" pitchFamily="34" charset="0"/>
              </a:rPr>
              <a:t>/</a:t>
            </a:r>
            <a:r>
              <a:rPr lang="en-US" altLang="ko-KR" sz="1200" dirty="0">
                <a:solidFill>
                  <a:srgbClr val="EF296B"/>
                </a:solidFill>
                <a:latin typeface="Arial" panose="020B0604020202020204" pitchFamily="34" charset="0"/>
              </a:rPr>
              <a:t>0'</a:t>
            </a:r>
            <a:r>
              <a:rPr lang="en-US" altLang="ko-KR" sz="1200" dirty="0">
                <a:solidFill>
                  <a:schemeClr val="bg1">
                    <a:lumMod val="85000"/>
                  </a:schemeClr>
                </a:solidFill>
                <a:latin typeface="Arial" panose="020B0604020202020204" pitchFamily="34" charset="0"/>
              </a:rPr>
              <a:t>/</a:t>
            </a:r>
            <a:r>
              <a:rPr lang="en-US" altLang="ko-KR" sz="1200" dirty="0">
                <a:solidFill>
                  <a:srgbClr val="00D35A"/>
                </a:solidFill>
                <a:latin typeface="Arial" panose="020B0604020202020204" pitchFamily="34" charset="0"/>
              </a:rPr>
              <a:t>0</a:t>
            </a:r>
          </a:p>
        </p:txBody>
      </p:sp>
      <p:sp>
        <p:nvSpPr>
          <p:cNvPr id="46" name="TextBox 45">
            <a:extLst>
              <a:ext uri="{FF2B5EF4-FFF2-40B4-BE49-F238E27FC236}">
                <a16:creationId xmlns:a16="http://schemas.microsoft.com/office/drawing/2014/main" id="{7B74932D-4435-4FB1-B23F-67E3F1B7BC6C}"/>
              </a:ext>
            </a:extLst>
          </p:cNvPr>
          <p:cNvSpPr txBox="1"/>
          <p:nvPr/>
        </p:nvSpPr>
        <p:spPr>
          <a:xfrm>
            <a:off x="9079897" y="2781689"/>
            <a:ext cx="997389" cy="276999"/>
          </a:xfrm>
          <a:prstGeom prst="rect">
            <a:avLst/>
          </a:prstGeom>
          <a:noFill/>
        </p:spPr>
        <p:txBody>
          <a:bodyPr wrap="none" rtlCol="0">
            <a:spAutoFit/>
          </a:bodyPr>
          <a:lstStyle/>
          <a:p>
            <a:r>
              <a:rPr lang="en-US" altLang="ko-KR" sz="1200" dirty="0">
                <a:solidFill>
                  <a:schemeClr val="bg1">
                    <a:lumMod val="85000"/>
                  </a:schemeClr>
                </a:solidFill>
                <a:latin typeface="Arial" panose="020B0604020202020204" pitchFamily="34" charset="0"/>
              </a:rPr>
              <a:t>m/44'/</a:t>
            </a:r>
            <a:r>
              <a:rPr lang="en-US" altLang="ko-KR" sz="1200" dirty="0">
                <a:solidFill>
                  <a:srgbClr val="FFC700"/>
                </a:solidFill>
                <a:latin typeface="Arial" panose="020B0604020202020204" pitchFamily="34" charset="0"/>
              </a:rPr>
              <a:t>0'</a:t>
            </a:r>
            <a:r>
              <a:rPr lang="en-US" altLang="ko-KR" sz="1200" dirty="0">
                <a:solidFill>
                  <a:schemeClr val="bg1">
                    <a:lumMod val="85000"/>
                  </a:schemeClr>
                </a:solidFill>
                <a:latin typeface="Arial" panose="020B0604020202020204" pitchFamily="34" charset="0"/>
              </a:rPr>
              <a:t>/</a:t>
            </a:r>
            <a:r>
              <a:rPr lang="en-US" altLang="ko-KR" sz="1200" dirty="0">
                <a:solidFill>
                  <a:srgbClr val="EF296B"/>
                </a:solidFill>
                <a:latin typeface="Arial" panose="020B0604020202020204" pitchFamily="34" charset="0"/>
              </a:rPr>
              <a:t>0'</a:t>
            </a:r>
            <a:r>
              <a:rPr lang="en-US" altLang="ko-KR" sz="1200" dirty="0">
                <a:solidFill>
                  <a:schemeClr val="bg1">
                    <a:lumMod val="85000"/>
                  </a:schemeClr>
                </a:solidFill>
                <a:latin typeface="Arial" panose="020B0604020202020204" pitchFamily="34" charset="0"/>
              </a:rPr>
              <a:t>/</a:t>
            </a:r>
            <a:r>
              <a:rPr lang="en-US" altLang="ko-KR" sz="1200" dirty="0">
                <a:solidFill>
                  <a:srgbClr val="00D35A"/>
                </a:solidFill>
                <a:latin typeface="Arial" panose="020B0604020202020204" pitchFamily="34" charset="0"/>
              </a:rPr>
              <a:t>1</a:t>
            </a:r>
          </a:p>
        </p:txBody>
      </p:sp>
      <p:cxnSp>
        <p:nvCxnSpPr>
          <p:cNvPr id="65" name="직선 화살표 연결선 64">
            <a:extLst>
              <a:ext uri="{FF2B5EF4-FFF2-40B4-BE49-F238E27FC236}">
                <a16:creationId xmlns:a16="http://schemas.microsoft.com/office/drawing/2014/main" id="{B13B4A32-BF1B-4481-A57E-C9E64DC18C34}"/>
              </a:ext>
            </a:extLst>
          </p:cNvPr>
          <p:cNvCxnSpPr>
            <a:cxnSpLocks/>
            <a:stCxn id="17" idx="3"/>
            <a:endCxn id="28" idx="1"/>
          </p:cNvCxnSpPr>
          <p:nvPr/>
        </p:nvCxnSpPr>
        <p:spPr>
          <a:xfrm flipV="1">
            <a:off x="5018199" y="3682002"/>
            <a:ext cx="376836" cy="1101"/>
          </a:xfrm>
          <a:prstGeom prst="straightConnector1">
            <a:avLst/>
          </a:prstGeom>
          <a:ln w="254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4" name="직선 화살표 연결선 73">
            <a:extLst>
              <a:ext uri="{FF2B5EF4-FFF2-40B4-BE49-F238E27FC236}">
                <a16:creationId xmlns:a16="http://schemas.microsoft.com/office/drawing/2014/main" id="{126D131E-C417-43F7-A801-AE7252E646AA}"/>
              </a:ext>
            </a:extLst>
          </p:cNvPr>
          <p:cNvCxnSpPr>
            <a:cxnSpLocks/>
            <a:stCxn id="16" idx="3"/>
            <a:endCxn id="17" idx="1"/>
          </p:cNvCxnSpPr>
          <p:nvPr/>
        </p:nvCxnSpPr>
        <p:spPr>
          <a:xfrm flipV="1">
            <a:off x="3020576" y="3683103"/>
            <a:ext cx="321851" cy="271"/>
          </a:xfrm>
          <a:prstGeom prst="straightConnector1">
            <a:avLst/>
          </a:prstGeom>
          <a:ln w="254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1" name="직선 화살표 연결선 80">
            <a:extLst>
              <a:ext uri="{FF2B5EF4-FFF2-40B4-BE49-F238E27FC236}">
                <a16:creationId xmlns:a16="http://schemas.microsoft.com/office/drawing/2014/main" id="{7B1A423D-26AB-4E2C-9D38-B5487DFDD76F}"/>
              </a:ext>
            </a:extLst>
          </p:cNvPr>
          <p:cNvCxnSpPr>
            <a:cxnSpLocks/>
            <a:stCxn id="28" idx="3"/>
            <a:endCxn id="32" idx="1"/>
          </p:cNvCxnSpPr>
          <p:nvPr/>
        </p:nvCxnSpPr>
        <p:spPr>
          <a:xfrm flipV="1">
            <a:off x="6135943" y="3033961"/>
            <a:ext cx="405396" cy="648041"/>
          </a:xfrm>
          <a:prstGeom prst="straightConnector1">
            <a:avLst/>
          </a:prstGeom>
          <a:ln w="190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4" name="직선 화살표 연결선 83">
            <a:extLst>
              <a:ext uri="{FF2B5EF4-FFF2-40B4-BE49-F238E27FC236}">
                <a16:creationId xmlns:a16="http://schemas.microsoft.com/office/drawing/2014/main" id="{059C28EB-A6F0-491B-8065-0A260C394263}"/>
              </a:ext>
            </a:extLst>
          </p:cNvPr>
          <p:cNvCxnSpPr>
            <a:cxnSpLocks/>
            <a:stCxn id="28" idx="3"/>
            <a:endCxn id="33" idx="1"/>
          </p:cNvCxnSpPr>
          <p:nvPr/>
        </p:nvCxnSpPr>
        <p:spPr>
          <a:xfrm>
            <a:off x="6135943" y="3682002"/>
            <a:ext cx="405396" cy="456593"/>
          </a:xfrm>
          <a:prstGeom prst="straightConnector1">
            <a:avLst/>
          </a:prstGeom>
          <a:ln w="190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7FD73474-5DDF-4852-979A-AF0C02A102AF}"/>
              </a:ext>
            </a:extLst>
          </p:cNvPr>
          <p:cNvSpPr txBox="1"/>
          <p:nvPr/>
        </p:nvSpPr>
        <p:spPr>
          <a:xfrm>
            <a:off x="6863189" y="4521635"/>
            <a:ext cx="248786" cy="338554"/>
          </a:xfrm>
          <a:prstGeom prst="rect">
            <a:avLst/>
          </a:prstGeom>
          <a:noFill/>
        </p:spPr>
        <p:txBody>
          <a:bodyPr wrap="none" rtlCol="0">
            <a:spAutoFit/>
          </a:bodyPr>
          <a:lstStyle/>
          <a:p>
            <a:pPr algn="ctr"/>
            <a:r>
              <a:rPr lang="en-US" altLang="ko-KR" sz="1600" dirty="0">
                <a:solidFill>
                  <a:schemeClr val="bg1">
                    <a:lumMod val="85000"/>
                  </a:schemeClr>
                </a:solidFill>
                <a:latin typeface="Arial" panose="020B0604020202020204" pitchFamily="34" charset="0"/>
              </a:rPr>
              <a:t>⋮</a:t>
            </a:r>
          </a:p>
        </p:txBody>
      </p:sp>
      <p:cxnSp>
        <p:nvCxnSpPr>
          <p:cNvPr id="112" name="직선 화살표 연결선 111">
            <a:extLst>
              <a:ext uri="{FF2B5EF4-FFF2-40B4-BE49-F238E27FC236}">
                <a16:creationId xmlns:a16="http://schemas.microsoft.com/office/drawing/2014/main" id="{478B9788-D13A-446A-BE98-E0ED6C67E95B}"/>
              </a:ext>
            </a:extLst>
          </p:cNvPr>
          <p:cNvCxnSpPr>
            <a:cxnSpLocks/>
            <a:stCxn id="32" idx="3"/>
            <a:endCxn id="40" idx="1"/>
          </p:cNvCxnSpPr>
          <p:nvPr/>
        </p:nvCxnSpPr>
        <p:spPr>
          <a:xfrm flipV="1">
            <a:off x="7431326" y="2793114"/>
            <a:ext cx="446394" cy="240847"/>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직선 화살표 연결선 114">
            <a:extLst>
              <a:ext uri="{FF2B5EF4-FFF2-40B4-BE49-F238E27FC236}">
                <a16:creationId xmlns:a16="http://schemas.microsoft.com/office/drawing/2014/main" id="{0E31A45B-DDF2-4601-A703-C448EE7723B8}"/>
              </a:ext>
            </a:extLst>
          </p:cNvPr>
          <p:cNvCxnSpPr>
            <a:cxnSpLocks/>
            <a:stCxn id="32" idx="3"/>
            <a:endCxn id="43" idx="1"/>
          </p:cNvCxnSpPr>
          <p:nvPr/>
        </p:nvCxnSpPr>
        <p:spPr>
          <a:xfrm>
            <a:off x="7431326" y="3033961"/>
            <a:ext cx="456871" cy="220818"/>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직선 화살표 연결선 117">
            <a:extLst>
              <a:ext uri="{FF2B5EF4-FFF2-40B4-BE49-F238E27FC236}">
                <a16:creationId xmlns:a16="http://schemas.microsoft.com/office/drawing/2014/main" id="{D2B1F49F-AA7F-4208-91D2-564DFFD4127F}"/>
              </a:ext>
            </a:extLst>
          </p:cNvPr>
          <p:cNvCxnSpPr>
            <a:cxnSpLocks/>
            <a:stCxn id="33" idx="3"/>
            <a:endCxn id="41" idx="1"/>
          </p:cNvCxnSpPr>
          <p:nvPr/>
        </p:nvCxnSpPr>
        <p:spPr>
          <a:xfrm flipV="1">
            <a:off x="7545140" y="3834626"/>
            <a:ext cx="332580" cy="303969"/>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1" name="직선 화살표 연결선 130">
            <a:extLst>
              <a:ext uri="{FF2B5EF4-FFF2-40B4-BE49-F238E27FC236}">
                <a16:creationId xmlns:a16="http://schemas.microsoft.com/office/drawing/2014/main" id="{951A58AC-36AB-46CE-9154-F0A2236C7CF9}"/>
              </a:ext>
            </a:extLst>
          </p:cNvPr>
          <p:cNvCxnSpPr>
            <a:cxnSpLocks/>
            <a:stCxn id="40" idx="3"/>
            <a:endCxn id="42" idx="1"/>
          </p:cNvCxnSpPr>
          <p:nvPr/>
        </p:nvCxnSpPr>
        <p:spPr>
          <a:xfrm flipV="1">
            <a:off x="8821273" y="2495116"/>
            <a:ext cx="258624" cy="297998"/>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4" name="직선 화살표 연결선 133">
            <a:extLst>
              <a:ext uri="{FF2B5EF4-FFF2-40B4-BE49-F238E27FC236}">
                <a16:creationId xmlns:a16="http://schemas.microsoft.com/office/drawing/2014/main" id="{E2F927DC-69A8-4361-8584-D90C092A11EF}"/>
              </a:ext>
            </a:extLst>
          </p:cNvPr>
          <p:cNvCxnSpPr>
            <a:cxnSpLocks/>
            <a:stCxn id="40" idx="3"/>
            <a:endCxn id="46" idx="1"/>
          </p:cNvCxnSpPr>
          <p:nvPr/>
        </p:nvCxnSpPr>
        <p:spPr>
          <a:xfrm>
            <a:off x="8821273" y="2793114"/>
            <a:ext cx="258624" cy="127075"/>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8" name="직선 화살표 연결선 137">
            <a:extLst>
              <a:ext uri="{FF2B5EF4-FFF2-40B4-BE49-F238E27FC236}">
                <a16:creationId xmlns:a16="http://schemas.microsoft.com/office/drawing/2014/main" id="{5475BE4B-C791-4175-9688-5DE11D388E9B}"/>
              </a:ext>
            </a:extLst>
          </p:cNvPr>
          <p:cNvCxnSpPr>
            <a:cxnSpLocks/>
            <a:stCxn id="41" idx="3"/>
            <a:endCxn id="45" idx="1"/>
          </p:cNvCxnSpPr>
          <p:nvPr/>
        </p:nvCxnSpPr>
        <p:spPr>
          <a:xfrm>
            <a:off x="8882854" y="3834626"/>
            <a:ext cx="181141" cy="743"/>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2" name="직선 화살표 연결선 141">
            <a:extLst>
              <a:ext uri="{FF2B5EF4-FFF2-40B4-BE49-F238E27FC236}">
                <a16:creationId xmlns:a16="http://schemas.microsoft.com/office/drawing/2014/main" id="{885A2243-6ED5-4746-8BCD-F26CC72CB87E}"/>
              </a:ext>
            </a:extLst>
          </p:cNvPr>
          <p:cNvCxnSpPr>
            <a:cxnSpLocks/>
            <a:stCxn id="42" idx="3"/>
            <a:endCxn id="47" idx="1"/>
          </p:cNvCxnSpPr>
          <p:nvPr/>
        </p:nvCxnSpPr>
        <p:spPr>
          <a:xfrm flipV="1">
            <a:off x="10106140" y="1901822"/>
            <a:ext cx="333414" cy="593294"/>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5" name="직선 화살표 연결선 144">
            <a:extLst>
              <a:ext uri="{FF2B5EF4-FFF2-40B4-BE49-F238E27FC236}">
                <a16:creationId xmlns:a16="http://schemas.microsoft.com/office/drawing/2014/main" id="{A17D5246-0F43-4298-8136-4E1F934C86BA}"/>
              </a:ext>
            </a:extLst>
          </p:cNvPr>
          <p:cNvCxnSpPr>
            <a:cxnSpLocks/>
            <a:stCxn id="42" idx="3"/>
            <a:endCxn id="49" idx="1"/>
          </p:cNvCxnSpPr>
          <p:nvPr/>
        </p:nvCxnSpPr>
        <p:spPr>
          <a:xfrm flipV="1">
            <a:off x="10106140" y="2215759"/>
            <a:ext cx="333413" cy="279357"/>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8" name="직선 화살표 연결선 147">
            <a:extLst>
              <a:ext uri="{FF2B5EF4-FFF2-40B4-BE49-F238E27FC236}">
                <a16:creationId xmlns:a16="http://schemas.microsoft.com/office/drawing/2014/main" id="{49777FD9-4C53-4A6B-868C-8C99DFADEA1F}"/>
              </a:ext>
            </a:extLst>
          </p:cNvPr>
          <p:cNvCxnSpPr>
            <a:cxnSpLocks/>
            <a:stCxn id="42" idx="3"/>
            <a:endCxn id="50" idx="1"/>
          </p:cNvCxnSpPr>
          <p:nvPr/>
        </p:nvCxnSpPr>
        <p:spPr>
          <a:xfrm>
            <a:off x="10106140" y="2495116"/>
            <a:ext cx="333414" cy="34580"/>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1" name="직선 화살표 연결선 150">
            <a:extLst>
              <a:ext uri="{FF2B5EF4-FFF2-40B4-BE49-F238E27FC236}">
                <a16:creationId xmlns:a16="http://schemas.microsoft.com/office/drawing/2014/main" id="{2CC40872-C834-4EEB-BB2D-C6DABFD83CAA}"/>
              </a:ext>
            </a:extLst>
          </p:cNvPr>
          <p:cNvCxnSpPr>
            <a:cxnSpLocks/>
            <a:stCxn id="45" idx="3"/>
            <a:endCxn id="52" idx="1"/>
          </p:cNvCxnSpPr>
          <p:nvPr/>
        </p:nvCxnSpPr>
        <p:spPr>
          <a:xfrm flipV="1">
            <a:off x="10090361" y="3831460"/>
            <a:ext cx="349193" cy="3909"/>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4" name="직선 화살표 연결선 153">
            <a:extLst>
              <a:ext uri="{FF2B5EF4-FFF2-40B4-BE49-F238E27FC236}">
                <a16:creationId xmlns:a16="http://schemas.microsoft.com/office/drawing/2014/main" id="{3F8F68CC-2AA1-43EB-9F64-A0C2D2BFF78C}"/>
              </a:ext>
            </a:extLst>
          </p:cNvPr>
          <p:cNvCxnSpPr>
            <a:cxnSpLocks/>
            <a:stCxn id="45" idx="3"/>
            <a:endCxn id="54" idx="1"/>
          </p:cNvCxnSpPr>
          <p:nvPr/>
        </p:nvCxnSpPr>
        <p:spPr>
          <a:xfrm>
            <a:off x="10090361" y="3835369"/>
            <a:ext cx="349193" cy="312843"/>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7" name="직선 화살표 연결선 156">
            <a:extLst>
              <a:ext uri="{FF2B5EF4-FFF2-40B4-BE49-F238E27FC236}">
                <a16:creationId xmlns:a16="http://schemas.microsoft.com/office/drawing/2014/main" id="{3BEE125B-E78C-4122-AB6A-88B9E44FA1B8}"/>
              </a:ext>
            </a:extLst>
          </p:cNvPr>
          <p:cNvCxnSpPr>
            <a:cxnSpLocks/>
            <a:stCxn id="45" idx="3"/>
            <a:endCxn id="55" idx="1"/>
          </p:cNvCxnSpPr>
          <p:nvPr/>
        </p:nvCxnSpPr>
        <p:spPr>
          <a:xfrm>
            <a:off x="10090361" y="3835369"/>
            <a:ext cx="349193" cy="629595"/>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76" name="그룹 175">
            <a:extLst>
              <a:ext uri="{FF2B5EF4-FFF2-40B4-BE49-F238E27FC236}">
                <a16:creationId xmlns:a16="http://schemas.microsoft.com/office/drawing/2014/main" id="{1C67C094-BB1F-4046-A335-52325DF7199E}"/>
              </a:ext>
            </a:extLst>
          </p:cNvPr>
          <p:cNvGrpSpPr/>
          <p:nvPr/>
        </p:nvGrpSpPr>
        <p:grpSpPr>
          <a:xfrm>
            <a:off x="10439554" y="3700655"/>
            <a:ext cx="1125629" cy="1528620"/>
            <a:chOff x="10439554" y="3509820"/>
            <a:chExt cx="1125629" cy="1528620"/>
          </a:xfrm>
        </p:grpSpPr>
        <p:sp>
          <p:nvSpPr>
            <p:cNvPr id="52" name="TextBox 51">
              <a:extLst>
                <a:ext uri="{FF2B5EF4-FFF2-40B4-BE49-F238E27FC236}">
                  <a16:creationId xmlns:a16="http://schemas.microsoft.com/office/drawing/2014/main" id="{DE7BD2A1-2A9F-4C56-B0F0-510A10F0630F}"/>
                </a:ext>
              </a:extLst>
            </p:cNvPr>
            <p:cNvSpPr txBox="1"/>
            <p:nvPr/>
          </p:nvSpPr>
          <p:spPr>
            <a:xfrm>
              <a:off x="10439554" y="3509820"/>
              <a:ext cx="1125629" cy="261610"/>
            </a:xfrm>
            <a:prstGeom prst="rect">
              <a:avLst/>
            </a:prstGeom>
            <a:noFill/>
          </p:spPr>
          <p:txBody>
            <a:bodyPr wrap="none" rtlCol="0">
              <a:spAutoFit/>
            </a:bodyPr>
            <a:lstStyle/>
            <a:p>
              <a:r>
                <a:rPr lang="en-US" altLang="ko-KR" sz="1100" dirty="0">
                  <a:solidFill>
                    <a:schemeClr val="bg1">
                      <a:lumMod val="85000"/>
                    </a:schemeClr>
                  </a:solidFill>
                  <a:latin typeface="Arial" panose="020B0604020202020204" pitchFamily="34" charset="0"/>
                </a:rPr>
                <a:t>m/44'/60'/0'/0/0</a:t>
              </a:r>
            </a:p>
          </p:txBody>
        </p:sp>
        <p:sp>
          <p:nvSpPr>
            <p:cNvPr id="54" name="TextBox 53">
              <a:extLst>
                <a:ext uri="{FF2B5EF4-FFF2-40B4-BE49-F238E27FC236}">
                  <a16:creationId xmlns:a16="http://schemas.microsoft.com/office/drawing/2014/main" id="{9D022A9F-B67E-4E5D-9004-2CCEA77FC72F}"/>
                </a:ext>
              </a:extLst>
            </p:cNvPr>
            <p:cNvSpPr txBox="1"/>
            <p:nvPr/>
          </p:nvSpPr>
          <p:spPr>
            <a:xfrm>
              <a:off x="10439554" y="3826572"/>
              <a:ext cx="1125629" cy="261610"/>
            </a:xfrm>
            <a:prstGeom prst="rect">
              <a:avLst/>
            </a:prstGeom>
            <a:noFill/>
          </p:spPr>
          <p:txBody>
            <a:bodyPr wrap="none" rtlCol="0">
              <a:spAutoFit/>
            </a:bodyPr>
            <a:lstStyle/>
            <a:p>
              <a:r>
                <a:rPr lang="en-US" altLang="ko-KR" sz="1100" dirty="0">
                  <a:solidFill>
                    <a:schemeClr val="bg1">
                      <a:lumMod val="85000"/>
                    </a:schemeClr>
                  </a:solidFill>
                  <a:latin typeface="Arial" panose="020B0604020202020204" pitchFamily="34" charset="0"/>
                </a:rPr>
                <a:t>m/44'/60'/0'/0/1</a:t>
              </a:r>
            </a:p>
          </p:txBody>
        </p:sp>
        <p:sp>
          <p:nvSpPr>
            <p:cNvPr id="55" name="TextBox 54">
              <a:extLst>
                <a:ext uri="{FF2B5EF4-FFF2-40B4-BE49-F238E27FC236}">
                  <a16:creationId xmlns:a16="http://schemas.microsoft.com/office/drawing/2014/main" id="{344EF437-1431-470D-B6C2-4699C77BD187}"/>
                </a:ext>
              </a:extLst>
            </p:cNvPr>
            <p:cNvSpPr txBox="1"/>
            <p:nvPr/>
          </p:nvSpPr>
          <p:spPr>
            <a:xfrm>
              <a:off x="10439554" y="4143324"/>
              <a:ext cx="1125629" cy="261610"/>
            </a:xfrm>
            <a:prstGeom prst="rect">
              <a:avLst/>
            </a:prstGeom>
            <a:noFill/>
          </p:spPr>
          <p:txBody>
            <a:bodyPr wrap="none" rtlCol="0">
              <a:spAutoFit/>
            </a:bodyPr>
            <a:lstStyle/>
            <a:p>
              <a:r>
                <a:rPr lang="en-US" altLang="ko-KR" sz="1100" dirty="0">
                  <a:solidFill>
                    <a:schemeClr val="bg1">
                      <a:lumMod val="85000"/>
                    </a:schemeClr>
                  </a:solidFill>
                  <a:latin typeface="Arial" panose="020B0604020202020204" pitchFamily="34" charset="0"/>
                </a:rPr>
                <a:t>m/44'/60'/0'/0/2</a:t>
              </a:r>
            </a:p>
          </p:txBody>
        </p:sp>
        <p:sp>
          <p:nvSpPr>
            <p:cNvPr id="58" name="TextBox 57">
              <a:extLst>
                <a:ext uri="{FF2B5EF4-FFF2-40B4-BE49-F238E27FC236}">
                  <a16:creationId xmlns:a16="http://schemas.microsoft.com/office/drawing/2014/main" id="{BEF4B4C9-820C-4532-BB30-247548FF0C38}"/>
                </a:ext>
              </a:extLst>
            </p:cNvPr>
            <p:cNvSpPr txBox="1"/>
            <p:nvPr/>
          </p:nvSpPr>
          <p:spPr>
            <a:xfrm>
              <a:off x="10849120" y="4776830"/>
              <a:ext cx="227948" cy="261610"/>
            </a:xfrm>
            <a:prstGeom prst="rect">
              <a:avLst/>
            </a:prstGeom>
            <a:noFill/>
          </p:spPr>
          <p:txBody>
            <a:bodyPr wrap="none" rtlCol="0">
              <a:spAutoFit/>
            </a:bodyPr>
            <a:lstStyle/>
            <a:p>
              <a:r>
                <a:rPr lang="en-US" altLang="ko-KR" sz="1100" dirty="0">
                  <a:solidFill>
                    <a:schemeClr val="bg1">
                      <a:lumMod val="85000"/>
                    </a:schemeClr>
                  </a:solidFill>
                  <a:latin typeface="Arial" panose="020B0604020202020204" pitchFamily="34" charset="0"/>
                </a:rPr>
                <a:t>⋮</a:t>
              </a:r>
            </a:p>
          </p:txBody>
        </p:sp>
        <p:sp>
          <p:nvSpPr>
            <p:cNvPr id="161" name="TextBox 160">
              <a:extLst>
                <a:ext uri="{FF2B5EF4-FFF2-40B4-BE49-F238E27FC236}">
                  <a16:creationId xmlns:a16="http://schemas.microsoft.com/office/drawing/2014/main" id="{AFCEFBC1-A955-4C7F-91A2-0E17280D5594}"/>
                </a:ext>
              </a:extLst>
            </p:cNvPr>
            <p:cNvSpPr txBox="1"/>
            <p:nvPr/>
          </p:nvSpPr>
          <p:spPr>
            <a:xfrm>
              <a:off x="10439554" y="4460076"/>
              <a:ext cx="1125629" cy="261610"/>
            </a:xfrm>
            <a:prstGeom prst="rect">
              <a:avLst/>
            </a:prstGeom>
            <a:noFill/>
          </p:spPr>
          <p:txBody>
            <a:bodyPr wrap="none" rtlCol="0">
              <a:spAutoFit/>
            </a:bodyPr>
            <a:lstStyle/>
            <a:p>
              <a:r>
                <a:rPr lang="en-US" altLang="ko-KR" sz="1100" dirty="0">
                  <a:solidFill>
                    <a:schemeClr val="bg1">
                      <a:lumMod val="85000"/>
                    </a:schemeClr>
                  </a:solidFill>
                  <a:latin typeface="Arial" panose="020B0604020202020204" pitchFamily="34" charset="0"/>
                </a:rPr>
                <a:t>m/44'/60'/0'/0/3</a:t>
              </a:r>
            </a:p>
          </p:txBody>
        </p:sp>
      </p:grpSp>
      <p:grpSp>
        <p:nvGrpSpPr>
          <p:cNvPr id="177" name="그룹 176">
            <a:extLst>
              <a:ext uri="{FF2B5EF4-FFF2-40B4-BE49-F238E27FC236}">
                <a16:creationId xmlns:a16="http://schemas.microsoft.com/office/drawing/2014/main" id="{E271FAB3-6D86-49C3-BB69-C1B30A4CCE35}"/>
              </a:ext>
            </a:extLst>
          </p:cNvPr>
          <p:cNvGrpSpPr/>
          <p:nvPr/>
        </p:nvGrpSpPr>
        <p:grpSpPr>
          <a:xfrm>
            <a:off x="10439553" y="1771017"/>
            <a:ext cx="1047084" cy="1517358"/>
            <a:chOff x="10439553" y="1270081"/>
            <a:chExt cx="1047084" cy="1517358"/>
          </a:xfrm>
        </p:grpSpPr>
        <p:sp>
          <p:nvSpPr>
            <p:cNvPr id="47" name="TextBox 46">
              <a:extLst>
                <a:ext uri="{FF2B5EF4-FFF2-40B4-BE49-F238E27FC236}">
                  <a16:creationId xmlns:a16="http://schemas.microsoft.com/office/drawing/2014/main" id="{AC6CE36A-0FB9-44B1-B138-53469392BFD2}"/>
                </a:ext>
              </a:extLst>
            </p:cNvPr>
            <p:cNvSpPr txBox="1"/>
            <p:nvPr/>
          </p:nvSpPr>
          <p:spPr>
            <a:xfrm>
              <a:off x="10439554" y="1270081"/>
              <a:ext cx="1047083" cy="261610"/>
            </a:xfrm>
            <a:prstGeom prst="rect">
              <a:avLst/>
            </a:prstGeom>
            <a:noFill/>
          </p:spPr>
          <p:txBody>
            <a:bodyPr wrap="none" rtlCol="0">
              <a:spAutoFit/>
            </a:bodyPr>
            <a:lstStyle/>
            <a:p>
              <a:r>
                <a:rPr lang="en-US" altLang="ko-KR" sz="1100" dirty="0">
                  <a:solidFill>
                    <a:schemeClr val="bg1">
                      <a:lumMod val="85000"/>
                    </a:schemeClr>
                  </a:solidFill>
                  <a:latin typeface="Arial" panose="020B0604020202020204" pitchFamily="34" charset="0"/>
                </a:rPr>
                <a:t>m/44'/0'/0'/0/0</a:t>
              </a:r>
            </a:p>
          </p:txBody>
        </p:sp>
        <p:sp>
          <p:nvSpPr>
            <p:cNvPr id="49" name="TextBox 48">
              <a:extLst>
                <a:ext uri="{FF2B5EF4-FFF2-40B4-BE49-F238E27FC236}">
                  <a16:creationId xmlns:a16="http://schemas.microsoft.com/office/drawing/2014/main" id="{3ABECE99-425D-4B3C-A8C4-58864E422111}"/>
                </a:ext>
              </a:extLst>
            </p:cNvPr>
            <p:cNvSpPr txBox="1"/>
            <p:nvPr/>
          </p:nvSpPr>
          <p:spPr>
            <a:xfrm>
              <a:off x="10439553" y="1584018"/>
              <a:ext cx="1047083" cy="261610"/>
            </a:xfrm>
            <a:prstGeom prst="rect">
              <a:avLst/>
            </a:prstGeom>
            <a:noFill/>
          </p:spPr>
          <p:txBody>
            <a:bodyPr wrap="none" rtlCol="0">
              <a:spAutoFit/>
            </a:bodyPr>
            <a:lstStyle/>
            <a:p>
              <a:r>
                <a:rPr lang="en-US" altLang="ko-KR" sz="1100" dirty="0">
                  <a:solidFill>
                    <a:schemeClr val="bg1">
                      <a:lumMod val="85000"/>
                    </a:schemeClr>
                  </a:solidFill>
                  <a:latin typeface="Arial" panose="020B0604020202020204" pitchFamily="34" charset="0"/>
                </a:rPr>
                <a:t>m/44'/0'/0'/0/1</a:t>
              </a:r>
            </a:p>
          </p:txBody>
        </p:sp>
        <p:sp>
          <p:nvSpPr>
            <p:cNvPr id="50" name="TextBox 49">
              <a:extLst>
                <a:ext uri="{FF2B5EF4-FFF2-40B4-BE49-F238E27FC236}">
                  <a16:creationId xmlns:a16="http://schemas.microsoft.com/office/drawing/2014/main" id="{D4D5BB32-F053-473D-ADEA-328C1D6E2F2A}"/>
                </a:ext>
              </a:extLst>
            </p:cNvPr>
            <p:cNvSpPr txBox="1"/>
            <p:nvPr/>
          </p:nvSpPr>
          <p:spPr>
            <a:xfrm>
              <a:off x="10439554" y="1897955"/>
              <a:ext cx="1047083" cy="261610"/>
            </a:xfrm>
            <a:prstGeom prst="rect">
              <a:avLst/>
            </a:prstGeom>
            <a:noFill/>
          </p:spPr>
          <p:txBody>
            <a:bodyPr wrap="none" rtlCol="0">
              <a:spAutoFit/>
            </a:bodyPr>
            <a:lstStyle/>
            <a:p>
              <a:r>
                <a:rPr lang="en-US" altLang="ko-KR" sz="1100" dirty="0">
                  <a:solidFill>
                    <a:schemeClr val="bg1">
                      <a:lumMod val="85000"/>
                    </a:schemeClr>
                  </a:solidFill>
                  <a:latin typeface="Arial" panose="020B0604020202020204" pitchFamily="34" charset="0"/>
                </a:rPr>
                <a:t>m/44'/0'/0'/0/2</a:t>
              </a:r>
            </a:p>
          </p:txBody>
        </p:sp>
        <p:sp>
          <p:nvSpPr>
            <p:cNvPr id="51" name="TextBox 50">
              <a:extLst>
                <a:ext uri="{FF2B5EF4-FFF2-40B4-BE49-F238E27FC236}">
                  <a16:creationId xmlns:a16="http://schemas.microsoft.com/office/drawing/2014/main" id="{A66A71B4-1668-4274-A446-2A5086DFF30B}"/>
                </a:ext>
              </a:extLst>
            </p:cNvPr>
            <p:cNvSpPr txBox="1"/>
            <p:nvPr/>
          </p:nvSpPr>
          <p:spPr>
            <a:xfrm>
              <a:off x="10765556" y="2525829"/>
              <a:ext cx="227948" cy="261610"/>
            </a:xfrm>
            <a:prstGeom prst="rect">
              <a:avLst/>
            </a:prstGeom>
            <a:noFill/>
          </p:spPr>
          <p:txBody>
            <a:bodyPr wrap="none" rtlCol="0">
              <a:spAutoFit/>
            </a:bodyPr>
            <a:lstStyle/>
            <a:p>
              <a:r>
                <a:rPr lang="en-US" altLang="ko-KR" sz="1100" dirty="0">
                  <a:solidFill>
                    <a:schemeClr val="bg1">
                      <a:lumMod val="85000"/>
                    </a:schemeClr>
                  </a:solidFill>
                  <a:latin typeface="Arial" panose="020B0604020202020204" pitchFamily="34" charset="0"/>
                </a:rPr>
                <a:t>⋮</a:t>
              </a:r>
            </a:p>
          </p:txBody>
        </p:sp>
        <p:sp>
          <p:nvSpPr>
            <p:cNvPr id="167" name="TextBox 166">
              <a:extLst>
                <a:ext uri="{FF2B5EF4-FFF2-40B4-BE49-F238E27FC236}">
                  <a16:creationId xmlns:a16="http://schemas.microsoft.com/office/drawing/2014/main" id="{F897BE69-68B5-44B6-A471-ED8352B7E8E1}"/>
                </a:ext>
              </a:extLst>
            </p:cNvPr>
            <p:cNvSpPr txBox="1"/>
            <p:nvPr/>
          </p:nvSpPr>
          <p:spPr>
            <a:xfrm>
              <a:off x="10439554" y="2211892"/>
              <a:ext cx="1047082" cy="261610"/>
            </a:xfrm>
            <a:prstGeom prst="rect">
              <a:avLst/>
            </a:prstGeom>
            <a:noFill/>
          </p:spPr>
          <p:txBody>
            <a:bodyPr wrap="none" rtlCol="0">
              <a:spAutoFit/>
            </a:bodyPr>
            <a:lstStyle/>
            <a:p>
              <a:r>
                <a:rPr lang="en-US" altLang="ko-KR" sz="1100" dirty="0">
                  <a:solidFill>
                    <a:schemeClr val="bg1">
                      <a:lumMod val="85000"/>
                    </a:schemeClr>
                  </a:solidFill>
                  <a:latin typeface="Arial" panose="020B0604020202020204" pitchFamily="34" charset="0"/>
                </a:rPr>
                <a:t>m/44'/0'/0'/0/3</a:t>
              </a:r>
            </a:p>
          </p:txBody>
        </p:sp>
      </p:grpSp>
      <p:cxnSp>
        <p:nvCxnSpPr>
          <p:cNvPr id="168" name="직선 화살표 연결선 167">
            <a:extLst>
              <a:ext uri="{FF2B5EF4-FFF2-40B4-BE49-F238E27FC236}">
                <a16:creationId xmlns:a16="http://schemas.microsoft.com/office/drawing/2014/main" id="{FEF0BE9D-A330-43B9-95EF-8AF8E11C2A62}"/>
              </a:ext>
            </a:extLst>
          </p:cNvPr>
          <p:cNvCxnSpPr>
            <a:cxnSpLocks/>
            <a:stCxn id="42" idx="3"/>
            <a:endCxn id="167" idx="1"/>
          </p:cNvCxnSpPr>
          <p:nvPr/>
        </p:nvCxnSpPr>
        <p:spPr>
          <a:xfrm>
            <a:off x="10106140" y="2495116"/>
            <a:ext cx="333414" cy="348517"/>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1" name="직선 화살표 연결선 170">
            <a:extLst>
              <a:ext uri="{FF2B5EF4-FFF2-40B4-BE49-F238E27FC236}">
                <a16:creationId xmlns:a16="http://schemas.microsoft.com/office/drawing/2014/main" id="{A9387317-A4F7-456C-BB4E-35B395A34CB9}"/>
              </a:ext>
            </a:extLst>
          </p:cNvPr>
          <p:cNvCxnSpPr>
            <a:cxnSpLocks/>
            <a:stCxn id="45" idx="3"/>
            <a:endCxn id="161" idx="1"/>
          </p:cNvCxnSpPr>
          <p:nvPr/>
        </p:nvCxnSpPr>
        <p:spPr>
          <a:xfrm>
            <a:off x="10090361" y="3835369"/>
            <a:ext cx="349193" cy="946347"/>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9" name="TextBox 178">
            <a:extLst>
              <a:ext uri="{FF2B5EF4-FFF2-40B4-BE49-F238E27FC236}">
                <a16:creationId xmlns:a16="http://schemas.microsoft.com/office/drawing/2014/main" id="{A1BA82B4-B7D7-4672-BEEC-029212B823E0}"/>
              </a:ext>
            </a:extLst>
          </p:cNvPr>
          <p:cNvSpPr txBox="1"/>
          <p:nvPr/>
        </p:nvSpPr>
        <p:spPr>
          <a:xfrm>
            <a:off x="3736462" y="990712"/>
            <a:ext cx="965328" cy="307777"/>
          </a:xfrm>
          <a:prstGeom prst="rect">
            <a:avLst/>
          </a:prstGeom>
          <a:noFill/>
        </p:spPr>
        <p:txBody>
          <a:bodyPr wrap="none" rtlCol="0">
            <a:spAutoFit/>
          </a:bodyPr>
          <a:lstStyle/>
          <a:p>
            <a:pPr algn="ctr"/>
            <a:r>
              <a:rPr lang="en-US" altLang="ko-KR" sz="1400" dirty="0">
                <a:solidFill>
                  <a:schemeClr val="bg1">
                    <a:lumMod val="85000"/>
                  </a:schemeClr>
                </a:solidFill>
                <a:latin typeface="Arial" panose="020B0604020202020204" pitchFamily="34" charset="0"/>
              </a:rPr>
              <a:t>Depth = 0</a:t>
            </a:r>
          </a:p>
        </p:txBody>
      </p:sp>
      <p:sp>
        <p:nvSpPr>
          <p:cNvPr id="180" name="TextBox 179">
            <a:extLst>
              <a:ext uri="{FF2B5EF4-FFF2-40B4-BE49-F238E27FC236}">
                <a16:creationId xmlns:a16="http://schemas.microsoft.com/office/drawing/2014/main" id="{73F1C590-8F4F-49A3-A39F-5DFC2ED8D6F2}"/>
              </a:ext>
            </a:extLst>
          </p:cNvPr>
          <p:cNvSpPr txBox="1"/>
          <p:nvPr/>
        </p:nvSpPr>
        <p:spPr>
          <a:xfrm>
            <a:off x="5274905" y="990712"/>
            <a:ext cx="965328" cy="307777"/>
          </a:xfrm>
          <a:prstGeom prst="rect">
            <a:avLst/>
          </a:prstGeom>
          <a:noFill/>
        </p:spPr>
        <p:txBody>
          <a:bodyPr wrap="none" rtlCol="0">
            <a:spAutoFit/>
          </a:bodyPr>
          <a:lstStyle/>
          <a:p>
            <a:pPr algn="ctr"/>
            <a:r>
              <a:rPr lang="en-US" altLang="ko-KR" sz="1400" dirty="0">
                <a:solidFill>
                  <a:schemeClr val="bg1">
                    <a:lumMod val="85000"/>
                  </a:schemeClr>
                </a:solidFill>
                <a:latin typeface="Arial" panose="020B0604020202020204" pitchFamily="34" charset="0"/>
              </a:rPr>
              <a:t>Depth = 1</a:t>
            </a:r>
          </a:p>
        </p:txBody>
      </p:sp>
      <p:sp>
        <p:nvSpPr>
          <p:cNvPr id="181" name="TextBox 180">
            <a:extLst>
              <a:ext uri="{FF2B5EF4-FFF2-40B4-BE49-F238E27FC236}">
                <a16:creationId xmlns:a16="http://schemas.microsoft.com/office/drawing/2014/main" id="{3F158086-31BC-4D09-A9F0-4BB80A818535}"/>
              </a:ext>
            </a:extLst>
          </p:cNvPr>
          <p:cNvSpPr txBox="1"/>
          <p:nvPr/>
        </p:nvSpPr>
        <p:spPr>
          <a:xfrm>
            <a:off x="6561726" y="990712"/>
            <a:ext cx="965328" cy="307777"/>
          </a:xfrm>
          <a:prstGeom prst="rect">
            <a:avLst/>
          </a:prstGeom>
          <a:noFill/>
        </p:spPr>
        <p:txBody>
          <a:bodyPr wrap="none" rtlCol="0">
            <a:spAutoFit/>
          </a:bodyPr>
          <a:lstStyle/>
          <a:p>
            <a:pPr algn="ctr"/>
            <a:r>
              <a:rPr lang="en-US" altLang="ko-KR" sz="1400" dirty="0">
                <a:solidFill>
                  <a:schemeClr val="bg1">
                    <a:lumMod val="85000"/>
                  </a:schemeClr>
                </a:solidFill>
                <a:latin typeface="Arial" panose="020B0604020202020204" pitchFamily="34" charset="0"/>
              </a:rPr>
              <a:t>Depth = 2</a:t>
            </a:r>
          </a:p>
        </p:txBody>
      </p:sp>
      <p:sp>
        <p:nvSpPr>
          <p:cNvPr id="182" name="TextBox 181">
            <a:extLst>
              <a:ext uri="{FF2B5EF4-FFF2-40B4-BE49-F238E27FC236}">
                <a16:creationId xmlns:a16="http://schemas.microsoft.com/office/drawing/2014/main" id="{9E9DF603-6F20-468F-8B84-3B486F3780A9}"/>
              </a:ext>
            </a:extLst>
          </p:cNvPr>
          <p:cNvSpPr txBox="1"/>
          <p:nvPr/>
        </p:nvSpPr>
        <p:spPr>
          <a:xfrm>
            <a:off x="7878020" y="990712"/>
            <a:ext cx="965328" cy="307777"/>
          </a:xfrm>
          <a:prstGeom prst="rect">
            <a:avLst/>
          </a:prstGeom>
          <a:noFill/>
        </p:spPr>
        <p:txBody>
          <a:bodyPr wrap="none" rtlCol="0">
            <a:spAutoFit/>
          </a:bodyPr>
          <a:lstStyle/>
          <a:p>
            <a:pPr algn="ctr"/>
            <a:r>
              <a:rPr lang="en-US" altLang="ko-KR" sz="1400" dirty="0">
                <a:solidFill>
                  <a:schemeClr val="bg1">
                    <a:lumMod val="85000"/>
                  </a:schemeClr>
                </a:solidFill>
                <a:latin typeface="Arial" panose="020B0604020202020204" pitchFamily="34" charset="0"/>
              </a:rPr>
              <a:t>Depth = 3</a:t>
            </a:r>
          </a:p>
        </p:txBody>
      </p:sp>
      <p:sp>
        <p:nvSpPr>
          <p:cNvPr id="183" name="TextBox 182">
            <a:extLst>
              <a:ext uri="{FF2B5EF4-FFF2-40B4-BE49-F238E27FC236}">
                <a16:creationId xmlns:a16="http://schemas.microsoft.com/office/drawing/2014/main" id="{114F7722-C558-402D-BD50-5A7F0283A13A}"/>
              </a:ext>
            </a:extLst>
          </p:cNvPr>
          <p:cNvSpPr txBox="1"/>
          <p:nvPr/>
        </p:nvSpPr>
        <p:spPr>
          <a:xfrm>
            <a:off x="9018523" y="990712"/>
            <a:ext cx="965328" cy="307777"/>
          </a:xfrm>
          <a:prstGeom prst="rect">
            <a:avLst/>
          </a:prstGeom>
          <a:noFill/>
        </p:spPr>
        <p:txBody>
          <a:bodyPr wrap="none" rtlCol="0">
            <a:spAutoFit/>
          </a:bodyPr>
          <a:lstStyle/>
          <a:p>
            <a:pPr algn="ctr"/>
            <a:r>
              <a:rPr lang="en-US" altLang="ko-KR" sz="1400" dirty="0">
                <a:solidFill>
                  <a:schemeClr val="bg1">
                    <a:lumMod val="85000"/>
                  </a:schemeClr>
                </a:solidFill>
                <a:latin typeface="Arial" panose="020B0604020202020204" pitchFamily="34" charset="0"/>
              </a:rPr>
              <a:t>Depth = 4</a:t>
            </a:r>
          </a:p>
        </p:txBody>
      </p:sp>
      <p:sp>
        <p:nvSpPr>
          <p:cNvPr id="184" name="TextBox 183">
            <a:extLst>
              <a:ext uri="{FF2B5EF4-FFF2-40B4-BE49-F238E27FC236}">
                <a16:creationId xmlns:a16="http://schemas.microsoft.com/office/drawing/2014/main" id="{04056AFA-2CEB-44BE-A236-8AA0C1FC3AD3}"/>
              </a:ext>
            </a:extLst>
          </p:cNvPr>
          <p:cNvSpPr txBox="1"/>
          <p:nvPr/>
        </p:nvSpPr>
        <p:spPr>
          <a:xfrm>
            <a:off x="10506306" y="990712"/>
            <a:ext cx="965328" cy="307777"/>
          </a:xfrm>
          <a:prstGeom prst="rect">
            <a:avLst/>
          </a:prstGeom>
          <a:noFill/>
        </p:spPr>
        <p:txBody>
          <a:bodyPr wrap="none" rtlCol="0">
            <a:spAutoFit/>
          </a:bodyPr>
          <a:lstStyle/>
          <a:p>
            <a:pPr algn="ctr"/>
            <a:r>
              <a:rPr lang="en-US" altLang="ko-KR" sz="1400" dirty="0">
                <a:solidFill>
                  <a:schemeClr val="bg1">
                    <a:lumMod val="85000"/>
                  </a:schemeClr>
                </a:solidFill>
                <a:latin typeface="Arial" panose="020B0604020202020204" pitchFamily="34" charset="0"/>
              </a:rPr>
              <a:t>Depth = 5</a:t>
            </a:r>
          </a:p>
        </p:txBody>
      </p:sp>
      <p:sp>
        <p:nvSpPr>
          <p:cNvPr id="186" name="TextBox 185">
            <a:extLst>
              <a:ext uri="{FF2B5EF4-FFF2-40B4-BE49-F238E27FC236}">
                <a16:creationId xmlns:a16="http://schemas.microsoft.com/office/drawing/2014/main" id="{F153DA07-37AC-40F1-A0E8-17B4BE753C96}"/>
              </a:ext>
            </a:extLst>
          </p:cNvPr>
          <p:cNvSpPr txBox="1"/>
          <p:nvPr/>
        </p:nvSpPr>
        <p:spPr>
          <a:xfrm>
            <a:off x="241313" y="3482756"/>
            <a:ext cx="1276503" cy="400110"/>
          </a:xfrm>
          <a:prstGeom prst="rect">
            <a:avLst/>
          </a:prstGeom>
          <a:noFill/>
        </p:spPr>
        <p:txBody>
          <a:bodyPr wrap="none" rtlCol="0">
            <a:spAutoFit/>
          </a:bodyPr>
          <a:lstStyle/>
          <a:p>
            <a:pPr algn="ctr"/>
            <a:r>
              <a:rPr lang="en-US" altLang="ko-KR" sz="2000" dirty="0">
                <a:solidFill>
                  <a:schemeClr val="bg1">
                    <a:lumMod val="85000"/>
                  </a:schemeClr>
                </a:solidFill>
                <a:latin typeface="Arial" panose="020B0604020202020204" pitchFamily="34" charset="0"/>
              </a:rPr>
              <a:t>12</a:t>
            </a:r>
            <a:r>
              <a:rPr lang="ko-KR" altLang="en-US" sz="2000" dirty="0">
                <a:solidFill>
                  <a:schemeClr val="bg1">
                    <a:lumMod val="85000"/>
                  </a:schemeClr>
                </a:solidFill>
                <a:latin typeface="Arial" panose="020B0604020202020204" pitchFamily="34" charset="0"/>
              </a:rPr>
              <a:t> </a:t>
            </a:r>
            <a:r>
              <a:rPr lang="en-US" altLang="ko-KR" sz="2000" dirty="0">
                <a:solidFill>
                  <a:schemeClr val="bg1">
                    <a:lumMod val="85000"/>
                  </a:schemeClr>
                </a:solidFill>
                <a:latin typeface="Arial" panose="020B0604020202020204" pitchFamily="34" charset="0"/>
              </a:rPr>
              <a:t>Words</a:t>
            </a:r>
            <a:endParaRPr lang="en-US" altLang="ko-KR" sz="1600" dirty="0">
              <a:solidFill>
                <a:schemeClr val="bg1">
                  <a:lumMod val="85000"/>
                </a:schemeClr>
              </a:solidFill>
              <a:latin typeface="Arial" panose="020B0604020202020204" pitchFamily="34" charset="0"/>
            </a:endParaRPr>
          </a:p>
        </p:txBody>
      </p:sp>
      <p:cxnSp>
        <p:nvCxnSpPr>
          <p:cNvPr id="187" name="직선 화살표 연결선 186">
            <a:extLst>
              <a:ext uri="{FF2B5EF4-FFF2-40B4-BE49-F238E27FC236}">
                <a16:creationId xmlns:a16="http://schemas.microsoft.com/office/drawing/2014/main" id="{9F4EA9A9-09FC-4E21-915E-DA12F789A894}"/>
              </a:ext>
            </a:extLst>
          </p:cNvPr>
          <p:cNvCxnSpPr>
            <a:cxnSpLocks/>
            <a:stCxn id="186" idx="3"/>
            <a:endCxn id="16" idx="1"/>
          </p:cNvCxnSpPr>
          <p:nvPr/>
        </p:nvCxnSpPr>
        <p:spPr>
          <a:xfrm>
            <a:off x="1517816" y="3682811"/>
            <a:ext cx="434840" cy="563"/>
          </a:xfrm>
          <a:prstGeom prst="straightConnector1">
            <a:avLst/>
          </a:prstGeom>
          <a:ln w="25400">
            <a:solidFill>
              <a:schemeClr val="bg1">
                <a:lumMod val="8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01" name="TextBox 200">
            <a:extLst>
              <a:ext uri="{FF2B5EF4-FFF2-40B4-BE49-F238E27FC236}">
                <a16:creationId xmlns:a16="http://schemas.microsoft.com/office/drawing/2014/main" id="{8CF4C1BA-AD32-4400-80A8-E96EB99D4772}"/>
              </a:ext>
            </a:extLst>
          </p:cNvPr>
          <p:cNvSpPr txBox="1"/>
          <p:nvPr/>
        </p:nvSpPr>
        <p:spPr>
          <a:xfrm>
            <a:off x="1629963" y="3931135"/>
            <a:ext cx="1818004" cy="738664"/>
          </a:xfrm>
          <a:prstGeom prst="rect">
            <a:avLst/>
          </a:prstGeom>
          <a:noFill/>
        </p:spPr>
        <p:txBody>
          <a:bodyPr wrap="square" rtlCol="0">
            <a:spAutoFit/>
          </a:bodyPr>
          <a:lstStyle/>
          <a:p>
            <a:r>
              <a:rPr lang="en-US" altLang="ko-KR" sz="1400" dirty="0">
                <a:solidFill>
                  <a:schemeClr val="bg1">
                    <a:lumMod val="85000"/>
                  </a:schemeClr>
                </a:solidFill>
                <a:latin typeface="Arial" panose="020B0604020202020204" pitchFamily="34" charset="0"/>
              </a:rPr>
              <a:t>0x</a:t>
            </a:r>
            <a:br>
              <a:rPr lang="en-US" altLang="ko-KR" sz="1400" dirty="0">
                <a:solidFill>
                  <a:schemeClr val="bg1">
                    <a:lumMod val="85000"/>
                  </a:schemeClr>
                </a:solidFill>
                <a:latin typeface="Arial" panose="020B0604020202020204" pitchFamily="34" charset="0"/>
              </a:rPr>
            </a:br>
            <a:r>
              <a:rPr lang="en-US" altLang="ko-KR" sz="1400" dirty="0">
                <a:solidFill>
                  <a:schemeClr val="bg1">
                    <a:lumMod val="85000"/>
                  </a:schemeClr>
                </a:solidFill>
                <a:latin typeface="Arial" panose="020B0604020202020204" pitchFamily="34" charset="0"/>
              </a:rPr>
              <a:t>5729710d1126ca66</a:t>
            </a:r>
          </a:p>
          <a:p>
            <a:r>
              <a:rPr lang="en-US" altLang="ko-KR" sz="1400" dirty="0">
                <a:solidFill>
                  <a:schemeClr val="bg1">
                    <a:lumMod val="85000"/>
                  </a:schemeClr>
                </a:solidFill>
                <a:latin typeface="Arial" panose="020B0604020202020204" pitchFamily="34" charset="0"/>
              </a:rPr>
              <a:t>35ea4d493727dd89</a:t>
            </a:r>
          </a:p>
        </p:txBody>
      </p:sp>
      <p:sp>
        <p:nvSpPr>
          <p:cNvPr id="202" name="TextBox 201">
            <a:extLst>
              <a:ext uri="{FF2B5EF4-FFF2-40B4-BE49-F238E27FC236}">
                <a16:creationId xmlns:a16="http://schemas.microsoft.com/office/drawing/2014/main" id="{B8AEB3CC-76FF-4CB0-AC9B-8C5E6B54333B}"/>
              </a:ext>
            </a:extLst>
          </p:cNvPr>
          <p:cNvSpPr txBox="1"/>
          <p:nvPr/>
        </p:nvSpPr>
        <p:spPr>
          <a:xfrm>
            <a:off x="467186" y="3869315"/>
            <a:ext cx="861133" cy="2677656"/>
          </a:xfrm>
          <a:prstGeom prst="rect">
            <a:avLst/>
          </a:prstGeom>
          <a:noFill/>
          <a:ln w="6350">
            <a:solidFill>
              <a:schemeClr val="bg1">
                <a:lumMod val="85000"/>
              </a:schemeClr>
            </a:solidFill>
          </a:ln>
        </p:spPr>
        <p:txBody>
          <a:bodyPr wrap="none" rtlCol="0">
            <a:spAutoFit/>
          </a:bodyPr>
          <a:lstStyle/>
          <a:p>
            <a:r>
              <a:rPr lang="en-US" altLang="ko-KR" sz="1400" dirty="0">
                <a:solidFill>
                  <a:schemeClr val="bg1">
                    <a:lumMod val="85000"/>
                  </a:schemeClr>
                </a:solidFill>
                <a:latin typeface="Arial" panose="020B0604020202020204" pitchFamily="34" charset="0"/>
              </a:rPr>
              <a:t>fire</a:t>
            </a:r>
          </a:p>
          <a:p>
            <a:r>
              <a:rPr lang="en-US" altLang="ko-KR" sz="1400" dirty="0">
                <a:solidFill>
                  <a:schemeClr val="bg1">
                    <a:lumMod val="85000"/>
                  </a:schemeClr>
                </a:solidFill>
                <a:latin typeface="Arial" panose="020B0604020202020204" pitchFamily="34" charset="0"/>
              </a:rPr>
              <a:t>entire</a:t>
            </a:r>
          </a:p>
          <a:p>
            <a:r>
              <a:rPr lang="en-US" altLang="ko-KR" sz="1400" dirty="0">
                <a:solidFill>
                  <a:schemeClr val="bg1">
                    <a:lumMod val="85000"/>
                  </a:schemeClr>
                </a:solidFill>
                <a:latin typeface="Arial" panose="020B0604020202020204" pitchFamily="34" charset="0"/>
              </a:rPr>
              <a:t>drive</a:t>
            </a:r>
          </a:p>
          <a:p>
            <a:r>
              <a:rPr lang="en-US" altLang="ko-KR" sz="1400" dirty="0">
                <a:solidFill>
                  <a:schemeClr val="bg1">
                    <a:lumMod val="85000"/>
                  </a:schemeClr>
                </a:solidFill>
                <a:latin typeface="Arial" panose="020B0604020202020204" pitchFamily="34" charset="0"/>
              </a:rPr>
              <a:t>car </a:t>
            </a:r>
          </a:p>
          <a:p>
            <a:r>
              <a:rPr lang="en-US" altLang="ko-KR" sz="1400" dirty="0">
                <a:solidFill>
                  <a:schemeClr val="bg1">
                    <a:lumMod val="85000"/>
                  </a:schemeClr>
                </a:solidFill>
                <a:latin typeface="Arial" panose="020B0604020202020204" pitchFamily="34" charset="0"/>
              </a:rPr>
              <a:t>hole </a:t>
            </a:r>
          </a:p>
          <a:p>
            <a:r>
              <a:rPr lang="en-US" altLang="ko-KR" sz="1400" dirty="0">
                <a:solidFill>
                  <a:schemeClr val="bg1">
                    <a:lumMod val="85000"/>
                  </a:schemeClr>
                </a:solidFill>
                <a:latin typeface="Arial" panose="020B0604020202020204" pitchFamily="34" charset="0"/>
              </a:rPr>
              <a:t>credit </a:t>
            </a:r>
          </a:p>
          <a:p>
            <a:r>
              <a:rPr lang="en-US" altLang="ko-KR" sz="1400" dirty="0">
                <a:solidFill>
                  <a:schemeClr val="bg1">
                    <a:lumMod val="85000"/>
                  </a:schemeClr>
                </a:solidFill>
                <a:latin typeface="Arial" panose="020B0604020202020204" pitchFamily="34" charset="0"/>
              </a:rPr>
              <a:t>stumble </a:t>
            </a:r>
          </a:p>
          <a:p>
            <a:r>
              <a:rPr lang="en-US" altLang="ko-KR" sz="1400" dirty="0">
                <a:solidFill>
                  <a:schemeClr val="bg1">
                    <a:lumMod val="85000"/>
                  </a:schemeClr>
                </a:solidFill>
                <a:latin typeface="Arial" panose="020B0604020202020204" pitchFamily="34" charset="0"/>
              </a:rPr>
              <a:t>endless </a:t>
            </a:r>
          </a:p>
          <a:p>
            <a:r>
              <a:rPr lang="en-US" altLang="ko-KR" sz="1400" dirty="0">
                <a:solidFill>
                  <a:schemeClr val="bg1">
                    <a:lumMod val="85000"/>
                  </a:schemeClr>
                </a:solidFill>
                <a:latin typeface="Arial" panose="020B0604020202020204" pitchFamily="34" charset="0"/>
              </a:rPr>
              <a:t>empty </a:t>
            </a:r>
          </a:p>
          <a:p>
            <a:r>
              <a:rPr lang="en-US" altLang="ko-KR" sz="1400" dirty="0">
                <a:solidFill>
                  <a:schemeClr val="bg1">
                    <a:lumMod val="85000"/>
                  </a:schemeClr>
                </a:solidFill>
                <a:latin typeface="Arial" panose="020B0604020202020204" pitchFamily="34" charset="0"/>
              </a:rPr>
              <a:t>rice </a:t>
            </a:r>
          </a:p>
          <a:p>
            <a:r>
              <a:rPr lang="en-US" altLang="ko-KR" sz="1400" dirty="0">
                <a:solidFill>
                  <a:schemeClr val="bg1">
                    <a:lumMod val="85000"/>
                  </a:schemeClr>
                </a:solidFill>
                <a:latin typeface="Arial" panose="020B0604020202020204" pitchFamily="34" charset="0"/>
              </a:rPr>
              <a:t>wash </a:t>
            </a:r>
          </a:p>
          <a:p>
            <a:r>
              <a:rPr lang="en-US" altLang="ko-KR" sz="1400" dirty="0">
                <a:solidFill>
                  <a:schemeClr val="bg1">
                    <a:lumMod val="85000"/>
                  </a:schemeClr>
                </a:solidFill>
                <a:latin typeface="Arial" panose="020B0604020202020204" pitchFamily="34" charset="0"/>
              </a:rPr>
              <a:t>banner</a:t>
            </a:r>
          </a:p>
        </p:txBody>
      </p:sp>
      <p:sp>
        <p:nvSpPr>
          <p:cNvPr id="224" name="TextBox 223">
            <a:extLst>
              <a:ext uri="{FF2B5EF4-FFF2-40B4-BE49-F238E27FC236}">
                <a16:creationId xmlns:a16="http://schemas.microsoft.com/office/drawing/2014/main" id="{47BE61A3-CDF5-409A-A25A-0394E747343E}"/>
              </a:ext>
            </a:extLst>
          </p:cNvPr>
          <p:cNvSpPr txBox="1"/>
          <p:nvPr/>
        </p:nvSpPr>
        <p:spPr>
          <a:xfrm>
            <a:off x="2234261" y="2615931"/>
            <a:ext cx="1899879" cy="461665"/>
          </a:xfrm>
          <a:prstGeom prst="rect">
            <a:avLst/>
          </a:prstGeom>
          <a:noFill/>
        </p:spPr>
        <p:txBody>
          <a:bodyPr wrap="none" rtlCol="0">
            <a:spAutoFit/>
          </a:bodyPr>
          <a:lstStyle/>
          <a:p>
            <a:pPr algn="ctr"/>
            <a:r>
              <a:rPr lang="en-US" altLang="ko-KR" sz="1200" dirty="0">
                <a:solidFill>
                  <a:schemeClr val="bg1">
                    <a:lumMod val="85000"/>
                  </a:schemeClr>
                </a:solidFill>
                <a:latin typeface="Arial" panose="020B0604020202020204" pitchFamily="34" charset="0"/>
              </a:rPr>
              <a:t>PBKDF2 HMAC-SHA512</a:t>
            </a:r>
            <a:br>
              <a:rPr lang="en-US" altLang="ko-KR" sz="1200" dirty="0">
                <a:solidFill>
                  <a:schemeClr val="bg1">
                    <a:lumMod val="85000"/>
                  </a:schemeClr>
                </a:solidFill>
                <a:latin typeface="Arial" panose="020B0604020202020204" pitchFamily="34" charset="0"/>
              </a:rPr>
            </a:br>
            <a:r>
              <a:rPr lang="en-US" altLang="ko-KR" sz="1200" dirty="0">
                <a:solidFill>
                  <a:schemeClr val="bg1">
                    <a:lumMod val="85000"/>
                  </a:schemeClr>
                </a:solidFill>
                <a:latin typeface="Arial" panose="020B0604020202020204" pitchFamily="34" charset="0"/>
              </a:rPr>
              <a:t>(Entropy, Salt)</a:t>
            </a:r>
            <a:endParaRPr lang="ko-KR" altLang="en-US" sz="1200" dirty="0">
              <a:solidFill>
                <a:schemeClr val="bg1">
                  <a:lumMod val="85000"/>
                </a:schemeClr>
              </a:solidFill>
              <a:latin typeface="Arial" panose="020B0604020202020204" pitchFamily="34" charset="0"/>
            </a:endParaRPr>
          </a:p>
        </p:txBody>
      </p:sp>
      <p:cxnSp>
        <p:nvCxnSpPr>
          <p:cNvPr id="226" name="직선 화살표 연결선 225">
            <a:extLst>
              <a:ext uri="{FF2B5EF4-FFF2-40B4-BE49-F238E27FC236}">
                <a16:creationId xmlns:a16="http://schemas.microsoft.com/office/drawing/2014/main" id="{FFF6CEDC-7D66-4473-8163-93CE3D1C0B9C}"/>
              </a:ext>
            </a:extLst>
          </p:cNvPr>
          <p:cNvCxnSpPr>
            <a:cxnSpLocks/>
          </p:cNvCxnSpPr>
          <p:nvPr/>
        </p:nvCxnSpPr>
        <p:spPr>
          <a:xfrm>
            <a:off x="3182668" y="3155532"/>
            <a:ext cx="0" cy="383040"/>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0" name="TextBox 89">
            <a:extLst>
              <a:ext uri="{FF2B5EF4-FFF2-40B4-BE49-F238E27FC236}">
                <a16:creationId xmlns:a16="http://schemas.microsoft.com/office/drawing/2014/main" id="{5766A0A9-1223-4E86-A5D0-01EF114C51A9}"/>
              </a:ext>
            </a:extLst>
          </p:cNvPr>
          <p:cNvSpPr txBox="1"/>
          <p:nvPr/>
        </p:nvSpPr>
        <p:spPr>
          <a:xfrm>
            <a:off x="9054714" y="2573531"/>
            <a:ext cx="946093" cy="276999"/>
          </a:xfrm>
          <a:prstGeom prst="rect">
            <a:avLst/>
          </a:prstGeom>
          <a:noFill/>
        </p:spPr>
        <p:txBody>
          <a:bodyPr wrap="none" rtlCol="0">
            <a:spAutoFit/>
          </a:bodyPr>
          <a:lstStyle/>
          <a:p>
            <a:r>
              <a:rPr lang="en-US" altLang="ko-KR" sz="1200" dirty="0">
                <a:solidFill>
                  <a:schemeClr val="bg1">
                    <a:lumMod val="85000"/>
                  </a:schemeClr>
                </a:solidFill>
                <a:latin typeface="Arial" panose="020B0604020202020204" pitchFamily="34" charset="0"/>
              </a:rPr>
              <a:t>(</a:t>
            </a:r>
            <a:r>
              <a:rPr lang="ko-KR" altLang="en-US" sz="1200" dirty="0">
                <a:solidFill>
                  <a:schemeClr val="bg1">
                    <a:lumMod val="85000"/>
                  </a:schemeClr>
                </a:solidFill>
                <a:latin typeface="Arial" panose="020B0604020202020204" pitchFamily="34" charset="0"/>
              </a:rPr>
              <a:t>입금 주소</a:t>
            </a:r>
            <a:r>
              <a:rPr lang="en-US" altLang="ko-KR" sz="1200" dirty="0">
                <a:solidFill>
                  <a:schemeClr val="bg1">
                    <a:lumMod val="85000"/>
                  </a:schemeClr>
                </a:solidFill>
                <a:latin typeface="Arial" panose="020B0604020202020204" pitchFamily="34" charset="0"/>
              </a:rPr>
              <a:t>)</a:t>
            </a:r>
          </a:p>
        </p:txBody>
      </p:sp>
      <p:sp>
        <p:nvSpPr>
          <p:cNvPr id="93" name="TextBox 92">
            <a:extLst>
              <a:ext uri="{FF2B5EF4-FFF2-40B4-BE49-F238E27FC236}">
                <a16:creationId xmlns:a16="http://schemas.microsoft.com/office/drawing/2014/main" id="{17A73439-BE97-4492-9C60-7AD1A2A044A5}"/>
              </a:ext>
            </a:extLst>
          </p:cNvPr>
          <p:cNvSpPr txBox="1"/>
          <p:nvPr/>
        </p:nvSpPr>
        <p:spPr>
          <a:xfrm>
            <a:off x="9071443" y="3008323"/>
            <a:ext cx="946093" cy="276999"/>
          </a:xfrm>
          <a:prstGeom prst="rect">
            <a:avLst/>
          </a:prstGeom>
          <a:noFill/>
        </p:spPr>
        <p:txBody>
          <a:bodyPr wrap="none" rtlCol="0">
            <a:spAutoFit/>
          </a:bodyPr>
          <a:lstStyle/>
          <a:p>
            <a:r>
              <a:rPr lang="en-US" altLang="ko-KR" sz="1200">
                <a:solidFill>
                  <a:schemeClr val="bg1">
                    <a:lumMod val="85000"/>
                  </a:schemeClr>
                </a:solidFill>
                <a:latin typeface="Arial" panose="020B0604020202020204" pitchFamily="34" charset="0"/>
              </a:rPr>
              <a:t>(</a:t>
            </a:r>
            <a:r>
              <a:rPr lang="ko-KR" altLang="en-US" sz="1200" dirty="0">
                <a:solidFill>
                  <a:schemeClr val="bg1">
                    <a:lumMod val="85000"/>
                  </a:schemeClr>
                </a:solidFill>
                <a:latin typeface="Arial" panose="020B0604020202020204" pitchFamily="34" charset="0"/>
              </a:rPr>
              <a:t>잔액 주소</a:t>
            </a:r>
            <a:r>
              <a:rPr lang="en-US" altLang="ko-KR" sz="1200" dirty="0">
                <a:solidFill>
                  <a:schemeClr val="bg1">
                    <a:lumMod val="85000"/>
                  </a:schemeClr>
                </a:solidFill>
                <a:latin typeface="Arial" panose="020B0604020202020204" pitchFamily="34" charset="0"/>
              </a:rPr>
              <a:t>)</a:t>
            </a:r>
          </a:p>
        </p:txBody>
      </p:sp>
      <p:sp>
        <p:nvSpPr>
          <p:cNvPr id="94" name="TextBox 93">
            <a:extLst>
              <a:ext uri="{FF2B5EF4-FFF2-40B4-BE49-F238E27FC236}">
                <a16:creationId xmlns:a16="http://schemas.microsoft.com/office/drawing/2014/main" id="{FF1D43A6-F8C9-487F-8680-6029D1FCA8A0}"/>
              </a:ext>
            </a:extLst>
          </p:cNvPr>
          <p:cNvSpPr txBox="1"/>
          <p:nvPr/>
        </p:nvSpPr>
        <p:spPr>
          <a:xfrm>
            <a:off x="6580943" y="4221439"/>
            <a:ext cx="902811" cy="276999"/>
          </a:xfrm>
          <a:prstGeom prst="rect">
            <a:avLst/>
          </a:prstGeom>
          <a:noFill/>
        </p:spPr>
        <p:txBody>
          <a:bodyPr wrap="none" rtlCol="0">
            <a:spAutoFit/>
          </a:bodyPr>
          <a:lstStyle/>
          <a:p>
            <a:pPr algn="ctr"/>
            <a:r>
              <a:rPr lang="en-US" altLang="ko-KR" sz="1200" dirty="0">
                <a:solidFill>
                  <a:schemeClr val="bg1">
                    <a:lumMod val="85000"/>
                  </a:schemeClr>
                </a:solidFill>
                <a:latin typeface="Arial" panose="020B0604020202020204" pitchFamily="34" charset="0"/>
              </a:rPr>
              <a:t>(</a:t>
            </a:r>
            <a:r>
              <a:rPr lang="ko-KR" altLang="en-US" sz="1200" dirty="0">
                <a:solidFill>
                  <a:srgbClr val="B99FFF"/>
                </a:solidFill>
                <a:latin typeface="Arial" panose="020B0604020202020204" pitchFamily="34" charset="0"/>
              </a:rPr>
              <a:t>이더리움</a:t>
            </a:r>
            <a:r>
              <a:rPr lang="en-US" altLang="ko-KR" sz="1200" dirty="0">
                <a:solidFill>
                  <a:schemeClr val="bg1">
                    <a:lumMod val="85000"/>
                  </a:schemeClr>
                </a:solidFill>
                <a:latin typeface="Arial" panose="020B0604020202020204" pitchFamily="34" charset="0"/>
              </a:rPr>
              <a:t>)</a:t>
            </a:r>
          </a:p>
        </p:txBody>
      </p:sp>
      <p:sp>
        <p:nvSpPr>
          <p:cNvPr id="95" name="TextBox 94">
            <a:extLst>
              <a:ext uri="{FF2B5EF4-FFF2-40B4-BE49-F238E27FC236}">
                <a16:creationId xmlns:a16="http://schemas.microsoft.com/office/drawing/2014/main" id="{85CBA3A0-4EA6-4EB6-90B5-D38B16A51E7D}"/>
              </a:ext>
            </a:extLst>
          </p:cNvPr>
          <p:cNvSpPr txBox="1"/>
          <p:nvPr/>
        </p:nvSpPr>
        <p:spPr>
          <a:xfrm>
            <a:off x="6494663" y="3113053"/>
            <a:ext cx="902811" cy="276999"/>
          </a:xfrm>
          <a:prstGeom prst="rect">
            <a:avLst/>
          </a:prstGeom>
          <a:noFill/>
        </p:spPr>
        <p:txBody>
          <a:bodyPr wrap="none" rtlCol="0">
            <a:spAutoFit/>
          </a:bodyPr>
          <a:lstStyle/>
          <a:p>
            <a:pPr algn="ctr"/>
            <a:r>
              <a:rPr lang="en-US" altLang="ko-KR" sz="1200" dirty="0">
                <a:solidFill>
                  <a:schemeClr val="bg1">
                    <a:lumMod val="85000"/>
                  </a:schemeClr>
                </a:solidFill>
                <a:latin typeface="Arial" panose="020B0604020202020204" pitchFamily="34" charset="0"/>
              </a:rPr>
              <a:t>(</a:t>
            </a:r>
            <a:r>
              <a:rPr lang="ko-KR" altLang="en-US" sz="1200" dirty="0" err="1">
                <a:solidFill>
                  <a:srgbClr val="FFC700"/>
                </a:solidFill>
                <a:latin typeface="Arial" panose="020B0604020202020204" pitchFamily="34" charset="0"/>
              </a:rPr>
              <a:t>비트코인</a:t>
            </a:r>
            <a:r>
              <a:rPr lang="en-US" altLang="ko-KR" sz="1200" dirty="0">
                <a:solidFill>
                  <a:schemeClr val="bg1">
                    <a:lumMod val="85000"/>
                  </a:schemeClr>
                </a:solidFill>
                <a:latin typeface="Arial" panose="020B0604020202020204" pitchFamily="34" charset="0"/>
              </a:rPr>
              <a:t>)</a:t>
            </a:r>
          </a:p>
        </p:txBody>
      </p:sp>
    </p:spTree>
    <p:extLst>
      <p:ext uri="{BB962C8B-B14F-4D97-AF65-F5344CB8AC3E}">
        <p14:creationId xmlns:p14="http://schemas.microsoft.com/office/powerpoint/2010/main" val="1419041439"/>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A39447AA-A337-4176-924B-2B2303278C21}"/>
              </a:ext>
            </a:extLst>
          </p:cNvPr>
          <p:cNvSpPr>
            <a:spLocks noGrp="1"/>
          </p:cNvSpPr>
          <p:nvPr>
            <p:ph type="title"/>
          </p:nvPr>
        </p:nvSpPr>
        <p:spPr/>
        <p:txBody>
          <a:bodyPr/>
          <a:lstStyle/>
          <a:p>
            <a:r>
              <a:rPr lang="ko-KR" altLang="en-US" dirty="0"/>
              <a:t>스마트 계약 </a:t>
            </a:r>
            <a:r>
              <a:rPr lang="en-US" altLang="ko-KR" dirty="0"/>
              <a:t>(Smart Contract)</a:t>
            </a:r>
            <a:endParaRPr lang="ko-KR" altLang="en-US" dirty="0"/>
          </a:p>
        </p:txBody>
      </p:sp>
      <p:sp>
        <p:nvSpPr>
          <p:cNvPr id="4" name="TextBox 3">
            <a:extLst>
              <a:ext uri="{FF2B5EF4-FFF2-40B4-BE49-F238E27FC236}">
                <a16:creationId xmlns:a16="http://schemas.microsoft.com/office/drawing/2014/main" id="{5F56FAFF-67E8-420F-A792-E782E4757EB4}"/>
              </a:ext>
            </a:extLst>
          </p:cNvPr>
          <p:cNvSpPr txBox="1"/>
          <p:nvPr/>
        </p:nvSpPr>
        <p:spPr>
          <a:xfrm>
            <a:off x="2554004" y="1579830"/>
            <a:ext cx="7083992" cy="1323439"/>
          </a:xfrm>
          <a:prstGeom prst="rect">
            <a:avLst/>
          </a:prstGeom>
          <a:noFill/>
        </p:spPr>
        <p:txBody>
          <a:bodyPr wrap="none" rtlCol="0">
            <a:spAutoFit/>
          </a:bodyPr>
          <a:lstStyle/>
          <a:p>
            <a:pPr algn="ctr"/>
            <a:r>
              <a:rPr lang="en-US" altLang="ko-KR" sz="8000" dirty="0">
                <a:solidFill>
                  <a:schemeClr val="bg1">
                    <a:lumMod val="85000"/>
                  </a:schemeClr>
                </a:solidFill>
                <a:latin typeface="Arial" panose="020B0604020202020204" pitchFamily="34" charset="0"/>
              </a:rPr>
              <a:t>Smart Contract</a:t>
            </a:r>
            <a:endParaRPr lang="ko-KR" altLang="en-US" sz="8000" dirty="0">
              <a:solidFill>
                <a:schemeClr val="bg1">
                  <a:lumMod val="85000"/>
                </a:schemeClr>
              </a:solidFill>
              <a:latin typeface="Arial" panose="020B0604020202020204" pitchFamily="34" charset="0"/>
            </a:endParaRPr>
          </a:p>
        </p:txBody>
      </p:sp>
      <p:sp>
        <p:nvSpPr>
          <p:cNvPr id="5" name="TextBox 4">
            <a:extLst>
              <a:ext uri="{FF2B5EF4-FFF2-40B4-BE49-F238E27FC236}">
                <a16:creationId xmlns:a16="http://schemas.microsoft.com/office/drawing/2014/main" id="{75C76591-7B86-4347-975F-9492DC4197E9}"/>
              </a:ext>
            </a:extLst>
          </p:cNvPr>
          <p:cNvSpPr txBox="1"/>
          <p:nvPr/>
        </p:nvSpPr>
        <p:spPr>
          <a:xfrm>
            <a:off x="1942459" y="3691394"/>
            <a:ext cx="8307082" cy="707886"/>
          </a:xfrm>
          <a:prstGeom prst="rect">
            <a:avLst/>
          </a:prstGeom>
          <a:noFill/>
        </p:spPr>
        <p:txBody>
          <a:bodyPr wrap="none" rtlCol="0">
            <a:spAutoFit/>
          </a:bodyPr>
          <a:lstStyle/>
          <a:p>
            <a:pPr algn="ctr"/>
            <a:r>
              <a:rPr lang="ko-KR" altLang="en-US" sz="4000" dirty="0">
                <a:solidFill>
                  <a:schemeClr val="bg1">
                    <a:lumMod val="85000"/>
                  </a:schemeClr>
                </a:solidFill>
                <a:latin typeface="Arial" panose="020B0604020202020204" pitchFamily="34" charset="0"/>
              </a:rPr>
              <a:t>블록체인 상에서 동작하는 프로그램</a:t>
            </a:r>
          </a:p>
        </p:txBody>
      </p:sp>
    </p:spTree>
    <p:extLst>
      <p:ext uri="{BB962C8B-B14F-4D97-AF65-F5344CB8AC3E}">
        <p14:creationId xmlns:p14="http://schemas.microsoft.com/office/powerpoint/2010/main" val="217976599"/>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C471B0FB-3BE9-48CC-9713-C078E0DF4AAA}"/>
              </a:ext>
            </a:extLst>
          </p:cNvPr>
          <p:cNvSpPr>
            <a:spLocks noGrp="1"/>
          </p:cNvSpPr>
          <p:nvPr>
            <p:ph idx="1"/>
          </p:nvPr>
        </p:nvSpPr>
        <p:spPr>
          <a:xfrm>
            <a:off x="241299" y="674860"/>
            <a:ext cx="11683999" cy="5922790"/>
          </a:xfrm>
        </p:spPr>
        <p:txBody>
          <a:bodyPr>
            <a:normAutofit/>
          </a:bodyPr>
          <a:lstStyle/>
          <a:p>
            <a:pPr marL="144000"/>
            <a:r>
              <a:rPr lang="ko-KR" altLang="en-US" dirty="0"/>
              <a:t>블록체인 상에서 동작하는 프로그램</a:t>
            </a:r>
            <a:endParaRPr lang="en-US" altLang="ko-KR" dirty="0"/>
          </a:p>
          <a:p>
            <a:pPr marL="144000"/>
            <a:r>
              <a:rPr lang="en-US" altLang="ko-KR" dirty="0"/>
              <a:t>1994</a:t>
            </a:r>
            <a:r>
              <a:rPr lang="ko-KR" altLang="en-US" dirty="0"/>
              <a:t>년 닉 재보</a:t>
            </a:r>
            <a:r>
              <a:rPr lang="en-US" altLang="ko-KR" dirty="0"/>
              <a:t>(Nick Szabo)</a:t>
            </a:r>
            <a:r>
              <a:rPr lang="ko-KR" altLang="en-US" dirty="0"/>
              <a:t>가</a:t>
            </a:r>
            <a:r>
              <a:rPr lang="en-US" altLang="ko-KR" dirty="0"/>
              <a:t> </a:t>
            </a:r>
            <a:r>
              <a:rPr lang="ko-KR" altLang="en-US" dirty="0"/>
              <a:t>처음 고안한 개념</a:t>
            </a:r>
            <a:endParaRPr lang="en-US" altLang="ko-KR" dirty="0"/>
          </a:p>
          <a:p>
            <a:pPr marL="504000" lvl="1"/>
            <a:r>
              <a:rPr lang="ko-KR" altLang="en-US" dirty="0">
                <a:solidFill>
                  <a:srgbClr val="00C8EB"/>
                </a:solidFill>
              </a:rPr>
              <a:t>계약에 필요한 요소를 코드를 통해 스스로 실행되게 하는 전산화된 거래 약속</a:t>
            </a:r>
            <a:r>
              <a:rPr lang="en-US" altLang="ko-KR" dirty="0">
                <a:solidFill>
                  <a:srgbClr val="00C8EB"/>
                </a:solidFill>
              </a:rPr>
              <a:t> </a:t>
            </a:r>
            <a:br>
              <a:rPr lang="en-US" altLang="ko-KR" dirty="0"/>
            </a:br>
            <a:r>
              <a:rPr lang="en-US" altLang="ko-KR" dirty="0"/>
              <a:t>    </a:t>
            </a:r>
            <a:r>
              <a:rPr lang="ko-KR" altLang="en-US" dirty="0"/>
              <a:t>일정한 조건이 충족되는 자동으로 계약이 실행</a:t>
            </a:r>
            <a:br>
              <a:rPr lang="en-US" altLang="ko-KR" dirty="0"/>
            </a:br>
            <a:r>
              <a:rPr lang="en-US" altLang="ko-KR" dirty="0"/>
              <a:t>    </a:t>
            </a:r>
            <a:r>
              <a:rPr lang="ko-KR" altLang="en-US" dirty="0"/>
              <a:t>예</a:t>
            </a:r>
            <a:r>
              <a:rPr lang="en-US" altLang="ko-KR" dirty="0"/>
              <a:t>) </a:t>
            </a:r>
            <a:r>
              <a:rPr lang="ko-KR" altLang="en-US" dirty="0"/>
              <a:t>자동 판매기 </a:t>
            </a:r>
            <a:r>
              <a:rPr lang="en-US" altLang="ko-KR" dirty="0"/>
              <a:t>: </a:t>
            </a:r>
            <a:r>
              <a:rPr lang="ko-KR" altLang="en-US" dirty="0"/>
              <a:t>미리 정해진 액수 이상의 돈을 투입 ➡ 자동으로 원하는 상품을 구매</a:t>
            </a:r>
            <a:endParaRPr lang="en-US" altLang="ko-KR" dirty="0"/>
          </a:p>
          <a:p>
            <a:pPr marL="504000" lvl="1"/>
            <a:endParaRPr lang="en-US" altLang="ko-KR" sz="900" dirty="0"/>
          </a:p>
          <a:p>
            <a:pPr marL="504000" lvl="1"/>
            <a:r>
              <a:rPr lang="ko-KR" altLang="en-US" dirty="0">
                <a:solidFill>
                  <a:srgbClr val="DBAC7D"/>
                </a:solidFill>
              </a:rPr>
              <a:t>계약 조건을 실행하는 </a:t>
            </a:r>
            <a:r>
              <a:rPr lang="ko-KR" altLang="en-US" dirty="0" err="1">
                <a:solidFill>
                  <a:srgbClr val="DBAC7D"/>
                </a:solidFill>
              </a:rPr>
              <a:t>컴퓨터화된</a:t>
            </a:r>
            <a:r>
              <a:rPr lang="ko-KR" altLang="en-US" dirty="0">
                <a:solidFill>
                  <a:srgbClr val="DBAC7D"/>
                </a:solidFill>
              </a:rPr>
              <a:t> 거래 프로토콜</a:t>
            </a:r>
            <a:r>
              <a:rPr lang="ko-KR" altLang="en-US" dirty="0"/>
              <a:t> </a:t>
            </a:r>
            <a:r>
              <a:rPr lang="en-US" altLang="ko-KR" sz="1400" dirty="0"/>
              <a:t>(</a:t>
            </a:r>
            <a:r>
              <a:rPr lang="en-US" altLang="ko-KR" sz="1400" dirty="0">
                <a:hlinkClick r:id="rId3"/>
              </a:rPr>
              <a:t>Smart Contracts</a:t>
            </a:r>
            <a:r>
              <a:rPr lang="en-US" altLang="ko-KR" sz="1400" dirty="0"/>
              <a:t>, 1994)</a:t>
            </a:r>
            <a:br>
              <a:rPr lang="en-US" altLang="ko-KR" sz="1400" dirty="0"/>
            </a:br>
            <a:r>
              <a:rPr lang="en-US" altLang="ko-KR" sz="1400" dirty="0"/>
              <a:t>a computerized transaction protocol that executes the terms of a contract</a:t>
            </a:r>
          </a:p>
          <a:p>
            <a:pPr marL="504000" lvl="1"/>
            <a:endParaRPr lang="en-US" altLang="ko-KR" sz="900" dirty="0"/>
          </a:p>
          <a:p>
            <a:pPr marL="504000" lvl="1"/>
            <a:r>
              <a:rPr lang="ko-KR" altLang="en-US" dirty="0">
                <a:solidFill>
                  <a:srgbClr val="DBAC7D"/>
                </a:solidFill>
              </a:rPr>
              <a:t>프로토콜을 포함하는 약속 집합</a:t>
            </a:r>
            <a:r>
              <a:rPr lang="en-US" altLang="ko-KR" dirty="0">
                <a:solidFill>
                  <a:srgbClr val="DBAC7D"/>
                </a:solidFill>
              </a:rPr>
              <a:t>, </a:t>
            </a:r>
            <a:r>
              <a:rPr lang="ko-KR" altLang="en-US" dirty="0">
                <a:solidFill>
                  <a:srgbClr val="DBAC7D"/>
                </a:solidFill>
              </a:rPr>
              <a:t>프로그램으로 구현된 계약은 종이 기반 계약보다 </a:t>
            </a:r>
            <a:r>
              <a:rPr lang="en-US" altLang="ko-KR" dirty="0">
                <a:solidFill>
                  <a:srgbClr val="FFC700"/>
                </a:solidFill>
              </a:rPr>
              <a:t>"</a:t>
            </a:r>
            <a:r>
              <a:rPr lang="ko-KR" altLang="en-US" dirty="0">
                <a:solidFill>
                  <a:srgbClr val="FFC700"/>
                </a:solidFill>
              </a:rPr>
              <a:t>스마트</a:t>
            </a:r>
            <a:r>
              <a:rPr lang="en-US" altLang="ko-KR" dirty="0">
                <a:solidFill>
                  <a:srgbClr val="FFC700"/>
                </a:solidFill>
              </a:rPr>
              <a:t>"</a:t>
            </a:r>
            <a:r>
              <a:rPr lang="en-US" altLang="ko-KR" dirty="0"/>
              <a:t> </a:t>
            </a:r>
            <a:r>
              <a:rPr lang="en-US" altLang="ko-KR" sz="1400" dirty="0"/>
              <a:t>(</a:t>
            </a:r>
            <a:r>
              <a:rPr lang="en-US" altLang="ko-KR" sz="1400" dirty="0">
                <a:hlinkClick r:id="rId4"/>
              </a:rPr>
              <a:t>Smart Contracts Glossary</a:t>
            </a:r>
            <a:r>
              <a:rPr lang="en-US" altLang="ko-KR" sz="1400" dirty="0"/>
              <a:t>, 1995)</a:t>
            </a:r>
            <a:br>
              <a:rPr lang="en-US" altLang="ko-KR" dirty="0"/>
            </a:br>
            <a:r>
              <a:rPr lang="en-US" altLang="ko-KR" sz="1400" dirty="0"/>
              <a:t>A set of promises, including protocols within which the parties perform on the other promises. The protocols are usually implemented with programs on a computer network, or in other forms of digital electronics, thus these contracts are "smarter" than their paper-based ancestors. No use of artificial intelligence is implied.</a:t>
            </a:r>
            <a:br>
              <a:rPr lang="en-US" altLang="ko-KR" sz="1400" dirty="0"/>
            </a:br>
            <a:r>
              <a:rPr lang="en-US" altLang="ko-KR" sz="1400" dirty="0"/>
              <a:t>Protocol: A sequence of messages between multiple agents.</a:t>
            </a:r>
            <a:br>
              <a:rPr lang="en-US" altLang="ko-KR" sz="1400" dirty="0"/>
            </a:br>
            <a:endParaRPr lang="en-US" altLang="ko-KR" sz="1400" dirty="0"/>
          </a:p>
          <a:p>
            <a:pPr marL="144000"/>
            <a:r>
              <a:rPr lang="ko-KR" altLang="en-US" dirty="0"/>
              <a:t>스마트 계약 </a:t>
            </a:r>
            <a:r>
              <a:rPr lang="ko-KR" altLang="en-US" dirty="0">
                <a:solidFill>
                  <a:srgbClr val="00C8EB"/>
                </a:solidFill>
              </a:rPr>
              <a:t>설계의 기본 원칙</a:t>
            </a:r>
            <a:r>
              <a:rPr lang="en-US" altLang="ko-KR" dirty="0"/>
              <a:t>(Some Basic Principals of Contract Design)</a:t>
            </a:r>
            <a:br>
              <a:rPr lang="en-US" altLang="ko-KR" dirty="0"/>
            </a:br>
            <a:r>
              <a:rPr lang="en-US" altLang="ko-KR" sz="1600" dirty="0"/>
              <a:t>(</a:t>
            </a:r>
            <a:r>
              <a:rPr lang="en-US" altLang="ko-KR" sz="1600" dirty="0">
                <a:hlinkClick r:id="rId5"/>
              </a:rPr>
              <a:t>Smart Contracts: Building Blocks for Digital Markets</a:t>
            </a:r>
            <a:r>
              <a:rPr lang="en-US" altLang="ko-KR" sz="1600" dirty="0"/>
              <a:t>, Nick Szabo, 1996)</a:t>
            </a:r>
          </a:p>
          <a:p>
            <a:pPr marL="504000" lvl="1"/>
            <a:r>
              <a:rPr lang="ko-KR" altLang="en-US" dirty="0">
                <a:solidFill>
                  <a:srgbClr val="DBAC7D"/>
                </a:solidFill>
              </a:rPr>
              <a:t>관측 가능성</a:t>
            </a:r>
            <a:r>
              <a:rPr lang="en-US" altLang="ko-KR" dirty="0"/>
              <a:t>(observability) : </a:t>
            </a:r>
            <a:r>
              <a:rPr lang="ko-KR" altLang="en-US" dirty="0"/>
              <a:t>서로의 계약 이행 가능성을 관찰하거나 성과를 입증할 수 있어야 한다</a:t>
            </a:r>
            <a:r>
              <a:rPr lang="en-US" altLang="ko-KR" dirty="0"/>
              <a:t>.</a:t>
            </a:r>
          </a:p>
          <a:p>
            <a:pPr marL="504000" lvl="1"/>
            <a:r>
              <a:rPr lang="ko-KR" altLang="en-US" dirty="0">
                <a:solidFill>
                  <a:srgbClr val="DBAC7D"/>
                </a:solidFill>
              </a:rPr>
              <a:t>검증 가능성</a:t>
            </a:r>
            <a:r>
              <a:rPr lang="en-US" altLang="ko-KR" dirty="0"/>
              <a:t>(verifiability) : </a:t>
            </a:r>
            <a:r>
              <a:rPr lang="ko-KR" altLang="en-US" dirty="0"/>
              <a:t>계약을 이행 또는 위반했을 때 이를 알 수 있어야 한다</a:t>
            </a:r>
            <a:r>
              <a:rPr lang="en-US" altLang="ko-KR" dirty="0"/>
              <a:t>.</a:t>
            </a:r>
          </a:p>
          <a:p>
            <a:pPr marL="504000" lvl="1"/>
            <a:r>
              <a:rPr lang="ko-KR" altLang="en-US" dirty="0">
                <a:solidFill>
                  <a:srgbClr val="DBAC7D"/>
                </a:solidFill>
              </a:rPr>
              <a:t>사생활 보호</a:t>
            </a:r>
            <a:r>
              <a:rPr lang="en-US" altLang="ko-KR" dirty="0"/>
              <a:t>(privacy) : </a:t>
            </a:r>
            <a:r>
              <a:rPr lang="ko-KR" altLang="en-US" dirty="0"/>
              <a:t>계약 내용은 계약에 관련된 당사자들에게만 알려져야 한다</a:t>
            </a:r>
            <a:r>
              <a:rPr lang="en-US" altLang="ko-KR" dirty="0"/>
              <a:t>.</a:t>
            </a:r>
          </a:p>
          <a:p>
            <a:pPr marL="504000" lvl="1"/>
            <a:r>
              <a:rPr lang="ko-KR" altLang="en-US" dirty="0">
                <a:solidFill>
                  <a:srgbClr val="DBAC7D"/>
                </a:solidFill>
              </a:rPr>
              <a:t>강제 가능성</a:t>
            </a:r>
            <a:r>
              <a:rPr lang="en-US" altLang="ko-KR" dirty="0"/>
              <a:t>(enforceability) : </a:t>
            </a:r>
            <a:r>
              <a:rPr lang="ko-KR" altLang="en-US" dirty="0"/>
              <a:t>계약을 강제로 이행할 수 있는 구속력이 있어야 한다</a:t>
            </a:r>
            <a:r>
              <a:rPr lang="en-US" altLang="ko-KR" dirty="0"/>
              <a:t>. </a:t>
            </a:r>
            <a:r>
              <a:rPr lang="ko-KR" altLang="en-US" dirty="0"/>
              <a:t>단</a:t>
            </a:r>
            <a:r>
              <a:rPr lang="en-US" altLang="ko-KR" dirty="0"/>
              <a:t>, </a:t>
            </a:r>
            <a:r>
              <a:rPr lang="ko-KR" altLang="en-US" dirty="0"/>
              <a:t>강제 가능성은 최소화해야 한다</a:t>
            </a:r>
            <a:r>
              <a:rPr lang="en-US" altLang="ko-KR" dirty="0"/>
              <a:t>.</a:t>
            </a:r>
          </a:p>
        </p:txBody>
      </p:sp>
      <p:sp>
        <p:nvSpPr>
          <p:cNvPr id="3" name="제목 2">
            <a:extLst>
              <a:ext uri="{FF2B5EF4-FFF2-40B4-BE49-F238E27FC236}">
                <a16:creationId xmlns:a16="http://schemas.microsoft.com/office/drawing/2014/main" id="{0EDA2E9F-9E80-4A1C-A1D6-EF5F93D5E3E0}"/>
              </a:ext>
            </a:extLst>
          </p:cNvPr>
          <p:cNvSpPr>
            <a:spLocks noGrp="1"/>
          </p:cNvSpPr>
          <p:nvPr>
            <p:ph type="title"/>
          </p:nvPr>
        </p:nvSpPr>
        <p:spPr/>
        <p:txBody>
          <a:bodyPr/>
          <a:lstStyle/>
          <a:p>
            <a:r>
              <a:rPr lang="en-US" altLang="ko-KR" dirty="0"/>
              <a:t>Smart Contract (</a:t>
            </a:r>
            <a:r>
              <a:rPr lang="ko-KR" altLang="en-US" dirty="0"/>
              <a:t>스마트 계약</a:t>
            </a:r>
            <a:r>
              <a:rPr lang="en-US" altLang="ko-KR" dirty="0"/>
              <a:t>)</a:t>
            </a:r>
            <a:endParaRPr lang="ko-KR" altLang="en-US" dirty="0"/>
          </a:p>
        </p:txBody>
      </p:sp>
    </p:spTree>
    <p:extLst>
      <p:ext uri="{BB962C8B-B14F-4D97-AF65-F5344CB8AC3E}">
        <p14:creationId xmlns:p14="http://schemas.microsoft.com/office/powerpoint/2010/main" val="314248927"/>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FB3B2BC7-66CD-41CC-8C5D-54A75D77B262}"/>
              </a:ext>
            </a:extLst>
          </p:cNvPr>
          <p:cNvSpPr>
            <a:spLocks noGrp="1"/>
          </p:cNvSpPr>
          <p:nvPr>
            <p:ph type="title"/>
          </p:nvPr>
        </p:nvSpPr>
        <p:spPr/>
        <p:txBody>
          <a:bodyPr/>
          <a:lstStyle/>
          <a:p>
            <a:endParaRPr lang="ko-KR" altLang="en-US"/>
          </a:p>
        </p:txBody>
      </p:sp>
      <p:sp>
        <p:nvSpPr>
          <p:cNvPr id="4" name="TextBox 3">
            <a:extLst>
              <a:ext uri="{FF2B5EF4-FFF2-40B4-BE49-F238E27FC236}">
                <a16:creationId xmlns:a16="http://schemas.microsoft.com/office/drawing/2014/main" id="{289AA144-5406-4A9E-8738-8EA881D61328}"/>
              </a:ext>
            </a:extLst>
          </p:cNvPr>
          <p:cNvSpPr txBox="1"/>
          <p:nvPr/>
        </p:nvSpPr>
        <p:spPr>
          <a:xfrm>
            <a:off x="1916079" y="1391048"/>
            <a:ext cx="2600392" cy="1477328"/>
          </a:xfrm>
          <a:prstGeom prst="rect">
            <a:avLst/>
          </a:prstGeom>
          <a:noFill/>
        </p:spPr>
        <p:txBody>
          <a:bodyPr wrap="none" rtlCol="0">
            <a:spAutoFit/>
          </a:bodyPr>
          <a:lstStyle/>
          <a:p>
            <a:pPr algn="ctr"/>
            <a:r>
              <a:rPr lang="en-US" altLang="ko-KR" sz="3000" dirty="0">
                <a:solidFill>
                  <a:schemeClr val="bg1">
                    <a:lumMod val="85000"/>
                  </a:schemeClr>
                </a:solidFill>
                <a:latin typeface="Arial" panose="020B0604020202020204" pitchFamily="34" charset="0"/>
              </a:rPr>
              <a:t>e-</a:t>
            </a:r>
            <a:r>
              <a:rPr lang="en-US" altLang="ko-KR" sz="3000" dirty="0" err="1">
                <a:solidFill>
                  <a:schemeClr val="bg1">
                    <a:lumMod val="85000"/>
                  </a:schemeClr>
                </a:solidFill>
                <a:latin typeface="Arial" panose="020B0604020202020204" pitchFamily="34" charset="0"/>
              </a:rPr>
              <a:t>Chash</a:t>
            </a:r>
            <a:endParaRPr lang="en-US" altLang="ko-KR" sz="3000" dirty="0">
              <a:solidFill>
                <a:schemeClr val="bg1">
                  <a:lumMod val="85000"/>
                </a:schemeClr>
              </a:solidFill>
              <a:latin typeface="Arial" panose="020B0604020202020204" pitchFamily="34" charset="0"/>
            </a:endParaRPr>
          </a:p>
          <a:p>
            <a:pPr algn="ctr"/>
            <a:endParaRPr lang="en-US" altLang="ko-KR" sz="3000" dirty="0">
              <a:solidFill>
                <a:schemeClr val="bg1">
                  <a:lumMod val="85000"/>
                </a:schemeClr>
              </a:solidFill>
              <a:latin typeface="Arial" panose="020B0604020202020204" pitchFamily="34" charset="0"/>
            </a:endParaRPr>
          </a:p>
          <a:p>
            <a:pPr algn="ctr"/>
            <a:r>
              <a:rPr lang="ko-KR" altLang="en-US" sz="3000" dirty="0">
                <a:solidFill>
                  <a:schemeClr val="bg1">
                    <a:lumMod val="85000"/>
                  </a:schemeClr>
                </a:solidFill>
                <a:latin typeface="Arial" panose="020B0604020202020204" pitchFamily="34" charset="0"/>
              </a:rPr>
              <a:t>데이비드 </a:t>
            </a:r>
            <a:r>
              <a:rPr lang="ko-KR" altLang="en-US" sz="3000" dirty="0" err="1">
                <a:solidFill>
                  <a:schemeClr val="bg1">
                    <a:lumMod val="85000"/>
                  </a:schemeClr>
                </a:solidFill>
                <a:latin typeface="Arial" panose="020B0604020202020204" pitchFamily="34" charset="0"/>
              </a:rPr>
              <a:t>차움</a:t>
            </a:r>
            <a:endParaRPr lang="en-US" altLang="ko-KR" sz="3000" dirty="0">
              <a:solidFill>
                <a:schemeClr val="bg1">
                  <a:lumMod val="85000"/>
                </a:schemeClr>
              </a:solidFill>
              <a:latin typeface="Arial" panose="020B0604020202020204" pitchFamily="34" charset="0"/>
            </a:endParaRPr>
          </a:p>
        </p:txBody>
      </p:sp>
      <p:sp>
        <p:nvSpPr>
          <p:cNvPr id="5" name="TextBox 4">
            <a:extLst>
              <a:ext uri="{FF2B5EF4-FFF2-40B4-BE49-F238E27FC236}">
                <a16:creationId xmlns:a16="http://schemas.microsoft.com/office/drawing/2014/main" id="{5578F228-334E-4899-97DC-E777271A7355}"/>
              </a:ext>
            </a:extLst>
          </p:cNvPr>
          <p:cNvSpPr txBox="1"/>
          <p:nvPr/>
        </p:nvSpPr>
        <p:spPr>
          <a:xfrm>
            <a:off x="1257243" y="3030342"/>
            <a:ext cx="3918060" cy="1169551"/>
          </a:xfrm>
          <a:prstGeom prst="rect">
            <a:avLst/>
          </a:prstGeom>
          <a:noFill/>
        </p:spPr>
        <p:txBody>
          <a:bodyPr wrap="none" rtlCol="0">
            <a:spAutoFit/>
          </a:bodyPr>
          <a:lstStyle/>
          <a:p>
            <a:pPr algn="ctr"/>
            <a:r>
              <a:rPr lang="ko-KR" altLang="en-US" sz="4000" dirty="0" err="1">
                <a:solidFill>
                  <a:schemeClr val="bg1">
                    <a:lumMod val="85000"/>
                  </a:schemeClr>
                </a:solidFill>
                <a:latin typeface="Arial" panose="020B0604020202020204" pitchFamily="34" charset="0"/>
              </a:rPr>
              <a:t>사토시</a:t>
            </a:r>
            <a:r>
              <a:rPr lang="ko-KR" altLang="en-US" sz="4000" dirty="0">
                <a:solidFill>
                  <a:schemeClr val="bg1">
                    <a:lumMod val="85000"/>
                  </a:schemeClr>
                </a:solidFill>
                <a:latin typeface="Arial" panose="020B0604020202020204" pitchFamily="34" charset="0"/>
              </a:rPr>
              <a:t> </a:t>
            </a:r>
            <a:r>
              <a:rPr lang="ko-KR" altLang="en-US" sz="4000" dirty="0" err="1">
                <a:solidFill>
                  <a:schemeClr val="bg1">
                    <a:lumMod val="85000"/>
                  </a:schemeClr>
                </a:solidFill>
                <a:latin typeface="Arial" panose="020B0604020202020204" pitchFamily="34" charset="0"/>
              </a:rPr>
              <a:t>나카모토</a:t>
            </a:r>
            <a:endParaRPr lang="en-US" altLang="ko-KR" sz="4000" dirty="0">
              <a:solidFill>
                <a:schemeClr val="bg1">
                  <a:lumMod val="85000"/>
                </a:schemeClr>
              </a:solidFill>
              <a:latin typeface="Arial" panose="020B0604020202020204" pitchFamily="34" charset="0"/>
            </a:endParaRPr>
          </a:p>
          <a:p>
            <a:pPr algn="ctr"/>
            <a:r>
              <a:rPr lang="en-US" altLang="ko-KR" sz="3000" dirty="0">
                <a:solidFill>
                  <a:schemeClr val="bg1">
                    <a:lumMod val="85000"/>
                  </a:schemeClr>
                </a:solidFill>
                <a:latin typeface="Arial" panose="020B0604020202020204" pitchFamily="34" charset="0"/>
              </a:rPr>
              <a:t>(Satoshi Nakamoto)</a:t>
            </a:r>
            <a:endParaRPr lang="ko-KR" altLang="en-US" sz="3000" dirty="0">
              <a:solidFill>
                <a:schemeClr val="bg1">
                  <a:lumMod val="85000"/>
                </a:schemeClr>
              </a:solidFill>
              <a:latin typeface="Arial" panose="020B0604020202020204" pitchFamily="34" charset="0"/>
            </a:endParaRPr>
          </a:p>
        </p:txBody>
      </p:sp>
      <p:sp>
        <p:nvSpPr>
          <p:cNvPr id="6" name="TextBox 5">
            <a:extLst>
              <a:ext uri="{FF2B5EF4-FFF2-40B4-BE49-F238E27FC236}">
                <a16:creationId xmlns:a16="http://schemas.microsoft.com/office/drawing/2014/main" id="{70417257-15BA-4231-8484-52A7C55060F6}"/>
              </a:ext>
            </a:extLst>
          </p:cNvPr>
          <p:cNvSpPr txBox="1"/>
          <p:nvPr/>
        </p:nvSpPr>
        <p:spPr>
          <a:xfrm>
            <a:off x="1513724" y="4669636"/>
            <a:ext cx="3405099" cy="1169551"/>
          </a:xfrm>
          <a:prstGeom prst="rect">
            <a:avLst/>
          </a:prstGeom>
          <a:noFill/>
        </p:spPr>
        <p:txBody>
          <a:bodyPr wrap="none" rtlCol="0">
            <a:spAutoFit/>
          </a:bodyPr>
          <a:lstStyle/>
          <a:p>
            <a:pPr algn="ctr"/>
            <a:r>
              <a:rPr lang="ko-KR" altLang="en-US" sz="4000" dirty="0" err="1">
                <a:solidFill>
                  <a:schemeClr val="bg1">
                    <a:lumMod val="85000"/>
                  </a:schemeClr>
                </a:solidFill>
                <a:latin typeface="Arial" panose="020B0604020202020204" pitchFamily="34" charset="0"/>
              </a:rPr>
              <a:t>비탈릭</a:t>
            </a:r>
            <a:r>
              <a:rPr lang="ko-KR" altLang="en-US" sz="4000" dirty="0">
                <a:solidFill>
                  <a:schemeClr val="bg1">
                    <a:lumMod val="85000"/>
                  </a:schemeClr>
                </a:solidFill>
                <a:latin typeface="Arial" panose="020B0604020202020204" pitchFamily="34" charset="0"/>
              </a:rPr>
              <a:t> </a:t>
            </a:r>
            <a:r>
              <a:rPr lang="ko-KR" altLang="en-US" sz="4000" dirty="0" err="1">
                <a:solidFill>
                  <a:schemeClr val="bg1">
                    <a:lumMod val="85000"/>
                  </a:schemeClr>
                </a:solidFill>
                <a:latin typeface="Arial" panose="020B0604020202020204" pitchFamily="34" charset="0"/>
              </a:rPr>
              <a:t>부테린</a:t>
            </a:r>
            <a:endParaRPr lang="en-US" altLang="ko-KR" sz="4000" dirty="0">
              <a:solidFill>
                <a:schemeClr val="bg1">
                  <a:lumMod val="85000"/>
                </a:schemeClr>
              </a:solidFill>
              <a:latin typeface="Arial" panose="020B0604020202020204" pitchFamily="34" charset="0"/>
            </a:endParaRPr>
          </a:p>
          <a:p>
            <a:pPr algn="ctr"/>
            <a:r>
              <a:rPr lang="en-US" altLang="ko-KR" sz="3000" dirty="0">
                <a:solidFill>
                  <a:schemeClr val="bg1">
                    <a:lumMod val="85000"/>
                  </a:schemeClr>
                </a:solidFill>
                <a:latin typeface="Arial" panose="020B0604020202020204" pitchFamily="34" charset="0"/>
              </a:rPr>
              <a:t>(</a:t>
            </a:r>
            <a:r>
              <a:rPr lang="en-US" altLang="ko-KR" sz="3000" dirty="0" err="1">
                <a:solidFill>
                  <a:schemeClr val="bg1">
                    <a:lumMod val="85000"/>
                  </a:schemeClr>
                </a:solidFill>
                <a:latin typeface="Arial" panose="020B0604020202020204" pitchFamily="34" charset="0"/>
              </a:rPr>
              <a:t>Vitalik</a:t>
            </a:r>
            <a:r>
              <a:rPr lang="en-US" altLang="ko-KR" sz="3000" dirty="0">
                <a:solidFill>
                  <a:schemeClr val="bg1">
                    <a:lumMod val="85000"/>
                  </a:schemeClr>
                </a:solidFill>
                <a:latin typeface="Arial" panose="020B0604020202020204" pitchFamily="34" charset="0"/>
              </a:rPr>
              <a:t> </a:t>
            </a:r>
            <a:r>
              <a:rPr lang="en-US" altLang="ko-KR" sz="3000" dirty="0" err="1">
                <a:solidFill>
                  <a:schemeClr val="bg1">
                    <a:lumMod val="85000"/>
                  </a:schemeClr>
                </a:solidFill>
                <a:latin typeface="Arial" panose="020B0604020202020204" pitchFamily="34" charset="0"/>
              </a:rPr>
              <a:t>Buterin</a:t>
            </a:r>
            <a:r>
              <a:rPr lang="en-US" altLang="ko-KR" sz="3000" dirty="0">
                <a:solidFill>
                  <a:schemeClr val="bg1">
                    <a:lumMod val="85000"/>
                  </a:schemeClr>
                </a:solidFill>
                <a:latin typeface="Arial" panose="020B0604020202020204" pitchFamily="34" charset="0"/>
              </a:rPr>
              <a:t>)</a:t>
            </a:r>
            <a:endParaRPr lang="ko-KR" altLang="en-US" sz="3000" dirty="0">
              <a:solidFill>
                <a:schemeClr val="bg1">
                  <a:lumMod val="85000"/>
                </a:schemeClr>
              </a:solidFill>
              <a:latin typeface="Arial" panose="020B0604020202020204" pitchFamily="34" charset="0"/>
            </a:endParaRPr>
          </a:p>
        </p:txBody>
      </p:sp>
      <p:sp>
        <p:nvSpPr>
          <p:cNvPr id="7" name="TextBox 6">
            <a:extLst>
              <a:ext uri="{FF2B5EF4-FFF2-40B4-BE49-F238E27FC236}">
                <a16:creationId xmlns:a16="http://schemas.microsoft.com/office/drawing/2014/main" id="{59C1A65E-F664-4FCF-89C1-1764D2D2A65B}"/>
              </a:ext>
            </a:extLst>
          </p:cNvPr>
          <p:cNvSpPr txBox="1"/>
          <p:nvPr/>
        </p:nvSpPr>
        <p:spPr>
          <a:xfrm>
            <a:off x="7057944" y="1391048"/>
            <a:ext cx="3863557" cy="1169551"/>
          </a:xfrm>
          <a:prstGeom prst="rect">
            <a:avLst/>
          </a:prstGeom>
          <a:noFill/>
        </p:spPr>
        <p:txBody>
          <a:bodyPr wrap="none" rtlCol="0">
            <a:spAutoFit/>
          </a:bodyPr>
          <a:lstStyle/>
          <a:p>
            <a:pPr algn="ctr"/>
            <a:r>
              <a:rPr lang="ko-KR" altLang="en-US" sz="4000" dirty="0">
                <a:solidFill>
                  <a:schemeClr val="bg1">
                    <a:lumMod val="85000"/>
                  </a:schemeClr>
                </a:solidFill>
                <a:latin typeface="Arial" panose="020B0604020202020204" pitchFamily="34" charset="0"/>
              </a:rPr>
              <a:t>비트골드 </a:t>
            </a:r>
            <a:r>
              <a:rPr lang="en-US" altLang="ko-KR" sz="4000" dirty="0">
                <a:solidFill>
                  <a:schemeClr val="bg1">
                    <a:lumMod val="85000"/>
                  </a:schemeClr>
                </a:solidFill>
                <a:latin typeface="Arial" panose="020B0604020202020204" pitchFamily="34" charset="0"/>
              </a:rPr>
              <a:t>(1998)</a:t>
            </a:r>
          </a:p>
          <a:p>
            <a:pPr algn="ctr"/>
            <a:r>
              <a:rPr lang="ko-KR" altLang="en-US" sz="3000" dirty="0" err="1">
                <a:solidFill>
                  <a:schemeClr val="bg1">
                    <a:lumMod val="85000"/>
                  </a:schemeClr>
                </a:solidFill>
                <a:latin typeface="Arial" panose="020B0604020202020204" pitchFamily="34" charset="0"/>
              </a:rPr>
              <a:t>미구현</a:t>
            </a:r>
            <a:endParaRPr lang="en-US" altLang="ko-KR" sz="3000" dirty="0">
              <a:solidFill>
                <a:schemeClr val="bg1">
                  <a:lumMod val="85000"/>
                </a:schemeClr>
              </a:solidFill>
              <a:latin typeface="Arial" panose="020B0604020202020204" pitchFamily="34" charset="0"/>
            </a:endParaRPr>
          </a:p>
        </p:txBody>
      </p:sp>
      <p:sp>
        <p:nvSpPr>
          <p:cNvPr id="8" name="TextBox 7">
            <a:extLst>
              <a:ext uri="{FF2B5EF4-FFF2-40B4-BE49-F238E27FC236}">
                <a16:creationId xmlns:a16="http://schemas.microsoft.com/office/drawing/2014/main" id="{E1DAF449-8727-43F0-BF43-9473A2967C8F}"/>
              </a:ext>
            </a:extLst>
          </p:cNvPr>
          <p:cNvSpPr txBox="1"/>
          <p:nvPr/>
        </p:nvSpPr>
        <p:spPr>
          <a:xfrm>
            <a:off x="7057943" y="3030342"/>
            <a:ext cx="3863558" cy="1169551"/>
          </a:xfrm>
          <a:prstGeom prst="rect">
            <a:avLst/>
          </a:prstGeom>
          <a:noFill/>
        </p:spPr>
        <p:txBody>
          <a:bodyPr wrap="none" rtlCol="0">
            <a:spAutoFit/>
          </a:bodyPr>
          <a:lstStyle/>
          <a:p>
            <a:pPr algn="ctr"/>
            <a:r>
              <a:rPr lang="ko-KR" altLang="en-US" sz="4000" dirty="0" err="1">
                <a:solidFill>
                  <a:schemeClr val="bg1">
                    <a:lumMod val="85000"/>
                  </a:schemeClr>
                </a:solidFill>
                <a:latin typeface="Arial" panose="020B0604020202020204" pitchFamily="34" charset="0"/>
              </a:rPr>
              <a:t>비트코인</a:t>
            </a:r>
            <a:r>
              <a:rPr lang="ko-KR" altLang="en-US" sz="4000" dirty="0">
                <a:solidFill>
                  <a:schemeClr val="bg1">
                    <a:lumMod val="85000"/>
                  </a:schemeClr>
                </a:solidFill>
                <a:latin typeface="Arial" panose="020B0604020202020204" pitchFamily="34" charset="0"/>
              </a:rPr>
              <a:t> </a:t>
            </a:r>
            <a:r>
              <a:rPr lang="en-US" altLang="ko-KR" sz="4000" dirty="0">
                <a:solidFill>
                  <a:schemeClr val="bg1">
                    <a:lumMod val="85000"/>
                  </a:schemeClr>
                </a:solidFill>
                <a:latin typeface="Arial" panose="020B0604020202020204" pitchFamily="34" charset="0"/>
              </a:rPr>
              <a:t>(2009)</a:t>
            </a:r>
            <a:br>
              <a:rPr lang="en-US" altLang="ko-KR" sz="4000" dirty="0">
                <a:solidFill>
                  <a:schemeClr val="bg1">
                    <a:lumMod val="85000"/>
                  </a:schemeClr>
                </a:solidFill>
                <a:latin typeface="Arial" panose="020B0604020202020204" pitchFamily="34" charset="0"/>
              </a:rPr>
            </a:br>
            <a:r>
              <a:rPr lang="ko-KR" altLang="en-US" sz="3000" dirty="0" err="1">
                <a:solidFill>
                  <a:schemeClr val="bg1">
                    <a:lumMod val="85000"/>
                  </a:schemeClr>
                </a:solidFill>
                <a:latin typeface="Arial" panose="020B0604020202020204" pitchFamily="34" charset="0"/>
              </a:rPr>
              <a:t>비트코인</a:t>
            </a:r>
            <a:r>
              <a:rPr lang="ko-KR" altLang="en-US" sz="3000" dirty="0">
                <a:solidFill>
                  <a:schemeClr val="bg1">
                    <a:lumMod val="85000"/>
                  </a:schemeClr>
                </a:solidFill>
                <a:latin typeface="Arial" panose="020B0604020202020204" pitchFamily="34" charset="0"/>
              </a:rPr>
              <a:t> 스크립트</a:t>
            </a:r>
          </a:p>
        </p:txBody>
      </p:sp>
      <p:sp>
        <p:nvSpPr>
          <p:cNvPr id="9" name="TextBox 8">
            <a:extLst>
              <a:ext uri="{FF2B5EF4-FFF2-40B4-BE49-F238E27FC236}">
                <a16:creationId xmlns:a16="http://schemas.microsoft.com/office/drawing/2014/main" id="{7947906B-15EC-48B2-ADF5-02F1361A59DE}"/>
              </a:ext>
            </a:extLst>
          </p:cNvPr>
          <p:cNvSpPr txBox="1"/>
          <p:nvPr/>
        </p:nvSpPr>
        <p:spPr>
          <a:xfrm>
            <a:off x="7057943" y="4669636"/>
            <a:ext cx="3863558" cy="1169551"/>
          </a:xfrm>
          <a:prstGeom prst="rect">
            <a:avLst/>
          </a:prstGeom>
          <a:noFill/>
        </p:spPr>
        <p:txBody>
          <a:bodyPr wrap="none" rtlCol="0">
            <a:spAutoFit/>
          </a:bodyPr>
          <a:lstStyle/>
          <a:p>
            <a:pPr algn="ctr"/>
            <a:r>
              <a:rPr lang="ko-KR" altLang="en-US" sz="4000" dirty="0">
                <a:solidFill>
                  <a:schemeClr val="bg1">
                    <a:lumMod val="85000"/>
                  </a:schemeClr>
                </a:solidFill>
                <a:latin typeface="Arial" panose="020B0604020202020204" pitchFamily="34" charset="0"/>
              </a:rPr>
              <a:t>이더리움 </a:t>
            </a:r>
            <a:r>
              <a:rPr lang="en-US" altLang="ko-KR" sz="4000" dirty="0">
                <a:solidFill>
                  <a:schemeClr val="bg1">
                    <a:lumMod val="85000"/>
                  </a:schemeClr>
                </a:solidFill>
                <a:latin typeface="Arial" panose="020B0604020202020204" pitchFamily="34" charset="0"/>
              </a:rPr>
              <a:t>(2015)</a:t>
            </a:r>
            <a:br>
              <a:rPr lang="en-US" altLang="ko-KR" sz="4000" dirty="0">
                <a:solidFill>
                  <a:schemeClr val="bg1">
                    <a:lumMod val="85000"/>
                  </a:schemeClr>
                </a:solidFill>
                <a:latin typeface="Arial" panose="020B0604020202020204" pitchFamily="34" charset="0"/>
              </a:rPr>
            </a:br>
            <a:r>
              <a:rPr lang="ko-KR" altLang="en-US" sz="3000" dirty="0">
                <a:solidFill>
                  <a:schemeClr val="bg1">
                    <a:lumMod val="85000"/>
                  </a:schemeClr>
                </a:solidFill>
                <a:latin typeface="Arial" panose="020B0604020202020204" pitchFamily="34" charset="0"/>
              </a:rPr>
              <a:t>스마트 </a:t>
            </a:r>
            <a:r>
              <a:rPr lang="ko-KR" altLang="en-US" sz="3000" dirty="0" err="1">
                <a:solidFill>
                  <a:schemeClr val="bg1">
                    <a:lumMod val="85000"/>
                  </a:schemeClr>
                </a:solidFill>
                <a:latin typeface="Arial" panose="020B0604020202020204" pitchFamily="34" charset="0"/>
              </a:rPr>
              <a:t>컨트랙트</a:t>
            </a:r>
            <a:endParaRPr lang="ko-KR" altLang="en-US" sz="3000" dirty="0">
              <a:solidFill>
                <a:schemeClr val="bg1">
                  <a:lumMod val="85000"/>
                </a:schemeClr>
              </a:solidFill>
              <a:latin typeface="Arial" panose="020B0604020202020204" pitchFamily="34" charset="0"/>
            </a:endParaRPr>
          </a:p>
        </p:txBody>
      </p:sp>
    </p:spTree>
    <p:extLst>
      <p:ext uri="{BB962C8B-B14F-4D97-AF65-F5344CB8AC3E}">
        <p14:creationId xmlns:p14="http://schemas.microsoft.com/office/powerpoint/2010/main" val="2204726636"/>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95AFA9BC-313C-4DB8-9941-A31BABBE780B}"/>
              </a:ext>
            </a:extLst>
          </p:cNvPr>
          <p:cNvSpPr>
            <a:spLocks noGrp="1"/>
          </p:cNvSpPr>
          <p:nvPr>
            <p:ph idx="1"/>
          </p:nvPr>
        </p:nvSpPr>
        <p:spPr>
          <a:xfrm>
            <a:off x="241299" y="674860"/>
            <a:ext cx="11683999" cy="478079"/>
          </a:xfrm>
        </p:spPr>
        <p:txBody>
          <a:bodyPr/>
          <a:lstStyle/>
          <a:p>
            <a:pPr indent="0">
              <a:buNone/>
            </a:pPr>
            <a:r>
              <a:rPr lang="en-US" altLang="ko-KR" dirty="0"/>
              <a:t>2 + 3 </a:t>
            </a:r>
            <a:r>
              <a:rPr lang="ko-KR" altLang="en-US" dirty="0"/>
              <a:t>을 컴퓨터가 계산하는 방법</a:t>
            </a:r>
            <a:r>
              <a:rPr lang="en-US" altLang="ko-KR" dirty="0"/>
              <a:t>?</a:t>
            </a:r>
            <a:endParaRPr lang="ko-KR" altLang="en-US" dirty="0"/>
          </a:p>
        </p:txBody>
      </p:sp>
      <p:sp>
        <p:nvSpPr>
          <p:cNvPr id="3" name="제목 2">
            <a:extLst>
              <a:ext uri="{FF2B5EF4-FFF2-40B4-BE49-F238E27FC236}">
                <a16:creationId xmlns:a16="http://schemas.microsoft.com/office/drawing/2014/main" id="{A7C3A316-043C-40C9-AE25-BDF44BCA7829}"/>
              </a:ext>
            </a:extLst>
          </p:cNvPr>
          <p:cNvSpPr>
            <a:spLocks noGrp="1"/>
          </p:cNvSpPr>
          <p:nvPr>
            <p:ph type="title"/>
          </p:nvPr>
        </p:nvSpPr>
        <p:spPr/>
        <p:txBody>
          <a:bodyPr/>
          <a:lstStyle/>
          <a:p>
            <a:r>
              <a:rPr lang="en-US" altLang="ko-KR" dirty="0"/>
              <a:t>Smart Contract [ Stack Machine ]</a:t>
            </a:r>
            <a:endParaRPr lang="ko-KR" altLang="en-US" dirty="0"/>
          </a:p>
        </p:txBody>
      </p:sp>
      <p:sp>
        <p:nvSpPr>
          <p:cNvPr id="4" name="내용 개체 틀 1">
            <a:extLst>
              <a:ext uri="{FF2B5EF4-FFF2-40B4-BE49-F238E27FC236}">
                <a16:creationId xmlns:a16="http://schemas.microsoft.com/office/drawing/2014/main" id="{0EFA9AF5-3ECC-43D8-8D21-81B3C3A34DE5}"/>
              </a:ext>
            </a:extLst>
          </p:cNvPr>
          <p:cNvSpPr txBox="1">
            <a:spLocks/>
          </p:cNvSpPr>
          <p:nvPr/>
        </p:nvSpPr>
        <p:spPr>
          <a:xfrm>
            <a:off x="241299" y="1781356"/>
            <a:ext cx="5854701" cy="917156"/>
          </a:xfrm>
          <a:prstGeom prst="rect">
            <a:avLst/>
          </a:prstGeom>
        </p:spPr>
        <p:txBody>
          <a:bodyPr vert="horz" lIns="91440" tIns="45720" rIns="91440" bIns="45720" rtlCol="0">
            <a:normAutofit/>
          </a:bodyPr>
          <a:lstStyle>
            <a:lvl1pPr marL="0" indent="-144000" algn="l" defTabSz="914400" rtl="0" eaLnBrk="1" latinLnBrk="1" hangingPunct="1">
              <a:lnSpc>
                <a:spcPct val="105000"/>
              </a:lnSpc>
              <a:spcBef>
                <a:spcPts val="1000"/>
              </a:spcBef>
              <a:buFont typeface="Arial" panose="020B0604020202020204" pitchFamily="34" charset="0"/>
              <a:buChar char="•"/>
              <a:defRPr sz="1800" kern="1200" spc="-90" baseline="0">
                <a:solidFill>
                  <a:schemeClr val="bg1">
                    <a:lumMod val="85000"/>
                  </a:schemeClr>
                </a:solidFill>
                <a:latin typeface="Arial" panose="020B0604020202020204" pitchFamily="34" charset="0"/>
                <a:ea typeface="맑은 고딕" panose="020B0503020000020004" pitchFamily="50" charset="-127"/>
                <a:cs typeface="+mn-cs"/>
              </a:defRPr>
            </a:lvl1pPr>
            <a:lvl2pPr marL="360000" indent="-144000" algn="l" defTabSz="914400" rtl="0" eaLnBrk="1" latinLnBrk="1" hangingPunct="1">
              <a:lnSpc>
                <a:spcPct val="105000"/>
              </a:lnSpc>
              <a:spcBef>
                <a:spcPts val="500"/>
              </a:spcBef>
              <a:buFont typeface="Arial" panose="020B0604020202020204" pitchFamily="34" charset="0"/>
              <a:buChar char="•"/>
              <a:defRPr sz="1600" kern="1200" spc="-90" baseline="0">
                <a:solidFill>
                  <a:schemeClr val="bg1">
                    <a:lumMod val="85000"/>
                  </a:schemeClr>
                </a:solidFill>
                <a:latin typeface="Arial" panose="020B0604020202020204" pitchFamily="34" charset="0"/>
                <a:ea typeface="맑은 고딕" panose="020B0503020000020004" pitchFamily="50" charset="-127"/>
                <a:cs typeface="+mn-cs"/>
              </a:defRPr>
            </a:lvl2pPr>
            <a:lvl3pPr marL="540000" indent="-144000" algn="l" defTabSz="914400" rtl="0" eaLnBrk="1" latinLnBrk="1" hangingPunct="1">
              <a:lnSpc>
                <a:spcPct val="105000"/>
              </a:lnSpc>
              <a:spcBef>
                <a:spcPts val="500"/>
              </a:spcBef>
              <a:buFont typeface="Arial" panose="020B0604020202020204" pitchFamily="34" charset="0"/>
              <a:buChar char="•"/>
              <a:defRPr sz="1400" kern="1200" spc="-90" baseline="0">
                <a:solidFill>
                  <a:schemeClr val="bg1">
                    <a:lumMod val="85000"/>
                  </a:schemeClr>
                </a:solidFill>
                <a:latin typeface="Arial" panose="020B0604020202020204" pitchFamily="34" charset="0"/>
                <a:ea typeface="맑은 고딕" panose="020B0503020000020004" pitchFamily="50" charset="-127"/>
                <a:cs typeface="+mn-cs"/>
              </a:defRPr>
            </a:lvl3pPr>
            <a:lvl4pPr marL="720000" indent="-144000" algn="l" defTabSz="914400" rtl="0" eaLnBrk="1" latinLnBrk="1" hangingPunct="1">
              <a:lnSpc>
                <a:spcPct val="105000"/>
              </a:lnSpc>
              <a:spcBef>
                <a:spcPts val="500"/>
              </a:spcBef>
              <a:buFont typeface="Arial" panose="020B0604020202020204" pitchFamily="34" charset="0"/>
              <a:buChar char="•"/>
              <a:defRPr sz="1300" kern="1200" spc="-90" baseline="0">
                <a:solidFill>
                  <a:schemeClr val="bg1">
                    <a:lumMod val="85000"/>
                  </a:schemeClr>
                </a:solidFill>
                <a:latin typeface="Arial" panose="020B0604020202020204" pitchFamily="34" charset="0"/>
                <a:ea typeface="맑은 고딕" panose="020B0503020000020004" pitchFamily="50" charset="-127"/>
                <a:cs typeface="+mn-cs"/>
              </a:defRPr>
            </a:lvl4pPr>
            <a:lvl5pPr marL="900000" indent="-144000" algn="l" defTabSz="914400" rtl="0" eaLnBrk="1" latinLnBrk="1" hangingPunct="1">
              <a:lnSpc>
                <a:spcPct val="105000"/>
              </a:lnSpc>
              <a:spcBef>
                <a:spcPts val="500"/>
              </a:spcBef>
              <a:buFont typeface="Arial" panose="020B0604020202020204" pitchFamily="34" charset="0"/>
              <a:buChar char="•"/>
              <a:defRPr sz="1200" kern="1200" spc="-90" baseline="0">
                <a:solidFill>
                  <a:schemeClr val="bg1">
                    <a:lumMod val="85000"/>
                  </a:schemeClr>
                </a:solidFill>
                <a:latin typeface="Arial" panose="020B0604020202020204" pitchFamily="34" charset="0"/>
                <a:ea typeface="맑은 고딕" panose="020B0503020000020004"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buFont typeface="Arial" panose="020B0604020202020204" pitchFamily="34" charset="0"/>
              <a:buNone/>
            </a:pPr>
            <a:r>
              <a:rPr lang="en-US" altLang="ko-KR" dirty="0"/>
              <a:t>Stack</a:t>
            </a:r>
            <a:r>
              <a:rPr lang="ko-KR" altLang="en-US" dirty="0"/>
              <a:t> </a:t>
            </a:r>
            <a:r>
              <a:rPr lang="en-US" altLang="ko-KR" dirty="0"/>
              <a:t>Machine</a:t>
            </a:r>
            <a:r>
              <a:rPr lang="ko-KR" altLang="en-US" dirty="0"/>
              <a:t>을 이용하는 방법</a:t>
            </a:r>
            <a:endParaRPr lang="en-US" altLang="ko-KR" dirty="0"/>
          </a:p>
          <a:p>
            <a:pPr marL="285750" indent="-285750"/>
            <a:r>
              <a:rPr lang="en-US" altLang="ko-KR" dirty="0"/>
              <a:t>Stack (LIFO : Last-in First-out) : Push(), Pop()</a:t>
            </a:r>
          </a:p>
        </p:txBody>
      </p:sp>
      <p:sp>
        <p:nvSpPr>
          <p:cNvPr id="5" name="내용 개체 틀 1">
            <a:extLst>
              <a:ext uri="{FF2B5EF4-FFF2-40B4-BE49-F238E27FC236}">
                <a16:creationId xmlns:a16="http://schemas.microsoft.com/office/drawing/2014/main" id="{DF4E2A0B-4785-464D-BF6E-B153F7D7B0F0}"/>
              </a:ext>
            </a:extLst>
          </p:cNvPr>
          <p:cNvSpPr txBox="1">
            <a:spLocks/>
          </p:cNvSpPr>
          <p:nvPr/>
        </p:nvSpPr>
        <p:spPr>
          <a:xfrm>
            <a:off x="6096000" y="2239935"/>
            <a:ext cx="6008914" cy="1402084"/>
          </a:xfrm>
          <a:prstGeom prst="rect">
            <a:avLst/>
          </a:prstGeom>
        </p:spPr>
        <p:txBody>
          <a:bodyPr vert="horz" lIns="91440" tIns="45720" rIns="91440" bIns="45720" rtlCol="0">
            <a:normAutofit/>
          </a:bodyPr>
          <a:lstStyle>
            <a:lvl1pPr marL="0" indent="-144000" algn="l" defTabSz="914400" rtl="0" eaLnBrk="1" latinLnBrk="1" hangingPunct="1">
              <a:lnSpc>
                <a:spcPct val="105000"/>
              </a:lnSpc>
              <a:spcBef>
                <a:spcPts val="1000"/>
              </a:spcBef>
              <a:buFont typeface="Arial" panose="020B0604020202020204" pitchFamily="34" charset="0"/>
              <a:buChar char="•"/>
              <a:defRPr sz="1800" kern="1200" spc="-90" baseline="0">
                <a:solidFill>
                  <a:schemeClr val="bg1">
                    <a:lumMod val="85000"/>
                  </a:schemeClr>
                </a:solidFill>
                <a:latin typeface="Arial" panose="020B0604020202020204" pitchFamily="34" charset="0"/>
                <a:ea typeface="맑은 고딕" panose="020B0503020000020004" pitchFamily="50" charset="-127"/>
                <a:cs typeface="+mn-cs"/>
              </a:defRPr>
            </a:lvl1pPr>
            <a:lvl2pPr marL="360000" indent="-144000" algn="l" defTabSz="914400" rtl="0" eaLnBrk="1" latinLnBrk="1" hangingPunct="1">
              <a:lnSpc>
                <a:spcPct val="105000"/>
              </a:lnSpc>
              <a:spcBef>
                <a:spcPts val="500"/>
              </a:spcBef>
              <a:buFont typeface="Arial" panose="020B0604020202020204" pitchFamily="34" charset="0"/>
              <a:buChar char="•"/>
              <a:defRPr sz="1600" kern="1200" spc="-90" baseline="0">
                <a:solidFill>
                  <a:schemeClr val="bg1">
                    <a:lumMod val="85000"/>
                  </a:schemeClr>
                </a:solidFill>
                <a:latin typeface="Arial" panose="020B0604020202020204" pitchFamily="34" charset="0"/>
                <a:ea typeface="맑은 고딕" panose="020B0503020000020004" pitchFamily="50" charset="-127"/>
                <a:cs typeface="+mn-cs"/>
              </a:defRPr>
            </a:lvl2pPr>
            <a:lvl3pPr marL="540000" indent="-144000" algn="l" defTabSz="914400" rtl="0" eaLnBrk="1" latinLnBrk="1" hangingPunct="1">
              <a:lnSpc>
                <a:spcPct val="105000"/>
              </a:lnSpc>
              <a:spcBef>
                <a:spcPts val="500"/>
              </a:spcBef>
              <a:buFont typeface="Arial" panose="020B0604020202020204" pitchFamily="34" charset="0"/>
              <a:buChar char="•"/>
              <a:defRPr sz="1400" kern="1200" spc="-90" baseline="0">
                <a:solidFill>
                  <a:schemeClr val="bg1">
                    <a:lumMod val="85000"/>
                  </a:schemeClr>
                </a:solidFill>
                <a:latin typeface="Arial" panose="020B0604020202020204" pitchFamily="34" charset="0"/>
                <a:ea typeface="맑은 고딕" panose="020B0503020000020004" pitchFamily="50" charset="-127"/>
                <a:cs typeface="+mn-cs"/>
              </a:defRPr>
            </a:lvl3pPr>
            <a:lvl4pPr marL="720000" indent="-144000" algn="l" defTabSz="914400" rtl="0" eaLnBrk="1" latinLnBrk="1" hangingPunct="1">
              <a:lnSpc>
                <a:spcPct val="105000"/>
              </a:lnSpc>
              <a:spcBef>
                <a:spcPts val="500"/>
              </a:spcBef>
              <a:buFont typeface="Arial" panose="020B0604020202020204" pitchFamily="34" charset="0"/>
              <a:buChar char="•"/>
              <a:defRPr sz="1300" kern="1200" spc="-90" baseline="0">
                <a:solidFill>
                  <a:schemeClr val="bg1">
                    <a:lumMod val="85000"/>
                  </a:schemeClr>
                </a:solidFill>
                <a:latin typeface="Arial" panose="020B0604020202020204" pitchFamily="34" charset="0"/>
                <a:ea typeface="맑은 고딕" panose="020B0503020000020004" pitchFamily="50" charset="-127"/>
                <a:cs typeface="+mn-cs"/>
              </a:defRPr>
            </a:lvl4pPr>
            <a:lvl5pPr marL="900000" indent="-144000" algn="l" defTabSz="914400" rtl="0" eaLnBrk="1" latinLnBrk="1" hangingPunct="1">
              <a:lnSpc>
                <a:spcPct val="105000"/>
              </a:lnSpc>
              <a:spcBef>
                <a:spcPts val="500"/>
              </a:spcBef>
              <a:buFont typeface="Arial" panose="020B0604020202020204" pitchFamily="34" charset="0"/>
              <a:buChar char="•"/>
              <a:defRPr sz="1200" kern="1200" spc="-90" baseline="0">
                <a:solidFill>
                  <a:schemeClr val="bg1">
                    <a:lumMod val="85000"/>
                  </a:schemeClr>
                </a:solidFill>
                <a:latin typeface="Arial" panose="020B0604020202020204" pitchFamily="34" charset="0"/>
                <a:ea typeface="맑은 고딕" panose="020B0503020000020004"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r>
              <a:rPr lang="en-US" altLang="ko-KR" dirty="0"/>
              <a:t>2 </a:t>
            </a:r>
            <a:r>
              <a:rPr lang="en-US" altLang="ko-KR" dirty="0">
                <a:solidFill>
                  <a:srgbClr val="00C8EB"/>
                </a:solidFill>
              </a:rPr>
              <a:t>+</a:t>
            </a:r>
            <a:r>
              <a:rPr lang="en-US" altLang="ko-KR" dirty="0"/>
              <a:t> 3 : </a:t>
            </a:r>
            <a:r>
              <a:rPr lang="ko-KR" altLang="en-US" dirty="0" err="1"/>
              <a:t>중위법</a:t>
            </a:r>
            <a:r>
              <a:rPr lang="ko-KR" altLang="en-US" dirty="0"/>
              <a:t> ➡ </a:t>
            </a:r>
            <a:r>
              <a:rPr lang="en-US" altLang="ko-KR" dirty="0"/>
              <a:t>2 3 </a:t>
            </a:r>
            <a:r>
              <a:rPr lang="en-US" altLang="ko-KR" dirty="0">
                <a:solidFill>
                  <a:srgbClr val="00C8EB"/>
                </a:solidFill>
              </a:rPr>
              <a:t>+</a:t>
            </a:r>
            <a:r>
              <a:rPr lang="en-US" altLang="ko-KR" dirty="0"/>
              <a:t> : </a:t>
            </a:r>
            <a:r>
              <a:rPr lang="ko-KR" altLang="en-US" dirty="0" err="1"/>
              <a:t>후위법</a:t>
            </a:r>
            <a:endParaRPr lang="en-US" altLang="ko-KR" dirty="0"/>
          </a:p>
          <a:p>
            <a:pPr marL="285750" indent="-285750"/>
            <a:r>
              <a:rPr lang="en-US" altLang="ko-KR" dirty="0"/>
              <a:t>PUSH 2</a:t>
            </a:r>
            <a:br>
              <a:rPr lang="en-US" altLang="ko-KR" dirty="0"/>
            </a:br>
            <a:r>
              <a:rPr lang="en-US" altLang="ko-KR" dirty="0"/>
              <a:t>PUSH 3</a:t>
            </a:r>
            <a:br>
              <a:rPr lang="en-US" altLang="ko-KR" dirty="0"/>
            </a:br>
            <a:r>
              <a:rPr lang="en-US" altLang="ko-KR" dirty="0">
                <a:solidFill>
                  <a:srgbClr val="00C8EB"/>
                </a:solidFill>
              </a:rPr>
              <a:t>ADD</a:t>
            </a:r>
          </a:p>
        </p:txBody>
      </p:sp>
      <p:grpSp>
        <p:nvGrpSpPr>
          <p:cNvPr id="14" name="그룹 13">
            <a:extLst>
              <a:ext uri="{FF2B5EF4-FFF2-40B4-BE49-F238E27FC236}">
                <a16:creationId xmlns:a16="http://schemas.microsoft.com/office/drawing/2014/main" id="{3B50B59E-ACA3-4695-8682-1C46BBE6B534}"/>
              </a:ext>
            </a:extLst>
          </p:cNvPr>
          <p:cNvGrpSpPr/>
          <p:nvPr/>
        </p:nvGrpSpPr>
        <p:grpSpPr>
          <a:xfrm>
            <a:off x="1140458" y="4712282"/>
            <a:ext cx="876206" cy="1080000"/>
            <a:chOff x="723331" y="3681413"/>
            <a:chExt cx="876206" cy="1080000"/>
          </a:xfrm>
        </p:grpSpPr>
        <p:cxnSp>
          <p:nvCxnSpPr>
            <p:cNvPr id="8" name="직선 연결선 7">
              <a:extLst>
                <a:ext uri="{FF2B5EF4-FFF2-40B4-BE49-F238E27FC236}">
                  <a16:creationId xmlns:a16="http://schemas.microsoft.com/office/drawing/2014/main" id="{87A9C063-CA07-402F-8DD5-62F87F2CDA87}"/>
                </a:ext>
              </a:extLst>
            </p:cNvPr>
            <p:cNvCxnSpPr/>
            <p:nvPr/>
          </p:nvCxnSpPr>
          <p:spPr>
            <a:xfrm>
              <a:off x="744058" y="3681413"/>
              <a:ext cx="0" cy="108000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 name="직선 연결선 8">
              <a:extLst>
                <a:ext uri="{FF2B5EF4-FFF2-40B4-BE49-F238E27FC236}">
                  <a16:creationId xmlns:a16="http://schemas.microsoft.com/office/drawing/2014/main" id="{907CA8DA-60FD-4948-887F-285FAA75518D}"/>
                </a:ext>
              </a:extLst>
            </p:cNvPr>
            <p:cNvCxnSpPr/>
            <p:nvPr/>
          </p:nvCxnSpPr>
          <p:spPr>
            <a:xfrm>
              <a:off x="1581341" y="3681413"/>
              <a:ext cx="0" cy="108000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직선 연결선 9">
              <a:extLst>
                <a:ext uri="{FF2B5EF4-FFF2-40B4-BE49-F238E27FC236}">
                  <a16:creationId xmlns:a16="http://schemas.microsoft.com/office/drawing/2014/main" id="{7958F41F-013D-4016-BCBA-10600CE212E6}"/>
                </a:ext>
              </a:extLst>
            </p:cNvPr>
            <p:cNvCxnSpPr>
              <a:cxnSpLocks/>
            </p:cNvCxnSpPr>
            <p:nvPr/>
          </p:nvCxnSpPr>
          <p:spPr>
            <a:xfrm>
              <a:off x="723331" y="4747467"/>
              <a:ext cx="876206" cy="4597"/>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36" name="그룹 35">
            <a:extLst>
              <a:ext uri="{FF2B5EF4-FFF2-40B4-BE49-F238E27FC236}">
                <a16:creationId xmlns:a16="http://schemas.microsoft.com/office/drawing/2014/main" id="{D645DF20-516F-4718-8BEE-06A38EF9BC92}"/>
              </a:ext>
            </a:extLst>
          </p:cNvPr>
          <p:cNvGrpSpPr/>
          <p:nvPr/>
        </p:nvGrpSpPr>
        <p:grpSpPr>
          <a:xfrm>
            <a:off x="2172910" y="4220731"/>
            <a:ext cx="1056700" cy="1571551"/>
            <a:chOff x="1498146" y="3427828"/>
            <a:chExt cx="1056700" cy="1571551"/>
          </a:xfrm>
        </p:grpSpPr>
        <p:sp>
          <p:nvSpPr>
            <p:cNvPr id="15" name="TextBox 14">
              <a:extLst>
                <a:ext uri="{FF2B5EF4-FFF2-40B4-BE49-F238E27FC236}">
                  <a16:creationId xmlns:a16="http://schemas.microsoft.com/office/drawing/2014/main" id="{C7580C20-AB52-467F-A6CD-E700B26BB9AB}"/>
                </a:ext>
              </a:extLst>
            </p:cNvPr>
            <p:cNvSpPr txBox="1"/>
            <p:nvPr/>
          </p:nvSpPr>
          <p:spPr>
            <a:xfrm>
              <a:off x="1498146" y="3427828"/>
              <a:ext cx="1056700" cy="369332"/>
            </a:xfrm>
            <a:prstGeom prst="rect">
              <a:avLst/>
            </a:prstGeom>
            <a:noFill/>
          </p:spPr>
          <p:txBody>
            <a:bodyPr wrap="none" rtlCol="0">
              <a:spAutoFit/>
            </a:bodyPr>
            <a:lstStyle/>
            <a:p>
              <a:pPr algn="ctr"/>
              <a:r>
                <a:rPr lang="en-US" altLang="ko-KR" dirty="0">
                  <a:solidFill>
                    <a:schemeClr val="bg1">
                      <a:lumMod val="85000"/>
                    </a:schemeClr>
                  </a:solidFill>
                  <a:latin typeface="Arial" panose="020B0604020202020204" pitchFamily="34" charset="0"/>
                </a:rPr>
                <a:t>Push (2)</a:t>
              </a:r>
              <a:endParaRPr lang="ko-KR" altLang="en-US" dirty="0">
                <a:solidFill>
                  <a:schemeClr val="bg1">
                    <a:lumMod val="85000"/>
                  </a:schemeClr>
                </a:solidFill>
                <a:latin typeface="Arial" panose="020B0604020202020204" pitchFamily="34" charset="0"/>
              </a:endParaRPr>
            </a:p>
          </p:txBody>
        </p:sp>
        <p:grpSp>
          <p:nvGrpSpPr>
            <p:cNvPr id="16" name="그룹 15">
              <a:extLst>
                <a:ext uri="{FF2B5EF4-FFF2-40B4-BE49-F238E27FC236}">
                  <a16:creationId xmlns:a16="http://schemas.microsoft.com/office/drawing/2014/main" id="{F0CFFE26-46E9-4759-B93D-A2AA218EDFCE}"/>
                </a:ext>
              </a:extLst>
            </p:cNvPr>
            <p:cNvGrpSpPr/>
            <p:nvPr/>
          </p:nvGrpSpPr>
          <p:grpSpPr>
            <a:xfrm>
              <a:off x="1588393" y="3919379"/>
              <a:ext cx="876206" cy="1080000"/>
              <a:chOff x="723331" y="3681413"/>
              <a:chExt cx="876206" cy="1080000"/>
            </a:xfrm>
          </p:grpSpPr>
          <p:cxnSp>
            <p:nvCxnSpPr>
              <p:cNvPr id="17" name="직선 연결선 16">
                <a:extLst>
                  <a:ext uri="{FF2B5EF4-FFF2-40B4-BE49-F238E27FC236}">
                    <a16:creationId xmlns:a16="http://schemas.microsoft.com/office/drawing/2014/main" id="{D5A43BAE-8557-464F-A1BC-9BC0D815B26A}"/>
                  </a:ext>
                </a:extLst>
              </p:cNvPr>
              <p:cNvCxnSpPr/>
              <p:nvPr/>
            </p:nvCxnSpPr>
            <p:spPr>
              <a:xfrm>
                <a:off x="744058" y="3681413"/>
                <a:ext cx="0" cy="108000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직선 연결선 17">
                <a:extLst>
                  <a:ext uri="{FF2B5EF4-FFF2-40B4-BE49-F238E27FC236}">
                    <a16:creationId xmlns:a16="http://schemas.microsoft.com/office/drawing/2014/main" id="{DF060736-48D2-4575-B5A2-23CA695CA088}"/>
                  </a:ext>
                </a:extLst>
              </p:cNvPr>
              <p:cNvCxnSpPr/>
              <p:nvPr/>
            </p:nvCxnSpPr>
            <p:spPr>
              <a:xfrm>
                <a:off x="1581341" y="3681413"/>
                <a:ext cx="0" cy="108000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직선 연결선 18">
                <a:extLst>
                  <a:ext uri="{FF2B5EF4-FFF2-40B4-BE49-F238E27FC236}">
                    <a16:creationId xmlns:a16="http://schemas.microsoft.com/office/drawing/2014/main" id="{8BB4CE89-927A-467C-84A4-71DB8FA37E5F}"/>
                  </a:ext>
                </a:extLst>
              </p:cNvPr>
              <p:cNvCxnSpPr>
                <a:cxnSpLocks/>
              </p:cNvCxnSpPr>
              <p:nvPr/>
            </p:nvCxnSpPr>
            <p:spPr>
              <a:xfrm>
                <a:off x="723331" y="4747467"/>
                <a:ext cx="876206" cy="4597"/>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20" name="직사각형 19">
              <a:extLst>
                <a:ext uri="{FF2B5EF4-FFF2-40B4-BE49-F238E27FC236}">
                  <a16:creationId xmlns:a16="http://schemas.microsoft.com/office/drawing/2014/main" id="{60831106-5134-4433-A659-03E93437ABC9}"/>
                </a:ext>
              </a:extLst>
            </p:cNvPr>
            <p:cNvSpPr/>
            <p:nvPr/>
          </p:nvSpPr>
          <p:spPr>
            <a:xfrm>
              <a:off x="1666496" y="3933325"/>
              <a:ext cx="720000" cy="310343"/>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latin typeface="Arial" panose="020B0604020202020204" pitchFamily="34" charset="0"/>
                </a:rPr>
                <a:t>2</a:t>
              </a:r>
              <a:endParaRPr lang="ko-KR" altLang="en-US" dirty="0">
                <a:latin typeface="Arial" panose="020B0604020202020204" pitchFamily="34" charset="0"/>
              </a:endParaRPr>
            </a:p>
          </p:txBody>
        </p:sp>
      </p:grpSp>
      <p:grpSp>
        <p:nvGrpSpPr>
          <p:cNvPr id="35" name="그룹 34">
            <a:extLst>
              <a:ext uri="{FF2B5EF4-FFF2-40B4-BE49-F238E27FC236}">
                <a16:creationId xmlns:a16="http://schemas.microsoft.com/office/drawing/2014/main" id="{DFD6A4C7-9E44-4AE0-8B54-AC74E2C6E315}"/>
              </a:ext>
            </a:extLst>
          </p:cNvPr>
          <p:cNvGrpSpPr/>
          <p:nvPr/>
        </p:nvGrpSpPr>
        <p:grpSpPr>
          <a:xfrm>
            <a:off x="3281348" y="4220731"/>
            <a:ext cx="1056700" cy="1571551"/>
            <a:chOff x="2619876" y="3429000"/>
            <a:chExt cx="1056700" cy="1571551"/>
          </a:xfrm>
        </p:grpSpPr>
        <p:sp>
          <p:nvSpPr>
            <p:cNvPr id="21" name="TextBox 20">
              <a:extLst>
                <a:ext uri="{FF2B5EF4-FFF2-40B4-BE49-F238E27FC236}">
                  <a16:creationId xmlns:a16="http://schemas.microsoft.com/office/drawing/2014/main" id="{7D9E840A-C272-4307-B352-84BD47F46E10}"/>
                </a:ext>
              </a:extLst>
            </p:cNvPr>
            <p:cNvSpPr txBox="1"/>
            <p:nvPr/>
          </p:nvSpPr>
          <p:spPr>
            <a:xfrm>
              <a:off x="2619876" y="3429000"/>
              <a:ext cx="1056700" cy="369332"/>
            </a:xfrm>
            <a:prstGeom prst="rect">
              <a:avLst/>
            </a:prstGeom>
            <a:noFill/>
          </p:spPr>
          <p:txBody>
            <a:bodyPr wrap="none" rtlCol="0">
              <a:spAutoFit/>
            </a:bodyPr>
            <a:lstStyle/>
            <a:p>
              <a:pPr algn="ctr"/>
              <a:r>
                <a:rPr lang="en-US" altLang="ko-KR" dirty="0">
                  <a:solidFill>
                    <a:schemeClr val="bg1">
                      <a:lumMod val="85000"/>
                    </a:schemeClr>
                  </a:solidFill>
                  <a:latin typeface="Arial" panose="020B0604020202020204" pitchFamily="34" charset="0"/>
                </a:rPr>
                <a:t>Push (3)</a:t>
              </a:r>
              <a:endParaRPr lang="ko-KR" altLang="en-US" dirty="0">
                <a:solidFill>
                  <a:schemeClr val="bg1">
                    <a:lumMod val="85000"/>
                  </a:schemeClr>
                </a:solidFill>
                <a:latin typeface="Arial" panose="020B0604020202020204" pitchFamily="34" charset="0"/>
              </a:endParaRPr>
            </a:p>
          </p:txBody>
        </p:sp>
        <p:grpSp>
          <p:nvGrpSpPr>
            <p:cNvPr id="22" name="그룹 21">
              <a:extLst>
                <a:ext uri="{FF2B5EF4-FFF2-40B4-BE49-F238E27FC236}">
                  <a16:creationId xmlns:a16="http://schemas.microsoft.com/office/drawing/2014/main" id="{46EA9C64-D52D-4725-A4F6-4D641FDDF862}"/>
                </a:ext>
              </a:extLst>
            </p:cNvPr>
            <p:cNvGrpSpPr/>
            <p:nvPr/>
          </p:nvGrpSpPr>
          <p:grpSpPr>
            <a:xfrm>
              <a:off x="2710123" y="3920551"/>
              <a:ext cx="876206" cy="1080000"/>
              <a:chOff x="723331" y="3681413"/>
              <a:chExt cx="876206" cy="1080000"/>
            </a:xfrm>
          </p:grpSpPr>
          <p:cxnSp>
            <p:nvCxnSpPr>
              <p:cNvPr id="23" name="직선 연결선 22">
                <a:extLst>
                  <a:ext uri="{FF2B5EF4-FFF2-40B4-BE49-F238E27FC236}">
                    <a16:creationId xmlns:a16="http://schemas.microsoft.com/office/drawing/2014/main" id="{468E500D-D5E3-4E89-AC53-3F6645C9BE25}"/>
                  </a:ext>
                </a:extLst>
              </p:cNvPr>
              <p:cNvCxnSpPr/>
              <p:nvPr/>
            </p:nvCxnSpPr>
            <p:spPr>
              <a:xfrm>
                <a:off x="744058" y="3681413"/>
                <a:ext cx="0" cy="108000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직선 연결선 23">
                <a:extLst>
                  <a:ext uri="{FF2B5EF4-FFF2-40B4-BE49-F238E27FC236}">
                    <a16:creationId xmlns:a16="http://schemas.microsoft.com/office/drawing/2014/main" id="{D8DC0292-897F-4235-A5E6-8E437D92BA40}"/>
                  </a:ext>
                </a:extLst>
              </p:cNvPr>
              <p:cNvCxnSpPr/>
              <p:nvPr/>
            </p:nvCxnSpPr>
            <p:spPr>
              <a:xfrm>
                <a:off x="1581341" y="3681413"/>
                <a:ext cx="0" cy="108000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직선 연결선 24">
                <a:extLst>
                  <a:ext uri="{FF2B5EF4-FFF2-40B4-BE49-F238E27FC236}">
                    <a16:creationId xmlns:a16="http://schemas.microsoft.com/office/drawing/2014/main" id="{2B3DD93A-8EE9-4D04-A61C-F1AFDBAFBAE9}"/>
                  </a:ext>
                </a:extLst>
              </p:cNvPr>
              <p:cNvCxnSpPr>
                <a:cxnSpLocks/>
              </p:cNvCxnSpPr>
              <p:nvPr/>
            </p:nvCxnSpPr>
            <p:spPr>
              <a:xfrm>
                <a:off x="723331" y="4747467"/>
                <a:ext cx="876206" cy="4597"/>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26" name="직사각형 25">
              <a:extLst>
                <a:ext uri="{FF2B5EF4-FFF2-40B4-BE49-F238E27FC236}">
                  <a16:creationId xmlns:a16="http://schemas.microsoft.com/office/drawing/2014/main" id="{62CEC5CC-1E68-42A3-8BA0-DA6A2A800DE4}"/>
                </a:ext>
              </a:extLst>
            </p:cNvPr>
            <p:cNvSpPr/>
            <p:nvPr/>
          </p:nvSpPr>
          <p:spPr>
            <a:xfrm>
              <a:off x="2788226" y="3934497"/>
              <a:ext cx="720000" cy="310343"/>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latin typeface="Arial" panose="020B0604020202020204" pitchFamily="34" charset="0"/>
                </a:rPr>
                <a:t>3</a:t>
              </a:r>
              <a:endParaRPr lang="ko-KR" altLang="en-US" dirty="0">
                <a:latin typeface="Arial" panose="020B0604020202020204" pitchFamily="34" charset="0"/>
              </a:endParaRPr>
            </a:p>
          </p:txBody>
        </p:sp>
        <p:sp>
          <p:nvSpPr>
            <p:cNvPr id="27" name="직사각형 26">
              <a:extLst>
                <a:ext uri="{FF2B5EF4-FFF2-40B4-BE49-F238E27FC236}">
                  <a16:creationId xmlns:a16="http://schemas.microsoft.com/office/drawing/2014/main" id="{B1A38675-15EB-47AA-A6BB-58E462651BEF}"/>
                </a:ext>
              </a:extLst>
            </p:cNvPr>
            <p:cNvSpPr/>
            <p:nvPr/>
          </p:nvSpPr>
          <p:spPr>
            <a:xfrm>
              <a:off x="2788226" y="4295908"/>
              <a:ext cx="720000" cy="310343"/>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latin typeface="Arial" panose="020B0604020202020204" pitchFamily="34" charset="0"/>
                </a:rPr>
                <a:t>2</a:t>
              </a:r>
              <a:endParaRPr lang="ko-KR" altLang="en-US" dirty="0">
                <a:latin typeface="Arial" panose="020B0604020202020204" pitchFamily="34" charset="0"/>
              </a:endParaRPr>
            </a:p>
          </p:txBody>
        </p:sp>
      </p:grpSp>
      <p:grpSp>
        <p:nvGrpSpPr>
          <p:cNvPr id="34" name="그룹 33">
            <a:extLst>
              <a:ext uri="{FF2B5EF4-FFF2-40B4-BE49-F238E27FC236}">
                <a16:creationId xmlns:a16="http://schemas.microsoft.com/office/drawing/2014/main" id="{EFEF0BDA-36E8-460E-A146-3B4E2DE9B564}"/>
              </a:ext>
            </a:extLst>
          </p:cNvPr>
          <p:cNvGrpSpPr/>
          <p:nvPr/>
        </p:nvGrpSpPr>
        <p:grpSpPr>
          <a:xfrm>
            <a:off x="4389786" y="4220731"/>
            <a:ext cx="1069525" cy="1571551"/>
            <a:chOff x="3806392" y="3413882"/>
            <a:chExt cx="1069525" cy="1571551"/>
          </a:xfrm>
        </p:grpSpPr>
        <p:sp>
          <p:nvSpPr>
            <p:cNvPr id="28" name="TextBox 27">
              <a:extLst>
                <a:ext uri="{FF2B5EF4-FFF2-40B4-BE49-F238E27FC236}">
                  <a16:creationId xmlns:a16="http://schemas.microsoft.com/office/drawing/2014/main" id="{06100087-442A-4080-9DD1-10388F81C3A2}"/>
                </a:ext>
              </a:extLst>
            </p:cNvPr>
            <p:cNvSpPr txBox="1"/>
            <p:nvPr/>
          </p:nvSpPr>
          <p:spPr>
            <a:xfrm>
              <a:off x="3806392" y="3413882"/>
              <a:ext cx="1069525" cy="369332"/>
            </a:xfrm>
            <a:prstGeom prst="rect">
              <a:avLst/>
            </a:prstGeom>
            <a:noFill/>
          </p:spPr>
          <p:txBody>
            <a:bodyPr wrap="none" rtlCol="0">
              <a:spAutoFit/>
            </a:bodyPr>
            <a:lstStyle/>
            <a:p>
              <a:pPr algn="ctr"/>
              <a:r>
                <a:rPr lang="en-US" altLang="ko-KR" dirty="0">
                  <a:solidFill>
                    <a:schemeClr val="bg1">
                      <a:lumMod val="85000"/>
                    </a:schemeClr>
                  </a:solidFill>
                  <a:latin typeface="Arial" panose="020B0604020202020204" pitchFamily="34" charset="0"/>
                </a:rPr>
                <a:t>Pop() : 3</a:t>
              </a:r>
              <a:endParaRPr lang="ko-KR" altLang="en-US" dirty="0">
                <a:solidFill>
                  <a:schemeClr val="bg1">
                    <a:lumMod val="85000"/>
                  </a:schemeClr>
                </a:solidFill>
                <a:latin typeface="Arial" panose="020B0604020202020204" pitchFamily="34" charset="0"/>
              </a:endParaRPr>
            </a:p>
          </p:txBody>
        </p:sp>
        <p:grpSp>
          <p:nvGrpSpPr>
            <p:cNvPr id="29" name="그룹 28">
              <a:extLst>
                <a:ext uri="{FF2B5EF4-FFF2-40B4-BE49-F238E27FC236}">
                  <a16:creationId xmlns:a16="http://schemas.microsoft.com/office/drawing/2014/main" id="{FEA5C542-26F3-45CF-8DC2-0FF5A7698335}"/>
                </a:ext>
              </a:extLst>
            </p:cNvPr>
            <p:cNvGrpSpPr/>
            <p:nvPr/>
          </p:nvGrpSpPr>
          <p:grpSpPr>
            <a:xfrm>
              <a:off x="3903051" y="3905433"/>
              <a:ext cx="876206" cy="1080000"/>
              <a:chOff x="723331" y="3681413"/>
              <a:chExt cx="876206" cy="1080000"/>
            </a:xfrm>
          </p:grpSpPr>
          <p:cxnSp>
            <p:nvCxnSpPr>
              <p:cNvPr id="30" name="직선 연결선 29">
                <a:extLst>
                  <a:ext uri="{FF2B5EF4-FFF2-40B4-BE49-F238E27FC236}">
                    <a16:creationId xmlns:a16="http://schemas.microsoft.com/office/drawing/2014/main" id="{19C570A5-C628-4602-A5FE-0FB1EC68A936}"/>
                  </a:ext>
                </a:extLst>
              </p:cNvPr>
              <p:cNvCxnSpPr/>
              <p:nvPr/>
            </p:nvCxnSpPr>
            <p:spPr>
              <a:xfrm>
                <a:off x="744058" y="3681413"/>
                <a:ext cx="0" cy="108000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 name="직선 연결선 30">
                <a:extLst>
                  <a:ext uri="{FF2B5EF4-FFF2-40B4-BE49-F238E27FC236}">
                    <a16:creationId xmlns:a16="http://schemas.microsoft.com/office/drawing/2014/main" id="{E02887D5-490C-420F-84B1-4F7C1ADC4568}"/>
                  </a:ext>
                </a:extLst>
              </p:cNvPr>
              <p:cNvCxnSpPr/>
              <p:nvPr/>
            </p:nvCxnSpPr>
            <p:spPr>
              <a:xfrm>
                <a:off x="1581341" y="3681413"/>
                <a:ext cx="0" cy="108000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2" name="직선 연결선 31">
                <a:extLst>
                  <a:ext uri="{FF2B5EF4-FFF2-40B4-BE49-F238E27FC236}">
                    <a16:creationId xmlns:a16="http://schemas.microsoft.com/office/drawing/2014/main" id="{353A28E4-D235-4869-BCE2-C263B7BAE1C3}"/>
                  </a:ext>
                </a:extLst>
              </p:cNvPr>
              <p:cNvCxnSpPr>
                <a:cxnSpLocks/>
              </p:cNvCxnSpPr>
              <p:nvPr/>
            </p:nvCxnSpPr>
            <p:spPr>
              <a:xfrm>
                <a:off x="723331" y="4747467"/>
                <a:ext cx="876206" cy="4597"/>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33" name="직사각형 32">
              <a:extLst>
                <a:ext uri="{FF2B5EF4-FFF2-40B4-BE49-F238E27FC236}">
                  <a16:creationId xmlns:a16="http://schemas.microsoft.com/office/drawing/2014/main" id="{D4D972E8-945E-4AB9-852C-788AFA3714D4}"/>
                </a:ext>
              </a:extLst>
            </p:cNvPr>
            <p:cNvSpPr/>
            <p:nvPr/>
          </p:nvSpPr>
          <p:spPr>
            <a:xfrm>
              <a:off x="3981154" y="3919379"/>
              <a:ext cx="720000" cy="310343"/>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latin typeface="Arial" panose="020B0604020202020204" pitchFamily="34" charset="0"/>
                </a:rPr>
                <a:t>2</a:t>
              </a:r>
              <a:endParaRPr lang="ko-KR" altLang="en-US" dirty="0">
                <a:latin typeface="Arial" panose="020B0604020202020204" pitchFamily="34" charset="0"/>
              </a:endParaRPr>
            </a:p>
          </p:txBody>
        </p:sp>
      </p:grpSp>
      <p:sp>
        <p:nvSpPr>
          <p:cNvPr id="37" name="TextBox 36">
            <a:extLst>
              <a:ext uri="{FF2B5EF4-FFF2-40B4-BE49-F238E27FC236}">
                <a16:creationId xmlns:a16="http://schemas.microsoft.com/office/drawing/2014/main" id="{1D81D5FE-10C9-494E-89FC-46DA26AF033C}"/>
              </a:ext>
            </a:extLst>
          </p:cNvPr>
          <p:cNvSpPr txBox="1"/>
          <p:nvPr/>
        </p:nvSpPr>
        <p:spPr>
          <a:xfrm>
            <a:off x="574604" y="4670750"/>
            <a:ext cx="556627" cy="369332"/>
          </a:xfrm>
          <a:prstGeom prst="rect">
            <a:avLst/>
          </a:prstGeom>
          <a:noFill/>
        </p:spPr>
        <p:txBody>
          <a:bodyPr wrap="none" rtlCol="0">
            <a:spAutoFit/>
          </a:bodyPr>
          <a:lstStyle/>
          <a:p>
            <a:pPr algn="r"/>
            <a:r>
              <a:rPr lang="en-US" altLang="ko-KR" dirty="0">
                <a:solidFill>
                  <a:schemeClr val="bg1">
                    <a:lumMod val="85000"/>
                  </a:schemeClr>
                </a:solidFill>
                <a:latin typeface="Arial" panose="020B0604020202020204" pitchFamily="34" charset="0"/>
              </a:rPr>
              <a:t>Top</a:t>
            </a:r>
            <a:endParaRPr lang="ko-KR" altLang="en-US" dirty="0">
              <a:solidFill>
                <a:schemeClr val="bg1">
                  <a:lumMod val="85000"/>
                </a:schemeClr>
              </a:solidFill>
              <a:latin typeface="Arial" panose="020B0604020202020204" pitchFamily="34" charset="0"/>
            </a:endParaRPr>
          </a:p>
        </p:txBody>
      </p:sp>
      <p:grpSp>
        <p:nvGrpSpPr>
          <p:cNvPr id="39" name="그룹 38">
            <a:extLst>
              <a:ext uri="{FF2B5EF4-FFF2-40B4-BE49-F238E27FC236}">
                <a16:creationId xmlns:a16="http://schemas.microsoft.com/office/drawing/2014/main" id="{BE210ED3-A457-4745-85E1-2F5ACDC67ABE}"/>
              </a:ext>
            </a:extLst>
          </p:cNvPr>
          <p:cNvGrpSpPr/>
          <p:nvPr/>
        </p:nvGrpSpPr>
        <p:grpSpPr>
          <a:xfrm>
            <a:off x="6600256" y="4694178"/>
            <a:ext cx="876206" cy="1080000"/>
            <a:chOff x="723331" y="3681413"/>
            <a:chExt cx="876206" cy="1080000"/>
          </a:xfrm>
        </p:grpSpPr>
        <p:cxnSp>
          <p:nvCxnSpPr>
            <p:cNvPr id="40" name="직선 연결선 39">
              <a:extLst>
                <a:ext uri="{FF2B5EF4-FFF2-40B4-BE49-F238E27FC236}">
                  <a16:creationId xmlns:a16="http://schemas.microsoft.com/office/drawing/2014/main" id="{C6E10414-C06A-4B96-8B13-DB643074F254}"/>
                </a:ext>
              </a:extLst>
            </p:cNvPr>
            <p:cNvCxnSpPr/>
            <p:nvPr/>
          </p:nvCxnSpPr>
          <p:spPr>
            <a:xfrm>
              <a:off x="735349" y="3681413"/>
              <a:ext cx="0" cy="108000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1" name="직선 연결선 40">
              <a:extLst>
                <a:ext uri="{FF2B5EF4-FFF2-40B4-BE49-F238E27FC236}">
                  <a16:creationId xmlns:a16="http://schemas.microsoft.com/office/drawing/2014/main" id="{976BCDDF-2E8E-4FAF-9681-4DA0B0BEDD48}"/>
                </a:ext>
              </a:extLst>
            </p:cNvPr>
            <p:cNvCxnSpPr/>
            <p:nvPr/>
          </p:nvCxnSpPr>
          <p:spPr>
            <a:xfrm>
              <a:off x="1581341" y="3681413"/>
              <a:ext cx="0" cy="108000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2" name="직선 연결선 41">
              <a:extLst>
                <a:ext uri="{FF2B5EF4-FFF2-40B4-BE49-F238E27FC236}">
                  <a16:creationId xmlns:a16="http://schemas.microsoft.com/office/drawing/2014/main" id="{301225C7-D917-413C-9FCB-8F586EAB7039}"/>
                </a:ext>
              </a:extLst>
            </p:cNvPr>
            <p:cNvCxnSpPr>
              <a:cxnSpLocks/>
            </p:cNvCxnSpPr>
            <p:nvPr/>
          </p:nvCxnSpPr>
          <p:spPr>
            <a:xfrm>
              <a:off x="723331" y="4747467"/>
              <a:ext cx="876206" cy="4597"/>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43" name="그룹 42">
            <a:extLst>
              <a:ext uri="{FF2B5EF4-FFF2-40B4-BE49-F238E27FC236}">
                <a16:creationId xmlns:a16="http://schemas.microsoft.com/office/drawing/2014/main" id="{8B21155F-F25C-4703-BE20-6D468CA2C340}"/>
              </a:ext>
            </a:extLst>
          </p:cNvPr>
          <p:cNvGrpSpPr/>
          <p:nvPr/>
        </p:nvGrpSpPr>
        <p:grpSpPr>
          <a:xfrm>
            <a:off x="7632708" y="4202627"/>
            <a:ext cx="1056700" cy="1571551"/>
            <a:chOff x="1498146" y="3427828"/>
            <a:chExt cx="1056700" cy="1571551"/>
          </a:xfrm>
        </p:grpSpPr>
        <p:sp>
          <p:nvSpPr>
            <p:cNvPr id="44" name="TextBox 43">
              <a:extLst>
                <a:ext uri="{FF2B5EF4-FFF2-40B4-BE49-F238E27FC236}">
                  <a16:creationId xmlns:a16="http://schemas.microsoft.com/office/drawing/2014/main" id="{20F2FD74-3693-4145-9553-9E055AF16042}"/>
                </a:ext>
              </a:extLst>
            </p:cNvPr>
            <p:cNvSpPr txBox="1"/>
            <p:nvPr/>
          </p:nvSpPr>
          <p:spPr>
            <a:xfrm>
              <a:off x="1498146" y="3427828"/>
              <a:ext cx="1056700" cy="369332"/>
            </a:xfrm>
            <a:prstGeom prst="rect">
              <a:avLst/>
            </a:prstGeom>
            <a:noFill/>
          </p:spPr>
          <p:txBody>
            <a:bodyPr wrap="none" rtlCol="0">
              <a:spAutoFit/>
            </a:bodyPr>
            <a:lstStyle/>
            <a:p>
              <a:pPr algn="ctr"/>
              <a:r>
                <a:rPr lang="en-US" altLang="ko-KR" dirty="0">
                  <a:solidFill>
                    <a:schemeClr val="bg1">
                      <a:lumMod val="85000"/>
                    </a:schemeClr>
                  </a:solidFill>
                  <a:latin typeface="Arial" panose="020B0604020202020204" pitchFamily="34" charset="0"/>
                </a:rPr>
                <a:t>Push (2)</a:t>
              </a:r>
              <a:endParaRPr lang="ko-KR" altLang="en-US" dirty="0">
                <a:solidFill>
                  <a:schemeClr val="bg1">
                    <a:lumMod val="85000"/>
                  </a:schemeClr>
                </a:solidFill>
                <a:latin typeface="Arial" panose="020B0604020202020204" pitchFamily="34" charset="0"/>
              </a:endParaRPr>
            </a:p>
          </p:txBody>
        </p:sp>
        <p:grpSp>
          <p:nvGrpSpPr>
            <p:cNvPr id="45" name="그룹 44">
              <a:extLst>
                <a:ext uri="{FF2B5EF4-FFF2-40B4-BE49-F238E27FC236}">
                  <a16:creationId xmlns:a16="http://schemas.microsoft.com/office/drawing/2014/main" id="{4A6B4938-2979-4FE6-8D62-FBCAF891291E}"/>
                </a:ext>
              </a:extLst>
            </p:cNvPr>
            <p:cNvGrpSpPr/>
            <p:nvPr/>
          </p:nvGrpSpPr>
          <p:grpSpPr>
            <a:xfrm>
              <a:off x="1588393" y="3919379"/>
              <a:ext cx="876206" cy="1080000"/>
              <a:chOff x="723331" y="3681413"/>
              <a:chExt cx="876206" cy="1080000"/>
            </a:xfrm>
          </p:grpSpPr>
          <p:cxnSp>
            <p:nvCxnSpPr>
              <p:cNvPr id="47" name="직선 연결선 46">
                <a:extLst>
                  <a:ext uri="{FF2B5EF4-FFF2-40B4-BE49-F238E27FC236}">
                    <a16:creationId xmlns:a16="http://schemas.microsoft.com/office/drawing/2014/main" id="{EC79A531-162D-4CD2-9C23-45DE2C6D745A}"/>
                  </a:ext>
                </a:extLst>
              </p:cNvPr>
              <p:cNvCxnSpPr/>
              <p:nvPr/>
            </p:nvCxnSpPr>
            <p:spPr>
              <a:xfrm>
                <a:off x="735349" y="3681413"/>
                <a:ext cx="0" cy="108000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8" name="직선 연결선 47">
                <a:extLst>
                  <a:ext uri="{FF2B5EF4-FFF2-40B4-BE49-F238E27FC236}">
                    <a16:creationId xmlns:a16="http://schemas.microsoft.com/office/drawing/2014/main" id="{4F3CD703-2B5D-4425-87C4-6DA48BC631F1}"/>
                  </a:ext>
                </a:extLst>
              </p:cNvPr>
              <p:cNvCxnSpPr/>
              <p:nvPr/>
            </p:nvCxnSpPr>
            <p:spPr>
              <a:xfrm>
                <a:off x="1581341" y="3681413"/>
                <a:ext cx="0" cy="108000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9" name="직선 연결선 48">
                <a:extLst>
                  <a:ext uri="{FF2B5EF4-FFF2-40B4-BE49-F238E27FC236}">
                    <a16:creationId xmlns:a16="http://schemas.microsoft.com/office/drawing/2014/main" id="{9A2E2B7B-BEBB-4063-9E8C-423AD697B75D}"/>
                  </a:ext>
                </a:extLst>
              </p:cNvPr>
              <p:cNvCxnSpPr>
                <a:cxnSpLocks/>
              </p:cNvCxnSpPr>
              <p:nvPr/>
            </p:nvCxnSpPr>
            <p:spPr>
              <a:xfrm>
                <a:off x="723331" y="4747467"/>
                <a:ext cx="876206" cy="4597"/>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46" name="직사각형 45">
              <a:extLst>
                <a:ext uri="{FF2B5EF4-FFF2-40B4-BE49-F238E27FC236}">
                  <a16:creationId xmlns:a16="http://schemas.microsoft.com/office/drawing/2014/main" id="{60327D5B-F74D-4BE9-9D8B-15E9560DA54A}"/>
                </a:ext>
              </a:extLst>
            </p:cNvPr>
            <p:cNvSpPr/>
            <p:nvPr/>
          </p:nvSpPr>
          <p:spPr>
            <a:xfrm>
              <a:off x="1666496" y="3933325"/>
              <a:ext cx="720000" cy="310343"/>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latin typeface="Arial" panose="020B0604020202020204" pitchFamily="34" charset="0"/>
                </a:rPr>
                <a:t>2</a:t>
              </a:r>
              <a:endParaRPr lang="ko-KR" altLang="en-US" dirty="0">
                <a:latin typeface="Arial" panose="020B0604020202020204" pitchFamily="34" charset="0"/>
              </a:endParaRPr>
            </a:p>
          </p:txBody>
        </p:sp>
      </p:grpSp>
      <p:grpSp>
        <p:nvGrpSpPr>
          <p:cNvPr id="50" name="그룹 49">
            <a:extLst>
              <a:ext uri="{FF2B5EF4-FFF2-40B4-BE49-F238E27FC236}">
                <a16:creationId xmlns:a16="http://schemas.microsoft.com/office/drawing/2014/main" id="{B0594574-67B7-4E41-AB5F-B2E59FBED3A7}"/>
              </a:ext>
            </a:extLst>
          </p:cNvPr>
          <p:cNvGrpSpPr/>
          <p:nvPr/>
        </p:nvGrpSpPr>
        <p:grpSpPr>
          <a:xfrm>
            <a:off x="8741146" y="4202627"/>
            <a:ext cx="1056700" cy="1571551"/>
            <a:chOff x="2619876" y="3429000"/>
            <a:chExt cx="1056700" cy="1571551"/>
          </a:xfrm>
        </p:grpSpPr>
        <p:sp>
          <p:nvSpPr>
            <p:cNvPr id="51" name="TextBox 50">
              <a:extLst>
                <a:ext uri="{FF2B5EF4-FFF2-40B4-BE49-F238E27FC236}">
                  <a16:creationId xmlns:a16="http://schemas.microsoft.com/office/drawing/2014/main" id="{6C947589-682D-4314-8A8E-7C4AECDBFB96}"/>
                </a:ext>
              </a:extLst>
            </p:cNvPr>
            <p:cNvSpPr txBox="1"/>
            <p:nvPr/>
          </p:nvSpPr>
          <p:spPr>
            <a:xfrm>
              <a:off x="2619876" y="3429000"/>
              <a:ext cx="1056700" cy="369332"/>
            </a:xfrm>
            <a:prstGeom prst="rect">
              <a:avLst/>
            </a:prstGeom>
            <a:noFill/>
          </p:spPr>
          <p:txBody>
            <a:bodyPr wrap="none" rtlCol="0">
              <a:spAutoFit/>
            </a:bodyPr>
            <a:lstStyle/>
            <a:p>
              <a:pPr algn="ctr"/>
              <a:r>
                <a:rPr lang="en-US" altLang="ko-KR" dirty="0">
                  <a:solidFill>
                    <a:schemeClr val="bg1">
                      <a:lumMod val="85000"/>
                    </a:schemeClr>
                  </a:solidFill>
                  <a:latin typeface="Arial" panose="020B0604020202020204" pitchFamily="34" charset="0"/>
                </a:rPr>
                <a:t>Push (3)</a:t>
              </a:r>
              <a:endParaRPr lang="ko-KR" altLang="en-US" dirty="0">
                <a:solidFill>
                  <a:schemeClr val="bg1">
                    <a:lumMod val="85000"/>
                  </a:schemeClr>
                </a:solidFill>
                <a:latin typeface="Arial" panose="020B0604020202020204" pitchFamily="34" charset="0"/>
              </a:endParaRPr>
            </a:p>
          </p:txBody>
        </p:sp>
        <p:grpSp>
          <p:nvGrpSpPr>
            <p:cNvPr id="52" name="그룹 51">
              <a:extLst>
                <a:ext uri="{FF2B5EF4-FFF2-40B4-BE49-F238E27FC236}">
                  <a16:creationId xmlns:a16="http://schemas.microsoft.com/office/drawing/2014/main" id="{1B4CA0C2-58CA-4258-8BBF-436F54536182}"/>
                </a:ext>
              </a:extLst>
            </p:cNvPr>
            <p:cNvGrpSpPr/>
            <p:nvPr/>
          </p:nvGrpSpPr>
          <p:grpSpPr>
            <a:xfrm>
              <a:off x="2710123" y="3920551"/>
              <a:ext cx="876206" cy="1080000"/>
              <a:chOff x="723331" y="3681413"/>
              <a:chExt cx="876206" cy="1080000"/>
            </a:xfrm>
          </p:grpSpPr>
          <p:cxnSp>
            <p:nvCxnSpPr>
              <p:cNvPr id="55" name="직선 연결선 54">
                <a:extLst>
                  <a:ext uri="{FF2B5EF4-FFF2-40B4-BE49-F238E27FC236}">
                    <a16:creationId xmlns:a16="http://schemas.microsoft.com/office/drawing/2014/main" id="{4814B822-066E-443B-B711-F18422FEAF2E}"/>
                  </a:ext>
                </a:extLst>
              </p:cNvPr>
              <p:cNvCxnSpPr/>
              <p:nvPr/>
            </p:nvCxnSpPr>
            <p:spPr>
              <a:xfrm>
                <a:off x="744058" y="3681413"/>
                <a:ext cx="0" cy="108000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6" name="직선 연결선 55">
                <a:extLst>
                  <a:ext uri="{FF2B5EF4-FFF2-40B4-BE49-F238E27FC236}">
                    <a16:creationId xmlns:a16="http://schemas.microsoft.com/office/drawing/2014/main" id="{1F48F5CA-C6F0-4683-8A8B-2043640B7750}"/>
                  </a:ext>
                </a:extLst>
              </p:cNvPr>
              <p:cNvCxnSpPr/>
              <p:nvPr/>
            </p:nvCxnSpPr>
            <p:spPr>
              <a:xfrm>
                <a:off x="1581341" y="3681413"/>
                <a:ext cx="0" cy="108000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7" name="직선 연결선 56">
                <a:extLst>
                  <a:ext uri="{FF2B5EF4-FFF2-40B4-BE49-F238E27FC236}">
                    <a16:creationId xmlns:a16="http://schemas.microsoft.com/office/drawing/2014/main" id="{F6E350F4-6BA3-46CA-BC7E-26D53EF01635}"/>
                  </a:ext>
                </a:extLst>
              </p:cNvPr>
              <p:cNvCxnSpPr>
                <a:cxnSpLocks/>
              </p:cNvCxnSpPr>
              <p:nvPr/>
            </p:nvCxnSpPr>
            <p:spPr>
              <a:xfrm>
                <a:off x="723331" y="4747467"/>
                <a:ext cx="876206" cy="4597"/>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53" name="직사각형 52">
              <a:extLst>
                <a:ext uri="{FF2B5EF4-FFF2-40B4-BE49-F238E27FC236}">
                  <a16:creationId xmlns:a16="http://schemas.microsoft.com/office/drawing/2014/main" id="{360150CB-6805-4D42-BC81-5B4ABDCE7161}"/>
                </a:ext>
              </a:extLst>
            </p:cNvPr>
            <p:cNvSpPr/>
            <p:nvPr/>
          </p:nvSpPr>
          <p:spPr>
            <a:xfrm>
              <a:off x="2788226" y="3934497"/>
              <a:ext cx="720000" cy="310343"/>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latin typeface="Arial" panose="020B0604020202020204" pitchFamily="34" charset="0"/>
                </a:rPr>
                <a:t>3</a:t>
              </a:r>
              <a:endParaRPr lang="ko-KR" altLang="en-US" dirty="0">
                <a:latin typeface="Arial" panose="020B0604020202020204" pitchFamily="34" charset="0"/>
              </a:endParaRPr>
            </a:p>
          </p:txBody>
        </p:sp>
        <p:sp>
          <p:nvSpPr>
            <p:cNvPr id="54" name="직사각형 53">
              <a:extLst>
                <a:ext uri="{FF2B5EF4-FFF2-40B4-BE49-F238E27FC236}">
                  <a16:creationId xmlns:a16="http://schemas.microsoft.com/office/drawing/2014/main" id="{02B501D0-B693-4756-9194-2BE7880A62F7}"/>
                </a:ext>
              </a:extLst>
            </p:cNvPr>
            <p:cNvSpPr/>
            <p:nvPr/>
          </p:nvSpPr>
          <p:spPr>
            <a:xfrm>
              <a:off x="2788226" y="4295908"/>
              <a:ext cx="720000" cy="310343"/>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latin typeface="Arial" panose="020B0604020202020204" pitchFamily="34" charset="0"/>
                </a:rPr>
                <a:t>2</a:t>
              </a:r>
              <a:endParaRPr lang="ko-KR" altLang="en-US" dirty="0">
                <a:latin typeface="Arial" panose="020B0604020202020204" pitchFamily="34" charset="0"/>
              </a:endParaRPr>
            </a:p>
          </p:txBody>
        </p:sp>
      </p:grpSp>
      <p:grpSp>
        <p:nvGrpSpPr>
          <p:cNvPr id="58" name="그룹 57">
            <a:extLst>
              <a:ext uri="{FF2B5EF4-FFF2-40B4-BE49-F238E27FC236}">
                <a16:creationId xmlns:a16="http://schemas.microsoft.com/office/drawing/2014/main" id="{9B01F337-CA28-4054-BEDE-008BF2932880}"/>
              </a:ext>
            </a:extLst>
          </p:cNvPr>
          <p:cNvGrpSpPr/>
          <p:nvPr/>
        </p:nvGrpSpPr>
        <p:grpSpPr>
          <a:xfrm>
            <a:off x="9946243" y="4202627"/>
            <a:ext cx="876206" cy="1571551"/>
            <a:chOff x="3903051" y="3413882"/>
            <a:chExt cx="876206" cy="1571551"/>
          </a:xfrm>
        </p:grpSpPr>
        <p:sp>
          <p:nvSpPr>
            <p:cNvPr id="59" name="TextBox 58">
              <a:extLst>
                <a:ext uri="{FF2B5EF4-FFF2-40B4-BE49-F238E27FC236}">
                  <a16:creationId xmlns:a16="http://schemas.microsoft.com/office/drawing/2014/main" id="{3D2B9192-6792-4F3A-A424-303423BDCBF2}"/>
                </a:ext>
              </a:extLst>
            </p:cNvPr>
            <p:cNvSpPr txBox="1"/>
            <p:nvPr/>
          </p:nvSpPr>
          <p:spPr>
            <a:xfrm>
              <a:off x="4005166" y="3413882"/>
              <a:ext cx="671979" cy="369332"/>
            </a:xfrm>
            <a:prstGeom prst="rect">
              <a:avLst/>
            </a:prstGeom>
            <a:noFill/>
          </p:spPr>
          <p:txBody>
            <a:bodyPr wrap="none" rtlCol="0">
              <a:spAutoFit/>
            </a:bodyPr>
            <a:lstStyle/>
            <a:p>
              <a:pPr algn="ctr"/>
              <a:r>
                <a:rPr lang="en-US" altLang="ko-KR" dirty="0">
                  <a:solidFill>
                    <a:schemeClr val="bg1">
                      <a:lumMod val="85000"/>
                    </a:schemeClr>
                  </a:solidFill>
                  <a:latin typeface="Arial" panose="020B0604020202020204" pitchFamily="34" charset="0"/>
                </a:rPr>
                <a:t>ADD</a:t>
              </a:r>
              <a:endParaRPr lang="ko-KR" altLang="en-US" dirty="0">
                <a:solidFill>
                  <a:schemeClr val="bg1">
                    <a:lumMod val="85000"/>
                  </a:schemeClr>
                </a:solidFill>
                <a:latin typeface="Arial" panose="020B0604020202020204" pitchFamily="34" charset="0"/>
              </a:endParaRPr>
            </a:p>
          </p:txBody>
        </p:sp>
        <p:grpSp>
          <p:nvGrpSpPr>
            <p:cNvPr id="60" name="그룹 59">
              <a:extLst>
                <a:ext uri="{FF2B5EF4-FFF2-40B4-BE49-F238E27FC236}">
                  <a16:creationId xmlns:a16="http://schemas.microsoft.com/office/drawing/2014/main" id="{60F044A7-729E-4995-853B-91B3F2BBC142}"/>
                </a:ext>
              </a:extLst>
            </p:cNvPr>
            <p:cNvGrpSpPr/>
            <p:nvPr/>
          </p:nvGrpSpPr>
          <p:grpSpPr>
            <a:xfrm>
              <a:off x="3903051" y="3905433"/>
              <a:ext cx="876206" cy="1080000"/>
              <a:chOff x="723331" y="3681413"/>
              <a:chExt cx="876206" cy="1080000"/>
            </a:xfrm>
          </p:grpSpPr>
          <p:cxnSp>
            <p:nvCxnSpPr>
              <p:cNvPr id="62" name="직선 연결선 61">
                <a:extLst>
                  <a:ext uri="{FF2B5EF4-FFF2-40B4-BE49-F238E27FC236}">
                    <a16:creationId xmlns:a16="http://schemas.microsoft.com/office/drawing/2014/main" id="{A6AE91C5-1DAC-4512-8F85-2C79793A30F3}"/>
                  </a:ext>
                </a:extLst>
              </p:cNvPr>
              <p:cNvCxnSpPr/>
              <p:nvPr/>
            </p:nvCxnSpPr>
            <p:spPr>
              <a:xfrm>
                <a:off x="735349" y="3681413"/>
                <a:ext cx="0" cy="108000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3" name="직선 연결선 62">
                <a:extLst>
                  <a:ext uri="{FF2B5EF4-FFF2-40B4-BE49-F238E27FC236}">
                    <a16:creationId xmlns:a16="http://schemas.microsoft.com/office/drawing/2014/main" id="{ED1BAC37-5214-4130-AFEC-2150020D7713}"/>
                  </a:ext>
                </a:extLst>
              </p:cNvPr>
              <p:cNvCxnSpPr/>
              <p:nvPr/>
            </p:nvCxnSpPr>
            <p:spPr>
              <a:xfrm>
                <a:off x="1581341" y="3681413"/>
                <a:ext cx="0" cy="108000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4" name="직선 연결선 63">
                <a:extLst>
                  <a:ext uri="{FF2B5EF4-FFF2-40B4-BE49-F238E27FC236}">
                    <a16:creationId xmlns:a16="http://schemas.microsoft.com/office/drawing/2014/main" id="{BAA8E93C-9128-43B4-986A-5C39B2763E4C}"/>
                  </a:ext>
                </a:extLst>
              </p:cNvPr>
              <p:cNvCxnSpPr>
                <a:cxnSpLocks/>
              </p:cNvCxnSpPr>
              <p:nvPr/>
            </p:nvCxnSpPr>
            <p:spPr>
              <a:xfrm>
                <a:off x="723331" y="4747467"/>
                <a:ext cx="876206" cy="4597"/>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61" name="직사각형 60">
              <a:extLst>
                <a:ext uri="{FF2B5EF4-FFF2-40B4-BE49-F238E27FC236}">
                  <a16:creationId xmlns:a16="http://schemas.microsoft.com/office/drawing/2014/main" id="{C0AB004E-ABD8-4204-9587-DEB418F1F222}"/>
                </a:ext>
              </a:extLst>
            </p:cNvPr>
            <p:cNvSpPr/>
            <p:nvPr/>
          </p:nvSpPr>
          <p:spPr>
            <a:xfrm>
              <a:off x="3981154" y="3919379"/>
              <a:ext cx="720000" cy="310343"/>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rgbClr val="00C8EB"/>
                  </a:solidFill>
                  <a:latin typeface="Arial" panose="020B0604020202020204" pitchFamily="34" charset="0"/>
                </a:rPr>
                <a:t>5</a:t>
              </a:r>
              <a:endParaRPr lang="ko-KR" altLang="en-US" dirty="0">
                <a:solidFill>
                  <a:srgbClr val="00C8EB"/>
                </a:solidFill>
                <a:latin typeface="Arial" panose="020B0604020202020204" pitchFamily="34" charset="0"/>
              </a:endParaRPr>
            </a:p>
          </p:txBody>
        </p:sp>
      </p:grpSp>
      <p:sp>
        <p:nvSpPr>
          <p:cNvPr id="66" name="내용 개체 틀 1">
            <a:extLst>
              <a:ext uri="{FF2B5EF4-FFF2-40B4-BE49-F238E27FC236}">
                <a16:creationId xmlns:a16="http://schemas.microsoft.com/office/drawing/2014/main" id="{350D87A8-73A5-4306-9A67-B46AC74AA97E}"/>
              </a:ext>
            </a:extLst>
          </p:cNvPr>
          <p:cNvSpPr txBox="1">
            <a:spLocks/>
          </p:cNvSpPr>
          <p:nvPr/>
        </p:nvSpPr>
        <p:spPr>
          <a:xfrm>
            <a:off x="7239426" y="2661777"/>
            <a:ext cx="3467561" cy="979471"/>
          </a:xfrm>
          <a:prstGeom prst="rect">
            <a:avLst/>
          </a:prstGeom>
        </p:spPr>
        <p:txBody>
          <a:bodyPr vert="horz" lIns="91440" tIns="45720" rIns="91440" bIns="45720" rtlCol="0">
            <a:normAutofit/>
          </a:bodyPr>
          <a:lstStyle>
            <a:lvl1pPr marL="0" indent="-144000" algn="l" defTabSz="914400" rtl="0" eaLnBrk="1" latinLnBrk="1" hangingPunct="1">
              <a:lnSpc>
                <a:spcPct val="105000"/>
              </a:lnSpc>
              <a:spcBef>
                <a:spcPts val="1000"/>
              </a:spcBef>
              <a:buFont typeface="Arial" panose="020B0604020202020204" pitchFamily="34" charset="0"/>
              <a:buChar char="•"/>
              <a:defRPr sz="1800" kern="1200" spc="-90" baseline="0">
                <a:solidFill>
                  <a:schemeClr val="bg1">
                    <a:lumMod val="85000"/>
                  </a:schemeClr>
                </a:solidFill>
                <a:latin typeface="Arial" panose="020B0604020202020204" pitchFamily="34" charset="0"/>
                <a:ea typeface="맑은 고딕" panose="020B0503020000020004" pitchFamily="50" charset="-127"/>
                <a:cs typeface="+mn-cs"/>
              </a:defRPr>
            </a:lvl1pPr>
            <a:lvl2pPr marL="360000" indent="-144000" algn="l" defTabSz="914400" rtl="0" eaLnBrk="1" latinLnBrk="1" hangingPunct="1">
              <a:lnSpc>
                <a:spcPct val="105000"/>
              </a:lnSpc>
              <a:spcBef>
                <a:spcPts val="500"/>
              </a:spcBef>
              <a:buFont typeface="Arial" panose="020B0604020202020204" pitchFamily="34" charset="0"/>
              <a:buChar char="•"/>
              <a:defRPr sz="1600" kern="1200" spc="-90" baseline="0">
                <a:solidFill>
                  <a:schemeClr val="bg1">
                    <a:lumMod val="85000"/>
                  </a:schemeClr>
                </a:solidFill>
                <a:latin typeface="Arial" panose="020B0604020202020204" pitchFamily="34" charset="0"/>
                <a:ea typeface="맑은 고딕" panose="020B0503020000020004" pitchFamily="50" charset="-127"/>
                <a:cs typeface="+mn-cs"/>
              </a:defRPr>
            </a:lvl2pPr>
            <a:lvl3pPr marL="540000" indent="-144000" algn="l" defTabSz="914400" rtl="0" eaLnBrk="1" latinLnBrk="1" hangingPunct="1">
              <a:lnSpc>
                <a:spcPct val="105000"/>
              </a:lnSpc>
              <a:spcBef>
                <a:spcPts val="500"/>
              </a:spcBef>
              <a:buFont typeface="Arial" panose="020B0604020202020204" pitchFamily="34" charset="0"/>
              <a:buChar char="•"/>
              <a:defRPr sz="1400" kern="1200" spc="-90" baseline="0">
                <a:solidFill>
                  <a:schemeClr val="bg1">
                    <a:lumMod val="85000"/>
                  </a:schemeClr>
                </a:solidFill>
                <a:latin typeface="Arial" panose="020B0604020202020204" pitchFamily="34" charset="0"/>
                <a:ea typeface="맑은 고딕" panose="020B0503020000020004" pitchFamily="50" charset="-127"/>
                <a:cs typeface="+mn-cs"/>
              </a:defRPr>
            </a:lvl3pPr>
            <a:lvl4pPr marL="720000" indent="-144000" algn="l" defTabSz="914400" rtl="0" eaLnBrk="1" latinLnBrk="1" hangingPunct="1">
              <a:lnSpc>
                <a:spcPct val="105000"/>
              </a:lnSpc>
              <a:spcBef>
                <a:spcPts val="500"/>
              </a:spcBef>
              <a:buFont typeface="Arial" panose="020B0604020202020204" pitchFamily="34" charset="0"/>
              <a:buChar char="•"/>
              <a:defRPr sz="1300" kern="1200" spc="-90" baseline="0">
                <a:solidFill>
                  <a:schemeClr val="bg1">
                    <a:lumMod val="85000"/>
                  </a:schemeClr>
                </a:solidFill>
                <a:latin typeface="Arial" panose="020B0604020202020204" pitchFamily="34" charset="0"/>
                <a:ea typeface="맑은 고딕" panose="020B0503020000020004" pitchFamily="50" charset="-127"/>
                <a:cs typeface="+mn-cs"/>
              </a:defRPr>
            </a:lvl4pPr>
            <a:lvl5pPr marL="900000" indent="-144000" algn="l" defTabSz="914400" rtl="0" eaLnBrk="1" latinLnBrk="1" hangingPunct="1">
              <a:lnSpc>
                <a:spcPct val="105000"/>
              </a:lnSpc>
              <a:spcBef>
                <a:spcPts val="500"/>
              </a:spcBef>
              <a:buFont typeface="Arial" panose="020B0604020202020204" pitchFamily="34" charset="0"/>
              <a:buChar char="•"/>
              <a:defRPr sz="1200" kern="1200" spc="-90" baseline="0">
                <a:solidFill>
                  <a:schemeClr val="bg1">
                    <a:lumMod val="85000"/>
                  </a:schemeClr>
                </a:solidFill>
                <a:latin typeface="Arial" panose="020B0604020202020204" pitchFamily="34" charset="0"/>
                <a:ea typeface="맑은 고딕" panose="020B0503020000020004"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buNone/>
            </a:pPr>
            <a:r>
              <a:rPr lang="en-US" altLang="ko-KR" dirty="0"/>
              <a:t>: 2</a:t>
            </a:r>
            <a:r>
              <a:rPr lang="ko-KR" altLang="en-US" dirty="0"/>
              <a:t>를</a:t>
            </a:r>
            <a:r>
              <a:rPr lang="en-US" altLang="ko-KR" dirty="0"/>
              <a:t> PUSH </a:t>
            </a:r>
            <a:r>
              <a:rPr lang="ko-KR" altLang="en-US" dirty="0"/>
              <a:t>해라</a:t>
            </a:r>
            <a:br>
              <a:rPr lang="en-US" altLang="ko-KR" dirty="0"/>
            </a:br>
            <a:r>
              <a:rPr lang="en-US" altLang="ko-KR" dirty="0"/>
              <a:t>: 3</a:t>
            </a:r>
            <a:r>
              <a:rPr lang="ko-KR" altLang="en-US" dirty="0"/>
              <a:t>을 </a:t>
            </a:r>
            <a:r>
              <a:rPr lang="en-US" altLang="ko-KR" dirty="0"/>
              <a:t>PUSH </a:t>
            </a:r>
            <a:r>
              <a:rPr lang="ko-KR" altLang="en-US" dirty="0"/>
              <a:t>해라</a:t>
            </a:r>
            <a:br>
              <a:rPr lang="en-US" altLang="ko-KR" dirty="0"/>
            </a:br>
            <a:r>
              <a:rPr lang="en-US" altLang="ko-KR" dirty="0"/>
              <a:t>: 2</a:t>
            </a:r>
            <a:r>
              <a:rPr lang="ko-KR" altLang="en-US" dirty="0"/>
              <a:t>개를 </a:t>
            </a:r>
            <a:r>
              <a:rPr lang="en-US" altLang="ko-KR" dirty="0"/>
              <a:t>POP </a:t>
            </a:r>
            <a:r>
              <a:rPr lang="ko-KR" altLang="en-US" dirty="0"/>
              <a:t>후 더하고 </a:t>
            </a:r>
            <a:r>
              <a:rPr lang="en-US" altLang="ko-KR" dirty="0"/>
              <a:t>PUSH </a:t>
            </a:r>
            <a:r>
              <a:rPr lang="ko-KR" altLang="en-US" dirty="0"/>
              <a:t>해라</a:t>
            </a:r>
            <a:endParaRPr lang="en-US" altLang="ko-KR" dirty="0">
              <a:solidFill>
                <a:srgbClr val="00C8EB"/>
              </a:solidFill>
            </a:endParaRPr>
          </a:p>
        </p:txBody>
      </p:sp>
      <p:grpSp>
        <p:nvGrpSpPr>
          <p:cNvPr id="91" name="그룹 90">
            <a:extLst>
              <a:ext uri="{FF2B5EF4-FFF2-40B4-BE49-F238E27FC236}">
                <a16:creationId xmlns:a16="http://schemas.microsoft.com/office/drawing/2014/main" id="{301B14EC-C5EC-44AB-AF8F-0E91F8D33683}"/>
              </a:ext>
            </a:extLst>
          </p:cNvPr>
          <p:cNvGrpSpPr/>
          <p:nvPr/>
        </p:nvGrpSpPr>
        <p:grpSpPr>
          <a:xfrm>
            <a:off x="8181479" y="948355"/>
            <a:ext cx="1341281" cy="1094399"/>
            <a:chOff x="8142393" y="721414"/>
            <a:chExt cx="1341281" cy="1094399"/>
          </a:xfrm>
        </p:grpSpPr>
        <p:sp>
          <p:nvSpPr>
            <p:cNvPr id="68" name="타원 67">
              <a:extLst>
                <a:ext uri="{FF2B5EF4-FFF2-40B4-BE49-F238E27FC236}">
                  <a16:creationId xmlns:a16="http://schemas.microsoft.com/office/drawing/2014/main" id="{5A268FB4-3B89-4195-9CBE-044B3AB2BC8C}"/>
                </a:ext>
              </a:extLst>
            </p:cNvPr>
            <p:cNvSpPr/>
            <p:nvPr/>
          </p:nvSpPr>
          <p:spPr>
            <a:xfrm>
              <a:off x="8674309" y="721414"/>
              <a:ext cx="355621" cy="355621"/>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latin typeface="Arial" panose="020B0604020202020204" pitchFamily="34" charset="0"/>
                </a:rPr>
                <a:t>+</a:t>
              </a:r>
              <a:endParaRPr lang="ko-KR" altLang="en-US" dirty="0">
                <a:latin typeface="Arial" panose="020B0604020202020204" pitchFamily="34" charset="0"/>
              </a:endParaRPr>
            </a:p>
          </p:txBody>
        </p:sp>
        <p:sp>
          <p:nvSpPr>
            <p:cNvPr id="69" name="타원 68">
              <a:extLst>
                <a:ext uri="{FF2B5EF4-FFF2-40B4-BE49-F238E27FC236}">
                  <a16:creationId xmlns:a16="http://schemas.microsoft.com/office/drawing/2014/main" id="{D441AF38-B494-4DB7-9675-584E81D3C4FF}"/>
                </a:ext>
              </a:extLst>
            </p:cNvPr>
            <p:cNvSpPr/>
            <p:nvPr/>
          </p:nvSpPr>
          <p:spPr>
            <a:xfrm>
              <a:off x="8333787" y="1237955"/>
              <a:ext cx="355621" cy="355621"/>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latin typeface="Arial" panose="020B0604020202020204" pitchFamily="34" charset="0"/>
                </a:rPr>
                <a:t>2</a:t>
              </a:r>
              <a:endParaRPr lang="ko-KR" altLang="en-US" dirty="0">
                <a:latin typeface="Arial" panose="020B0604020202020204" pitchFamily="34" charset="0"/>
              </a:endParaRPr>
            </a:p>
          </p:txBody>
        </p:sp>
        <p:sp>
          <p:nvSpPr>
            <p:cNvPr id="70" name="타원 69">
              <a:extLst>
                <a:ext uri="{FF2B5EF4-FFF2-40B4-BE49-F238E27FC236}">
                  <a16:creationId xmlns:a16="http://schemas.microsoft.com/office/drawing/2014/main" id="{9DE50C49-757B-4053-A86C-DD31CC25EFCC}"/>
                </a:ext>
              </a:extLst>
            </p:cNvPr>
            <p:cNvSpPr/>
            <p:nvPr/>
          </p:nvSpPr>
          <p:spPr>
            <a:xfrm>
              <a:off x="8994199" y="1229226"/>
              <a:ext cx="355621" cy="355621"/>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latin typeface="Arial" panose="020B0604020202020204" pitchFamily="34" charset="0"/>
                </a:rPr>
                <a:t>3</a:t>
              </a:r>
              <a:endParaRPr lang="ko-KR" altLang="en-US" dirty="0">
                <a:latin typeface="Arial" panose="020B0604020202020204" pitchFamily="34" charset="0"/>
              </a:endParaRPr>
            </a:p>
          </p:txBody>
        </p:sp>
        <p:cxnSp>
          <p:nvCxnSpPr>
            <p:cNvPr id="72" name="직선 연결선 71">
              <a:extLst>
                <a:ext uri="{FF2B5EF4-FFF2-40B4-BE49-F238E27FC236}">
                  <a16:creationId xmlns:a16="http://schemas.microsoft.com/office/drawing/2014/main" id="{5BC5689A-A9D8-40D9-AF10-3BACC1AD367A}"/>
                </a:ext>
              </a:extLst>
            </p:cNvPr>
            <p:cNvCxnSpPr>
              <a:stCxn id="68" idx="3"/>
              <a:endCxn id="69" idx="0"/>
            </p:cNvCxnSpPr>
            <p:nvPr/>
          </p:nvCxnSpPr>
          <p:spPr>
            <a:xfrm flipH="1">
              <a:off x="8511598" y="1024956"/>
              <a:ext cx="214790" cy="212999"/>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3" name="직선 연결선 72">
              <a:extLst>
                <a:ext uri="{FF2B5EF4-FFF2-40B4-BE49-F238E27FC236}">
                  <a16:creationId xmlns:a16="http://schemas.microsoft.com/office/drawing/2014/main" id="{8A278A13-FD7B-4957-AF8A-D3440ED7FBFF}"/>
                </a:ext>
              </a:extLst>
            </p:cNvPr>
            <p:cNvCxnSpPr>
              <a:cxnSpLocks/>
              <a:stCxn id="68" idx="5"/>
              <a:endCxn id="70" idx="0"/>
            </p:cNvCxnSpPr>
            <p:nvPr/>
          </p:nvCxnSpPr>
          <p:spPr>
            <a:xfrm>
              <a:off x="8977851" y="1024956"/>
              <a:ext cx="194159" cy="20427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85" name="자유형: 도형 84">
              <a:extLst>
                <a:ext uri="{FF2B5EF4-FFF2-40B4-BE49-F238E27FC236}">
                  <a16:creationId xmlns:a16="http://schemas.microsoft.com/office/drawing/2014/main" id="{200F7B43-9D88-4ACC-942F-3BA50709963D}"/>
                </a:ext>
              </a:extLst>
            </p:cNvPr>
            <p:cNvSpPr/>
            <p:nvPr/>
          </p:nvSpPr>
          <p:spPr>
            <a:xfrm>
              <a:off x="8142393" y="827314"/>
              <a:ext cx="1341281" cy="988499"/>
            </a:xfrm>
            <a:custGeom>
              <a:avLst/>
              <a:gdLst>
                <a:gd name="connsiteX0" fmla="*/ 400716 w 1341281"/>
                <a:gd name="connsiteY0" fmla="*/ 34835 h 988499"/>
                <a:gd name="connsiteX1" fmla="*/ 121 w 1341281"/>
                <a:gd name="connsiteY1" fmla="*/ 618309 h 988499"/>
                <a:gd name="connsiteX2" fmla="*/ 435550 w 1341281"/>
                <a:gd name="connsiteY2" fmla="*/ 984069 h 988499"/>
                <a:gd name="connsiteX3" fmla="*/ 688098 w 1341281"/>
                <a:gd name="connsiteY3" fmla="*/ 374469 h 988499"/>
                <a:gd name="connsiteX4" fmla="*/ 958064 w 1341281"/>
                <a:gd name="connsiteY4" fmla="*/ 940526 h 988499"/>
                <a:gd name="connsiteX5" fmla="*/ 1341241 w 1341281"/>
                <a:gd name="connsiteY5" fmla="*/ 566057 h 988499"/>
                <a:gd name="connsiteX6" fmla="*/ 984190 w 1341281"/>
                <a:gd name="connsiteY6" fmla="*/ 0 h 988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1281" h="988499">
                  <a:moveTo>
                    <a:pt x="400716" y="34835"/>
                  </a:moveTo>
                  <a:cubicBezTo>
                    <a:pt x="197515" y="247469"/>
                    <a:pt x="-5685" y="460104"/>
                    <a:pt x="121" y="618309"/>
                  </a:cubicBezTo>
                  <a:cubicBezTo>
                    <a:pt x="5927" y="776514"/>
                    <a:pt x="320887" y="1024709"/>
                    <a:pt x="435550" y="984069"/>
                  </a:cubicBezTo>
                  <a:cubicBezTo>
                    <a:pt x="550213" y="943429"/>
                    <a:pt x="601012" y="381726"/>
                    <a:pt x="688098" y="374469"/>
                  </a:cubicBezTo>
                  <a:cubicBezTo>
                    <a:pt x="775184" y="367212"/>
                    <a:pt x="849207" y="908595"/>
                    <a:pt x="958064" y="940526"/>
                  </a:cubicBezTo>
                  <a:cubicBezTo>
                    <a:pt x="1066921" y="972457"/>
                    <a:pt x="1336887" y="722811"/>
                    <a:pt x="1341241" y="566057"/>
                  </a:cubicBezTo>
                  <a:cubicBezTo>
                    <a:pt x="1345595" y="409303"/>
                    <a:pt x="1001607" y="98697"/>
                    <a:pt x="984190" y="0"/>
                  </a:cubicBezTo>
                </a:path>
              </a:pathLst>
            </a:custGeom>
            <a:noFill/>
            <a:ln>
              <a:solidFill>
                <a:schemeClr val="bg1">
                  <a:lumMod val="85000"/>
                </a:schemeClr>
              </a:solidFill>
              <a:prstDash val="sysDot"/>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90" name="그룹 89">
            <a:extLst>
              <a:ext uri="{FF2B5EF4-FFF2-40B4-BE49-F238E27FC236}">
                <a16:creationId xmlns:a16="http://schemas.microsoft.com/office/drawing/2014/main" id="{9F781628-6D74-4BDA-AABF-D913D5BD3011}"/>
              </a:ext>
            </a:extLst>
          </p:cNvPr>
          <p:cNvGrpSpPr/>
          <p:nvPr/>
        </p:nvGrpSpPr>
        <p:grpSpPr>
          <a:xfrm>
            <a:off x="6081807" y="997964"/>
            <a:ext cx="1921862" cy="955886"/>
            <a:chOff x="5888352" y="855074"/>
            <a:chExt cx="1921862" cy="955886"/>
          </a:xfrm>
        </p:grpSpPr>
        <p:sp>
          <p:nvSpPr>
            <p:cNvPr id="86" name="타원 85">
              <a:extLst>
                <a:ext uri="{FF2B5EF4-FFF2-40B4-BE49-F238E27FC236}">
                  <a16:creationId xmlns:a16="http://schemas.microsoft.com/office/drawing/2014/main" id="{A0492CF7-A776-4D9A-BE62-B84C0DEC4B29}"/>
                </a:ext>
              </a:extLst>
            </p:cNvPr>
            <p:cNvSpPr/>
            <p:nvPr/>
          </p:nvSpPr>
          <p:spPr>
            <a:xfrm>
              <a:off x="6640225" y="938874"/>
              <a:ext cx="355621" cy="355621"/>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Arial" panose="020B0604020202020204" pitchFamily="34" charset="0"/>
              </a:endParaRPr>
            </a:p>
          </p:txBody>
        </p:sp>
        <p:sp>
          <p:nvSpPr>
            <p:cNvPr id="87" name="TextBox 86">
              <a:extLst>
                <a:ext uri="{FF2B5EF4-FFF2-40B4-BE49-F238E27FC236}">
                  <a16:creationId xmlns:a16="http://schemas.microsoft.com/office/drawing/2014/main" id="{EDBEF53C-0567-46DF-9C24-69F8B9C639F0}"/>
                </a:ext>
              </a:extLst>
            </p:cNvPr>
            <p:cNvSpPr txBox="1"/>
            <p:nvPr/>
          </p:nvSpPr>
          <p:spPr>
            <a:xfrm>
              <a:off x="5888352" y="855074"/>
              <a:ext cx="740907" cy="523220"/>
            </a:xfrm>
            <a:prstGeom prst="rect">
              <a:avLst/>
            </a:prstGeom>
            <a:noFill/>
          </p:spPr>
          <p:txBody>
            <a:bodyPr wrap="none" rtlCol="0">
              <a:spAutoFit/>
            </a:bodyPr>
            <a:lstStyle/>
            <a:p>
              <a:pPr algn="ctr"/>
              <a:r>
                <a:rPr lang="ko-KR" altLang="en-US" sz="1400" dirty="0">
                  <a:solidFill>
                    <a:schemeClr val="bg1">
                      <a:lumMod val="85000"/>
                    </a:schemeClr>
                  </a:solidFill>
                  <a:latin typeface="Arial" panose="020B0604020202020204" pitchFamily="34" charset="0"/>
                </a:rPr>
                <a:t>전위</a:t>
              </a:r>
              <a:endParaRPr lang="en-US" altLang="ko-KR" sz="1400" dirty="0">
                <a:solidFill>
                  <a:schemeClr val="bg1">
                    <a:lumMod val="85000"/>
                  </a:schemeClr>
                </a:solidFill>
                <a:latin typeface="Arial" panose="020B0604020202020204" pitchFamily="34" charset="0"/>
              </a:endParaRPr>
            </a:p>
            <a:p>
              <a:pPr algn="ctr"/>
              <a:r>
                <a:rPr lang="en-US" altLang="ko-KR" sz="1400" dirty="0">
                  <a:solidFill>
                    <a:schemeClr val="bg1">
                      <a:lumMod val="85000"/>
                    </a:schemeClr>
                  </a:solidFill>
                  <a:latin typeface="Arial" panose="020B0604020202020204" pitchFamily="34" charset="0"/>
                </a:rPr>
                <a:t>(prefix)</a:t>
              </a:r>
              <a:endParaRPr lang="ko-KR" altLang="en-US" sz="1400" dirty="0">
                <a:solidFill>
                  <a:schemeClr val="bg1">
                    <a:lumMod val="85000"/>
                  </a:schemeClr>
                </a:solidFill>
                <a:latin typeface="Arial" panose="020B0604020202020204" pitchFamily="34" charset="0"/>
              </a:endParaRPr>
            </a:p>
          </p:txBody>
        </p:sp>
        <p:sp>
          <p:nvSpPr>
            <p:cNvPr id="88" name="TextBox 87">
              <a:extLst>
                <a:ext uri="{FF2B5EF4-FFF2-40B4-BE49-F238E27FC236}">
                  <a16:creationId xmlns:a16="http://schemas.microsoft.com/office/drawing/2014/main" id="{986B2FD2-802D-419F-ABB0-988EA447BD9C}"/>
                </a:ext>
              </a:extLst>
            </p:cNvPr>
            <p:cNvSpPr txBox="1"/>
            <p:nvPr/>
          </p:nvSpPr>
          <p:spPr>
            <a:xfrm>
              <a:off x="6989156" y="855074"/>
              <a:ext cx="821058" cy="523220"/>
            </a:xfrm>
            <a:prstGeom prst="rect">
              <a:avLst/>
            </a:prstGeom>
            <a:noFill/>
          </p:spPr>
          <p:txBody>
            <a:bodyPr wrap="none" rtlCol="0">
              <a:spAutoFit/>
            </a:bodyPr>
            <a:lstStyle/>
            <a:p>
              <a:pPr algn="ctr"/>
              <a:r>
                <a:rPr lang="ko-KR" altLang="en-US" sz="1400" dirty="0">
                  <a:solidFill>
                    <a:schemeClr val="bg1">
                      <a:lumMod val="85000"/>
                    </a:schemeClr>
                  </a:solidFill>
                  <a:latin typeface="Arial" panose="020B0604020202020204" pitchFamily="34" charset="0"/>
                </a:rPr>
                <a:t>후위</a:t>
              </a:r>
              <a:br>
                <a:rPr lang="en-US" altLang="ko-KR" sz="1400" dirty="0">
                  <a:solidFill>
                    <a:schemeClr val="bg1">
                      <a:lumMod val="85000"/>
                    </a:schemeClr>
                  </a:solidFill>
                  <a:latin typeface="Arial" panose="020B0604020202020204" pitchFamily="34" charset="0"/>
                </a:rPr>
              </a:br>
              <a:r>
                <a:rPr lang="en-US" altLang="ko-KR" sz="1400" dirty="0">
                  <a:solidFill>
                    <a:schemeClr val="bg1">
                      <a:lumMod val="85000"/>
                    </a:schemeClr>
                  </a:solidFill>
                  <a:latin typeface="Arial" panose="020B0604020202020204" pitchFamily="34" charset="0"/>
                </a:rPr>
                <a:t>(postfix)</a:t>
              </a:r>
              <a:endParaRPr lang="ko-KR" altLang="en-US" sz="1400" dirty="0">
                <a:solidFill>
                  <a:schemeClr val="bg1">
                    <a:lumMod val="85000"/>
                  </a:schemeClr>
                </a:solidFill>
                <a:latin typeface="Arial" panose="020B0604020202020204" pitchFamily="34" charset="0"/>
              </a:endParaRPr>
            </a:p>
          </p:txBody>
        </p:sp>
        <p:sp>
          <p:nvSpPr>
            <p:cNvPr id="89" name="TextBox 88">
              <a:extLst>
                <a:ext uri="{FF2B5EF4-FFF2-40B4-BE49-F238E27FC236}">
                  <a16:creationId xmlns:a16="http://schemas.microsoft.com/office/drawing/2014/main" id="{5598837C-68DC-4F0A-978C-F15CCA3E2133}"/>
                </a:ext>
              </a:extLst>
            </p:cNvPr>
            <p:cNvSpPr txBox="1"/>
            <p:nvPr/>
          </p:nvSpPr>
          <p:spPr>
            <a:xfrm>
              <a:off x="6506891" y="1287740"/>
              <a:ext cx="622286" cy="523220"/>
            </a:xfrm>
            <a:prstGeom prst="rect">
              <a:avLst/>
            </a:prstGeom>
            <a:noFill/>
          </p:spPr>
          <p:txBody>
            <a:bodyPr wrap="none" rtlCol="0">
              <a:spAutoFit/>
            </a:bodyPr>
            <a:lstStyle/>
            <a:p>
              <a:pPr algn="ctr"/>
              <a:r>
                <a:rPr lang="ko-KR" altLang="en-US" sz="1400" dirty="0">
                  <a:solidFill>
                    <a:schemeClr val="bg1">
                      <a:lumMod val="85000"/>
                    </a:schemeClr>
                  </a:solidFill>
                  <a:latin typeface="Arial" panose="020B0604020202020204" pitchFamily="34" charset="0"/>
                </a:rPr>
                <a:t>중위</a:t>
              </a:r>
              <a:endParaRPr lang="en-US" altLang="ko-KR" sz="1400" dirty="0">
                <a:solidFill>
                  <a:schemeClr val="bg1">
                    <a:lumMod val="85000"/>
                  </a:schemeClr>
                </a:solidFill>
                <a:latin typeface="Arial" panose="020B0604020202020204" pitchFamily="34" charset="0"/>
              </a:endParaRPr>
            </a:p>
            <a:p>
              <a:pPr algn="ctr"/>
              <a:r>
                <a:rPr lang="en-US" altLang="ko-KR" sz="1400" dirty="0">
                  <a:solidFill>
                    <a:schemeClr val="bg1">
                      <a:lumMod val="85000"/>
                    </a:schemeClr>
                  </a:solidFill>
                  <a:latin typeface="Arial" panose="020B0604020202020204" pitchFamily="34" charset="0"/>
                </a:rPr>
                <a:t>(infix)</a:t>
              </a:r>
              <a:endParaRPr lang="ko-KR" altLang="en-US" sz="1400" dirty="0">
                <a:solidFill>
                  <a:schemeClr val="bg1">
                    <a:lumMod val="85000"/>
                  </a:schemeClr>
                </a:solidFill>
                <a:latin typeface="Arial" panose="020B0604020202020204" pitchFamily="34" charset="0"/>
              </a:endParaRPr>
            </a:p>
          </p:txBody>
        </p:sp>
      </p:grpSp>
    </p:spTree>
    <p:extLst>
      <p:ext uri="{BB962C8B-B14F-4D97-AF65-F5344CB8AC3E}">
        <p14:creationId xmlns:p14="http://schemas.microsoft.com/office/powerpoint/2010/main" val="2237301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9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9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5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37" grpId="0"/>
      <p:bldP spid="66" grpId="0"/>
    </p:bld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9C5E271D-42A5-409A-9587-C961942DDC54}"/>
              </a:ext>
            </a:extLst>
          </p:cNvPr>
          <p:cNvSpPr>
            <a:spLocks noGrp="1"/>
          </p:cNvSpPr>
          <p:nvPr>
            <p:ph idx="1"/>
          </p:nvPr>
        </p:nvSpPr>
        <p:spPr/>
        <p:txBody>
          <a:bodyPr/>
          <a:lstStyle/>
          <a:p>
            <a:r>
              <a:rPr lang="ko-KR" altLang="en-US" dirty="0" err="1"/>
              <a:t>비트코인</a:t>
            </a:r>
            <a:r>
              <a:rPr lang="ko-KR" altLang="en-US" dirty="0"/>
              <a:t> </a:t>
            </a:r>
            <a:r>
              <a:rPr lang="en-US" altLang="ko-KR" dirty="0"/>
              <a:t>: </a:t>
            </a:r>
            <a:r>
              <a:rPr lang="ko-KR" altLang="en-US" dirty="0"/>
              <a:t>화폐기능만 제공</a:t>
            </a:r>
            <a:r>
              <a:rPr lang="en-US" altLang="ko-KR" dirty="0"/>
              <a:t>, </a:t>
            </a:r>
            <a:r>
              <a:rPr lang="ko-KR" altLang="en-US" dirty="0" err="1"/>
              <a:t>비트코인</a:t>
            </a:r>
            <a:r>
              <a:rPr lang="ko-KR" altLang="en-US" dirty="0"/>
              <a:t> 스크립트로 구현</a:t>
            </a:r>
          </a:p>
        </p:txBody>
      </p:sp>
      <p:sp>
        <p:nvSpPr>
          <p:cNvPr id="3" name="제목 2">
            <a:extLst>
              <a:ext uri="{FF2B5EF4-FFF2-40B4-BE49-F238E27FC236}">
                <a16:creationId xmlns:a16="http://schemas.microsoft.com/office/drawing/2014/main" id="{FAE367AC-C283-40DC-8D0F-CB6D708BAD4B}"/>
              </a:ext>
            </a:extLst>
          </p:cNvPr>
          <p:cNvSpPr>
            <a:spLocks noGrp="1"/>
          </p:cNvSpPr>
          <p:nvPr>
            <p:ph type="title"/>
          </p:nvPr>
        </p:nvSpPr>
        <p:spPr/>
        <p:txBody>
          <a:bodyPr/>
          <a:lstStyle/>
          <a:p>
            <a:r>
              <a:rPr lang="en-US" altLang="ko-KR" dirty="0"/>
              <a:t>Smart Contract</a:t>
            </a:r>
            <a:r>
              <a:rPr lang="ko-KR" altLang="en-US" dirty="0"/>
              <a:t> </a:t>
            </a:r>
            <a:r>
              <a:rPr lang="en-US" altLang="ko-KR" dirty="0"/>
              <a:t>[ UTXO, </a:t>
            </a:r>
            <a:r>
              <a:rPr lang="ko-KR" altLang="en-US" dirty="0" err="1"/>
              <a:t>비트코인</a:t>
            </a:r>
            <a:r>
              <a:rPr lang="ko-KR" altLang="en-US" dirty="0"/>
              <a:t> 스크립트 </a:t>
            </a:r>
            <a:r>
              <a:rPr lang="en-US" altLang="ko-KR" dirty="0"/>
              <a:t>]</a:t>
            </a:r>
            <a:endParaRPr lang="ko-KR" altLang="en-US" dirty="0"/>
          </a:p>
        </p:txBody>
      </p:sp>
      <p:grpSp>
        <p:nvGrpSpPr>
          <p:cNvPr id="28" name="그룹 27">
            <a:extLst>
              <a:ext uri="{FF2B5EF4-FFF2-40B4-BE49-F238E27FC236}">
                <a16:creationId xmlns:a16="http://schemas.microsoft.com/office/drawing/2014/main" id="{C154EBC9-0783-4833-A19C-202A3C0E3FEE}"/>
              </a:ext>
            </a:extLst>
          </p:cNvPr>
          <p:cNvGrpSpPr/>
          <p:nvPr/>
        </p:nvGrpSpPr>
        <p:grpSpPr>
          <a:xfrm>
            <a:off x="1716294" y="2828012"/>
            <a:ext cx="3315465" cy="1123362"/>
            <a:chOff x="4419389" y="1885334"/>
            <a:chExt cx="3315465" cy="1123362"/>
          </a:xfrm>
        </p:grpSpPr>
        <p:sp>
          <p:nvSpPr>
            <p:cNvPr id="29" name="TextBox 28">
              <a:extLst>
                <a:ext uri="{FF2B5EF4-FFF2-40B4-BE49-F238E27FC236}">
                  <a16:creationId xmlns:a16="http://schemas.microsoft.com/office/drawing/2014/main" id="{592BB13B-F3F5-4329-89A2-2ACB32DCA410}"/>
                </a:ext>
              </a:extLst>
            </p:cNvPr>
            <p:cNvSpPr txBox="1"/>
            <p:nvPr/>
          </p:nvSpPr>
          <p:spPr>
            <a:xfrm>
              <a:off x="4419389" y="1885334"/>
              <a:ext cx="3311999" cy="369332"/>
            </a:xfrm>
            <a:prstGeom prst="rect">
              <a:avLst/>
            </a:prstGeom>
            <a:noFill/>
          </p:spPr>
          <p:txBody>
            <a:bodyPr wrap="square" lIns="0" rtlCol="0">
              <a:spAutoFit/>
            </a:bodyPr>
            <a:lstStyle/>
            <a:p>
              <a:r>
                <a:rPr lang="en-US" altLang="ko-KR" dirty="0">
                  <a:solidFill>
                    <a:schemeClr val="bg1">
                      <a:lumMod val="85000"/>
                    </a:schemeClr>
                  </a:solidFill>
                  <a:latin typeface="Arial" panose="020B0604020202020204" pitchFamily="34" charset="0"/>
                </a:rPr>
                <a:t>Block #99811, Transaction #13</a:t>
              </a:r>
              <a:endParaRPr lang="ko-KR" altLang="en-US" dirty="0">
                <a:solidFill>
                  <a:srgbClr val="00C8EB"/>
                </a:solidFill>
                <a:latin typeface="Arial" panose="020B0604020202020204" pitchFamily="34" charset="0"/>
              </a:endParaRPr>
            </a:p>
          </p:txBody>
        </p:sp>
        <p:sp>
          <p:nvSpPr>
            <p:cNvPr id="30" name="직사각형 29">
              <a:extLst>
                <a:ext uri="{FF2B5EF4-FFF2-40B4-BE49-F238E27FC236}">
                  <a16:creationId xmlns:a16="http://schemas.microsoft.com/office/drawing/2014/main" id="{E6ED1B4B-D94A-4487-9B72-047F2EBA78B6}"/>
                </a:ext>
              </a:extLst>
            </p:cNvPr>
            <p:cNvSpPr/>
            <p:nvPr/>
          </p:nvSpPr>
          <p:spPr>
            <a:xfrm>
              <a:off x="4422854" y="2253992"/>
              <a:ext cx="3312000" cy="754704"/>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endParaRPr lang="en-US" altLang="ko-KR" sz="1400" dirty="0">
                <a:latin typeface="Arial" panose="020B0604020202020204" pitchFamily="34" charset="0"/>
              </a:endParaRPr>
            </a:p>
            <a:p>
              <a:br>
                <a:rPr lang="en-US" altLang="ko-KR" sz="1400" dirty="0">
                  <a:latin typeface="Arial" panose="020B0604020202020204" pitchFamily="34" charset="0"/>
                </a:rPr>
              </a:br>
              <a:r>
                <a:rPr lang="en-US" altLang="ko-KR" sz="1400" dirty="0">
                  <a:latin typeface="Arial" panose="020B0604020202020204" pitchFamily="34" charset="0"/>
                </a:rPr>
                <a:t>  </a:t>
              </a:r>
              <a:endParaRPr lang="ko-KR" altLang="en-US" sz="1400" dirty="0">
                <a:latin typeface="Arial" panose="020B0604020202020204" pitchFamily="34" charset="0"/>
              </a:endParaRPr>
            </a:p>
          </p:txBody>
        </p:sp>
        <p:sp>
          <p:nvSpPr>
            <p:cNvPr id="31" name="TextBox 30">
              <a:extLst>
                <a:ext uri="{FF2B5EF4-FFF2-40B4-BE49-F238E27FC236}">
                  <a16:creationId xmlns:a16="http://schemas.microsoft.com/office/drawing/2014/main" id="{E199393B-E9E9-42EA-8FBB-AD41B07E9769}"/>
                </a:ext>
              </a:extLst>
            </p:cNvPr>
            <p:cNvSpPr txBox="1"/>
            <p:nvPr/>
          </p:nvSpPr>
          <p:spPr>
            <a:xfrm>
              <a:off x="4566971" y="2230139"/>
              <a:ext cx="1306946" cy="323165"/>
            </a:xfrm>
            <a:prstGeom prst="rect">
              <a:avLst/>
            </a:prstGeom>
            <a:noFill/>
          </p:spPr>
          <p:txBody>
            <a:bodyPr wrap="square" lIns="0" rtlCol="0">
              <a:spAutoFit/>
            </a:bodyPr>
            <a:lstStyle/>
            <a:p>
              <a:r>
                <a:rPr lang="en-US" altLang="ko-KR" sz="1500" dirty="0">
                  <a:solidFill>
                    <a:schemeClr val="bg1">
                      <a:lumMod val="85000"/>
                    </a:schemeClr>
                  </a:solidFill>
                  <a:latin typeface="Arial" panose="020B0604020202020204" pitchFamily="34" charset="0"/>
                </a:rPr>
                <a:t>inputs</a:t>
              </a:r>
              <a:endParaRPr lang="ko-KR" altLang="en-US" sz="1500" dirty="0">
                <a:solidFill>
                  <a:srgbClr val="00C8EB"/>
                </a:solidFill>
                <a:latin typeface="Arial" panose="020B0604020202020204" pitchFamily="34" charset="0"/>
              </a:endParaRPr>
            </a:p>
          </p:txBody>
        </p:sp>
        <p:sp>
          <p:nvSpPr>
            <p:cNvPr id="32" name="TextBox 31">
              <a:extLst>
                <a:ext uri="{FF2B5EF4-FFF2-40B4-BE49-F238E27FC236}">
                  <a16:creationId xmlns:a16="http://schemas.microsoft.com/office/drawing/2014/main" id="{8ADEF71A-0BFB-4D55-9F75-D7CD4BEDB980}"/>
                </a:ext>
              </a:extLst>
            </p:cNvPr>
            <p:cNvSpPr txBox="1"/>
            <p:nvPr/>
          </p:nvSpPr>
          <p:spPr>
            <a:xfrm>
              <a:off x="4566971" y="2538596"/>
              <a:ext cx="1458000" cy="307777"/>
            </a:xfrm>
            <a:prstGeom prst="rect">
              <a:avLst/>
            </a:prstGeom>
            <a:noFill/>
            <a:ln w="6350">
              <a:solidFill>
                <a:schemeClr val="bg1">
                  <a:lumMod val="85000"/>
                </a:schemeClr>
              </a:solidFill>
            </a:ln>
          </p:spPr>
          <p:txBody>
            <a:bodyPr wrap="square" lIns="54000" rIns="54000" rtlCol="0">
              <a:spAutoFit/>
            </a:bodyPr>
            <a:lstStyle/>
            <a:p>
              <a:pPr algn="ctr"/>
              <a:r>
                <a:rPr lang="en-US" altLang="ko-KR" sz="1400" dirty="0">
                  <a:solidFill>
                    <a:schemeClr val="bg1">
                      <a:lumMod val="85000"/>
                    </a:schemeClr>
                  </a:solidFill>
                  <a:latin typeface="Arial" panose="020B0604020202020204" pitchFamily="34" charset="0"/>
                </a:rPr>
                <a:t>0: input 0</a:t>
              </a:r>
              <a:endParaRPr lang="ko-KR" altLang="en-US" sz="1400" dirty="0">
                <a:solidFill>
                  <a:srgbClr val="00C8EB"/>
                </a:solidFill>
                <a:latin typeface="Arial" panose="020B0604020202020204" pitchFamily="34" charset="0"/>
              </a:endParaRPr>
            </a:p>
          </p:txBody>
        </p:sp>
        <p:sp>
          <p:nvSpPr>
            <p:cNvPr id="33" name="TextBox 32">
              <a:extLst>
                <a:ext uri="{FF2B5EF4-FFF2-40B4-BE49-F238E27FC236}">
                  <a16:creationId xmlns:a16="http://schemas.microsoft.com/office/drawing/2014/main" id="{6BDD8491-D90B-4428-9872-A3902D922F9E}"/>
                </a:ext>
              </a:extLst>
            </p:cNvPr>
            <p:cNvSpPr txBox="1"/>
            <p:nvPr/>
          </p:nvSpPr>
          <p:spPr>
            <a:xfrm>
              <a:off x="6166504" y="2230139"/>
              <a:ext cx="1306946" cy="323165"/>
            </a:xfrm>
            <a:prstGeom prst="rect">
              <a:avLst/>
            </a:prstGeom>
            <a:noFill/>
          </p:spPr>
          <p:txBody>
            <a:bodyPr wrap="square" lIns="0" rtlCol="0">
              <a:spAutoFit/>
            </a:bodyPr>
            <a:lstStyle/>
            <a:p>
              <a:r>
                <a:rPr lang="en-US" altLang="ko-KR" sz="1500" dirty="0">
                  <a:solidFill>
                    <a:schemeClr val="bg1">
                      <a:lumMod val="85000"/>
                    </a:schemeClr>
                  </a:solidFill>
                  <a:latin typeface="Arial" panose="020B0604020202020204" pitchFamily="34" charset="0"/>
                </a:rPr>
                <a:t>outputs</a:t>
              </a:r>
              <a:endParaRPr lang="ko-KR" altLang="en-US" sz="1500" dirty="0">
                <a:solidFill>
                  <a:srgbClr val="00C8EB"/>
                </a:solidFill>
                <a:latin typeface="Arial" panose="020B0604020202020204" pitchFamily="34" charset="0"/>
              </a:endParaRPr>
            </a:p>
          </p:txBody>
        </p:sp>
        <p:sp>
          <p:nvSpPr>
            <p:cNvPr id="34" name="TextBox 33">
              <a:extLst>
                <a:ext uri="{FF2B5EF4-FFF2-40B4-BE49-F238E27FC236}">
                  <a16:creationId xmlns:a16="http://schemas.microsoft.com/office/drawing/2014/main" id="{C7F2E1AE-A704-431F-BC7B-F91DA7318FA7}"/>
                </a:ext>
              </a:extLst>
            </p:cNvPr>
            <p:cNvSpPr txBox="1"/>
            <p:nvPr/>
          </p:nvSpPr>
          <p:spPr>
            <a:xfrm>
              <a:off x="6166504" y="2538596"/>
              <a:ext cx="1458000" cy="307777"/>
            </a:xfrm>
            <a:prstGeom prst="rect">
              <a:avLst/>
            </a:prstGeom>
            <a:solidFill>
              <a:srgbClr val="EF296B"/>
            </a:solidFill>
            <a:ln w="6350">
              <a:solidFill>
                <a:srgbClr val="3F3F3F"/>
              </a:solidFill>
            </a:ln>
          </p:spPr>
          <p:txBody>
            <a:bodyPr wrap="square" lIns="46800" rIns="46800" rtlCol="0">
              <a:spAutoFit/>
            </a:bodyPr>
            <a:lstStyle/>
            <a:p>
              <a:pPr algn="ctr"/>
              <a:r>
                <a:rPr lang="en-US" altLang="ko-KR" sz="1400" dirty="0">
                  <a:solidFill>
                    <a:schemeClr val="bg1">
                      <a:lumMod val="85000"/>
                    </a:schemeClr>
                  </a:solidFill>
                  <a:latin typeface="Arial" panose="020B0604020202020204" pitchFamily="34" charset="0"/>
                </a:rPr>
                <a:t>0: Lock Script</a:t>
              </a:r>
              <a:endParaRPr lang="ko-KR" altLang="en-US" sz="1400" dirty="0">
                <a:solidFill>
                  <a:schemeClr val="bg1">
                    <a:lumMod val="85000"/>
                  </a:schemeClr>
                </a:solidFill>
                <a:latin typeface="Arial" panose="020B0604020202020204" pitchFamily="34" charset="0"/>
              </a:endParaRPr>
            </a:p>
          </p:txBody>
        </p:sp>
      </p:grpSp>
      <p:cxnSp>
        <p:nvCxnSpPr>
          <p:cNvPr id="36" name="직선 화살표 연결선 35">
            <a:extLst>
              <a:ext uri="{FF2B5EF4-FFF2-40B4-BE49-F238E27FC236}">
                <a16:creationId xmlns:a16="http://schemas.microsoft.com/office/drawing/2014/main" id="{C1A371A6-BD48-429B-927D-4A16327392CD}"/>
              </a:ext>
            </a:extLst>
          </p:cNvPr>
          <p:cNvCxnSpPr>
            <a:cxnSpLocks/>
            <a:stCxn id="34" idx="3"/>
            <a:endCxn id="42" idx="1"/>
          </p:cNvCxnSpPr>
          <p:nvPr/>
        </p:nvCxnSpPr>
        <p:spPr>
          <a:xfrm>
            <a:off x="4921409" y="3635163"/>
            <a:ext cx="2141986" cy="0"/>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38" name="그룹 37">
            <a:extLst>
              <a:ext uri="{FF2B5EF4-FFF2-40B4-BE49-F238E27FC236}">
                <a16:creationId xmlns:a16="http://schemas.microsoft.com/office/drawing/2014/main" id="{287B8007-B808-4648-A747-AB2A6EEDABDD}"/>
              </a:ext>
            </a:extLst>
          </p:cNvPr>
          <p:cNvGrpSpPr/>
          <p:nvPr/>
        </p:nvGrpSpPr>
        <p:grpSpPr>
          <a:xfrm>
            <a:off x="6915813" y="2828012"/>
            <a:ext cx="3315465" cy="1123362"/>
            <a:chOff x="4419389" y="1885334"/>
            <a:chExt cx="3315465" cy="1123362"/>
          </a:xfrm>
        </p:grpSpPr>
        <p:sp>
          <p:nvSpPr>
            <p:cNvPr id="39" name="TextBox 38">
              <a:extLst>
                <a:ext uri="{FF2B5EF4-FFF2-40B4-BE49-F238E27FC236}">
                  <a16:creationId xmlns:a16="http://schemas.microsoft.com/office/drawing/2014/main" id="{2EB41743-51F8-4A6A-BDAC-8CAC764D6D62}"/>
                </a:ext>
              </a:extLst>
            </p:cNvPr>
            <p:cNvSpPr txBox="1"/>
            <p:nvPr/>
          </p:nvSpPr>
          <p:spPr>
            <a:xfrm>
              <a:off x="4419389" y="1885334"/>
              <a:ext cx="3311999" cy="369332"/>
            </a:xfrm>
            <a:prstGeom prst="rect">
              <a:avLst/>
            </a:prstGeom>
            <a:noFill/>
          </p:spPr>
          <p:txBody>
            <a:bodyPr wrap="square" lIns="0" rtlCol="0">
              <a:spAutoFit/>
            </a:bodyPr>
            <a:lstStyle/>
            <a:p>
              <a:r>
                <a:rPr lang="en-US" altLang="ko-KR" dirty="0">
                  <a:solidFill>
                    <a:schemeClr val="bg1">
                      <a:lumMod val="85000"/>
                    </a:schemeClr>
                  </a:solidFill>
                  <a:latin typeface="Arial" panose="020B0604020202020204" pitchFamily="34" charset="0"/>
                </a:rPr>
                <a:t>Block #100000, Transaction #3</a:t>
              </a:r>
              <a:endParaRPr lang="ko-KR" altLang="en-US" dirty="0">
                <a:solidFill>
                  <a:srgbClr val="00C8EB"/>
                </a:solidFill>
                <a:latin typeface="Arial" panose="020B0604020202020204" pitchFamily="34" charset="0"/>
              </a:endParaRPr>
            </a:p>
          </p:txBody>
        </p:sp>
        <p:sp>
          <p:nvSpPr>
            <p:cNvPr id="40" name="직사각형 39">
              <a:extLst>
                <a:ext uri="{FF2B5EF4-FFF2-40B4-BE49-F238E27FC236}">
                  <a16:creationId xmlns:a16="http://schemas.microsoft.com/office/drawing/2014/main" id="{1EA1B176-90A7-4A85-856C-80662F4656FA}"/>
                </a:ext>
              </a:extLst>
            </p:cNvPr>
            <p:cNvSpPr/>
            <p:nvPr/>
          </p:nvSpPr>
          <p:spPr>
            <a:xfrm>
              <a:off x="4422854" y="2253992"/>
              <a:ext cx="3312000" cy="754704"/>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endParaRPr lang="en-US" altLang="ko-KR" sz="1400" dirty="0">
                <a:latin typeface="Arial" panose="020B0604020202020204" pitchFamily="34" charset="0"/>
              </a:endParaRPr>
            </a:p>
            <a:p>
              <a:br>
                <a:rPr lang="en-US" altLang="ko-KR" sz="1400" dirty="0">
                  <a:latin typeface="Arial" panose="020B0604020202020204" pitchFamily="34" charset="0"/>
                </a:rPr>
              </a:br>
              <a:r>
                <a:rPr lang="en-US" altLang="ko-KR" sz="1400" dirty="0">
                  <a:latin typeface="Arial" panose="020B0604020202020204" pitchFamily="34" charset="0"/>
                </a:rPr>
                <a:t>  </a:t>
              </a:r>
              <a:endParaRPr lang="ko-KR" altLang="en-US" sz="1400" dirty="0">
                <a:latin typeface="Arial" panose="020B0604020202020204" pitchFamily="34" charset="0"/>
              </a:endParaRPr>
            </a:p>
          </p:txBody>
        </p:sp>
        <p:sp>
          <p:nvSpPr>
            <p:cNvPr id="41" name="TextBox 40">
              <a:extLst>
                <a:ext uri="{FF2B5EF4-FFF2-40B4-BE49-F238E27FC236}">
                  <a16:creationId xmlns:a16="http://schemas.microsoft.com/office/drawing/2014/main" id="{7C8500DA-56C4-40AD-8FE8-D074140B194B}"/>
                </a:ext>
              </a:extLst>
            </p:cNvPr>
            <p:cNvSpPr txBox="1"/>
            <p:nvPr/>
          </p:nvSpPr>
          <p:spPr>
            <a:xfrm>
              <a:off x="4566971" y="2230139"/>
              <a:ext cx="1306946" cy="323165"/>
            </a:xfrm>
            <a:prstGeom prst="rect">
              <a:avLst/>
            </a:prstGeom>
            <a:noFill/>
          </p:spPr>
          <p:txBody>
            <a:bodyPr wrap="square" lIns="0" rtlCol="0">
              <a:spAutoFit/>
            </a:bodyPr>
            <a:lstStyle/>
            <a:p>
              <a:r>
                <a:rPr lang="en-US" altLang="ko-KR" sz="1500" dirty="0">
                  <a:solidFill>
                    <a:schemeClr val="bg1">
                      <a:lumMod val="85000"/>
                    </a:schemeClr>
                  </a:solidFill>
                  <a:latin typeface="Arial" panose="020B0604020202020204" pitchFamily="34" charset="0"/>
                </a:rPr>
                <a:t>inputs</a:t>
              </a:r>
              <a:endParaRPr lang="ko-KR" altLang="en-US" sz="1500" dirty="0">
                <a:solidFill>
                  <a:srgbClr val="00C8EB"/>
                </a:solidFill>
                <a:latin typeface="Arial" panose="020B0604020202020204" pitchFamily="34" charset="0"/>
              </a:endParaRPr>
            </a:p>
          </p:txBody>
        </p:sp>
        <p:sp>
          <p:nvSpPr>
            <p:cNvPr id="42" name="TextBox 41">
              <a:extLst>
                <a:ext uri="{FF2B5EF4-FFF2-40B4-BE49-F238E27FC236}">
                  <a16:creationId xmlns:a16="http://schemas.microsoft.com/office/drawing/2014/main" id="{EF7BBBE6-8B25-43FA-92FC-95E1EC9A3063}"/>
                </a:ext>
              </a:extLst>
            </p:cNvPr>
            <p:cNvSpPr txBox="1"/>
            <p:nvPr/>
          </p:nvSpPr>
          <p:spPr>
            <a:xfrm>
              <a:off x="4566971" y="2538596"/>
              <a:ext cx="1458000" cy="307777"/>
            </a:xfrm>
            <a:prstGeom prst="rect">
              <a:avLst/>
            </a:prstGeom>
            <a:solidFill>
              <a:srgbClr val="00D35A"/>
            </a:solidFill>
            <a:ln w="6350">
              <a:solidFill>
                <a:srgbClr val="3F3F3F"/>
              </a:solidFill>
            </a:ln>
          </p:spPr>
          <p:txBody>
            <a:bodyPr wrap="square" lIns="54000" rIns="54000" rtlCol="0">
              <a:spAutoFit/>
            </a:bodyPr>
            <a:lstStyle/>
            <a:p>
              <a:pPr algn="ctr"/>
              <a:r>
                <a:rPr lang="en-US" altLang="ko-KR" sz="1400" dirty="0">
                  <a:solidFill>
                    <a:srgbClr val="3F3F3F"/>
                  </a:solidFill>
                  <a:latin typeface="Arial" panose="020B0604020202020204" pitchFamily="34" charset="0"/>
                </a:rPr>
                <a:t>0: Unlock Script</a:t>
              </a:r>
              <a:endParaRPr lang="ko-KR" altLang="en-US" sz="1400" dirty="0">
                <a:solidFill>
                  <a:srgbClr val="3F3F3F"/>
                </a:solidFill>
                <a:latin typeface="Arial" panose="020B0604020202020204" pitchFamily="34" charset="0"/>
              </a:endParaRPr>
            </a:p>
          </p:txBody>
        </p:sp>
        <p:sp>
          <p:nvSpPr>
            <p:cNvPr id="43" name="TextBox 42">
              <a:extLst>
                <a:ext uri="{FF2B5EF4-FFF2-40B4-BE49-F238E27FC236}">
                  <a16:creationId xmlns:a16="http://schemas.microsoft.com/office/drawing/2014/main" id="{0A9A679A-2789-412F-B81C-56B47622EE87}"/>
                </a:ext>
              </a:extLst>
            </p:cNvPr>
            <p:cNvSpPr txBox="1"/>
            <p:nvPr/>
          </p:nvSpPr>
          <p:spPr>
            <a:xfrm>
              <a:off x="6166504" y="2230139"/>
              <a:ext cx="1306946" cy="323165"/>
            </a:xfrm>
            <a:prstGeom prst="rect">
              <a:avLst/>
            </a:prstGeom>
            <a:noFill/>
          </p:spPr>
          <p:txBody>
            <a:bodyPr wrap="square" lIns="0" rtlCol="0">
              <a:spAutoFit/>
            </a:bodyPr>
            <a:lstStyle/>
            <a:p>
              <a:r>
                <a:rPr lang="en-US" altLang="ko-KR" sz="1500" dirty="0">
                  <a:solidFill>
                    <a:schemeClr val="bg1">
                      <a:lumMod val="85000"/>
                    </a:schemeClr>
                  </a:solidFill>
                  <a:latin typeface="Arial" panose="020B0604020202020204" pitchFamily="34" charset="0"/>
                </a:rPr>
                <a:t>outputs</a:t>
              </a:r>
              <a:endParaRPr lang="ko-KR" altLang="en-US" sz="1500" dirty="0">
                <a:solidFill>
                  <a:srgbClr val="00C8EB"/>
                </a:solidFill>
                <a:latin typeface="Arial" panose="020B0604020202020204" pitchFamily="34" charset="0"/>
              </a:endParaRPr>
            </a:p>
          </p:txBody>
        </p:sp>
        <p:sp>
          <p:nvSpPr>
            <p:cNvPr id="44" name="TextBox 43">
              <a:extLst>
                <a:ext uri="{FF2B5EF4-FFF2-40B4-BE49-F238E27FC236}">
                  <a16:creationId xmlns:a16="http://schemas.microsoft.com/office/drawing/2014/main" id="{76E8B418-2517-4697-8DB3-67A65BEF4934}"/>
                </a:ext>
              </a:extLst>
            </p:cNvPr>
            <p:cNvSpPr txBox="1"/>
            <p:nvPr/>
          </p:nvSpPr>
          <p:spPr>
            <a:xfrm>
              <a:off x="6166504" y="2538596"/>
              <a:ext cx="1458000" cy="307777"/>
            </a:xfrm>
            <a:prstGeom prst="rect">
              <a:avLst/>
            </a:prstGeom>
            <a:noFill/>
            <a:ln w="6350">
              <a:solidFill>
                <a:schemeClr val="bg1">
                  <a:lumMod val="85000"/>
                </a:schemeClr>
              </a:solidFill>
            </a:ln>
          </p:spPr>
          <p:txBody>
            <a:bodyPr wrap="square" lIns="46800" rIns="46800" rtlCol="0">
              <a:spAutoFit/>
            </a:bodyPr>
            <a:lstStyle/>
            <a:p>
              <a:pPr algn="ctr"/>
              <a:r>
                <a:rPr lang="en-US" altLang="ko-KR" sz="1400" dirty="0">
                  <a:solidFill>
                    <a:schemeClr val="bg1">
                      <a:lumMod val="85000"/>
                    </a:schemeClr>
                  </a:solidFill>
                  <a:latin typeface="Arial" panose="020B0604020202020204" pitchFamily="34" charset="0"/>
                </a:rPr>
                <a:t>0: Lock Script</a:t>
              </a:r>
              <a:endParaRPr lang="ko-KR" altLang="en-US" sz="1400" dirty="0">
                <a:solidFill>
                  <a:schemeClr val="bg1">
                    <a:lumMod val="85000"/>
                  </a:schemeClr>
                </a:solidFill>
                <a:latin typeface="Arial" panose="020B0604020202020204" pitchFamily="34" charset="0"/>
              </a:endParaRPr>
            </a:p>
          </p:txBody>
        </p:sp>
      </p:grpSp>
      <p:sp>
        <p:nvSpPr>
          <p:cNvPr id="74" name="TextBox 73">
            <a:extLst>
              <a:ext uri="{FF2B5EF4-FFF2-40B4-BE49-F238E27FC236}">
                <a16:creationId xmlns:a16="http://schemas.microsoft.com/office/drawing/2014/main" id="{31C7F98A-0B71-4488-883B-ABB4F95A03DA}"/>
              </a:ext>
            </a:extLst>
          </p:cNvPr>
          <p:cNvSpPr txBox="1"/>
          <p:nvPr/>
        </p:nvSpPr>
        <p:spPr>
          <a:xfrm>
            <a:off x="5058703" y="2134896"/>
            <a:ext cx="2157962" cy="646331"/>
          </a:xfrm>
          <a:prstGeom prst="rect">
            <a:avLst/>
          </a:prstGeom>
          <a:noFill/>
        </p:spPr>
        <p:txBody>
          <a:bodyPr wrap="none" rtlCol="0">
            <a:spAutoFit/>
          </a:bodyPr>
          <a:lstStyle/>
          <a:p>
            <a:pPr algn="ctr"/>
            <a:r>
              <a:rPr lang="en-US" altLang="ko-KR" sz="2000" dirty="0">
                <a:solidFill>
                  <a:srgbClr val="EF296B"/>
                </a:solidFill>
                <a:latin typeface="Arial" panose="020B0604020202020204" pitchFamily="34" charset="0"/>
              </a:rPr>
              <a:t>Lock Script</a:t>
            </a:r>
          </a:p>
          <a:p>
            <a:pPr algn="ctr"/>
            <a:r>
              <a:rPr lang="en-US" altLang="ko-KR" sz="1600" dirty="0">
                <a:solidFill>
                  <a:srgbClr val="EF296B"/>
                </a:solidFill>
                <a:latin typeface="Arial" panose="020B0604020202020204" pitchFamily="34" charset="0"/>
              </a:rPr>
              <a:t>(</a:t>
            </a:r>
            <a:r>
              <a:rPr lang="en-US" altLang="ko-KR" sz="1600" dirty="0" err="1">
                <a:solidFill>
                  <a:srgbClr val="EF296B"/>
                </a:solidFill>
                <a:latin typeface="Arial" panose="020B0604020202020204" pitchFamily="34" charset="0"/>
              </a:rPr>
              <a:t>output.scriptPubKey</a:t>
            </a:r>
            <a:r>
              <a:rPr lang="en-US" altLang="ko-KR" sz="1600" dirty="0">
                <a:solidFill>
                  <a:srgbClr val="EF296B"/>
                </a:solidFill>
                <a:latin typeface="Arial" panose="020B0604020202020204" pitchFamily="34" charset="0"/>
              </a:rPr>
              <a:t>)</a:t>
            </a:r>
            <a:endParaRPr lang="ko-KR" altLang="en-US" sz="1600" dirty="0">
              <a:solidFill>
                <a:srgbClr val="EF296B"/>
              </a:solidFill>
              <a:latin typeface="Arial" panose="020B0604020202020204" pitchFamily="34" charset="0"/>
            </a:endParaRPr>
          </a:p>
        </p:txBody>
      </p:sp>
      <p:sp>
        <p:nvSpPr>
          <p:cNvPr id="75" name="TextBox 74">
            <a:extLst>
              <a:ext uri="{FF2B5EF4-FFF2-40B4-BE49-F238E27FC236}">
                <a16:creationId xmlns:a16="http://schemas.microsoft.com/office/drawing/2014/main" id="{CD210E55-2CE1-46E4-98FE-F028A4DFE8C2}"/>
              </a:ext>
            </a:extLst>
          </p:cNvPr>
          <p:cNvSpPr txBox="1"/>
          <p:nvPr/>
        </p:nvSpPr>
        <p:spPr>
          <a:xfrm>
            <a:off x="794354" y="2134896"/>
            <a:ext cx="1696298" cy="646331"/>
          </a:xfrm>
          <a:prstGeom prst="rect">
            <a:avLst/>
          </a:prstGeom>
          <a:noFill/>
        </p:spPr>
        <p:txBody>
          <a:bodyPr wrap="none" rtlCol="0">
            <a:spAutoFit/>
          </a:bodyPr>
          <a:lstStyle/>
          <a:p>
            <a:pPr algn="ctr"/>
            <a:r>
              <a:rPr lang="en-US" altLang="ko-KR" sz="2000" dirty="0">
                <a:solidFill>
                  <a:srgbClr val="00D35A"/>
                </a:solidFill>
                <a:latin typeface="Arial" panose="020B0604020202020204" pitchFamily="34" charset="0"/>
              </a:rPr>
              <a:t>Unlock Script</a:t>
            </a:r>
          </a:p>
          <a:p>
            <a:pPr algn="ctr"/>
            <a:r>
              <a:rPr lang="en-US" altLang="ko-KR" sz="1600" dirty="0">
                <a:solidFill>
                  <a:srgbClr val="00D35A"/>
                </a:solidFill>
                <a:latin typeface="Arial" panose="020B0604020202020204" pitchFamily="34" charset="0"/>
              </a:rPr>
              <a:t>(</a:t>
            </a:r>
            <a:r>
              <a:rPr lang="en-US" altLang="ko-KR" sz="1600" dirty="0" err="1">
                <a:solidFill>
                  <a:srgbClr val="00D35A"/>
                </a:solidFill>
                <a:latin typeface="Arial" panose="020B0604020202020204" pitchFamily="34" charset="0"/>
              </a:rPr>
              <a:t>input.scriptSig</a:t>
            </a:r>
            <a:r>
              <a:rPr lang="en-US" altLang="ko-KR" sz="1600" dirty="0">
                <a:solidFill>
                  <a:srgbClr val="00D35A"/>
                </a:solidFill>
                <a:latin typeface="Arial" panose="020B0604020202020204" pitchFamily="34" charset="0"/>
              </a:rPr>
              <a:t>)</a:t>
            </a:r>
            <a:endParaRPr lang="ko-KR" altLang="en-US" sz="1600" dirty="0">
              <a:solidFill>
                <a:srgbClr val="00D35A"/>
              </a:solidFill>
              <a:latin typeface="Arial" panose="020B0604020202020204" pitchFamily="34" charset="0"/>
            </a:endParaRPr>
          </a:p>
        </p:txBody>
      </p:sp>
      <p:cxnSp>
        <p:nvCxnSpPr>
          <p:cNvPr id="90" name="연결선: 꺾임 89">
            <a:extLst>
              <a:ext uri="{FF2B5EF4-FFF2-40B4-BE49-F238E27FC236}">
                <a16:creationId xmlns:a16="http://schemas.microsoft.com/office/drawing/2014/main" id="{4B31895F-27A4-4F35-8895-9F0668E389E0}"/>
              </a:ext>
            </a:extLst>
          </p:cNvPr>
          <p:cNvCxnSpPr>
            <a:cxnSpLocks/>
            <a:stCxn id="34" idx="2"/>
            <a:endCxn id="74" idx="2"/>
          </p:cNvCxnSpPr>
          <p:nvPr/>
        </p:nvCxnSpPr>
        <p:spPr>
          <a:xfrm rot="5400000" flipH="1" flipV="1">
            <a:off x="4661134" y="2312501"/>
            <a:ext cx="1007824" cy="1945275"/>
          </a:xfrm>
          <a:prstGeom prst="bentConnector3">
            <a:avLst>
              <a:gd name="adj1" fmla="val -34288"/>
            </a:avLst>
          </a:prstGeom>
          <a:ln w="12700">
            <a:solidFill>
              <a:srgbClr val="EF296B"/>
            </a:solidFill>
            <a:tailEnd type="triangle"/>
          </a:ln>
        </p:spPr>
        <p:style>
          <a:lnRef idx="1">
            <a:schemeClr val="accent1"/>
          </a:lnRef>
          <a:fillRef idx="0">
            <a:schemeClr val="accent1"/>
          </a:fillRef>
          <a:effectRef idx="0">
            <a:schemeClr val="accent1"/>
          </a:effectRef>
          <a:fontRef idx="minor">
            <a:schemeClr val="tx1"/>
          </a:fontRef>
        </p:style>
      </p:cxnSp>
      <p:cxnSp>
        <p:nvCxnSpPr>
          <p:cNvPr id="92" name="연결선: 꺾임 91">
            <a:extLst>
              <a:ext uri="{FF2B5EF4-FFF2-40B4-BE49-F238E27FC236}">
                <a16:creationId xmlns:a16="http://schemas.microsoft.com/office/drawing/2014/main" id="{D1281305-DED8-4A4C-96A2-9D3B256B6559}"/>
              </a:ext>
            </a:extLst>
          </p:cNvPr>
          <p:cNvCxnSpPr>
            <a:cxnSpLocks/>
            <a:stCxn id="42" idx="2"/>
            <a:endCxn id="75" idx="1"/>
          </p:cNvCxnSpPr>
          <p:nvPr/>
        </p:nvCxnSpPr>
        <p:spPr>
          <a:xfrm rot="5400000" flipH="1">
            <a:off x="3627880" y="-375463"/>
            <a:ext cx="1330989" cy="6998041"/>
          </a:xfrm>
          <a:prstGeom prst="bentConnector4">
            <a:avLst>
              <a:gd name="adj1" fmla="val -43537"/>
              <a:gd name="adj2" fmla="val 103267"/>
            </a:avLst>
          </a:prstGeom>
          <a:ln w="12700">
            <a:solidFill>
              <a:srgbClr val="00D35A"/>
            </a:solidFill>
            <a:tailEnd type="triangle"/>
          </a:ln>
        </p:spPr>
        <p:style>
          <a:lnRef idx="1">
            <a:schemeClr val="accent1"/>
          </a:lnRef>
          <a:fillRef idx="0">
            <a:schemeClr val="accent1"/>
          </a:fillRef>
          <a:effectRef idx="0">
            <a:schemeClr val="accent1"/>
          </a:effectRef>
          <a:fontRef idx="minor">
            <a:schemeClr val="tx1"/>
          </a:fontRef>
        </p:style>
      </p:cxnSp>
      <p:sp>
        <p:nvSpPr>
          <p:cNvPr id="149" name="TextBox 148">
            <a:extLst>
              <a:ext uri="{FF2B5EF4-FFF2-40B4-BE49-F238E27FC236}">
                <a16:creationId xmlns:a16="http://schemas.microsoft.com/office/drawing/2014/main" id="{87078F4C-4350-4698-B4A6-307BB1A617C8}"/>
              </a:ext>
            </a:extLst>
          </p:cNvPr>
          <p:cNvSpPr txBox="1"/>
          <p:nvPr/>
        </p:nvSpPr>
        <p:spPr>
          <a:xfrm>
            <a:off x="713459" y="1622285"/>
            <a:ext cx="10765063" cy="400110"/>
          </a:xfrm>
          <a:prstGeom prst="rect">
            <a:avLst/>
          </a:prstGeom>
          <a:noFill/>
        </p:spPr>
        <p:txBody>
          <a:bodyPr wrap="none" rtlCol="0">
            <a:spAutoFit/>
          </a:bodyPr>
          <a:lstStyle/>
          <a:p>
            <a:r>
              <a:rPr lang="en-US" altLang="ko-KR" sz="2000" dirty="0">
                <a:solidFill>
                  <a:schemeClr val="bg1">
                    <a:lumMod val="85000"/>
                  </a:schemeClr>
                </a:solidFill>
                <a:latin typeface="Arial" panose="020B0604020202020204" pitchFamily="34" charset="0"/>
              </a:rPr>
              <a:t>{Sig} </a:t>
            </a:r>
            <a:r>
              <a:rPr lang="en-US" altLang="ko-KR" sz="2000" dirty="0">
                <a:solidFill>
                  <a:schemeClr val="bg1">
                    <a:lumMod val="65000"/>
                  </a:schemeClr>
                </a:solidFill>
                <a:latin typeface="Arial" panose="020B0604020202020204" pitchFamily="34" charset="0"/>
              </a:rPr>
              <a:t>{</a:t>
            </a:r>
            <a:r>
              <a:rPr lang="en-US" altLang="ko-KR" sz="2000" dirty="0" err="1">
                <a:solidFill>
                  <a:schemeClr val="bg1">
                    <a:lumMod val="65000"/>
                  </a:schemeClr>
                </a:solidFill>
                <a:latin typeface="Arial" panose="020B0604020202020204" pitchFamily="34" charset="0"/>
              </a:rPr>
              <a:t>PubKey</a:t>
            </a:r>
            <a:r>
              <a:rPr lang="en-US" altLang="ko-KR" sz="2000" dirty="0">
                <a:solidFill>
                  <a:schemeClr val="bg1">
                    <a:lumMod val="65000"/>
                  </a:schemeClr>
                </a:solidFill>
                <a:latin typeface="Arial" panose="020B0604020202020204" pitchFamily="34" charset="0"/>
              </a:rPr>
              <a:t>}</a:t>
            </a:r>
            <a:r>
              <a:rPr lang="en-US" altLang="ko-KR" sz="2000" dirty="0">
                <a:solidFill>
                  <a:schemeClr val="bg1">
                    <a:lumMod val="85000"/>
                  </a:schemeClr>
                </a:solidFill>
                <a:latin typeface="Arial" panose="020B0604020202020204" pitchFamily="34" charset="0"/>
              </a:rPr>
              <a:t>  OP_DUP </a:t>
            </a:r>
            <a:r>
              <a:rPr lang="en-US" altLang="ko-KR" sz="2000" dirty="0">
                <a:solidFill>
                  <a:schemeClr val="bg1">
                    <a:lumMod val="65000"/>
                  </a:schemeClr>
                </a:solidFill>
                <a:latin typeface="Arial" panose="020B0604020202020204" pitchFamily="34" charset="0"/>
              </a:rPr>
              <a:t>OP_HASH160</a:t>
            </a:r>
            <a:r>
              <a:rPr lang="en-US" altLang="ko-KR" sz="2000" dirty="0">
                <a:solidFill>
                  <a:schemeClr val="bg1">
                    <a:lumMod val="85000"/>
                  </a:schemeClr>
                </a:solidFill>
                <a:latin typeface="Arial" panose="020B0604020202020204" pitchFamily="34" charset="0"/>
              </a:rPr>
              <a:t> {</a:t>
            </a:r>
            <a:r>
              <a:rPr lang="en-US" altLang="ko-KR" sz="2000" dirty="0" err="1">
                <a:solidFill>
                  <a:schemeClr val="bg1">
                    <a:lumMod val="85000"/>
                  </a:schemeClr>
                </a:solidFill>
                <a:latin typeface="Arial" panose="020B0604020202020204" pitchFamily="34" charset="0"/>
              </a:rPr>
              <a:t>PubKeyHash</a:t>
            </a:r>
            <a:r>
              <a:rPr lang="en-US" altLang="ko-KR" sz="2000" dirty="0">
                <a:solidFill>
                  <a:schemeClr val="bg1">
                    <a:lumMod val="85000"/>
                  </a:schemeClr>
                </a:solidFill>
                <a:latin typeface="Arial" panose="020B0604020202020204" pitchFamily="34" charset="0"/>
              </a:rPr>
              <a:t>} </a:t>
            </a:r>
            <a:r>
              <a:rPr lang="en-US" altLang="ko-KR" sz="2000" dirty="0">
                <a:solidFill>
                  <a:schemeClr val="bg1">
                    <a:lumMod val="65000"/>
                  </a:schemeClr>
                </a:solidFill>
                <a:latin typeface="Arial" panose="020B0604020202020204" pitchFamily="34" charset="0"/>
              </a:rPr>
              <a:t>OP_EQUALVERIFY</a:t>
            </a:r>
            <a:r>
              <a:rPr lang="en-US" altLang="ko-KR" sz="2000" dirty="0">
                <a:solidFill>
                  <a:schemeClr val="bg1">
                    <a:lumMod val="85000"/>
                  </a:schemeClr>
                </a:solidFill>
                <a:latin typeface="Arial" panose="020B0604020202020204" pitchFamily="34" charset="0"/>
              </a:rPr>
              <a:t> OP_CHECKSIG</a:t>
            </a:r>
            <a:endParaRPr lang="ko-KR" altLang="en-US" sz="2000" dirty="0">
              <a:solidFill>
                <a:schemeClr val="bg1">
                  <a:lumMod val="85000"/>
                </a:schemeClr>
              </a:solidFill>
              <a:latin typeface="Arial" panose="020B0604020202020204" pitchFamily="34" charset="0"/>
            </a:endParaRPr>
          </a:p>
        </p:txBody>
      </p:sp>
      <p:sp>
        <p:nvSpPr>
          <p:cNvPr id="150" name="TextBox 149">
            <a:extLst>
              <a:ext uri="{FF2B5EF4-FFF2-40B4-BE49-F238E27FC236}">
                <a16:creationId xmlns:a16="http://schemas.microsoft.com/office/drawing/2014/main" id="{0FF014D1-31FE-47E6-B42E-83C85D4C5CF5}"/>
              </a:ext>
            </a:extLst>
          </p:cNvPr>
          <p:cNvSpPr txBox="1"/>
          <p:nvPr/>
        </p:nvSpPr>
        <p:spPr>
          <a:xfrm>
            <a:off x="3762675" y="1015849"/>
            <a:ext cx="4666662" cy="461665"/>
          </a:xfrm>
          <a:prstGeom prst="rect">
            <a:avLst/>
          </a:prstGeom>
          <a:noFill/>
        </p:spPr>
        <p:txBody>
          <a:bodyPr wrap="none" rtlCol="0">
            <a:spAutoFit/>
          </a:bodyPr>
          <a:lstStyle/>
          <a:p>
            <a:r>
              <a:rPr lang="en-US" altLang="ko-KR" sz="2400" dirty="0">
                <a:solidFill>
                  <a:schemeClr val="bg1">
                    <a:lumMod val="85000"/>
                  </a:schemeClr>
                </a:solidFill>
                <a:latin typeface="Arial" panose="020B0604020202020204" pitchFamily="34" charset="0"/>
              </a:rPr>
              <a:t>P2PKH : Pay to Public Key Hash</a:t>
            </a:r>
            <a:endParaRPr lang="ko-KR" altLang="en-US" sz="2400" dirty="0">
              <a:solidFill>
                <a:schemeClr val="bg1">
                  <a:lumMod val="85000"/>
                </a:schemeClr>
              </a:solidFill>
              <a:latin typeface="Arial" panose="020B0604020202020204" pitchFamily="34" charset="0"/>
            </a:endParaRPr>
          </a:p>
        </p:txBody>
      </p:sp>
      <p:cxnSp>
        <p:nvCxnSpPr>
          <p:cNvPr id="151" name="직선 연결선 150">
            <a:extLst>
              <a:ext uri="{FF2B5EF4-FFF2-40B4-BE49-F238E27FC236}">
                <a16:creationId xmlns:a16="http://schemas.microsoft.com/office/drawing/2014/main" id="{309EDAB3-6CD0-487D-8CB3-54DCCE401CC9}"/>
              </a:ext>
            </a:extLst>
          </p:cNvPr>
          <p:cNvCxnSpPr>
            <a:cxnSpLocks/>
          </p:cNvCxnSpPr>
          <p:nvPr/>
        </p:nvCxnSpPr>
        <p:spPr>
          <a:xfrm>
            <a:off x="783771" y="2141701"/>
            <a:ext cx="1706880" cy="0"/>
          </a:xfrm>
          <a:prstGeom prst="line">
            <a:avLst/>
          </a:prstGeom>
          <a:ln w="25400">
            <a:solidFill>
              <a:srgbClr val="00D35A"/>
            </a:solidFill>
          </a:ln>
        </p:spPr>
        <p:style>
          <a:lnRef idx="1">
            <a:schemeClr val="accent1"/>
          </a:lnRef>
          <a:fillRef idx="0">
            <a:schemeClr val="accent1"/>
          </a:fillRef>
          <a:effectRef idx="0">
            <a:schemeClr val="accent1"/>
          </a:effectRef>
          <a:fontRef idx="minor">
            <a:schemeClr val="tx1"/>
          </a:fontRef>
        </p:style>
      </p:cxnSp>
      <p:cxnSp>
        <p:nvCxnSpPr>
          <p:cNvPr id="152" name="직선 연결선 151">
            <a:extLst>
              <a:ext uri="{FF2B5EF4-FFF2-40B4-BE49-F238E27FC236}">
                <a16:creationId xmlns:a16="http://schemas.microsoft.com/office/drawing/2014/main" id="{6D926CEE-7AD6-4F22-8C50-AFAF8C824F9F}"/>
              </a:ext>
            </a:extLst>
          </p:cNvPr>
          <p:cNvCxnSpPr>
            <a:cxnSpLocks/>
          </p:cNvCxnSpPr>
          <p:nvPr/>
        </p:nvCxnSpPr>
        <p:spPr>
          <a:xfrm>
            <a:off x="2582091" y="2141701"/>
            <a:ext cx="8737579" cy="0"/>
          </a:xfrm>
          <a:prstGeom prst="line">
            <a:avLst/>
          </a:prstGeom>
          <a:ln w="25400">
            <a:solidFill>
              <a:srgbClr val="EF296B"/>
            </a:solidFill>
          </a:ln>
        </p:spPr>
        <p:style>
          <a:lnRef idx="1">
            <a:schemeClr val="accent1"/>
          </a:lnRef>
          <a:fillRef idx="0">
            <a:schemeClr val="accent1"/>
          </a:fillRef>
          <a:effectRef idx="0">
            <a:schemeClr val="accent1"/>
          </a:effectRef>
          <a:fontRef idx="minor">
            <a:schemeClr val="tx1"/>
          </a:fontRef>
        </p:style>
      </p:cxnSp>
      <p:sp>
        <p:nvSpPr>
          <p:cNvPr id="164" name="TextBox 163">
            <a:extLst>
              <a:ext uri="{FF2B5EF4-FFF2-40B4-BE49-F238E27FC236}">
                <a16:creationId xmlns:a16="http://schemas.microsoft.com/office/drawing/2014/main" id="{5DCF6B12-D037-4735-9D23-6CE8ECF589A9}"/>
              </a:ext>
            </a:extLst>
          </p:cNvPr>
          <p:cNvSpPr txBox="1"/>
          <p:nvPr/>
        </p:nvSpPr>
        <p:spPr>
          <a:xfrm>
            <a:off x="4911988" y="5994400"/>
            <a:ext cx="1638590" cy="707886"/>
          </a:xfrm>
          <a:prstGeom prst="rect">
            <a:avLst/>
          </a:prstGeom>
          <a:noFill/>
        </p:spPr>
        <p:txBody>
          <a:bodyPr wrap="none" rtlCol="0">
            <a:spAutoFit/>
          </a:bodyPr>
          <a:lstStyle/>
          <a:p>
            <a:pPr algn="ctr"/>
            <a:r>
              <a:rPr lang="en-US" altLang="ko-KR" sz="2000" dirty="0">
                <a:solidFill>
                  <a:schemeClr val="bg1">
                    <a:lumMod val="85000"/>
                  </a:schemeClr>
                </a:solidFill>
                <a:latin typeface="Arial" panose="020B0604020202020204" pitchFamily="34" charset="0"/>
              </a:rPr>
              <a:t>Tx Signature</a:t>
            </a:r>
          </a:p>
          <a:p>
            <a:pPr algn="ctr"/>
            <a:r>
              <a:rPr lang="en-US" altLang="ko-KR" sz="2000" dirty="0">
                <a:solidFill>
                  <a:schemeClr val="bg1">
                    <a:lumMod val="85000"/>
                  </a:schemeClr>
                </a:solidFill>
                <a:latin typeface="Arial" panose="020B0604020202020204" pitchFamily="34" charset="0"/>
              </a:rPr>
              <a:t>{Sig}</a:t>
            </a:r>
            <a:endParaRPr lang="ko-KR" altLang="en-US" sz="2000" dirty="0">
              <a:solidFill>
                <a:schemeClr val="bg1">
                  <a:lumMod val="85000"/>
                </a:schemeClr>
              </a:solidFill>
              <a:latin typeface="Arial" panose="020B0604020202020204" pitchFamily="34" charset="0"/>
            </a:endParaRPr>
          </a:p>
        </p:txBody>
      </p:sp>
      <p:sp>
        <p:nvSpPr>
          <p:cNvPr id="165" name="TextBox 164">
            <a:extLst>
              <a:ext uri="{FF2B5EF4-FFF2-40B4-BE49-F238E27FC236}">
                <a16:creationId xmlns:a16="http://schemas.microsoft.com/office/drawing/2014/main" id="{153EE1D9-2B66-454A-B1F8-FC50AE83B5A6}"/>
              </a:ext>
            </a:extLst>
          </p:cNvPr>
          <p:cNvSpPr txBox="1"/>
          <p:nvPr/>
        </p:nvSpPr>
        <p:spPr>
          <a:xfrm>
            <a:off x="5028293" y="4818397"/>
            <a:ext cx="1398140" cy="707886"/>
          </a:xfrm>
          <a:prstGeom prst="rect">
            <a:avLst/>
          </a:prstGeom>
          <a:noFill/>
        </p:spPr>
        <p:txBody>
          <a:bodyPr wrap="none" rtlCol="0">
            <a:spAutoFit/>
          </a:bodyPr>
          <a:lstStyle/>
          <a:p>
            <a:pPr algn="ctr"/>
            <a:r>
              <a:rPr lang="en-US" altLang="ko-KR" sz="2000" dirty="0">
                <a:solidFill>
                  <a:schemeClr val="bg1">
                    <a:lumMod val="85000"/>
                  </a:schemeClr>
                </a:solidFill>
                <a:latin typeface="Arial" panose="020B0604020202020204" pitchFamily="34" charset="0"/>
              </a:rPr>
              <a:t>Public Key</a:t>
            </a:r>
            <a:br>
              <a:rPr lang="en-US" altLang="ko-KR" sz="2000" dirty="0">
                <a:solidFill>
                  <a:schemeClr val="bg1">
                    <a:lumMod val="85000"/>
                  </a:schemeClr>
                </a:solidFill>
                <a:latin typeface="Arial" panose="020B0604020202020204" pitchFamily="34" charset="0"/>
              </a:rPr>
            </a:br>
            <a:r>
              <a:rPr lang="en-US" altLang="ko-KR" sz="2000" dirty="0">
                <a:solidFill>
                  <a:schemeClr val="bg1">
                    <a:lumMod val="85000"/>
                  </a:schemeClr>
                </a:solidFill>
                <a:latin typeface="Arial" panose="020B0604020202020204" pitchFamily="34" charset="0"/>
              </a:rPr>
              <a:t>{</a:t>
            </a:r>
            <a:r>
              <a:rPr lang="en-US" altLang="ko-KR" sz="2000" dirty="0" err="1">
                <a:solidFill>
                  <a:schemeClr val="bg1">
                    <a:lumMod val="85000"/>
                  </a:schemeClr>
                </a:solidFill>
                <a:latin typeface="Arial" panose="020B0604020202020204" pitchFamily="34" charset="0"/>
              </a:rPr>
              <a:t>PubKey</a:t>
            </a:r>
            <a:r>
              <a:rPr lang="en-US" altLang="ko-KR" sz="2000" dirty="0">
                <a:solidFill>
                  <a:schemeClr val="bg1">
                    <a:lumMod val="85000"/>
                  </a:schemeClr>
                </a:solidFill>
                <a:latin typeface="Arial" panose="020B0604020202020204" pitchFamily="34" charset="0"/>
              </a:rPr>
              <a:t>}</a:t>
            </a:r>
            <a:endParaRPr lang="ko-KR" altLang="en-US" sz="2000" dirty="0">
              <a:solidFill>
                <a:schemeClr val="bg1">
                  <a:lumMod val="85000"/>
                </a:schemeClr>
              </a:solidFill>
              <a:latin typeface="Arial" panose="020B0604020202020204" pitchFamily="34" charset="0"/>
            </a:endParaRPr>
          </a:p>
        </p:txBody>
      </p:sp>
      <p:sp>
        <p:nvSpPr>
          <p:cNvPr id="166" name="TextBox 165">
            <a:extLst>
              <a:ext uri="{FF2B5EF4-FFF2-40B4-BE49-F238E27FC236}">
                <a16:creationId xmlns:a16="http://schemas.microsoft.com/office/drawing/2014/main" id="{113FD1A7-F009-4AA0-8456-8A5916851929}"/>
              </a:ext>
            </a:extLst>
          </p:cNvPr>
          <p:cNvSpPr txBox="1"/>
          <p:nvPr/>
        </p:nvSpPr>
        <p:spPr>
          <a:xfrm>
            <a:off x="321154" y="4818397"/>
            <a:ext cx="2068195" cy="707886"/>
          </a:xfrm>
          <a:prstGeom prst="rect">
            <a:avLst/>
          </a:prstGeom>
          <a:noFill/>
        </p:spPr>
        <p:txBody>
          <a:bodyPr wrap="none" rtlCol="0">
            <a:spAutoFit/>
          </a:bodyPr>
          <a:lstStyle/>
          <a:p>
            <a:pPr algn="ctr"/>
            <a:r>
              <a:rPr lang="en-US" altLang="ko-KR" sz="2000" dirty="0">
                <a:solidFill>
                  <a:schemeClr val="bg1">
                    <a:lumMod val="85000"/>
                  </a:schemeClr>
                </a:solidFill>
                <a:latin typeface="Arial" panose="020B0604020202020204" pitchFamily="34" charset="0"/>
              </a:rPr>
              <a:t>Public Key Hash</a:t>
            </a:r>
          </a:p>
          <a:p>
            <a:pPr algn="ctr"/>
            <a:r>
              <a:rPr lang="en-US" altLang="ko-KR" sz="2000" dirty="0">
                <a:solidFill>
                  <a:schemeClr val="bg1">
                    <a:lumMod val="85000"/>
                  </a:schemeClr>
                </a:solidFill>
                <a:latin typeface="Arial" panose="020B0604020202020204" pitchFamily="34" charset="0"/>
              </a:rPr>
              <a:t>{</a:t>
            </a:r>
            <a:r>
              <a:rPr lang="en-US" altLang="ko-KR" sz="2000" dirty="0" err="1">
                <a:solidFill>
                  <a:schemeClr val="bg1">
                    <a:lumMod val="85000"/>
                  </a:schemeClr>
                </a:solidFill>
                <a:latin typeface="Arial" panose="020B0604020202020204" pitchFamily="34" charset="0"/>
              </a:rPr>
              <a:t>PubKeyHash</a:t>
            </a:r>
            <a:r>
              <a:rPr lang="en-US" altLang="ko-KR" sz="2000" dirty="0">
                <a:solidFill>
                  <a:schemeClr val="bg1">
                    <a:lumMod val="85000"/>
                  </a:schemeClr>
                </a:solidFill>
                <a:latin typeface="Arial" panose="020B0604020202020204" pitchFamily="34" charset="0"/>
              </a:rPr>
              <a:t>}</a:t>
            </a:r>
            <a:endParaRPr lang="ko-KR" altLang="en-US" sz="2000" dirty="0">
              <a:solidFill>
                <a:schemeClr val="bg1">
                  <a:lumMod val="85000"/>
                </a:schemeClr>
              </a:solidFill>
              <a:latin typeface="Arial" panose="020B0604020202020204" pitchFamily="34" charset="0"/>
            </a:endParaRPr>
          </a:p>
        </p:txBody>
      </p:sp>
      <p:sp>
        <p:nvSpPr>
          <p:cNvPr id="167" name="TextBox 166">
            <a:extLst>
              <a:ext uri="{FF2B5EF4-FFF2-40B4-BE49-F238E27FC236}">
                <a16:creationId xmlns:a16="http://schemas.microsoft.com/office/drawing/2014/main" id="{78291E62-2183-497F-A148-6F08FB92BF6C}"/>
              </a:ext>
            </a:extLst>
          </p:cNvPr>
          <p:cNvSpPr txBox="1"/>
          <p:nvPr/>
        </p:nvSpPr>
        <p:spPr>
          <a:xfrm>
            <a:off x="8473727" y="3688666"/>
            <a:ext cx="255198" cy="400110"/>
          </a:xfrm>
          <a:prstGeom prst="rect">
            <a:avLst/>
          </a:prstGeom>
          <a:noFill/>
        </p:spPr>
        <p:txBody>
          <a:bodyPr wrap="none" rtlCol="0">
            <a:spAutoFit/>
          </a:bodyPr>
          <a:lstStyle/>
          <a:p>
            <a:r>
              <a:rPr lang="en-US" altLang="ko-KR" sz="2000" dirty="0">
                <a:solidFill>
                  <a:schemeClr val="bg1">
                    <a:lumMod val="85000"/>
                  </a:schemeClr>
                </a:solidFill>
                <a:latin typeface="Arial" panose="020B0604020202020204" pitchFamily="34" charset="0"/>
              </a:rPr>
              <a:t> </a:t>
            </a:r>
            <a:endParaRPr lang="ko-KR" altLang="en-US" sz="2000" dirty="0">
              <a:solidFill>
                <a:schemeClr val="bg1">
                  <a:lumMod val="85000"/>
                </a:schemeClr>
              </a:solidFill>
              <a:latin typeface="Arial" panose="020B0604020202020204" pitchFamily="34" charset="0"/>
            </a:endParaRPr>
          </a:p>
        </p:txBody>
      </p:sp>
      <p:sp>
        <p:nvSpPr>
          <p:cNvPr id="168" name="TextBox 167">
            <a:extLst>
              <a:ext uri="{FF2B5EF4-FFF2-40B4-BE49-F238E27FC236}">
                <a16:creationId xmlns:a16="http://schemas.microsoft.com/office/drawing/2014/main" id="{C6E14F7A-3099-4A32-A26F-537473F8BC0B}"/>
              </a:ext>
            </a:extLst>
          </p:cNvPr>
          <p:cNvSpPr txBox="1"/>
          <p:nvPr/>
        </p:nvSpPr>
        <p:spPr>
          <a:xfrm>
            <a:off x="6933415" y="4972285"/>
            <a:ext cx="1495922" cy="400110"/>
          </a:xfrm>
          <a:prstGeom prst="rect">
            <a:avLst/>
          </a:prstGeom>
          <a:noFill/>
        </p:spPr>
        <p:txBody>
          <a:bodyPr wrap="none" rtlCol="0">
            <a:spAutoFit/>
          </a:bodyPr>
          <a:lstStyle/>
          <a:p>
            <a:pPr algn="ctr"/>
            <a:r>
              <a:rPr lang="en-US" altLang="ko-KR" sz="2000" dirty="0">
                <a:solidFill>
                  <a:schemeClr val="bg1">
                    <a:lumMod val="85000"/>
                  </a:schemeClr>
                </a:solidFill>
                <a:latin typeface="Arial" panose="020B0604020202020204" pitchFamily="34" charset="0"/>
              </a:rPr>
              <a:t>Private Key</a:t>
            </a:r>
            <a:endParaRPr lang="ko-KR" altLang="en-US" sz="2000" dirty="0">
              <a:solidFill>
                <a:schemeClr val="bg1">
                  <a:lumMod val="85000"/>
                </a:schemeClr>
              </a:solidFill>
              <a:latin typeface="Arial" panose="020B0604020202020204" pitchFamily="34" charset="0"/>
            </a:endParaRPr>
          </a:p>
        </p:txBody>
      </p:sp>
      <p:cxnSp>
        <p:nvCxnSpPr>
          <p:cNvPr id="170" name="연결선: 꺾임 169">
            <a:extLst>
              <a:ext uri="{FF2B5EF4-FFF2-40B4-BE49-F238E27FC236}">
                <a16:creationId xmlns:a16="http://schemas.microsoft.com/office/drawing/2014/main" id="{1D10BBF1-9740-42B1-905C-A8811F8B87E8}"/>
              </a:ext>
            </a:extLst>
          </p:cNvPr>
          <p:cNvCxnSpPr>
            <a:stCxn id="167" idx="2"/>
            <a:endCxn id="164" idx="3"/>
          </p:cNvCxnSpPr>
          <p:nvPr/>
        </p:nvCxnSpPr>
        <p:spPr>
          <a:xfrm rot="5400000">
            <a:off x="6446169" y="4193185"/>
            <a:ext cx="2259567" cy="2050748"/>
          </a:xfrm>
          <a:prstGeom prst="bentConnector2">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5" name="직선 화살표 연결선 174">
            <a:extLst>
              <a:ext uri="{FF2B5EF4-FFF2-40B4-BE49-F238E27FC236}">
                <a16:creationId xmlns:a16="http://schemas.microsoft.com/office/drawing/2014/main" id="{E7AB2F4B-22BA-47B4-B7C0-10CAAE82EAED}"/>
              </a:ext>
            </a:extLst>
          </p:cNvPr>
          <p:cNvCxnSpPr>
            <a:stCxn id="168" idx="1"/>
            <a:endCxn id="165" idx="3"/>
          </p:cNvCxnSpPr>
          <p:nvPr/>
        </p:nvCxnSpPr>
        <p:spPr>
          <a:xfrm flipH="1">
            <a:off x="6426433" y="5172340"/>
            <a:ext cx="506982" cy="0"/>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6" name="TextBox 175">
            <a:extLst>
              <a:ext uri="{FF2B5EF4-FFF2-40B4-BE49-F238E27FC236}">
                <a16:creationId xmlns:a16="http://schemas.microsoft.com/office/drawing/2014/main" id="{CDA8CC87-FA8D-4630-8691-F9D1FD458DB0}"/>
              </a:ext>
            </a:extLst>
          </p:cNvPr>
          <p:cNvSpPr txBox="1"/>
          <p:nvPr/>
        </p:nvSpPr>
        <p:spPr>
          <a:xfrm>
            <a:off x="6890711" y="5880100"/>
            <a:ext cx="1581330" cy="461665"/>
          </a:xfrm>
          <a:prstGeom prst="rect">
            <a:avLst/>
          </a:prstGeom>
          <a:noFill/>
        </p:spPr>
        <p:txBody>
          <a:bodyPr wrap="none" rtlCol="0">
            <a:spAutoFit/>
          </a:bodyPr>
          <a:lstStyle/>
          <a:p>
            <a:pPr algn="ctr"/>
            <a:r>
              <a:rPr lang="en-US" altLang="ko-KR" sz="1200" dirty="0">
                <a:solidFill>
                  <a:schemeClr val="bg1">
                    <a:lumMod val="85000"/>
                  </a:schemeClr>
                </a:solidFill>
                <a:latin typeface="Arial" panose="020B0604020202020204" pitchFamily="34" charset="0"/>
              </a:rPr>
              <a:t>ECDSA Sign</a:t>
            </a:r>
          </a:p>
          <a:p>
            <a:pPr algn="ctr"/>
            <a:r>
              <a:rPr lang="en-US" altLang="ko-KR" sz="1200" dirty="0">
                <a:solidFill>
                  <a:schemeClr val="bg1">
                    <a:lumMod val="85000"/>
                  </a:schemeClr>
                </a:solidFill>
                <a:latin typeface="Arial" panose="020B0604020202020204" pitchFamily="34" charset="0"/>
              </a:rPr>
              <a:t>Block #10000, Tx #3</a:t>
            </a:r>
            <a:endParaRPr lang="ko-KR" altLang="en-US" sz="1200" dirty="0">
              <a:solidFill>
                <a:schemeClr val="bg1">
                  <a:lumMod val="85000"/>
                </a:schemeClr>
              </a:solidFill>
              <a:latin typeface="Arial" panose="020B0604020202020204" pitchFamily="34" charset="0"/>
            </a:endParaRPr>
          </a:p>
        </p:txBody>
      </p:sp>
      <p:cxnSp>
        <p:nvCxnSpPr>
          <p:cNvPr id="177" name="직선 화살표 연결선 176">
            <a:extLst>
              <a:ext uri="{FF2B5EF4-FFF2-40B4-BE49-F238E27FC236}">
                <a16:creationId xmlns:a16="http://schemas.microsoft.com/office/drawing/2014/main" id="{957E0816-2127-4CF2-8D56-F986668C9E78}"/>
              </a:ext>
            </a:extLst>
          </p:cNvPr>
          <p:cNvCxnSpPr>
            <a:cxnSpLocks/>
            <a:stCxn id="168" idx="2"/>
            <a:endCxn id="176" idx="0"/>
          </p:cNvCxnSpPr>
          <p:nvPr/>
        </p:nvCxnSpPr>
        <p:spPr>
          <a:xfrm>
            <a:off x="7681376" y="5372395"/>
            <a:ext cx="0" cy="507705"/>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3" name="직선 화살표 연결선 182">
            <a:extLst>
              <a:ext uri="{FF2B5EF4-FFF2-40B4-BE49-F238E27FC236}">
                <a16:creationId xmlns:a16="http://schemas.microsoft.com/office/drawing/2014/main" id="{43EABE74-E529-4475-B419-6FF0BB2A1104}"/>
              </a:ext>
            </a:extLst>
          </p:cNvPr>
          <p:cNvCxnSpPr>
            <a:cxnSpLocks/>
            <a:stCxn id="165" idx="1"/>
            <a:endCxn id="166" idx="3"/>
          </p:cNvCxnSpPr>
          <p:nvPr/>
        </p:nvCxnSpPr>
        <p:spPr>
          <a:xfrm flipH="1">
            <a:off x="2389349" y="5172340"/>
            <a:ext cx="2638944" cy="0"/>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8" name="TextBox 187">
            <a:extLst>
              <a:ext uri="{FF2B5EF4-FFF2-40B4-BE49-F238E27FC236}">
                <a16:creationId xmlns:a16="http://schemas.microsoft.com/office/drawing/2014/main" id="{0CE9CBF1-F9CD-418B-A2D1-21B91DCB0CED}"/>
              </a:ext>
            </a:extLst>
          </p:cNvPr>
          <p:cNvSpPr txBox="1"/>
          <p:nvPr/>
        </p:nvSpPr>
        <p:spPr>
          <a:xfrm>
            <a:off x="2395699" y="4894503"/>
            <a:ext cx="2632451" cy="276999"/>
          </a:xfrm>
          <a:prstGeom prst="rect">
            <a:avLst/>
          </a:prstGeom>
          <a:noFill/>
        </p:spPr>
        <p:txBody>
          <a:bodyPr wrap="none" rtlCol="0">
            <a:spAutoFit/>
          </a:bodyPr>
          <a:lstStyle/>
          <a:p>
            <a:pPr algn="ctr"/>
            <a:r>
              <a:rPr lang="en-US" altLang="ko-KR" sz="1200" b="0" baseline="0" dirty="0">
                <a:solidFill>
                  <a:schemeClr val="bg1">
                    <a:lumMod val="85000"/>
                  </a:schemeClr>
                </a:solidFill>
                <a:latin typeface="Arial" panose="020B0604020202020204" pitchFamily="34" charset="0"/>
              </a:rPr>
              <a:t>RIPEMD160(SHA-256(Public Key ))</a:t>
            </a:r>
            <a:endParaRPr lang="ko-KR" altLang="en-US" sz="1200" dirty="0">
              <a:solidFill>
                <a:schemeClr val="bg1">
                  <a:lumMod val="85000"/>
                </a:schemeClr>
              </a:solidFill>
              <a:latin typeface="Arial" panose="020B0604020202020204" pitchFamily="34" charset="0"/>
            </a:endParaRPr>
          </a:p>
        </p:txBody>
      </p:sp>
      <p:cxnSp>
        <p:nvCxnSpPr>
          <p:cNvPr id="193" name="직선 화살표 연결선 192">
            <a:extLst>
              <a:ext uri="{FF2B5EF4-FFF2-40B4-BE49-F238E27FC236}">
                <a16:creationId xmlns:a16="http://schemas.microsoft.com/office/drawing/2014/main" id="{9A0CF09C-0104-4D07-BCA9-4408B7E6872F}"/>
              </a:ext>
            </a:extLst>
          </p:cNvPr>
          <p:cNvCxnSpPr>
            <a:cxnSpLocks/>
            <a:stCxn id="165" idx="2"/>
            <a:endCxn id="164" idx="0"/>
          </p:cNvCxnSpPr>
          <p:nvPr/>
        </p:nvCxnSpPr>
        <p:spPr>
          <a:xfrm>
            <a:off x="5727363" y="5526283"/>
            <a:ext cx="3920" cy="468117"/>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6" name="TextBox 195">
            <a:extLst>
              <a:ext uri="{FF2B5EF4-FFF2-40B4-BE49-F238E27FC236}">
                <a16:creationId xmlns:a16="http://schemas.microsoft.com/office/drawing/2014/main" id="{E3209442-15E5-4708-B532-E67559CED946}"/>
              </a:ext>
            </a:extLst>
          </p:cNvPr>
          <p:cNvSpPr txBox="1"/>
          <p:nvPr/>
        </p:nvSpPr>
        <p:spPr>
          <a:xfrm>
            <a:off x="4141226" y="5554667"/>
            <a:ext cx="1581330" cy="461665"/>
          </a:xfrm>
          <a:prstGeom prst="rect">
            <a:avLst/>
          </a:prstGeom>
          <a:noFill/>
        </p:spPr>
        <p:txBody>
          <a:bodyPr wrap="none" rtlCol="0">
            <a:spAutoFit/>
          </a:bodyPr>
          <a:lstStyle/>
          <a:p>
            <a:pPr algn="r"/>
            <a:r>
              <a:rPr lang="en-US" altLang="ko-KR" sz="1200" dirty="0">
                <a:solidFill>
                  <a:schemeClr val="bg1">
                    <a:lumMod val="85000"/>
                  </a:schemeClr>
                </a:solidFill>
                <a:latin typeface="Arial" panose="020B0604020202020204" pitchFamily="34" charset="0"/>
              </a:rPr>
              <a:t>ECDSA Verify</a:t>
            </a:r>
            <a:br>
              <a:rPr lang="en-US" altLang="ko-KR" sz="1200" dirty="0">
                <a:solidFill>
                  <a:schemeClr val="bg1">
                    <a:lumMod val="85000"/>
                  </a:schemeClr>
                </a:solidFill>
                <a:latin typeface="Arial" panose="020B0604020202020204" pitchFamily="34" charset="0"/>
              </a:rPr>
            </a:br>
            <a:r>
              <a:rPr lang="en-US" altLang="ko-KR" sz="1200" dirty="0">
                <a:solidFill>
                  <a:schemeClr val="bg1">
                    <a:lumMod val="85000"/>
                  </a:schemeClr>
                </a:solidFill>
                <a:latin typeface="Arial" panose="020B0604020202020204" pitchFamily="34" charset="0"/>
              </a:rPr>
              <a:t>Block #10000, Tx #3</a:t>
            </a:r>
            <a:endParaRPr lang="ko-KR" altLang="en-US" sz="1200" dirty="0">
              <a:solidFill>
                <a:schemeClr val="bg1">
                  <a:lumMod val="85000"/>
                </a:schemeClr>
              </a:solidFill>
              <a:latin typeface="Arial" panose="020B0604020202020204" pitchFamily="34" charset="0"/>
            </a:endParaRPr>
          </a:p>
        </p:txBody>
      </p:sp>
    </p:spTree>
    <p:extLst>
      <p:ext uri="{BB962C8B-B14F-4D97-AF65-F5344CB8AC3E}">
        <p14:creationId xmlns:p14="http://schemas.microsoft.com/office/powerpoint/2010/main" val="3491446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9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6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9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6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6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6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68"/>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7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83"/>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88"/>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70"/>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77"/>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76"/>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196"/>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9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p:bldP spid="75" grpId="0"/>
      <p:bldP spid="149" grpId="0"/>
      <p:bldP spid="150" grpId="0"/>
      <p:bldP spid="164" grpId="0"/>
      <p:bldP spid="165" grpId="0"/>
      <p:bldP spid="166" grpId="0"/>
      <p:bldP spid="167" grpId="0"/>
      <p:bldP spid="168" grpId="0"/>
      <p:bldP spid="176" grpId="0"/>
      <p:bldP spid="188" grpId="0"/>
      <p:bldP spid="196" grpId="0"/>
    </p:bld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FAE367AC-C283-40DC-8D0F-CB6D708BAD4B}"/>
              </a:ext>
            </a:extLst>
          </p:cNvPr>
          <p:cNvSpPr>
            <a:spLocks noGrp="1"/>
          </p:cNvSpPr>
          <p:nvPr>
            <p:ph type="title"/>
          </p:nvPr>
        </p:nvSpPr>
        <p:spPr/>
        <p:txBody>
          <a:bodyPr/>
          <a:lstStyle/>
          <a:p>
            <a:r>
              <a:rPr lang="en-US" altLang="ko-KR" dirty="0"/>
              <a:t>Smart Contract</a:t>
            </a:r>
            <a:r>
              <a:rPr lang="ko-KR" altLang="en-US" dirty="0"/>
              <a:t> </a:t>
            </a:r>
            <a:r>
              <a:rPr lang="en-US" altLang="ko-KR" dirty="0"/>
              <a:t>[ UTXO, </a:t>
            </a:r>
            <a:r>
              <a:rPr lang="ko-KR" altLang="en-US" dirty="0" err="1"/>
              <a:t>비트코인</a:t>
            </a:r>
            <a:r>
              <a:rPr lang="ko-KR" altLang="en-US" dirty="0"/>
              <a:t> 스크립트 </a:t>
            </a:r>
            <a:r>
              <a:rPr lang="en-US" altLang="ko-KR" dirty="0"/>
              <a:t>]</a:t>
            </a:r>
            <a:endParaRPr lang="ko-KR" altLang="en-US" dirty="0"/>
          </a:p>
        </p:txBody>
      </p:sp>
      <p:sp>
        <p:nvSpPr>
          <p:cNvPr id="72" name="TextBox 71">
            <a:extLst>
              <a:ext uri="{FF2B5EF4-FFF2-40B4-BE49-F238E27FC236}">
                <a16:creationId xmlns:a16="http://schemas.microsoft.com/office/drawing/2014/main" id="{8196B22F-2385-4667-AF20-FD3A71A00DDB}"/>
              </a:ext>
            </a:extLst>
          </p:cNvPr>
          <p:cNvSpPr txBox="1"/>
          <p:nvPr/>
        </p:nvSpPr>
        <p:spPr>
          <a:xfrm>
            <a:off x="713459" y="1622285"/>
            <a:ext cx="10765063" cy="400110"/>
          </a:xfrm>
          <a:prstGeom prst="rect">
            <a:avLst/>
          </a:prstGeom>
          <a:noFill/>
        </p:spPr>
        <p:txBody>
          <a:bodyPr wrap="none" rtlCol="0">
            <a:spAutoFit/>
          </a:bodyPr>
          <a:lstStyle/>
          <a:p>
            <a:r>
              <a:rPr lang="en-US" altLang="ko-KR" sz="2000" dirty="0">
                <a:solidFill>
                  <a:schemeClr val="bg1">
                    <a:lumMod val="85000"/>
                  </a:schemeClr>
                </a:solidFill>
                <a:latin typeface="Arial" panose="020B0604020202020204" pitchFamily="34" charset="0"/>
              </a:rPr>
              <a:t>{Sig} </a:t>
            </a:r>
            <a:r>
              <a:rPr lang="en-US" altLang="ko-KR" sz="2000" dirty="0">
                <a:solidFill>
                  <a:schemeClr val="bg1">
                    <a:lumMod val="65000"/>
                  </a:schemeClr>
                </a:solidFill>
                <a:latin typeface="Arial" panose="020B0604020202020204" pitchFamily="34" charset="0"/>
              </a:rPr>
              <a:t>{</a:t>
            </a:r>
            <a:r>
              <a:rPr lang="en-US" altLang="ko-KR" sz="2000" dirty="0" err="1">
                <a:solidFill>
                  <a:schemeClr val="bg1">
                    <a:lumMod val="65000"/>
                  </a:schemeClr>
                </a:solidFill>
                <a:latin typeface="Arial" panose="020B0604020202020204" pitchFamily="34" charset="0"/>
              </a:rPr>
              <a:t>PubKey</a:t>
            </a:r>
            <a:r>
              <a:rPr lang="en-US" altLang="ko-KR" sz="2000" dirty="0">
                <a:solidFill>
                  <a:schemeClr val="bg1">
                    <a:lumMod val="65000"/>
                  </a:schemeClr>
                </a:solidFill>
                <a:latin typeface="Arial" panose="020B0604020202020204" pitchFamily="34" charset="0"/>
              </a:rPr>
              <a:t>}</a:t>
            </a:r>
            <a:r>
              <a:rPr lang="en-US" altLang="ko-KR" sz="2000" dirty="0">
                <a:solidFill>
                  <a:schemeClr val="bg1">
                    <a:lumMod val="85000"/>
                  </a:schemeClr>
                </a:solidFill>
                <a:latin typeface="Arial" panose="020B0604020202020204" pitchFamily="34" charset="0"/>
              </a:rPr>
              <a:t>  OP_DUP </a:t>
            </a:r>
            <a:r>
              <a:rPr lang="en-US" altLang="ko-KR" sz="2000" dirty="0">
                <a:solidFill>
                  <a:schemeClr val="bg1">
                    <a:lumMod val="65000"/>
                  </a:schemeClr>
                </a:solidFill>
                <a:latin typeface="Arial" panose="020B0604020202020204" pitchFamily="34" charset="0"/>
              </a:rPr>
              <a:t>OP_HASH160</a:t>
            </a:r>
            <a:r>
              <a:rPr lang="en-US" altLang="ko-KR" sz="2000" dirty="0">
                <a:solidFill>
                  <a:schemeClr val="bg1">
                    <a:lumMod val="85000"/>
                  </a:schemeClr>
                </a:solidFill>
                <a:latin typeface="Arial" panose="020B0604020202020204" pitchFamily="34" charset="0"/>
              </a:rPr>
              <a:t> {</a:t>
            </a:r>
            <a:r>
              <a:rPr lang="en-US" altLang="ko-KR" sz="2000" dirty="0" err="1">
                <a:solidFill>
                  <a:schemeClr val="bg1">
                    <a:lumMod val="85000"/>
                  </a:schemeClr>
                </a:solidFill>
                <a:latin typeface="Arial" panose="020B0604020202020204" pitchFamily="34" charset="0"/>
              </a:rPr>
              <a:t>PubKeyHash</a:t>
            </a:r>
            <a:r>
              <a:rPr lang="en-US" altLang="ko-KR" sz="2000" dirty="0">
                <a:solidFill>
                  <a:schemeClr val="bg1">
                    <a:lumMod val="85000"/>
                  </a:schemeClr>
                </a:solidFill>
                <a:latin typeface="Arial" panose="020B0604020202020204" pitchFamily="34" charset="0"/>
              </a:rPr>
              <a:t>} </a:t>
            </a:r>
            <a:r>
              <a:rPr lang="en-US" altLang="ko-KR" sz="2000" dirty="0">
                <a:solidFill>
                  <a:schemeClr val="bg1">
                    <a:lumMod val="65000"/>
                  </a:schemeClr>
                </a:solidFill>
                <a:latin typeface="Arial" panose="020B0604020202020204" pitchFamily="34" charset="0"/>
              </a:rPr>
              <a:t>OP_EQUALVERIFY</a:t>
            </a:r>
            <a:r>
              <a:rPr lang="en-US" altLang="ko-KR" sz="2000" dirty="0">
                <a:solidFill>
                  <a:schemeClr val="bg1">
                    <a:lumMod val="85000"/>
                  </a:schemeClr>
                </a:solidFill>
                <a:latin typeface="Arial" panose="020B0604020202020204" pitchFamily="34" charset="0"/>
              </a:rPr>
              <a:t> OP_CHECKSIG</a:t>
            </a:r>
            <a:endParaRPr lang="ko-KR" altLang="en-US" sz="2000" dirty="0">
              <a:solidFill>
                <a:schemeClr val="bg1">
                  <a:lumMod val="85000"/>
                </a:schemeClr>
              </a:solidFill>
              <a:latin typeface="Arial" panose="020B0604020202020204" pitchFamily="34" charset="0"/>
            </a:endParaRPr>
          </a:p>
        </p:txBody>
      </p:sp>
      <p:sp>
        <p:nvSpPr>
          <p:cNvPr id="73" name="TextBox 72">
            <a:extLst>
              <a:ext uri="{FF2B5EF4-FFF2-40B4-BE49-F238E27FC236}">
                <a16:creationId xmlns:a16="http://schemas.microsoft.com/office/drawing/2014/main" id="{903CF2FE-6C0D-44AA-A3CC-3B2AEF3D73CD}"/>
              </a:ext>
            </a:extLst>
          </p:cNvPr>
          <p:cNvSpPr txBox="1"/>
          <p:nvPr/>
        </p:nvSpPr>
        <p:spPr>
          <a:xfrm>
            <a:off x="3762675" y="1015849"/>
            <a:ext cx="4666662" cy="461665"/>
          </a:xfrm>
          <a:prstGeom prst="rect">
            <a:avLst/>
          </a:prstGeom>
          <a:noFill/>
        </p:spPr>
        <p:txBody>
          <a:bodyPr wrap="none" rtlCol="0">
            <a:spAutoFit/>
          </a:bodyPr>
          <a:lstStyle/>
          <a:p>
            <a:r>
              <a:rPr lang="en-US" altLang="ko-KR" sz="2400" dirty="0">
                <a:solidFill>
                  <a:schemeClr val="bg1">
                    <a:lumMod val="85000"/>
                  </a:schemeClr>
                </a:solidFill>
                <a:latin typeface="Arial" panose="020B0604020202020204" pitchFamily="34" charset="0"/>
              </a:rPr>
              <a:t>P2PKH : Pay to Public Key Hash</a:t>
            </a:r>
            <a:endParaRPr lang="ko-KR" altLang="en-US" sz="2400" dirty="0">
              <a:solidFill>
                <a:schemeClr val="bg1">
                  <a:lumMod val="85000"/>
                </a:schemeClr>
              </a:solidFill>
              <a:latin typeface="Arial" panose="020B0604020202020204" pitchFamily="34" charset="0"/>
            </a:endParaRPr>
          </a:p>
        </p:txBody>
      </p:sp>
      <p:cxnSp>
        <p:nvCxnSpPr>
          <p:cNvPr id="77" name="직선 연결선 76">
            <a:extLst>
              <a:ext uri="{FF2B5EF4-FFF2-40B4-BE49-F238E27FC236}">
                <a16:creationId xmlns:a16="http://schemas.microsoft.com/office/drawing/2014/main" id="{7687667B-B40D-4F39-87DC-2C844254436B}"/>
              </a:ext>
            </a:extLst>
          </p:cNvPr>
          <p:cNvCxnSpPr>
            <a:cxnSpLocks/>
          </p:cNvCxnSpPr>
          <p:nvPr/>
        </p:nvCxnSpPr>
        <p:spPr>
          <a:xfrm>
            <a:off x="783771" y="2141701"/>
            <a:ext cx="1706880" cy="0"/>
          </a:xfrm>
          <a:prstGeom prst="line">
            <a:avLst/>
          </a:prstGeom>
          <a:ln w="25400">
            <a:solidFill>
              <a:srgbClr val="00D35A"/>
            </a:solidFill>
          </a:ln>
        </p:spPr>
        <p:style>
          <a:lnRef idx="1">
            <a:schemeClr val="accent1"/>
          </a:lnRef>
          <a:fillRef idx="0">
            <a:schemeClr val="accent1"/>
          </a:fillRef>
          <a:effectRef idx="0">
            <a:schemeClr val="accent1"/>
          </a:effectRef>
          <a:fontRef idx="minor">
            <a:schemeClr val="tx1"/>
          </a:fontRef>
        </p:style>
      </p:cxnSp>
      <p:cxnSp>
        <p:nvCxnSpPr>
          <p:cNvPr id="78" name="직선 연결선 77">
            <a:extLst>
              <a:ext uri="{FF2B5EF4-FFF2-40B4-BE49-F238E27FC236}">
                <a16:creationId xmlns:a16="http://schemas.microsoft.com/office/drawing/2014/main" id="{C5623CEF-D365-479F-86EF-0C9B2CFD7D21}"/>
              </a:ext>
            </a:extLst>
          </p:cNvPr>
          <p:cNvCxnSpPr>
            <a:cxnSpLocks/>
          </p:cNvCxnSpPr>
          <p:nvPr/>
        </p:nvCxnSpPr>
        <p:spPr>
          <a:xfrm>
            <a:off x="2582091" y="2141701"/>
            <a:ext cx="8737579" cy="0"/>
          </a:xfrm>
          <a:prstGeom prst="line">
            <a:avLst/>
          </a:prstGeom>
          <a:ln w="25400">
            <a:solidFill>
              <a:srgbClr val="EF296B"/>
            </a:solidFill>
          </a:ln>
        </p:spPr>
        <p:style>
          <a:lnRef idx="1">
            <a:schemeClr val="accent1"/>
          </a:lnRef>
          <a:fillRef idx="0">
            <a:schemeClr val="accent1"/>
          </a:fillRef>
          <a:effectRef idx="0">
            <a:schemeClr val="accent1"/>
          </a:effectRef>
          <a:fontRef idx="minor">
            <a:schemeClr val="tx1"/>
          </a:fontRef>
        </p:style>
      </p:cxnSp>
      <p:graphicFrame>
        <p:nvGraphicFramePr>
          <p:cNvPr id="134" name="표 134">
            <a:extLst>
              <a:ext uri="{FF2B5EF4-FFF2-40B4-BE49-F238E27FC236}">
                <a16:creationId xmlns:a16="http://schemas.microsoft.com/office/drawing/2014/main" id="{8F4141E6-E3CA-4C00-9F7E-ACA757DC1470}"/>
              </a:ext>
            </a:extLst>
          </p:cNvPr>
          <p:cNvGraphicFramePr>
            <a:graphicFrameLocks noGrp="1"/>
          </p:cNvGraphicFramePr>
          <p:nvPr>
            <p:extLst>
              <p:ext uri="{D42A27DB-BD31-4B8C-83A1-F6EECF244321}">
                <p14:modId xmlns:p14="http://schemas.microsoft.com/office/powerpoint/2010/main" val="356876079"/>
              </p:ext>
            </p:extLst>
          </p:nvPr>
        </p:nvGraphicFramePr>
        <p:xfrm>
          <a:off x="241299" y="5261690"/>
          <a:ext cx="11683999" cy="1259840"/>
        </p:xfrm>
        <a:graphic>
          <a:graphicData uri="http://schemas.openxmlformats.org/drawingml/2006/table">
            <a:tbl>
              <a:tblPr firstRow="1" bandRow="1">
                <a:tableStyleId>{5C22544A-7EE6-4342-B048-85BDC9FD1C3A}</a:tableStyleId>
              </a:tblPr>
              <a:tblGrid>
                <a:gridCol w="1672561">
                  <a:extLst>
                    <a:ext uri="{9D8B030D-6E8A-4147-A177-3AD203B41FA5}">
                      <a16:colId xmlns:a16="http://schemas.microsoft.com/office/drawing/2014/main" val="3469572103"/>
                    </a:ext>
                  </a:extLst>
                </a:gridCol>
                <a:gridCol w="10011438">
                  <a:extLst>
                    <a:ext uri="{9D8B030D-6E8A-4147-A177-3AD203B41FA5}">
                      <a16:colId xmlns:a16="http://schemas.microsoft.com/office/drawing/2014/main" val="3470867701"/>
                    </a:ext>
                  </a:extLst>
                </a:gridCol>
              </a:tblGrid>
              <a:tr h="370840">
                <a:tc>
                  <a:txBody>
                    <a:bodyPr/>
                    <a:lstStyle/>
                    <a:p>
                      <a:pPr latinLnBrk="1"/>
                      <a:r>
                        <a:rPr lang="en-US" altLang="ko-KR" sz="1400" b="0" baseline="0" dirty="0">
                          <a:solidFill>
                            <a:srgbClr val="3F3F3F"/>
                          </a:solidFill>
                          <a:latin typeface="Arial" panose="020B0604020202020204" pitchFamily="34" charset="0"/>
                        </a:rPr>
                        <a:t>{Sig}</a:t>
                      </a:r>
                      <a:endParaRPr lang="ko-KR" altLang="en-US" sz="1400" b="0" baseline="0" dirty="0">
                        <a:solidFill>
                          <a:srgbClr val="3F3F3F"/>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latinLnBrk="1"/>
                      <a:r>
                        <a:rPr lang="en-US" altLang="ko-KR" sz="1400" b="0" baseline="0" dirty="0">
                          <a:solidFill>
                            <a:schemeClr val="bg1">
                              <a:lumMod val="85000"/>
                            </a:schemeClr>
                          </a:solidFill>
                          <a:latin typeface="Arial" panose="020B0604020202020204" pitchFamily="34" charset="0"/>
                        </a:rPr>
                        <a:t>output</a:t>
                      </a:r>
                      <a:r>
                        <a:rPr lang="ko-KR" altLang="en-US" sz="1400" b="0" baseline="0" dirty="0">
                          <a:solidFill>
                            <a:schemeClr val="bg1">
                              <a:lumMod val="85000"/>
                            </a:schemeClr>
                          </a:solidFill>
                          <a:latin typeface="Arial" panose="020B0604020202020204" pitchFamily="34" charset="0"/>
                        </a:rPr>
                        <a:t>을 사용하는 트랜잭션 서명</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700810296"/>
                  </a:ext>
                </a:extLst>
              </a:tr>
              <a:tr h="370840">
                <a:tc>
                  <a:txBody>
                    <a:bodyPr/>
                    <a:lstStyle/>
                    <a:p>
                      <a:pPr latinLnBrk="1"/>
                      <a:r>
                        <a:rPr lang="en-US" altLang="ko-KR" sz="1400" b="0" baseline="0" dirty="0">
                          <a:solidFill>
                            <a:srgbClr val="3F3F3F"/>
                          </a:solidFill>
                          <a:latin typeface="Arial" panose="020B0604020202020204" pitchFamily="34" charset="0"/>
                        </a:rPr>
                        <a:t>{</a:t>
                      </a:r>
                      <a:r>
                        <a:rPr lang="en-US" altLang="ko-KR" sz="1400" b="0" baseline="0" dirty="0" err="1">
                          <a:solidFill>
                            <a:srgbClr val="3F3F3F"/>
                          </a:solidFill>
                          <a:latin typeface="Arial" panose="020B0604020202020204" pitchFamily="34" charset="0"/>
                        </a:rPr>
                        <a:t>PubKey</a:t>
                      </a:r>
                      <a:r>
                        <a:rPr lang="en-US" altLang="ko-KR" sz="1400" b="0" baseline="0" dirty="0">
                          <a:solidFill>
                            <a:srgbClr val="3F3F3F"/>
                          </a:solidFill>
                          <a:latin typeface="Arial" panose="020B0604020202020204" pitchFamily="34" charset="0"/>
                        </a:rPr>
                        <a:t>}</a:t>
                      </a:r>
                      <a:endParaRPr lang="ko-KR" altLang="en-US" sz="1400" b="0" baseline="0" dirty="0">
                        <a:solidFill>
                          <a:srgbClr val="3F3F3F"/>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latinLnBrk="1"/>
                      <a:r>
                        <a:rPr lang="en-US" altLang="ko-KR" sz="1400" b="0" baseline="0" dirty="0">
                          <a:solidFill>
                            <a:schemeClr val="bg1">
                              <a:lumMod val="85000"/>
                            </a:schemeClr>
                          </a:solidFill>
                          <a:latin typeface="Arial" panose="020B0604020202020204" pitchFamily="34" charset="0"/>
                        </a:rPr>
                        <a:t>output</a:t>
                      </a:r>
                      <a:r>
                        <a:rPr lang="ko-KR" altLang="en-US" sz="1400" b="0" baseline="0" dirty="0">
                          <a:solidFill>
                            <a:schemeClr val="bg1">
                              <a:lumMod val="85000"/>
                            </a:schemeClr>
                          </a:solidFill>
                          <a:latin typeface="Arial" panose="020B0604020202020204" pitchFamily="34" charset="0"/>
                        </a:rPr>
                        <a:t>을 사용하는 트랜잭션 서명 증명 및 </a:t>
                      </a:r>
                      <a:r>
                        <a:rPr lang="en-US" altLang="ko-KR" sz="1400" b="0" baseline="0" dirty="0">
                          <a:solidFill>
                            <a:schemeClr val="bg1">
                              <a:lumMod val="85000"/>
                            </a:schemeClr>
                          </a:solidFill>
                          <a:latin typeface="Arial" panose="020B0604020202020204" pitchFamily="34" charset="0"/>
                        </a:rPr>
                        <a:t>{</a:t>
                      </a:r>
                      <a:r>
                        <a:rPr lang="en-US" altLang="ko-KR" sz="1400" b="0" baseline="0" dirty="0" err="1">
                          <a:solidFill>
                            <a:schemeClr val="bg1">
                              <a:lumMod val="85000"/>
                            </a:schemeClr>
                          </a:solidFill>
                          <a:latin typeface="Arial" panose="020B0604020202020204" pitchFamily="34" charset="0"/>
                        </a:rPr>
                        <a:t>PubKeyHash</a:t>
                      </a:r>
                      <a:r>
                        <a:rPr lang="en-US" altLang="ko-KR" sz="1400" b="0" baseline="0" dirty="0">
                          <a:solidFill>
                            <a:schemeClr val="bg1">
                              <a:lumMod val="85000"/>
                            </a:schemeClr>
                          </a:solidFill>
                          <a:latin typeface="Arial" panose="020B0604020202020204" pitchFamily="34" charset="0"/>
                        </a:rPr>
                        <a:t>}</a:t>
                      </a:r>
                      <a:r>
                        <a:rPr lang="ko-KR" altLang="en-US" sz="1400" b="0" baseline="0" dirty="0">
                          <a:solidFill>
                            <a:schemeClr val="bg1">
                              <a:lumMod val="85000"/>
                            </a:schemeClr>
                          </a:solidFill>
                          <a:latin typeface="Arial" panose="020B0604020202020204" pitchFamily="34" charset="0"/>
                        </a:rPr>
                        <a:t>를 생성할 수 있는 공개 키</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759297380"/>
                  </a:ext>
                </a:extLst>
              </a:tr>
              <a:tr h="370840">
                <a:tc>
                  <a:txBody>
                    <a:bodyPr/>
                    <a:lstStyle/>
                    <a:p>
                      <a:pPr latinLnBrk="1"/>
                      <a:r>
                        <a:rPr lang="en-US" altLang="ko-KR" sz="1400" b="0" baseline="0" dirty="0">
                          <a:solidFill>
                            <a:srgbClr val="3F3F3F"/>
                          </a:solidFill>
                          <a:latin typeface="Arial" panose="020B0604020202020204" pitchFamily="34" charset="0"/>
                        </a:rPr>
                        <a:t>{</a:t>
                      </a:r>
                      <a:r>
                        <a:rPr lang="en-US" altLang="ko-KR" sz="1400" b="0" baseline="0" dirty="0" err="1">
                          <a:solidFill>
                            <a:srgbClr val="3F3F3F"/>
                          </a:solidFill>
                          <a:latin typeface="Arial" panose="020B0604020202020204" pitchFamily="34" charset="0"/>
                        </a:rPr>
                        <a:t>PubKeyHash</a:t>
                      </a:r>
                      <a:r>
                        <a:rPr lang="en-US" altLang="ko-KR" sz="1400" b="0" baseline="0" dirty="0">
                          <a:solidFill>
                            <a:srgbClr val="3F3F3F"/>
                          </a:solidFill>
                          <a:latin typeface="Arial" panose="020B0604020202020204" pitchFamily="34" charset="0"/>
                        </a:rPr>
                        <a:t>}</a:t>
                      </a:r>
                      <a:endParaRPr lang="ko-KR" altLang="en-US" sz="1400" b="0" baseline="0" dirty="0">
                        <a:solidFill>
                          <a:srgbClr val="3F3F3F"/>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latinLnBrk="1"/>
                      <a:r>
                        <a:rPr lang="ko-KR" altLang="en-US" sz="1400" b="0" baseline="0" dirty="0">
                          <a:solidFill>
                            <a:schemeClr val="bg1">
                              <a:lumMod val="85000"/>
                            </a:schemeClr>
                          </a:solidFill>
                          <a:latin typeface="Arial" panose="020B0604020202020204" pitchFamily="34" charset="0"/>
                        </a:rPr>
                        <a:t>수신자 공개키 </a:t>
                      </a:r>
                      <a:r>
                        <a:rPr lang="en-US" altLang="ko-KR" sz="1400" b="0" baseline="0" dirty="0">
                          <a:solidFill>
                            <a:schemeClr val="bg1">
                              <a:lumMod val="85000"/>
                            </a:schemeClr>
                          </a:solidFill>
                          <a:latin typeface="Arial" panose="020B0604020202020204" pitchFamily="34" charset="0"/>
                        </a:rPr>
                        <a:t>Hash (</a:t>
                      </a:r>
                      <a:r>
                        <a:rPr lang="ko-KR" altLang="en-US" sz="1400" b="0" baseline="0" dirty="0">
                          <a:solidFill>
                            <a:schemeClr val="bg1">
                              <a:lumMod val="85000"/>
                            </a:schemeClr>
                          </a:solidFill>
                          <a:latin typeface="Arial" panose="020B0604020202020204" pitchFamily="34" charset="0"/>
                        </a:rPr>
                        <a:t>주소 생성 과정의 </a:t>
                      </a:r>
                      <a:r>
                        <a:rPr lang="en-US" altLang="ko-KR" sz="1400" b="0" baseline="0" dirty="0">
                          <a:solidFill>
                            <a:schemeClr val="bg1">
                              <a:lumMod val="85000"/>
                            </a:schemeClr>
                          </a:solidFill>
                          <a:latin typeface="Arial" panose="020B0604020202020204" pitchFamily="34" charset="0"/>
                        </a:rPr>
                        <a:t>Hash </a:t>
                      </a:r>
                      <a:r>
                        <a:rPr lang="ko-KR" altLang="en-US" sz="1400" b="0" baseline="0" dirty="0">
                          <a:solidFill>
                            <a:schemeClr val="bg1">
                              <a:lumMod val="85000"/>
                            </a:schemeClr>
                          </a:solidFill>
                          <a:latin typeface="Arial" panose="020B0604020202020204" pitchFamily="34" charset="0"/>
                        </a:rPr>
                        <a:t>값과 동일</a:t>
                      </a:r>
                      <a:br>
                        <a:rPr lang="en-US" altLang="ko-KR" sz="1400" b="0" baseline="0" dirty="0">
                          <a:solidFill>
                            <a:schemeClr val="bg1">
                              <a:lumMod val="85000"/>
                            </a:schemeClr>
                          </a:solidFill>
                          <a:latin typeface="Arial" panose="020B0604020202020204" pitchFamily="34" charset="0"/>
                        </a:rPr>
                      </a:br>
                      <a:r>
                        <a:rPr lang="en-US" altLang="ko-KR" sz="1400" b="0" baseline="0" dirty="0">
                          <a:solidFill>
                            <a:schemeClr val="bg1">
                              <a:lumMod val="85000"/>
                            </a:schemeClr>
                          </a:solidFill>
                          <a:latin typeface="Arial" panose="020B0604020202020204" pitchFamily="34" charset="0"/>
                        </a:rPr>
                        <a:t>Hash = RIPEMD160( SHA-256( Public Key ) )</a:t>
                      </a:r>
                      <a:endParaRPr lang="ko-KR" altLang="en-US" sz="14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254244213"/>
                  </a:ext>
                </a:extLst>
              </a:tr>
            </a:tbl>
          </a:graphicData>
        </a:graphic>
      </p:graphicFrame>
      <p:graphicFrame>
        <p:nvGraphicFramePr>
          <p:cNvPr id="45" name="표 44">
            <a:extLst>
              <a:ext uri="{FF2B5EF4-FFF2-40B4-BE49-F238E27FC236}">
                <a16:creationId xmlns:a16="http://schemas.microsoft.com/office/drawing/2014/main" id="{311B26E0-C6F8-4363-BA16-535EE54BE07D}"/>
              </a:ext>
            </a:extLst>
          </p:cNvPr>
          <p:cNvGraphicFramePr>
            <a:graphicFrameLocks noGrp="1"/>
          </p:cNvGraphicFramePr>
          <p:nvPr>
            <p:extLst>
              <p:ext uri="{D42A27DB-BD31-4B8C-83A1-F6EECF244321}">
                <p14:modId xmlns:p14="http://schemas.microsoft.com/office/powerpoint/2010/main" val="590310024"/>
              </p:ext>
            </p:extLst>
          </p:nvPr>
        </p:nvGraphicFramePr>
        <p:xfrm>
          <a:off x="241300" y="2629809"/>
          <a:ext cx="11666989" cy="2346960"/>
        </p:xfrm>
        <a:graphic>
          <a:graphicData uri="http://schemas.openxmlformats.org/drawingml/2006/table">
            <a:tbl>
              <a:tblPr firstRow="1" bandRow="1">
                <a:tableStyleId>{5C22544A-7EE6-4342-B048-85BDC9FD1C3A}</a:tableStyleId>
              </a:tblPr>
              <a:tblGrid>
                <a:gridCol w="1820672">
                  <a:extLst>
                    <a:ext uri="{9D8B030D-6E8A-4147-A177-3AD203B41FA5}">
                      <a16:colId xmlns:a16="http://schemas.microsoft.com/office/drawing/2014/main" val="4023154550"/>
                    </a:ext>
                  </a:extLst>
                </a:gridCol>
                <a:gridCol w="852805">
                  <a:extLst>
                    <a:ext uri="{9D8B030D-6E8A-4147-A177-3AD203B41FA5}">
                      <a16:colId xmlns:a16="http://schemas.microsoft.com/office/drawing/2014/main" val="1394795339"/>
                    </a:ext>
                  </a:extLst>
                </a:gridCol>
                <a:gridCol w="616268">
                  <a:extLst>
                    <a:ext uri="{9D8B030D-6E8A-4147-A177-3AD203B41FA5}">
                      <a16:colId xmlns:a16="http://schemas.microsoft.com/office/drawing/2014/main" val="2196950349"/>
                    </a:ext>
                  </a:extLst>
                </a:gridCol>
                <a:gridCol w="1111314">
                  <a:extLst>
                    <a:ext uri="{9D8B030D-6E8A-4147-A177-3AD203B41FA5}">
                      <a16:colId xmlns:a16="http://schemas.microsoft.com/office/drawing/2014/main" val="1704791786"/>
                    </a:ext>
                  </a:extLst>
                </a:gridCol>
                <a:gridCol w="1217930">
                  <a:extLst>
                    <a:ext uri="{9D8B030D-6E8A-4147-A177-3AD203B41FA5}">
                      <a16:colId xmlns:a16="http://schemas.microsoft.com/office/drawing/2014/main" val="1403788944"/>
                    </a:ext>
                  </a:extLst>
                </a:gridCol>
                <a:gridCol w="6048000">
                  <a:extLst>
                    <a:ext uri="{9D8B030D-6E8A-4147-A177-3AD203B41FA5}">
                      <a16:colId xmlns:a16="http://schemas.microsoft.com/office/drawing/2014/main" val="1497418848"/>
                    </a:ext>
                  </a:extLst>
                </a:gridCol>
              </a:tblGrid>
              <a:tr h="0">
                <a:tc>
                  <a:txBody>
                    <a:bodyPr/>
                    <a:lstStyle/>
                    <a:p>
                      <a:pPr algn="ctr" latinLnBrk="1"/>
                      <a:r>
                        <a:rPr lang="ko-KR" altLang="en-US" sz="1400" b="0" baseline="0" dirty="0">
                          <a:solidFill>
                            <a:srgbClr val="3F3F3F"/>
                          </a:solidFill>
                          <a:latin typeface="Arial" panose="020B0604020202020204" pitchFamily="34" charset="0"/>
                        </a:rPr>
                        <a:t>연산자</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400" b="0" baseline="0" dirty="0">
                          <a:solidFill>
                            <a:srgbClr val="3F3F3F"/>
                          </a:solidFill>
                          <a:latin typeface="Arial" panose="020B0604020202020204" pitchFamily="34" charset="0"/>
                        </a:rPr>
                        <a:t>Opcode</a:t>
                      </a:r>
                      <a:endParaRPr lang="ko-KR" altLang="en-US" sz="1400" b="0" baseline="0" dirty="0">
                        <a:solidFill>
                          <a:srgbClr val="3F3F3F"/>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400" b="0" baseline="0" dirty="0">
                          <a:solidFill>
                            <a:srgbClr val="3F3F3F"/>
                          </a:solidFill>
                          <a:latin typeface="Arial" panose="020B0604020202020204" pitchFamily="34" charset="0"/>
                        </a:rPr>
                        <a:t>Hex</a:t>
                      </a:r>
                      <a:endParaRPr lang="ko-KR" altLang="en-US" sz="1400" b="0" baseline="0" dirty="0">
                        <a:solidFill>
                          <a:srgbClr val="3F3F3F"/>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400" b="0" baseline="0" dirty="0">
                          <a:solidFill>
                            <a:srgbClr val="3F3F3F"/>
                          </a:solidFill>
                          <a:latin typeface="Arial" panose="020B0604020202020204" pitchFamily="34" charset="0"/>
                        </a:rPr>
                        <a:t>Input</a:t>
                      </a:r>
                      <a:endParaRPr lang="ko-KR" altLang="en-US" sz="1400" b="0" baseline="0" dirty="0">
                        <a:solidFill>
                          <a:srgbClr val="3F3F3F"/>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400" b="0" baseline="0" dirty="0">
                          <a:solidFill>
                            <a:srgbClr val="3F3F3F"/>
                          </a:solidFill>
                          <a:latin typeface="Arial" panose="020B0604020202020204" pitchFamily="34" charset="0"/>
                        </a:rPr>
                        <a:t>Output</a:t>
                      </a:r>
                      <a:endParaRPr lang="ko-KR" altLang="en-US" sz="1400" b="0" baseline="0" dirty="0">
                        <a:solidFill>
                          <a:srgbClr val="3F3F3F"/>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ko-KR" altLang="en-US" sz="1400" b="0" baseline="0" dirty="0">
                          <a:solidFill>
                            <a:srgbClr val="3F3F3F"/>
                          </a:solidFill>
                          <a:latin typeface="Arial" panose="020B0604020202020204" pitchFamily="34" charset="0"/>
                        </a:rPr>
                        <a:t>설명</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960779115"/>
                  </a:ext>
                </a:extLst>
              </a:tr>
              <a:tr h="0">
                <a:tc>
                  <a:txBody>
                    <a:bodyPr/>
                    <a:lstStyle/>
                    <a:p>
                      <a:pPr latinLnBrk="1"/>
                      <a:r>
                        <a:rPr lang="en-US" altLang="ko-KR" sz="1400" b="0" baseline="0" dirty="0">
                          <a:solidFill>
                            <a:schemeClr val="bg1">
                              <a:lumMod val="85000"/>
                            </a:schemeClr>
                          </a:solidFill>
                          <a:latin typeface="Arial" panose="020B0604020202020204" pitchFamily="34" charset="0"/>
                        </a:rPr>
                        <a:t>OP_DUP</a:t>
                      </a:r>
                      <a:endParaRPr lang="ko-KR" altLang="en-US" sz="14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400" b="0" baseline="0" dirty="0">
                          <a:solidFill>
                            <a:schemeClr val="bg1">
                              <a:lumMod val="85000"/>
                            </a:schemeClr>
                          </a:solidFill>
                          <a:latin typeface="Arial" panose="020B0604020202020204" pitchFamily="34" charset="0"/>
                        </a:rPr>
                        <a:t>118</a:t>
                      </a:r>
                      <a:endParaRPr lang="ko-KR" altLang="en-US" sz="14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400" b="0" baseline="0" dirty="0">
                          <a:solidFill>
                            <a:schemeClr val="bg1">
                              <a:lumMod val="85000"/>
                            </a:schemeClr>
                          </a:solidFill>
                          <a:latin typeface="Arial" panose="020B0604020202020204" pitchFamily="34" charset="0"/>
                        </a:rPr>
                        <a:t>0x76</a:t>
                      </a:r>
                      <a:endParaRPr lang="ko-KR" altLang="en-US" sz="14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400" b="0" baseline="0" dirty="0">
                          <a:solidFill>
                            <a:schemeClr val="bg1">
                              <a:lumMod val="85000"/>
                            </a:schemeClr>
                          </a:solidFill>
                          <a:latin typeface="Arial" panose="020B0604020202020204" pitchFamily="34" charset="0"/>
                        </a:rPr>
                        <a:t>x</a:t>
                      </a:r>
                      <a:endParaRPr lang="ko-KR" altLang="en-US" sz="14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400" b="0" baseline="0" dirty="0">
                          <a:solidFill>
                            <a:schemeClr val="bg1">
                              <a:lumMod val="85000"/>
                            </a:schemeClr>
                          </a:solidFill>
                          <a:latin typeface="Arial" panose="020B0604020202020204" pitchFamily="34" charset="0"/>
                        </a:rPr>
                        <a:t>x </a:t>
                      </a:r>
                      <a:r>
                        <a:rPr lang="en-US" altLang="ko-KR" sz="1400" b="0" baseline="0" dirty="0" err="1">
                          <a:solidFill>
                            <a:schemeClr val="bg1">
                              <a:lumMod val="85000"/>
                            </a:schemeClr>
                          </a:solidFill>
                          <a:latin typeface="Arial" panose="020B0604020202020204" pitchFamily="34" charset="0"/>
                        </a:rPr>
                        <a:t>x</a:t>
                      </a:r>
                      <a:endParaRPr lang="ko-KR" altLang="en-US" sz="14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400" b="0" baseline="0" dirty="0">
                          <a:solidFill>
                            <a:schemeClr val="bg1">
                              <a:lumMod val="85000"/>
                            </a:schemeClr>
                          </a:solidFill>
                          <a:latin typeface="Arial" panose="020B0604020202020204" pitchFamily="34" charset="0"/>
                        </a:rPr>
                        <a:t>Top </a:t>
                      </a:r>
                      <a:r>
                        <a:rPr lang="ko-KR" altLang="en-US" sz="1400" b="0" baseline="0" dirty="0">
                          <a:solidFill>
                            <a:schemeClr val="bg1">
                              <a:lumMod val="85000"/>
                            </a:schemeClr>
                          </a:solidFill>
                          <a:latin typeface="Arial" panose="020B0604020202020204" pitchFamily="34" charset="0"/>
                        </a:rPr>
                        <a:t>스택 아이템을 복사</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67749397"/>
                  </a:ext>
                </a:extLst>
              </a:tr>
              <a:tr h="0">
                <a:tc>
                  <a:txBody>
                    <a:bodyPr/>
                    <a:lstStyle/>
                    <a:p>
                      <a:pPr latinLnBrk="1"/>
                      <a:r>
                        <a:rPr lang="en-US" altLang="ko-KR" sz="1400" b="0" baseline="0" dirty="0">
                          <a:solidFill>
                            <a:schemeClr val="bg1">
                              <a:lumMod val="85000"/>
                            </a:schemeClr>
                          </a:solidFill>
                          <a:latin typeface="Arial" panose="020B0604020202020204" pitchFamily="34" charset="0"/>
                        </a:rPr>
                        <a:t>OP_HASH160</a:t>
                      </a:r>
                      <a:endParaRPr lang="ko-KR" altLang="en-US" sz="14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400" b="0" baseline="0" dirty="0">
                          <a:solidFill>
                            <a:schemeClr val="bg1">
                              <a:lumMod val="85000"/>
                            </a:schemeClr>
                          </a:solidFill>
                          <a:latin typeface="Arial" panose="020B0604020202020204" pitchFamily="34" charset="0"/>
                        </a:rPr>
                        <a:t>1690</a:t>
                      </a:r>
                      <a:endParaRPr lang="ko-KR" altLang="en-US" sz="14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400" b="0" baseline="0" dirty="0">
                          <a:solidFill>
                            <a:schemeClr val="bg1">
                              <a:lumMod val="85000"/>
                            </a:schemeClr>
                          </a:solidFill>
                          <a:latin typeface="Arial" panose="020B0604020202020204" pitchFamily="34" charset="0"/>
                        </a:rPr>
                        <a:t>0xa9</a:t>
                      </a:r>
                      <a:endParaRPr lang="ko-KR" altLang="en-US" sz="14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400" b="0" baseline="0" dirty="0">
                          <a:solidFill>
                            <a:schemeClr val="bg1">
                              <a:lumMod val="85000"/>
                            </a:schemeClr>
                          </a:solidFill>
                          <a:latin typeface="Arial" panose="020B0604020202020204" pitchFamily="34" charset="0"/>
                        </a:rPr>
                        <a:t>in</a:t>
                      </a:r>
                      <a:endParaRPr lang="ko-KR" altLang="en-US" sz="14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400" b="0" baseline="0" dirty="0">
                          <a:solidFill>
                            <a:schemeClr val="bg1">
                              <a:lumMod val="85000"/>
                            </a:schemeClr>
                          </a:solidFill>
                          <a:latin typeface="Arial" panose="020B0604020202020204" pitchFamily="34" charset="0"/>
                        </a:rPr>
                        <a:t>hash</a:t>
                      </a:r>
                      <a:endParaRPr lang="ko-KR" altLang="en-US" sz="14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400" b="0" baseline="0" dirty="0">
                          <a:solidFill>
                            <a:schemeClr val="bg1">
                              <a:lumMod val="85000"/>
                            </a:schemeClr>
                          </a:solidFill>
                          <a:latin typeface="Arial" panose="020B0604020202020204" pitchFamily="34" charset="0"/>
                        </a:rPr>
                        <a:t>RIPEMD-160 ( SHA-256 ( in ) ) , pop()</a:t>
                      </a:r>
                      <a:r>
                        <a:rPr lang="ko-KR" altLang="en-US" sz="1400" b="0" baseline="0" dirty="0">
                          <a:solidFill>
                            <a:schemeClr val="bg1">
                              <a:lumMod val="85000"/>
                            </a:schemeClr>
                          </a:solidFill>
                          <a:latin typeface="Arial" panose="020B0604020202020204" pitchFamily="34" charset="0"/>
                        </a:rPr>
                        <a:t>한 </a:t>
                      </a:r>
                      <a:r>
                        <a:rPr lang="en-US" altLang="ko-KR" sz="1400" b="0" baseline="0" dirty="0">
                          <a:solidFill>
                            <a:schemeClr val="bg1">
                              <a:lumMod val="85000"/>
                            </a:schemeClr>
                          </a:solidFill>
                          <a:latin typeface="Arial" panose="020B0604020202020204" pitchFamily="34" charset="0"/>
                        </a:rPr>
                        <a:t>in </a:t>
                      </a:r>
                      <a:r>
                        <a:rPr lang="ko-KR" altLang="en-US" sz="1400" b="0" baseline="0" dirty="0">
                          <a:solidFill>
                            <a:schemeClr val="bg1">
                              <a:lumMod val="85000"/>
                            </a:schemeClr>
                          </a:solidFill>
                          <a:latin typeface="Arial" panose="020B0604020202020204" pitchFamily="34" charset="0"/>
                        </a:rPr>
                        <a:t>값을 </a:t>
                      </a:r>
                      <a:r>
                        <a:rPr lang="en-US" altLang="ko-KR" sz="1400" b="0" baseline="0" dirty="0">
                          <a:solidFill>
                            <a:schemeClr val="bg1">
                              <a:lumMod val="85000"/>
                            </a:schemeClr>
                          </a:solidFill>
                          <a:latin typeface="Arial" panose="020B0604020202020204" pitchFamily="34" charset="0"/>
                        </a:rPr>
                        <a:t>hash </a:t>
                      </a:r>
                      <a:r>
                        <a:rPr lang="ko-KR" altLang="en-US" sz="1400" b="0" baseline="0" dirty="0">
                          <a:solidFill>
                            <a:schemeClr val="bg1">
                              <a:lumMod val="85000"/>
                            </a:schemeClr>
                          </a:solidFill>
                          <a:latin typeface="Arial" panose="020B0604020202020204" pitchFamily="34" charset="0"/>
                        </a:rPr>
                        <a:t>계산 후 </a:t>
                      </a:r>
                      <a:r>
                        <a:rPr lang="en-US" altLang="ko-KR" sz="1400" b="0" baseline="0" dirty="0">
                          <a:solidFill>
                            <a:schemeClr val="bg1">
                              <a:lumMod val="85000"/>
                            </a:schemeClr>
                          </a:solidFill>
                          <a:latin typeface="Arial" panose="020B0604020202020204" pitchFamily="34" charset="0"/>
                        </a:rPr>
                        <a:t>push</a:t>
                      </a:r>
                      <a:r>
                        <a:rPr lang="ko-KR" altLang="en-US" sz="1400" b="0" baseline="0" dirty="0">
                          <a:solidFill>
                            <a:schemeClr val="bg1">
                              <a:lumMod val="85000"/>
                            </a:schemeClr>
                          </a:solidFill>
                          <a:latin typeface="Arial" panose="020B0604020202020204" pitchFamily="34" charset="0"/>
                        </a:rPr>
                        <a:t>한다</a:t>
                      </a:r>
                      <a:r>
                        <a:rPr lang="en-US" altLang="ko-KR" sz="1400" b="0" baseline="0" dirty="0">
                          <a:solidFill>
                            <a:schemeClr val="bg1">
                              <a:lumMod val="85000"/>
                            </a:schemeClr>
                          </a:solidFill>
                          <a:latin typeface="Arial" panose="020B0604020202020204" pitchFamily="34" charset="0"/>
                        </a:rPr>
                        <a:t>.</a:t>
                      </a:r>
                      <a:endParaRPr lang="ko-KR" altLang="en-US" sz="14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547713804"/>
                  </a:ext>
                </a:extLst>
              </a:tr>
              <a:tr h="0">
                <a:tc>
                  <a:txBody>
                    <a:bodyPr/>
                    <a:lstStyle/>
                    <a:p>
                      <a:pPr latinLnBrk="1"/>
                      <a:r>
                        <a:rPr lang="en-US" altLang="ko-KR" sz="1400" b="0" baseline="0" dirty="0">
                          <a:solidFill>
                            <a:schemeClr val="bg1">
                              <a:lumMod val="85000"/>
                            </a:schemeClr>
                          </a:solidFill>
                          <a:latin typeface="Arial" panose="020B0604020202020204" pitchFamily="34" charset="0"/>
                        </a:rPr>
                        <a:t>OP_EQUAL</a:t>
                      </a:r>
                      <a:endParaRPr lang="ko-KR" altLang="en-US" sz="14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400" b="0" baseline="0" dirty="0">
                          <a:solidFill>
                            <a:schemeClr val="bg1">
                              <a:lumMod val="85000"/>
                            </a:schemeClr>
                          </a:solidFill>
                          <a:latin typeface="Arial" panose="020B0604020202020204" pitchFamily="34" charset="0"/>
                        </a:rPr>
                        <a:t>135</a:t>
                      </a:r>
                      <a:endParaRPr lang="ko-KR" altLang="en-US" sz="14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400" b="0" baseline="0" dirty="0">
                          <a:solidFill>
                            <a:schemeClr val="bg1">
                              <a:lumMod val="85000"/>
                            </a:schemeClr>
                          </a:solidFill>
                          <a:latin typeface="Arial" panose="020B0604020202020204" pitchFamily="34" charset="0"/>
                        </a:rPr>
                        <a:t>0x87</a:t>
                      </a:r>
                      <a:endParaRPr lang="ko-KR" altLang="en-US" sz="14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400" b="0" baseline="0" dirty="0">
                          <a:solidFill>
                            <a:schemeClr val="bg1">
                              <a:lumMod val="85000"/>
                            </a:schemeClr>
                          </a:solidFill>
                          <a:latin typeface="Arial" panose="020B0604020202020204" pitchFamily="34" charset="0"/>
                        </a:rPr>
                        <a:t>x1 x2</a:t>
                      </a:r>
                      <a:endParaRPr lang="ko-KR" altLang="en-US" sz="14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400" b="0" baseline="0" dirty="0">
                          <a:solidFill>
                            <a:schemeClr val="bg1">
                              <a:lumMod val="85000"/>
                            </a:schemeClr>
                          </a:solidFill>
                          <a:latin typeface="Arial" panose="020B0604020202020204" pitchFamily="34" charset="0"/>
                        </a:rPr>
                        <a:t>True / false</a:t>
                      </a:r>
                      <a:endParaRPr lang="ko-KR" altLang="en-US" sz="14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ko-KR" altLang="en-US" sz="1400" b="0" baseline="0" dirty="0">
                          <a:solidFill>
                            <a:schemeClr val="bg1">
                              <a:lumMod val="85000"/>
                            </a:schemeClr>
                          </a:solidFill>
                          <a:latin typeface="Arial" panose="020B0604020202020204" pitchFamily="34" charset="0"/>
                        </a:rPr>
                        <a:t>두 값이 같으면 </a:t>
                      </a:r>
                      <a:r>
                        <a:rPr lang="en-US" altLang="ko-KR" sz="1400" b="0" baseline="0" dirty="0">
                          <a:solidFill>
                            <a:schemeClr val="bg1">
                              <a:lumMod val="85000"/>
                            </a:schemeClr>
                          </a:solidFill>
                          <a:latin typeface="Arial" panose="020B0604020202020204" pitchFamily="34" charset="0"/>
                        </a:rPr>
                        <a:t>True(1), </a:t>
                      </a:r>
                      <a:r>
                        <a:rPr lang="ko-KR" altLang="en-US" sz="1400" b="0" baseline="0" dirty="0">
                          <a:solidFill>
                            <a:schemeClr val="bg1">
                              <a:lumMod val="85000"/>
                            </a:schemeClr>
                          </a:solidFill>
                          <a:latin typeface="Arial" panose="020B0604020202020204" pitchFamily="34" charset="0"/>
                        </a:rPr>
                        <a:t>아니면 </a:t>
                      </a:r>
                      <a:r>
                        <a:rPr lang="en-US" altLang="ko-KR" sz="1400" b="0" baseline="0" dirty="0">
                          <a:solidFill>
                            <a:schemeClr val="bg1">
                              <a:lumMod val="85000"/>
                            </a:schemeClr>
                          </a:solidFill>
                          <a:latin typeface="Arial" panose="020B0604020202020204" pitchFamily="34" charset="0"/>
                        </a:rPr>
                        <a:t>false(0)</a:t>
                      </a:r>
                      <a:endParaRPr lang="ko-KR" altLang="en-US" sz="14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997802801"/>
                  </a:ext>
                </a:extLst>
              </a:tr>
              <a:tr h="0">
                <a:tc>
                  <a:txBody>
                    <a:bodyPr/>
                    <a:lstStyle/>
                    <a:p>
                      <a:pPr latinLnBrk="1"/>
                      <a:r>
                        <a:rPr lang="en-US" altLang="ko-KR" sz="1400" b="0" baseline="0" dirty="0">
                          <a:solidFill>
                            <a:schemeClr val="bg1">
                              <a:lumMod val="85000"/>
                            </a:schemeClr>
                          </a:solidFill>
                          <a:latin typeface="Arial" panose="020B0604020202020204" pitchFamily="34" charset="0"/>
                        </a:rPr>
                        <a:t>OP_VERIFY</a:t>
                      </a:r>
                      <a:endParaRPr lang="ko-KR" altLang="en-US" sz="14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400" b="0" baseline="0" dirty="0">
                          <a:solidFill>
                            <a:schemeClr val="bg1">
                              <a:lumMod val="85000"/>
                            </a:schemeClr>
                          </a:solidFill>
                          <a:latin typeface="Arial" panose="020B0604020202020204" pitchFamily="34" charset="0"/>
                        </a:rPr>
                        <a:t>105</a:t>
                      </a:r>
                      <a:endParaRPr lang="ko-KR" altLang="en-US" sz="14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400" b="0" baseline="0" dirty="0">
                          <a:solidFill>
                            <a:schemeClr val="bg1">
                              <a:lumMod val="85000"/>
                            </a:schemeClr>
                          </a:solidFill>
                          <a:latin typeface="Arial" panose="020B0604020202020204" pitchFamily="34" charset="0"/>
                        </a:rPr>
                        <a:t>0x69</a:t>
                      </a:r>
                      <a:endParaRPr lang="ko-KR" altLang="en-US" sz="14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400" b="0" baseline="0" dirty="0">
                          <a:solidFill>
                            <a:schemeClr val="bg1">
                              <a:lumMod val="85000"/>
                            </a:schemeClr>
                          </a:solidFill>
                          <a:latin typeface="Arial" panose="020B0604020202020204" pitchFamily="34" charset="0"/>
                        </a:rPr>
                        <a:t>True / false</a:t>
                      </a:r>
                      <a:endParaRPr lang="ko-KR" altLang="en-US" sz="14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400" b="0" baseline="0" dirty="0">
                          <a:solidFill>
                            <a:schemeClr val="bg1">
                              <a:lumMod val="85000"/>
                            </a:schemeClr>
                          </a:solidFill>
                          <a:latin typeface="Arial" panose="020B0604020202020204" pitchFamily="34" charset="0"/>
                        </a:rPr>
                        <a:t>Nothing / fail</a:t>
                      </a:r>
                      <a:endParaRPr lang="ko-KR" altLang="en-US" sz="14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400" b="0" baseline="0" dirty="0">
                          <a:solidFill>
                            <a:schemeClr val="bg1">
                              <a:lumMod val="85000"/>
                            </a:schemeClr>
                          </a:solidFill>
                          <a:latin typeface="Arial" panose="020B0604020202020204" pitchFamily="34" charset="0"/>
                        </a:rPr>
                        <a:t>Top </a:t>
                      </a:r>
                      <a:r>
                        <a:rPr lang="ko-KR" altLang="en-US" sz="1400" b="0" baseline="0" dirty="0">
                          <a:solidFill>
                            <a:schemeClr val="bg1">
                              <a:lumMod val="85000"/>
                            </a:schemeClr>
                          </a:solidFill>
                          <a:latin typeface="Arial" panose="020B0604020202020204" pitchFamily="34" charset="0"/>
                        </a:rPr>
                        <a:t>스택 아이템이 </a:t>
                      </a:r>
                      <a:r>
                        <a:rPr lang="en-US" altLang="ko-KR" sz="1400" b="0" baseline="0" dirty="0">
                          <a:solidFill>
                            <a:schemeClr val="bg1">
                              <a:lumMod val="85000"/>
                            </a:schemeClr>
                          </a:solidFill>
                          <a:latin typeface="Arial" panose="020B0604020202020204" pitchFamily="34" charset="0"/>
                        </a:rPr>
                        <a:t>True(1)</a:t>
                      </a:r>
                      <a:r>
                        <a:rPr lang="ko-KR" altLang="en-US" sz="1400" b="0" baseline="0" dirty="0">
                          <a:solidFill>
                            <a:schemeClr val="bg1">
                              <a:lumMod val="85000"/>
                            </a:schemeClr>
                          </a:solidFill>
                          <a:latin typeface="Arial" panose="020B0604020202020204" pitchFamily="34" charset="0"/>
                        </a:rPr>
                        <a:t>가 아니면 트랜잭션은 </a:t>
                      </a:r>
                      <a:r>
                        <a:rPr lang="ko-KR" altLang="en-US" sz="1400" b="0" baseline="0" dirty="0" err="1">
                          <a:solidFill>
                            <a:schemeClr val="bg1">
                              <a:lumMod val="85000"/>
                            </a:schemeClr>
                          </a:solidFill>
                          <a:latin typeface="Arial" panose="020B0604020202020204" pitchFamily="34" charset="0"/>
                        </a:rPr>
                        <a:t>비유효</a:t>
                      </a:r>
                      <a:r>
                        <a:rPr lang="en-US" altLang="ko-KR" sz="1400" b="0" baseline="0" dirty="0">
                          <a:solidFill>
                            <a:schemeClr val="bg1">
                              <a:lumMod val="85000"/>
                            </a:schemeClr>
                          </a:solidFill>
                          <a:latin typeface="Arial" panose="020B0604020202020204" pitchFamily="34" charset="0"/>
                        </a:rPr>
                        <a:t>(fail)</a:t>
                      </a:r>
                    </a:p>
                    <a:p>
                      <a:pPr latinLnBrk="1"/>
                      <a:r>
                        <a:rPr lang="ko-KR" altLang="en-US" sz="1400" b="0" baseline="0" dirty="0">
                          <a:solidFill>
                            <a:schemeClr val="bg1">
                              <a:lumMod val="85000"/>
                            </a:schemeClr>
                          </a:solidFill>
                          <a:latin typeface="Arial" panose="020B0604020202020204" pitchFamily="34" charset="0"/>
                        </a:rPr>
                        <a:t>탑 스택 아이템은 제거한다</a:t>
                      </a:r>
                      <a:r>
                        <a:rPr lang="en-US" altLang="ko-KR" sz="1400" b="0" baseline="0" dirty="0">
                          <a:solidFill>
                            <a:schemeClr val="bg1">
                              <a:lumMod val="85000"/>
                            </a:schemeClr>
                          </a:solidFill>
                          <a:latin typeface="Arial" panose="020B0604020202020204" pitchFamily="34" charset="0"/>
                        </a:rPr>
                        <a:t>.</a:t>
                      </a:r>
                      <a:endParaRPr lang="ko-KR" altLang="en-US" sz="14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92159722"/>
                  </a:ext>
                </a:extLst>
              </a:tr>
              <a:tr h="0">
                <a:tc>
                  <a:txBody>
                    <a:bodyPr/>
                    <a:lstStyle/>
                    <a:p>
                      <a:pPr latinLnBrk="1"/>
                      <a:r>
                        <a:rPr lang="en-US" altLang="ko-KR" sz="1400" b="0" baseline="0" dirty="0">
                          <a:solidFill>
                            <a:schemeClr val="bg1">
                              <a:lumMod val="85000"/>
                            </a:schemeClr>
                          </a:solidFill>
                          <a:latin typeface="Arial" panose="020B0604020202020204" pitchFamily="34" charset="0"/>
                        </a:rPr>
                        <a:t>OP_EQUALVERIFY</a:t>
                      </a:r>
                      <a:endParaRPr lang="ko-KR" altLang="en-US" sz="14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400" b="0" baseline="0" dirty="0">
                          <a:solidFill>
                            <a:schemeClr val="bg1">
                              <a:lumMod val="85000"/>
                            </a:schemeClr>
                          </a:solidFill>
                          <a:latin typeface="Arial" panose="020B0604020202020204" pitchFamily="34" charset="0"/>
                        </a:rPr>
                        <a:t>136</a:t>
                      </a:r>
                      <a:endParaRPr lang="ko-KR" altLang="en-US" sz="14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400" b="0" baseline="0" dirty="0">
                          <a:solidFill>
                            <a:schemeClr val="bg1">
                              <a:lumMod val="85000"/>
                            </a:schemeClr>
                          </a:solidFill>
                          <a:latin typeface="Arial" panose="020B0604020202020204" pitchFamily="34" charset="0"/>
                        </a:rPr>
                        <a:t>0x88</a:t>
                      </a:r>
                      <a:endParaRPr lang="ko-KR" altLang="en-US" sz="14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400" b="0" baseline="0" dirty="0">
                          <a:solidFill>
                            <a:schemeClr val="bg1">
                              <a:lumMod val="85000"/>
                            </a:schemeClr>
                          </a:solidFill>
                          <a:latin typeface="Arial" panose="020B0604020202020204" pitchFamily="34" charset="0"/>
                        </a:rPr>
                        <a:t>x1 x2</a:t>
                      </a:r>
                      <a:endParaRPr lang="ko-KR" altLang="en-US" sz="14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400" b="0" baseline="0" dirty="0">
                          <a:solidFill>
                            <a:schemeClr val="bg1">
                              <a:lumMod val="85000"/>
                            </a:schemeClr>
                          </a:solidFill>
                          <a:latin typeface="Arial" panose="020B0604020202020204" pitchFamily="34" charset="0"/>
                        </a:rPr>
                        <a:t>Nothing / fail</a:t>
                      </a:r>
                      <a:endParaRPr lang="ko-KR" altLang="en-US" sz="14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400" b="0" baseline="0" dirty="0">
                          <a:solidFill>
                            <a:schemeClr val="bg1">
                              <a:lumMod val="85000"/>
                            </a:schemeClr>
                          </a:solidFill>
                          <a:latin typeface="Arial" panose="020B0604020202020204" pitchFamily="34" charset="0"/>
                        </a:rPr>
                        <a:t>OP_EQUAL, OP_VERIFY</a:t>
                      </a:r>
                      <a:r>
                        <a:rPr lang="ko-KR" altLang="en-US" sz="1400" b="0" baseline="0" dirty="0">
                          <a:solidFill>
                            <a:schemeClr val="bg1">
                              <a:lumMod val="85000"/>
                            </a:schemeClr>
                          </a:solidFill>
                          <a:latin typeface="Arial" panose="020B0604020202020204" pitchFamily="34" charset="0"/>
                        </a:rPr>
                        <a:t>를 순서대로 실행</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4253555139"/>
                  </a:ext>
                </a:extLst>
              </a:tr>
              <a:tr h="0">
                <a:tc>
                  <a:txBody>
                    <a:bodyPr/>
                    <a:lstStyle/>
                    <a:p>
                      <a:pPr latinLnBrk="1"/>
                      <a:r>
                        <a:rPr lang="en-US" altLang="ko-KR" sz="1400" b="0" baseline="0" dirty="0">
                          <a:solidFill>
                            <a:schemeClr val="bg1">
                              <a:lumMod val="85000"/>
                            </a:schemeClr>
                          </a:solidFill>
                          <a:latin typeface="Arial" panose="020B0604020202020204" pitchFamily="34" charset="0"/>
                        </a:rPr>
                        <a:t>OP_CHECKSIG</a:t>
                      </a:r>
                      <a:endParaRPr lang="ko-KR" altLang="en-US" sz="14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400" b="0" baseline="0" dirty="0">
                          <a:solidFill>
                            <a:schemeClr val="bg1">
                              <a:lumMod val="85000"/>
                            </a:schemeClr>
                          </a:solidFill>
                          <a:latin typeface="Arial" panose="020B0604020202020204" pitchFamily="34" charset="0"/>
                        </a:rPr>
                        <a:t>172</a:t>
                      </a:r>
                      <a:endParaRPr lang="ko-KR" altLang="en-US" sz="14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400" b="0" baseline="0" dirty="0">
                          <a:solidFill>
                            <a:schemeClr val="bg1">
                              <a:lumMod val="85000"/>
                            </a:schemeClr>
                          </a:solidFill>
                          <a:latin typeface="Arial" panose="020B0604020202020204" pitchFamily="34" charset="0"/>
                        </a:rPr>
                        <a:t>0xac</a:t>
                      </a:r>
                      <a:endParaRPr lang="ko-KR" altLang="en-US" sz="14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400" b="0" baseline="0" dirty="0">
                          <a:solidFill>
                            <a:schemeClr val="bg1">
                              <a:lumMod val="85000"/>
                            </a:schemeClr>
                          </a:solidFill>
                          <a:latin typeface="Arial" panose="020B0604020202020204" pitchFamily="34" charset="0"/>
                        </a:rPr>
                        <a:t>sig </a:t>
                      </a:r>
                      <a:r>
                        <a:rPr lang="en-US" altLang="ko-KR" sz="1400" b="0" baseline="0" dirty="0" err="1">
                          <a:solidFill>
                            <a:schemeClr val="bg1">
                              <a:lumMod val="85000"/>
                            </a:schemeClr>
                          </a:solidFill>
                          <a:latin typeface="Arial" panose="020B0604020202020204" pitchFamily="34" charset="0"/>
                        </a:rPr>
                        <a:t>pubkey</a:t>
                      </a:r>
                      <a:endParaRPr lang="ko-KR" altLang="en-US" sz="14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400" b="0" baseline="0" dirty="0">
                          <a:solidFill>
                            <a:schemeClr val="bg1">
                              <a:lumMod val="85000"/>
                            </a:schemeClr>
                          </a:solidFill>
                          <a:latin typeface="Arial" panose="020B0604020202020204" pitchFamily="34" charset="0"/>
                        </a:rPr>
                        <a:t>True / false</a:t>
                      </a:r>
                      <a:endParaRPr lang="ko-KR" altLang="en-US" sz="14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400" b="0" baseline="0" dirty="0">
                          <a:solidFill>
                            <a:schemeClr val="bg1">
                              <a:lumMod val="85000"/>
                            </a:schemeClr>
                          </a:solidFill>
                          <a:latin typeface="Arial" panose="020B0604020202020204" pitchFamily="34" charset="0"/>
                        </a:rPr>
                        <a:t>sig</a:t>
                      </a:r>
                      <a:r>
                        <a:rPr lang="ko-KR" altLang="en-US" sz="1400" b="0" baseline="0" dirty="0">
                          <a:solidFill>
                            <a:schemeClr val="bg1">
                              <a:lumMod val="85000"/>
                            </a:schemeClr>
                          </a:solidFill>
                          <a:latin typeface="Arial" panose="020B0604020202020204" pitchFamily="34" charset="0"/>
                        </a:rPr>
                        <a:t>가 </a:t>
                      </a:r>
                      <a:r>
                        <a:rPr lang="en-US" altLang="ko-KR" sz="1400" b="0" baseline="0" dirty="0">
                          <a:solidFill>
                            <a:schemeClr val="bg1">
                              <a:lumMod val="85000"/>
                            </a:schemeClr>
                          </a:solidFill>
                          <a:latin typeface="Arial" panose="020B0604020202020204" pitchFamily="34" charset="0"/>
                        </a:rPr>
                        <a:t>Tx</a:t>
                      </a:r>
                      <a:r>
                        <a:rPr lang="ko-KR" altLang="en-US" sz="1400" b="0" baseline="0" dirty="0">
                          <a:solidFill>
                            <a:schemeClr val="bg1">
                              <a:lumMod val="85000"/>
                            </a:schemeClr>
                          </a:solidFill>
                          <a:latin typeface="Arial" panose="020B0604020202020204" pitchFamily="34" charset="0"/>
                        </a:rPr>
                        <a:t>의 </a:t>
                      </a:r>
                      <a:r>
                        <a:rPr lang="en-US" altLang="ko-KR" sz="1400" b="0" baseline="0" dirty="0">
                          <a:solidFill>
                            <a:schemeClr val="bg1">
                              <a:lumMod val="85000"/>
                            </a:schemeClr>
                          </a:solidFill>
                          <a:latin typeface="Arial" panose="020B0604020202020204" pitchFamily="34" charset="0"/>
                        </a:rPr>
                        <a:t>hash</a:t>
                      </a:r>
                      <a:r>
                        <a:rPr lang="ko-KR" altLang="en-US" sz="1400" b="0" baseline="0" dirty="0">
                          <a:solidFill>
                            <a:schemeClr val="bg1">
                              <a:lumMod val="85000"/>
                            </a:schemeClr>
                          </a:solidFill>
                          <a:latin typeface="Arial" panose="020B0604020202020204" pitchFamily="34" charset="0"/>
                        </a:rPr>
                        <a:t>와 </a:t>
                      </a:r>
                      <a:r>
                        <a:rPr lang="en-US" altLang="ko-KR" sz="1400" b="0" baseline="0" dirty="0" err="1">
                          <a:solidFill>
                            <a:schemeClr val="bg1">
                              <a:lumMod val="85000"/>
                            </a:schemeClr>
                          </a:solidFill>
                          <a:latin typeface="Arial" panose="020B0604020202020204" pitchFamily="34" charset="0"/>
                        </a:rPr>
                        <a:t>pubkey</a:t>
                      </a:r>
                      <a:r>
                        <a:rPr lang="ko-KR" altLang="en-US" sz="1400" b="0" baseline="0" dirty="0">
                          <a:solidFill>
                            <a:schemeClr val="bg1">
                              <a:lumMod val="85000"/>
                            </a:schemeClr>
                          </a:solidFill>
                          <a:latin typeface="Arial" panose="020B0604020202020204" pitchFamily="34" charset="0"/>
                        </a:rPr>
                        <a:t>에 유효하면 </a:t>
                      </a:r>
                      <a:r>
                        <a:rPr lang="en-US" altLang="ko-KR" sz="1400" b="0" baseline="0" dirty="0">
                          <a:solidFill>
                            <a:schemeClr val="bg1">
                              <a:lumMod val="85000"/>
                            </a:schemeClr>
                          </a:solidFill>
                          <a:latin typeface="Arial" panose="020B0604020202020204" pitchFamily="34" charset="0"/>
                        </a:rPr>
                        <a:t>True(1), </a:t>
                      </a:r>
                      <a:r>
                        <a:rPr lang="ko-KR" altLang="en-US" sz="1400" b="0" baseline="0" dirty="0">
                          <a:solidFill>
                            <a:schemeClr val="bg1">
                              <a:lumMod val="85000"/>
                            </a:schemeClr>
                          </a:solidFill>
                          <a:latin typeface="Arial" panose="020B0604020202020204" pitchFamily="34" charset="0"/>
                        </a:rPr>
                        <a:t>아니면 </a:t>
                      </a:r>
                      <a:r>
                        <a:rPr lang="en-US" altLang="ko-KR" sz="1400" b="0" baseline="0" dirty="0">
                          <a:solidFill>
                            <a:schemeClr val="bg1">
                              <a:lumMod val="85000"/>
                            </a:schemeClr>
                          </a:solidFill>
                          <a:latin typeface="Arial" panose="020B0604020202020204" pitchFamily="34" charset="0"/>
                        </a:rPr>
                        <a:t>false(0)</a:t>
                      </a:r>
                      <a:endParaRPr lang="ko-KR" altLang="en-US" sz="14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390680300"/>
                  </a:ext>
                </a:extLst>
              </a:tr>
            </a:tbl>
          </a:graphicData>
        </a:graphic>
      </p:graphicFrame>
      <p:sp>
        <p:nvSpPr>
          <p:cNvPr id="46" name="TextBox 45">
            <a:extLst>
              <a:ext uri="{FF2B5EF4-FFF2-40B4-BE49-F238E27FC236}">
                <a16:creationId xmlns:a16="http://schemas.microsoft.com/office/drawing/2014/main" id="{E68C349B-30BA-4AA6-9A32-F77B226C2B66}"/>
              </a:ext>
            </a:extLst>
          </p:cNvPr>
          <p:cNvSpPr txBox="1"/>
          <p:nvPr/>
        </p:nvSpPr>
        <p:spPr>
          <a:xfrm>
            <a:off x="241300" y="2257887"/>
            <a:ext cx="6096000" cy="369332"/>
          </a:xfrm>
          <a:prstGeom prst="rect">
            <a:avLst/>
          </a:prstGeom>
          <a:noFill/>
        </p:spPr>
        <p:txBody>
          <a:bodyPr wrap="square" lIns="0">
            <a:spAutoFit/>
          </a:bodyPr>
          <a:lstStyle/>
          <a:p>
            <a:r>
              <a:rPr lang="en-US" altLang="ko-KR" dirty="0">
                <a:solidFill>
                  <a:schemeClr val="bg1">
                    <a:lumMod val="85000"/>
                  </a:schemeClr>
                </a:solidFill>
                <a:latin typeface="Arail"/>
              </a:rPr>
              <a:t>Bitcoin Script </a:t>
            </a:r>
            <a:r>
              <a:rPr lang="en-US" altLang="ko-KR" sz="1400" dirty="0">
                <a:solidFill>
                  <a:schemeClr val="bg1">
                    <a:lumMod val="85000"/>
                  </a:schemeClr>
                </a:solidFill>
                <a:latin typeface="Arail"/>
              </a:rPr>
              <a:t>(</a:t>
            </a:r>
            <a:r>
              <a:rPr lang="ko-KR" altLang="en-US" sz="1400" dirty="0">
                <a:solidFill>
                  <a:schemeClr val="bg1">
                    <a:lumMod val="85000"/>
                  </a:schemeClr>
                </a:solidFill>
                <a:latin typeface="Arail"/>
                <a:hlinkClick r:id="rId3"/>
              </a:rPr>
              <a:t>https://en.bitcoin.it/wiki/Script</a:t>
            </a:r>
            <a:r>
              <a:rPr lang="en-US" altLang="ko-KR" sz="1400" dirty="0">
                <a:solidFill>
                  <a:schemeClr val="bg1">
                    <a:lumMod val="85000"/>
                  </a:schemeClr>
                </a:solidFill>
                <a:latin typeface="Arail"/>
              </a:rPr>
              <a:t>)</a:t>
            </a:r>
            <a:endParaRPr lang="ko-KR" altLang="en-US" sz="1400" dirty="0">
              <a:solidFill>
                <a:schemeClr val="bg1">
                  <a:lumMod val="85000"/>
                </a:schemeClr>
              </a:solidFill>
              <a:latin typeface="Arail"/>
            </a:endParaRPr>
          </a:p>
        </p:txBody>
      </p:sp>
    </p:spTree>
    <p:extLst>
      <p:ext uri="{BB962C8B-B14F-4D97-AF65-F5344CB8AC3E}">
        <p14:creationId xmlns:p14="http://schemas.microsoft.com/office/powerpoint/2010/main" val="38700397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B9C99479-F52F-48C5-B6F0-73A4671635DD}"/>
              </a:ext>
            </a:extLst>
          </p:cNvPr>
          <p:cNvSpPr>
            <a:spLocks noGrp="1"/>
          </p:cNvSpPr>
          <p:nvPr>
            <p:ph idx="1"/>
          </p:nvPr>
        </p:nvSpPr>
        <p:spPr>
          <a:xfrm>
            <a:off x="241299" y="674860"/>
            <a:ext cx="11683999" cy="2040839"/>
          </a:xfrm>
        </p:spPr>
        <p:txBody>
          <a:bodyPr/>
          <a:lstStyle/>
          <a:p>
            <a:pPr indent="0">
              <a:buNone/>
            </a:pPr>
            <a:r>
              <a:rPr lang="ko-KR" altLang="en-US" b="1" dirty="0"/>
              <a:t>암호화 해시 함수</a:t>
            </a:r>
            <a:r>
              <a:rPr lang="en-US" altLang="ko-KR" b="1" dirty="0"/>
              <a:t>(Cryptographic Hash Function)</a:t>
            </a:r>
          </a:p>
          <a:p>
            <a:pPr indent="0">
              <a:buNone/>
            </a:pPr>
            <a:r>
              <a:rPr lang="ko-KR" altLang="en-US" sz="1600" dirty="0"/>
              <a:t>해시 함수의 일종으로</a:t>
            </a:r>
            <a:r>
              <a:rPr lang="en-US" altLang="ko-KR" sz="1600" dirty="0"/>
              <a:t>, </a:t>
            </a:r>
            <a:r>
              <a:rPr lang="ko-KR" altLang="en-US" sz="1600" dirty="0"/>
              <a:t>해시 </a:t>
            </a:r>
            <a:r>
              <a:rPr lang="ko-KR" altLang="en-US" sz="1600" dirty="0" err="1"/>
              <a:t>값으로부터</a:t>
            </a:r>
            <a:r>
              <a:rPr lang="ko-KR" altLang="en-US" sz="1600" dirty="0"/>
              <a:t> 원래의 입력 값과의 관계를 찾기 어려운 성질을 가지는 해시 함수</a:t>
            </a:r>
            <a:endParaRPr lang="en-US" altLang="ko-KR" sz="1600" dirty="0"/>
          </a:p>
          <a:p>
            <a:pPr marL="285750"/>
            <a:r>
              <a:rPr lang="ko-KR" altLang="en-US" sz="1400" dirty="0"/>
              <a:t>역상 저항성</a:t>
            </a:r>
            <a:r>
              <a:rPr lang="en-US" altLang="ko-KR" sz="1400" dirty="0"/>
              <a:t>(preimage resistance): </a:t>
            </a:r>
            <a:r>
              <a:rPr lang="ko-KR" altLang="en-US" sz="1400" dirty="0"/>
              <a:t>주어진 해시 값에 대해</a:t>
            </a:r>
            <a:r>
              <a:rPr lang="en-US" altLang="ko-KR" sz="1400" dirty="0"/>
              <a:t>, </a:t>
            </a:r>
            <a:r>
              <a:rPr lang="ko-KR" altLang="en-US" sz="1400" dirty="0"/>
              <a:t>그 해시 값을 생성하는 입력 값을 찾는 것이 계산상 어렵다</a:t>
            </a:r>
            <a:r>
              <a:rPr lang="en-US" altLang="ko-KR" sz="1400" dirty="0"/>
              <a:t>.</a:t>
            </a:r>
          </a:p>
          <a:p>
            <a:pPr marL="285750"/>
            <a:r>
              <a:rPr lang="ko-KR" altLang="en-US" sz="1400" dirty="0"/>
              <a:t>제 </a:t>
            </a:r>
            <a:r>
              <a:rPr lang="en-US" altLang="ko-KR" sz="1400" dirty="0"/>
              <a:t>2 </a:t>
            </a:r>
            <a:r>
              <a:rPr lang="ko-KR" altLang="en-US" sz="1400" dirty="0"/>
              <a:t>역상 저항성</a:t>
            </a:r>
            <a:r>
              <a:rPr lang="en-US" altLang="ko-KR" sz="1400" dirty="0"/>
              <a:t>(second preimage resistance): </a:t>
            </a:r>
            <a:r>
              <a:rPr lang="ko-KR" altLang="en-US" sz="1400" dirty="0"/>
              <a:t>입력 값에 대해</a:t>
            </a:r>
            <a:r>
              <a:rPr lang="en-US" altLang="ko-KR" sz="1400" dirty="0"/>
              <a:t>, </a:t>
            </a:r>
            <a:r>
              <a:rPr lang="ko-KR" altLang="en-US" sz="1400" dirty="0"/>
              <a:t>그 입력의 해시 값을 바꾸지 않으면서 입력을 변경하는 것이 계산상 어렵다</a:t>
            </a:r>
            <a:r>
              <a:rPr lang="en-US" altLang="ko-KR" sz="1400" dirty="0"/>
              <a:t>. </a:t>
            </a:r>
          </a:p>
          <a:p>
            <a:pPr marL="285750"/>
            <a:r>
              <a:rPr lang="ko-KR" altLang="en-US" sz="1400" dirty="0"/>
              <a:t>충돌 저항성</a:t>
            </a:r>
            <a:r>
              <a:rPr lang="en-US" altLang="ko-KR" sz="1400" dirty="0"/>
              <a:t>(collision resistance): </a:t>
            </a:r>
            <a:r>
              <a:rPr lang="ko-KR" altLang="en-US" sz="1400" dirty="0"/>
              <a:t>해시 충돌에 대해 안전해야 한다</a:t>
            </a:r>
            <a:r>
              <a:rPr lang="en-US" altLang="ko-KR" sz="1400" dirty="0"/>
              <a:t>. </a:t>
            </a:r>
            <a:r>
              <a:rPr lang="ko-KR" altLang="en-US" sz="1400" dirty="0"/>
              <a:t>같은 해시 값을 생성하는 두 개의 입력 값을 찾는 것이 계산상 어려워야 한다</a:t>
            </a:r>
            <a:r>
              <a:rPr lang="en-US" altLang="ko-KR" sz="1400" dirty="0"/>
              <a:t>.</a:t>
            </a:r>
          </a:p>
        </p:txBody>
      </p:sp>
      <p:sp>
        <p:nvSpPr>
          <p:cNvPr id="3" name="제목 2">
            <a:extLst>
              <a:ext uri="{FF2B5EF4-FFF2-40B4-BE49-F238E27FC236}">
                <a16:creationId xmlns:a16="http://schemas.microsoft.com/office/drawing/2014/main" id="{675C6E76-9AC2-448B-933F-714403A76811}"/>
              </a:ext>
            </a:extLst>
          </p:cNvPr>
          <p:cNvSpPr>
            <a:spLocks noGrp="1"/>
          </p:cNvSpPr>
          <p:nvPr>
            <p:ph type="title"/>
          </p:nvPr>
        </p:nvSpPr>
        <p:spPr/>
        <p:txBody>
          <a:bodyPr/>
          <a:lstStyle/>
          <a:p>
            <a:r>
              <a:rPr lang="ko-KR" altLang="en-US" dirty="0"/>
              <a:t>해시</a:t>
            </a:r>
            <a:r>
              <a:rPr lang="en-US" altLang="ko-KR" dirty="0"/>
              <a:t>(Hash) </a:t>
            </a:r>
            <a:r>
              <a:rPr lang="ko-KR" altLang="en-US" dirty="0"/>
              <a:t>함수</a:t>
            </a:r>
          </a:p>
        </p:txBody>
      </p:sp>
      <p:sp>
        <p:nvSpPr>
          <p:cNvPr id="4" name="TextBox 3">
            <a:extLst>
              <a:ext uri="{FF2B5EF4-FFF2-40B4-BE49-F238E27FC236}">
                <a16:creationId xmlns:a16="http://schemas.microsoft.com/office/drawing/2014/main" id="{F748B551-87E1-4040-AF9D-CCEE3AEFB46F}"/>
              </a:ext>
            </a:extLst>
          </p:cNvPr>
          <p:cNvSpPr txBox="1"/>
          <p:nvPr/>
        </p:nvSpPr>
        <p:spPr>
          <a:xfrm>
            <a:off x="4193178" y="3240274"/>
            <a:ext cx="2856872" cy="369332"/>
          </a:xfrm>
          <a:prstGeom prst="rect">
            <a:avLst/>
          </a:prstGeom>
          <a:noFill/>
        </p:spPr>
        <p:txBody>
          <a:bodyPr wrap="none" rtlCol="0">
            <a:spAutoFit/>
          </a:bodyPr>
          <a:lstStyle/>
          <a:p>
            <a:r>
              <a:rPr lang="en-US" altLang="ko-KR" b="1" dirty="0">
                <a:solidFill>
                  <a:schemeClr val="bg1">
                    <a:lumMod val="85000"/>
                  </a:schemeClr>
                </a:solidFill>
              </a:rPr>
              <a:t>Hash(message) = digest</a:t>
            </a:r>
            <a:endParaRPr lang="ko-KR" altLang="en-US" b="1" dirty="0">
              <a:solidFill>
                <a:schemeClr val="bg1">
                  <a:lumMod val="85000"/>
                </a:schemeClr>
              </a:solidFill>
            </a:endParaRPr>
          </a:p>
        </p:txBody>
      </p:sp>
      <p:grpSp>
        <p:nvGrpSpPr>
          <p:cNvPr id="14" name="그룹 13">
            <a:extLst>
              <a:ext uri="{FF2B5EF4-FFF2-40B4-BE49-F238E27FC236}">
                <a16:creationId xmlns:a16="http://schemas.microsoft.com/office/drawing/2014/main" id="{63228F9E-4E05-4368-8F22-EE715AB4E89F}"/>
              </a:ext>
            </a:extLst>
          </p:cNvPr>
          <p:cNvGrpSpPr/>
          <p:nvPr/>
        </p:nvGrpSpPr>
        <p:grpSpPr>
          <a:xfrm>
            <a:off x="1023400" y="4294694"/>
            <a:ext cx="1723549" cy="743049"/>
            <a:chOff x="1023400" y="4294694"/>
            <a:chExt cx="1723549" cy="743049"/>
          </a:xfrm>
        </p:grpSpPr>
        <p:sp>
          <p:nvSpPr>
            <p:cNvPr id="5" name="TextBox 4">
              <a:extLst>
                <a:ext uri="{FF2B5EF4-FFF2-40B4-BE49-F238E27FC236}">
                  <a16:creationId xmlns:a16="http://schemas.microsoft.com/office/drawing/2014/main" id="{292AE8EB-CC21-4750-91A5-7A8002FAD872}"/>
                </a:ext>
              </a:extLst>
            </p:cNvPr>
            <p:cNvSpPr txBox="1"/>
            <p:nvPr/>
          </p:nvSpPr>
          <p:spPr>
            <a:xfrm>
              <a:off x="1243814" y="4294694"/>
              <a:ext cx="1282723" cy="338554"/>
            </a:xfrm>
            <a:prstGeom prst="rect">
              <a:avLst/>
            </a:prstGeom>
            <a:noFill/>
          </p:spPr>
          <p:txBody>
            <a:bodyPr wrap="none" rtlCol="0">
              <a:spAutoFit/>
            </a:bodyPr>
            <a:lstStyle/>
            <a:p>
              <a:pPr algn="ctr"/>
              <a:r>
                <a:rPr lang="ko-KR" altLang="en-US" sz="1600" b="1" dirty="0">
                  <a:solidFill>
                    <a:schemeClr val="bg1">
                      <a:lumMod val="85000"/>
                    </a:schemeClr>
                  </a:solidFill>
                </a:rPr>
                <a:t>역상 저항성</a:t>
              </a:r>
            </a:p>
          </p:txBody>
        </p:sp>
        <p:sp>
          <p:nvSpPr>
            <p:cNvPr id="8" name="TextBox 7">
              <a:extLst>
                <a:ext uri="{FF2B5EF4-FFF2-40B4-BE49-F238E27FC236}">
                  <a16:creationId xmlns:a16="http://schemas.microsoft.com/office/drawing/2014/main" id="{DE1AAD0B-2847-4663-9055-BCD5EF031A93}"/>
                </a:ext>
              </a:extLst>
            </p:cNvPr>
            <p:cNvSpPr txBox="1"/>
            <p:nvPr/>
          </p:nvSpPr>
          <p:spPr>
            <a:xfrm>
              <a:off x="1023400" y="4699189"/>
              <a:ext cx="1723549" cy="338554"/>
            </a:xfrm>
            <a:prstGeom prst="rect">
              <a:avLst/>
            </a:prstGeom>
            <a:noFill/>
          </p:spPr>
          <p:txBody>
            <a:bodyPr wrap="none" rtlCol="0">
              <a:spAutoFit/>
            </a:bodyPr>
            <a:lstStyle/>
            <a:p>
              <a:pPr algn="ctr"/>
              <a:r>
                <a:rPr lang="en-US" altLang="ko-KR" sz="1600" dirty="0">
                  <a:solidFill>
                    <a:schemeClr val="bg1">
                      <a:lumMod val="85000"/>
                    </a:schemeClr>
                  </a:solidFill>
                </a:rPr>
                <a:t>Hash(</a:t>
              </a:r>
              <a:r>
                <a:rPr lang="en-US" altLang="ko-KR" sz="1600" dirty="0">
                  <a:solidFill>
                    <a:srgbClr val="EF296B"/>
                  </a:solidFill>
                </a:rPr>
                <a:t>?</a:t>
              </a:r>
              <a:r>
                <a:rPr lang="en-US" altLang="ko-KR" sz="1600" dirty="0">
                  <a:solidFill>
                    <a:schemeClr val="bg1">
                      <a:lumMod val="85000"/>
                    </a:schemeClr>
                  </a:solidFill>
                </a:rPr>
                <a:t>) = digest</a:t>
              </a:r>
            </a:p>
          </p:txBody>
        </p:sp>
      </p:grpSp>
      <p:grpSp>
        <p:nvGrpSpPr>
          <p:cNvPr id="13" name="그룹 12">
            <a:extLst>
              <a:ext uri="{FF2B5EF4-FFF2-40B4-BE49-F238E27FC236}">
                <a16:creationId xmlns:a16="http://schemas.microsoft.com/office/drawing/2014/main" id="{33AA0B40-E768-4B35-9AD4-6CE4FD3503F7}"/>
              </a:ext>
            </a:extLst>
          </p:cNvPr>
          <p:cNvGrpSpPr/>
          <p:nvPr/>
        </p:nvGrpSpPr>
        <p:grpSpPr>
          <a:xfrm>
            <a:off x="4367993" y="4294694"/>
            <a:ext cx="2444900" cy="1051530"/>
            <a:chOff x="4367993" y="4294694"/>
            <a:chExt cx="2444900" cy="1051530"/>
          </a:xfrm>
        </p:grpSpPr>
        <p:sp>
          <p:nvSpPr>
            <p:cNvPr id="6" name="TextBox 5">
              <a:extLst>
                <a:ext uri="{FF2B5EF4-FFF2-40B4-BE49-F238E27FC236}">
                  <a16:creationId xmlns:a16="http://schemas.microsoft.com/office/drawing/2014/main" id="{113DD36E-C1AB-429E-9AB3-4CEA2CC625B6}"/>
                </a:ext>
              </a:extLst>
            </p:cNvPr>
            <p:cNvSpPr txBox="1"/>
            <p:nvPr/>
          </p:nvSpPr>
          <p:spPr>
            <a:xfrm>
              <a:off x="4711837" y="4294694"/>
              <a:ext cx="1750800" cy="338554"/>
            </a:xfrm>
            <a:prstGeom prst="rect">
              <a:avLst/>
            </a:prstGeom>
            <a:noFill/>
          </p:spPr>
          <p:txBody>
            <a:bodyPr wrap="none" rtlCol="0">
              <a:spAutoFit/>
            </a:bodyPr>
            <a:lstStyle/>
            <a:p>
              <a:pPr algn="ctr"/>
              <a:r>
                <a:rPr lang="ko-KR" altLang="en-US" sz="1600" b="1" dirty="0">
                  <a:solidFill>
                    <a:schemeClr val="bg1">
                      <a:lumMod val="85000"/>
                    </a:schemeClr>
                  </a:solidFill>
                </a:rPr>
                <a:t>제 </a:t>
              </a:r>
              <a:r>
                <a:rPr lang="en-US" altLang="ko-KR" sz="1600" b="1" dirty="0">
                  <a:solidFill>
                    <a:schemeClr val="bg1">
                      <a:lumMod val="85000"/>
                    </a:schemeClr>
                  </a:solidFill>
                </a:rPr>
                <a:t>2 </a:t>
              </a:r>
              <a:r>
                <a:rPr lang="ko-KR" altLang="en-US" sz="1600" b="1" dirty="0">
                  <a:solidFill>
                    <a:schemeClr val="bg1">
                      <a:lumMod val="85000"/>
                    </a:schemeClr>
                  </a:solidFill>
                </a:rPr>
                <a:t>역상 저항성</a:t>
              </a:r>
            </a:p>
          </p:txBody>
        </p:sp>
        <p:sp>
          <p:nvSpPr>
            <p:cNvPr id="9" name="TextBox 8">
              <a:extLst>
                <a:ext uri="{FF2B5EF4-FFF2-40B4-BE49-F238E27FC236}">
                  <a16:creationId xmlns:a16="http://schemas.microsoft.com/office/drawing/2014/main" id="{91E91D0D-6DB7-4E9D-83AC-D5009E92EB37}"/>
                </a:ext>
              </a:extLst>
            </p:cNvPr>
            <p:cNvSpPr txBox="1"/>
            <p:nvPr/>
          </p:nvSpPr>
          <p:spPr>
            <a:xfrm>
              <a:off x="4367993" y="4761449"/>
              <a:ext cx="2444900" cy="584775"/>
            </a:xfrm>
            <a:prstGeom prst="rect">
              <a:avLst/>
            </a:prstGeom>
            <a:noFill/>
          </p:spPr>
          <p:txBody>
            <a:bodyPr wrap="none" rtlCol="0">
              <a:spAutoFit/>
            </a:bodyPr>
            <a:lstStyle/>
            <a:p>
              <a:pPr algn="ctr"/>
              <a:r>
                <a:rPr lang="en-US" altLang="ko-KR" sz="1600" dirty="0">
                  <a:solidFill>
                    <a:schemeClr val="bg1">
                      <a:lumMod val="85000"/>
                    </a:schemeClr>
                  </a:solidFill>
                </a:rPr>
                <a:t>Hash(message) = digest</a:t>
              </a:r>
            </a:p>
            <a:p>
              <a:pPr algn="ctr"/>
              <a:r>
                <a:rPr lang="en-US" altLang="ko-KR" sz="1600" dirty="0">
                  <a:solidFill>
                    <a:schemeClr val="bg1">
                      <a:lumMod val="85000"/>
                    </a:schemeClr>
                  </a:solidFill>
                </a:rPr>
                <a:t>Hash(</a:t>
              </a:r>
              <a:r>
                <a:rPr lang="en-US" altLang="ko-KR" sz="1600" dirty="0">
                  <a:solidFill>
                    <a:srgbClr val="EF296B"/>
                  </a:solidFill>
                </a:rPr>
                <a:t>?</a:t>
              </a:r>
              <a:r>
                <a:rPr lang="en-US" altLang="ko-KR" sz="1600" dirty="0">
                  <a:solidFill>
                    <a:schemeClr val="bg1">
                      <a:lumMod val="85000"/>
                    </a:schemeClr>
                  </a:solidFill>
                </a:rPr>
                <a:t>)           = digest</a:t>
              </a:r>
            </a:p>
          </p:txBody>
        </p:sp>
      </p:grpSp>
      <p:sp>
        <p:nvSpPr>
          <p:cNvPr id="10" name="TextBox 9">
            <a:extLst>
              <a:ext uri="{FF2B5EF4-FFF2-40B4-BE49-F238E27FC236}">
                <a16:creationId xmlns:a16="http://schemas.microsoft.com/office/drawing/2014/main" id="{A6B09EF1-4AEF-4D2C-AEE8-296A7A24D2E7}"/>
              </a:ext>
            </a:extLst>
          </p:cNvPr>
          <p:cNvSpPr txBox="1"/>
          <p:nvPr/>
        </p:nvSpPr>
        <p:spPr>
          <a:xfrm>
            <a:off x="4355292" y="5228204"/>
            <a:ext cx="184731" cy="338554"/>
          </a:xfrm>
          <a:prstGeom prst="rect">
            <a:avLst/>
          </a:prstGeom>
          <a:noFill/>
        </p:spPr>
        <p:txBody>
          <a:bodyPr wrap="none" rtlCol="0">
            <a:spAutoFit/>
          </a:bodyPr>
          <a:lstStyle/>
          <a:p>
            <a:endParaRPr lang="ko-KR" altLang="en-US" sz="1600" dirty="0">
              <a:solidFill>
                <a:schemeClr val="bg1">
                  <a:lumMod val="85000"/>
                </a:schemeClr>
              </a:solidFill>
            </a:endParaRPr>
          </a:p>
        </p:txBody>
      </p:sp>
      <p:grpSp>
        <p:nvGrpSpPr>
          <p:cNvPr id="12" name="그룹 11">
            <a:extLst>
              <a:ext uri="{FF2B5EF4-FFF2-40B4-BE49-F238E27FC236}">
                <a16:creationId xmlns:a16="http://schemas.microsoft.com/office/drawing/2014/main" id="{DB2B94F1-8582-4816-8CEB-C8830FE6D84A}"/>
              </a:ext>
            </a:extLst>
          </p:cNvPr>
          <p:cNvGrpSpPr/>
          <p:nvPr/>
        </p:nvGrpSpPr>
        <p:grpSpPr>
          <a:xfrm>
            <a:off x="8387069" y="4294694"/>
            <a:ext cx="2066591" cy="779621"/>
            <a:chOff x="8784991" y="4304288"/>
            <a:chExt cx="2066591" cy="779621"/>
          </a:xfrm>
        </p:grpSpPr>
        <p:sp>
          <p:nvSpPr>
            <p:cNvPr id="7" name="TextBox 6">
              <a:extLst>
                <a:ext uri="{FF2B5EF4-FFF2-40B4-BE49-F238E27FC236}">
                  <a16:creationId xmlns:a16="http://schemas.microsoft.com/office/drawing/2014/main" id="{3E37D36D-6564-4DCA-B59A-3346F7C1AF68}"/>
                </a:ext>
              </a:extLst>
            </p:cNvPr>
            <p:cNvSpPr txBox="1"/>
            <p:nvPr/>
          </p:nvSpPr>
          <p:spPr>
            <a:xfrm>
              <a:off x="9176926" y="4304288"/>
              <a:ext cx="1282723" cy="338554"/>
            </a:xfrm>
            <a:prstGeom prst="rect">
              <a:avLst/>
            </a:prstGeom>
            <a:noFill/>
          </p:spPr>
          <p:txBody>
            <a:bodyPr wrap="none" rtlCol="0">
              <a:spAutoFit/>
            </a:bodyPr>
            <a:lstStyle/>
            <a:p>
              <a:pPr algn="ctr"/>
              <a:r>
                <a:rPr lang="ko-KR" altLang="en-US" sz="1600" b="1" dirty="0">
                  <a:solidFill>
                    <a:schemeClr val="bg1">
                      <a:lumMod val="85000"/>
                    </a:schemeClr>
                  </a:solidFill>
                </a:rPr>
                <a:t>충돌 저항성</a:t>
              </a:r>
            </a:p>
          </p:txBody>
        </p:sp>
        <p:sp>
          <p:nvSpPr>
            <p:cNvPr id="11" name="TextBox 10">
              <a:extLst>
                <a:ext uri="{FF2B5EF4-FFF2-40B4-BE49-F238E27FC236}">
                  <a16:creationId xmlns:a16="http://schemas.microsoft.com/office/drawing/2014/main" id="{E265F632-210E-43A8-BE8E-6E8AF3B526D3}"/>
                </a:ext>
              </a:extLst>
            </p:cNvPr>
            <p:cNvSpPr txBox="1"/>
            <p:nvPr/>
          </p:nvSpPr>
          <p:spPr>
            <a:xfrm>
              <a:off x="8784991" y="4745355"/>
              <a:ext cx="2066591" cy="338554"/>
            </a:xfrm>
            <a:prstGeom prst="rect">
              <a:avLst/>
            </a:prstGeom>
            <a:noFill/>
          </p:spPr>
          <p:txBody>
            <a:bodyPr wrap="none" rtlCol="0">
              <a:spAutoFit/>
            </a:bodyPr>
            <a:lstStyle/>
            <a:p>
              <a:pPr algn="ctr"/>
              <a:r>
                <a:rPr lang="en-US" altLang="ko-KR" sz="1600" dirty="0">
                  <a:solidFill>
                    <a:schemeClr val="bg1">
                      <a:lumMod val="85000"/>
                    </a:schemeClr>
                  </a:solidFill>
                </a:rPr>
                <a:t>Hash(</a:t>
              </a:r>
              <a:r>
                <a:rPr lang="en-US" altLang="ko-KR" sz="1600" dirty="0">
                  <a:solidFill>
                    <a:srgbClr val="EF296B"/>
                  </a:solidFill>
                </a:rPr>
                <a:t>1?</a:t>
              </a:r>
              <a:r>
                <a:rPr lang="en-US" altLang="ko-KR" sz="1600" dirty="0">
                  <a:solidFill>
                    <a:schemeClr val="bg1">
                      <a:lumMod val="85000"/>
                    </a:schemeClr>
                  </a:solidFill>
                </a:rPr>
                <a:t>) = Hash(</a:t>
              </a:r>
              <a:r>
                <a:rPr lang="en-US" altLang="ko-KR" sz="1600" dirty="0">
                  <a:solidFill>
                    <a:srgbClr val="EF296B"/>
                  </a:solidFill>
                </a:rPr>
                <a:t>2?</a:t>
              </a:r>
              <a:r>
                <a:rPr lang="en-US" altLang="ko-KR" sz="1600" dirty="0">
                  <a:solidFill>
                    <a:schemeClr val="bg1">
                      <a:lumMod val="85000"/>
                    </a:schemeClr>
                  </a:solidFill>
                </a:rPr>
                <a:t>)</a:t>
              </a:r>
            </a:p>
          </p:txBody>
        </p:sp>
      </p:grpSp>
    </p:spTree>
    <p:extLst>
      <p:ext uri="{BB962C8B-B14F-4D97-AF65-F5344CB8AC3E}">
        <p14:creationId xmlns:p14="http://schemas.microsoft.com/office/powerpoint/2010/main" val="2572903657"/>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2E03BCF4-379E-44AE-86CE-621FD5960FB6}"/>
              </a:ext>
            </a:extLst>
          </p:cNvPr>
          <p:cNvSpPr>
            <a:spLocks noGrp="1"/>
          </p:cNvSpPr>
          <p:nvPr>
            <p:ph type="title"/>
          </p:nvPr>
        </p:nvSpPr>
        <p:spPr/>
        <p:txBody>
          <a:bodyPr/>
          <a:lstStyle/>
          <a:p>
            <a:r>
              <a:rPr lang="en-US" altLang="ko-KR" dirty="0"/>
              <a:t>Unlock Script [ Bitcoin Block #99811, Transaction #13 ]</a:t>
            </a:r>
            <a:endParaRPr lang="ko-KR" altLang="en-US" dirty="0"/>
          </a:p>
        </p:txBody>
      </p:sp>
      <p:sp>
        <p:nvSpPr>
          <p:cNvPr id="4" name="Rectangle 1">
            <a:extLst>
              <a:ext uri="{FF2B5EF4-FFF2-40B4-BE49-F238E27FC236}">
                <a16:creationId xmlns:a16="http://schemas.microsoft.com/office/drawing/2014/main" id="{EEA261A1-8AA2-423D-A8E5-7A5CCA574067}"/>
              </a:ext>
            </a:extLst>
          </p:cNvPr>
          <p:cNvSpPr>
            <a:spLocks noChangeArrowheads="1"/>
          </p:cNvSpPr>
          <p:nvPr/>
        </p:nvSpPr>
        <p:spPr bwMode="auto">
          <a:xfrm>
            <a:off x="230143" y="515868"/>
            <a:ext cx="11737975" cy="6186309"/>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txid</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"f4515fed3dc4a19b90a317b9840c243bac26114cf637522373a7d486b372600b"</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hash</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"f4515fed3dc4a19b90a317b9840c243bac26114cf637522373a7d486b372600b"</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version</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6897BB"/>
                </a:solidFill>
                <a:effectLst/>
                <a:latin typeface="Consolas" panose="020B0609020204030204" pitchFamily="49" charset="0"/>
                <a:ea typeface="Bitstream Vera Sans Mono" panose="020B0609030804020204" pitchFamily="49" charset="-127"/>
              </a:rPr>
              <a:t>1</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size</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6897BB"/>
                </a:solidFill>
                <a:effectLst/>
                <a:latin typeface="Consolas" panose="020B0609020204030204" pitchFamily="49" charset="0"/>
                <a:ea typeface="Bitstream Vera Sans Mono" panose="020B0609030804020204" pitchFamily="49" charset="-127"/>
              </a:rPr>
              <a:t>224</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vsize</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6897BB"/>
                </a:solidFill>
                <a:effectLst/>
                <a:latin typeface="Consolas" panose="020B0609020204030204" pitchFamily="49" charset="0"/>
                <a:ea typeface="Bitstream Vera Sans Mono" panose="020B0609030804020204" pitchFamily="49" charset="-127"/>
              </a:rPr>
              <a:t>224</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weight</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6897BB"/>
                </a:solidFill>
                <a:effectLst/>
                <a:latin typeface="Consolas" panose="020B0609020204030204" pitchFamily="49" charset="0"/>
                <a:ea typeface="Bitstream Vera Sans Mono" panose="020B0609030804020204" pitchFamily="49" charset="-127"/>
              </a:rPr>
              <a:t>896</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locktime</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6897BB"/>
                </a:solidFill>
                <a:effectLst/>
                <a:latin typeface="Consolas" panose="020B0609020204030204" pitchFamily="49" charset="0"/>
                <a:ea typeface="Bitstream Vera Sans Mono" panose="020B0609030804020204" pitchFamily="49" charset="-127"/>
              </a:rPr>
              <a:t>0</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vin</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b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txid</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"c691e521b77f7e59425d9f51b98c9897f2f40bb6165bc595156fb8e69ef3fce7"</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vout</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6897BB"/>
                </a:solidFill>
                <a:effectLst/>
                <a:latin typeface="Consolas" panose="020B0609020204030204" pitchFamily="49" charset="0"/>
                <a:ea typeface="Bitstream Vera Sans Mono" panose="020B0609030804020204" pitchFamily="49" charset="-127"/>
              </a:rPr>
              <a:t>1</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scriptSig</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asm</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"3045022100ac572b43e78089851202cfd9386750b08afc175318c537f04eb364bf5a0070d402203f0e829d4baea982feaf987cb9f14c85097d2fbe89fba3f283f6925b3214a97e[ALL] 048922fa4dc891f9bb39f315635c03e60e019ff9ec1559c8b581324b4c3b7589a57550f9b0b80bc72d0f959fddf6ca65f07223c37a8499076bd7027ae5c325fac5"</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hex</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483045022100ac572b43e78089851202cfd9386750b08afc175318c537f04eb364bf5a0070d402203f0e829d4baea982feaf987cb9f14c85097d2fbe89fba3f283f6925b3214a97e0141048922fa4dc891f9bb39f315635c03e60e019ff9ec1559c8b581324b4c3b7589a57550f9b0b80bc72d0f959fddf6ca65f07223c37a8499076bd7027ae5c325fac5"</a:t>
            </a:r>
            <a:b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sequence</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6897BB"/>
                </a:solidFill>
                <a:effectLst/>
                <a:latin typeface="Consolas" panose="020B0609020204030204" pitchFamily="49" charset="0"/>
                <a:ea typeface="Bitstream Vera Sans Mono" panose="020B0609030804020204" pitchFamily="49" charset="-127"/>
              </a:rPr>
              <a:t>4294967295</a:t>
            </a:r>
            <a:br>
              <a:rPr kumimoji="0" lang="ko-KR" altLang="ko-KR" sz="900" b="0" i="0" u="none" strike="noStrike" cap="none" normalizeH="0" dirty="0">
                <a:ln>
                  <a:noFill/>
                </a:ln>
                <a:solidFill>
                  <a:srgbClr val="6897BB"/>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6897BB"/>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vout</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b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value</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6897BB"/>
                </a:solidFill>
                <a:effectLst/>
                <a:latin typeface="Consolas" panose="020B0609020204030204" pitchFamily="49" charset="0"/>
                <a:ea typeface="Bitstream Vera Sans Mono" panose="020B0609030804020204" pitchFamily="49" charset="-127"/>
              </a:rPr>
              <a:t>0.01</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n</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6897BB"/>
                </a:solidFill>
                <a:effectLst/>
                <a:latin typeface="Consolas" panose="020B0609020204030204" pitchFamily="49" charset="0"/>
                <a:ea typeface="Bitstream Vera Sans Mono" panose="020B0609030804020204" pitchFamily="49" charset="-127"/>
              </a:rPr>
              <a:t>0</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scriptPubKey</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asm</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"OP_DUP OP_HASH160 c4eb47ecfdcf609a1848ee79acc2fa49d3caad70 OP_EQUALVERIFY OP_CHECKSIG"</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desc</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75AA5F"/>
                </a:solidFill>
                <a:effectLst/>
                <a:latin typeface="Consolas" panose="020B0609020204030204" pitchFamily="49" charset="0"/>
                <a:ea typeface="Bitstream Vera Sans Mono" panose="020B0609030804020204" pitchFamily="49" charset="-127"/>
              </a:rPr>
              <a:t>addr</a:t>
            </a: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(1JxDJCyWNakZ5kECKdCU9Zka6mh34mZ7B2)#pk74vhp9"</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hex</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"76a914c4eb47ecfdcf609a1848ee79acc2fa49d3caad7088ac"</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address</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"1JxDJCyWNakZ5kECKdCU9Zka6mh34mZ7B2"</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type</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75AA5F"/>
                </a:solidFill>
                <a:effectLst/>
                <a:latin typeface="Consolas" panose="020B0609020204030204" pitchFamily="49" charset="0"/>
                <a:ea typeface="Bitstream Vera Sans Mono" panose="020B0609030804020204" pitchFamily="49" charset="-127"/>
              </a:rPr>
              <a:t>pubkeyhash</a:t>
            </a: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b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hex</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0100000001e7fcf39ee6b86f1595c55b16b60bf4f297988cb9519f5d42597e7fb721e591c6010000008b483045022100ac572b43e78089851202cfd9386750b08afc175318c537f04eb364bf5a0070d402203f0e829d4baea982feaf987cb9f14c85097d2fbe89fba3f283f6925b3214a97e0141048922fa4dc891f9bb39f315635c03e60e019ff9ec1559c8b581324b4c3b7589a57550f9b0b80bc72d0f959fddf6ca65f07223c37a8499076bd7027ae5c325fac5ffffffff0140420f00000000001976a914c4eb47ecfdcf609a1848ee79acc2fa49d3caad7088ac00000000"</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blockhash</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"0000000000004273d89d3f220a9d3dbd45a4fd1c028b51e170f478da11352187"</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confirmations</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6897BB"/>
                </a:solidFill>
                <a:effectLst/>
                <a:latin typeface="Consolas" panose="020B0609020204030204" pitchFamily="49" charset="0"/>
                <a:ea typeface="Bitstream Vera Sans Mono" panose="020B0609030804020204" pitchFamily="49" charset="-127"/>
              </a:rPr>
              <a:t>636544</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time</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6897BB"/>
                </a:solidFill>
                <a:effectLst/>
                <a:latin typeface="Consolas" panose="020B0609020204030204" pitchFamily="49" charset="0"/>
                <a:ea typeface="Bitstream Vera Sans Mono" panose="020B0609030804020204" pitchFamily="49" charset="-127"/>
              </a:rPr>
              <a:t>1293528528</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blocktime</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6897BB"/>
                </a:solidFill>
                <a:effectLst/>
                <a:latin typeface="Consolas" panose="020B0609020204030204" pitchFamily="49" charset="0"/>
                <a:ea typeface="Bitstream Vera Sans Mono" panose="020B0609030804020204" pitchFamily="49" charset="-127"/>
              </a:rPr>
              <a:t>1293528528</a:t>
            </a:r>
            <a:br>
              <a:rPr kumimoji="0" lang="ko-KR" altLang="ko-KR" sz="900" b="0" i="0" u="none" strike="noStrike" cap="none" normalizeH="0" dirty="0">
                <a:ln>
                  <a:noFill/>
                </a:ln>
                <a:solidFill>
                  <a:srgbClr val="6897BB"/>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endParaRPr kumimoji="0" lang="ko-KR" altLang="ko-KR" sz="1800" b="0" i="0" u="none" strike="noStrike" cap="none" normalizeH="0" dirty="0">
              <a:ln>
                <a:noFill/>
              </a:ln>
              <a:solidFill>
                <a:schemeClr val="tx1"/>
              </a:solidFill>
              <a:effectLst/>
              <a:latin typeface="Consolas" panose="020B0609020204030204" pitchFamily="49" charset="0"/>
            </a:endParaRPr>
          </a:p>
        </p:txBody>
      </p:sp>
      <p:sp>
        <p:nvSpPr>
          <p:cNvPr id="5" name="TextBox 4">
            <a:extLst>
              <a:ext uri="{FF2B5EF4-FFF2-40B4-BE49-F238E27FC236}">
                <a16:creationId xmlns:a16="http://schemas.microsoft.com/office/drawing/2014/main" id="{ECDC071A-4B37-424E-8C40-826E7982F1D2}"/>
              </a:ext>
            </a:extLst>
          </p:cNvPr>
          <p:cNvSpPr txBox="1"/>
          <p:nvPr/>
        </p:nvSpPr>
        <p:spPr>
          <a:xfrm>
            <a:off x="6359945" y="294586"/>
            <a:ext cx="5615640" cy="230832"/>
          </a:xfrm>
          <a:prstGeom prst="rect">
            <a:avLst/>
          </a:prstGeom>
          <a:noFill/>
        </p:spPr>
        <p:txBody>
          <a:bodyPr wrap="none" rtlCol="0">
            <a:spAutoFit/>
          </a:bodyPr>
          <a:lstStyle/>
          <a:p>
            <a:pPr algn="r"/>
            <a:r>
              <a:rPr lang="en-US" altLang="ko-KR" sz="900" dirty="0">
                <a:solidFill>
                  <a:schemeClr val="bg1">
                    <a:lumMod val="50000"/>
                  </a:schemeClr>
                </a:solidFill>
                <a:latin typeface="Arial" panose="020B0604020202020204" pitchFamily="34" charset="0"/>
                <a:cs typeface="Arial" panose="020B0604020202020204" pitchFamily="34" charset="0"/>
                <a:hlinkClick r:id="rId2">
                  <a:extLst>
                    <a:ext uri="{A12FA001-AC4F-418D-AE19-62706E023703}">
                      <ahyp:hlinkClr xmlns:ahyp="http://schemas.microsoft.com/office/drawing/2018/hyperlinkcolor" val="tx"/>
                    </a:ext>
                  </a:extLst>
                </a:hlinkClick>
              </a:rPr>
              <a:t>https://bitcoinexplorer.org/tx/f4515fed3dc4a19b90a317b9840c243bac26114cf637522373a7d486b372600b</a:t>
            </a:r>
            <a:endParaRPr lang="en-US" altLang="ko-KR" sz="900" dirty="0">
              <a:solidFill>
                <a:schemeClr val="bg1">
                  <a:lumMod val="50000"/>
                </a:schemeClr>
              </a:solidFill>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1E48413E-BCA8-4DCA-B92A-FD7C84075C42}"/>
              </a:ext>
            </a:extLst>
          </p:cNvPr>
          <p:cNvSpPr txBox="1"/>
          <p:nvPr/>
        </p:nvSpPr>
        <p:spPr>
          <a:xfrm>
            <a:off x="5625523" y="1610545"/>
            <a:ext cx="460630" cy="206477"/>
          </a:xfrm>
          <a:prstGeom prst="rect">
            <a:avLst/>
          </a:prstGeom>
          <a:solidFill>
            <a:schemeClr val="bg1">
              <a:lumMod val="85000"/>
            </a:schemeClr>
          </a:solidFill>
        </p:spPr>
        <p:txBody>
          <a:bodyPr wrap="none" lIns="36000" tIns="10800" rIns="36000" bIns="10800" rtlCol="0">
            <a:spAutoFit/>
          </a:bodyPr>
          <a:lstStyle/>
          <a:p>
            <a:pPr algn="r"/>
            <a:r>
              <a:rPr lang="en-US" altLang="ko-KR" sz="1200" dirty="0">
                <a:solidFill>
                  <a:srgbClr val="3F3F3F"/>
                </a:solidFill>
                <a:latin typeface="Arail"/>
              </a:rPr>
              <a:t>inputs</a:t>
            </a:r>
            <a:endParaRPr lang="ko-KR" altLang="en-US" sz="1200" dirty="0">
              <a:solidFill>
                <a:srgbClr val="3F3F3F"/>
              </a:solidFill>
              <a:latin typeface="Arail"/>
            </a:endParaRPr>
          </a:p>
        </p:txBody>
      </p:sp>
      <p:sp>
        <p:nvSpPr>
          <p:cNvPr id="7" name="TextBox 6">
            <a:extLst>
              <a:ext uri="{FF2B5EF4-FFF2-40B4-BE49-F238E27FC236}">
                <a16:creationId xmlns:a16="http://schemas.microsoft.com/office/drawing/2014/main" id="{0A5700BF-CE98-4BFD-B3E1-BC483277EBD8}"/>
              </a:ext>
            </a:extLst>
          </p:cNvPr>
          <p:cNvSpPr txBox="1"/>
          <p:nvPr/>
        </p:nvSpPr>
        <p:spPr>
          <a:xfrm>
            <a:off x="5572624" y="1886694"/>
            <a:ext cx="513529" cy="206477"/>
          </a:xfrm>
          <a:prstGeom prst="rect">
            <a:avLst/>
          </a:prstGeom>
          <a:solidFill>
            <a:schemeClr val="bg1">
              <a:lumMod val="85000"/>
            </a:schemeClr>
          </a:solidFill>
        </p:spPr>
        <p:txBody>
          <a:bodyPr wrap="none" lIns="36000" tIns="10800" rIns="36000" bIns="10800" rtlCol="0">
            <a:spAutoFit/>
          </a:bodyPr>
          <a:lstStyle/>
          <a:p>
            <a:pPr algn="r"/>
            <a:r>
              <a:rPr lang="en-US" altLang="ko-KR" sz="1200" dirty="0">
                <a:solidFill>
                  <a:srgbClr val="3F3F3F"/>
                </a:solidFill>
                <a:latin typeface="Arail"/>
              </a:rPr>
              <a:t>input 0</a:t>
            </a:r>
            <a:endParaRPr lang="ko-KR" altLang="en-US" sz="1200" dirty="0">
              <a:solidFill>
                <a:srgbClr val="3F3F3F"/>
              </a:solidFill>
              <a:latin typeface="Arail"/>
            </a:endParaRPr>
          </a:p>
        </p:txBody>
      </p:sp>
      <p:sp>
        <p:nvSpPr>
          <p:cNvPr id="8" name="TextBox 7">
            <a:extLst>
              <a:ext uri="{FF2B5EF4-FFF2-40B4-BE49-F238E27FC236}">
                <a16:creationId xmlns:a16="http://schemas.microsoft.com/office/drawing/2014/main" id="{E2E34D1F-71D0-452A-9869-BB164D8B7081}"/>
              </a:ext>
            </a:extLst>
          </p:cNvPr>
          <p:cNvSpPr txBox="1"/>
          <p:nvPr/>
        </p:nvSpPr>
        <p:spPr>
          <a:xfrm>
            <a:off x="5527739" y="3568198"/>
            <a:ext cx="558414" cy="206477"/>
          </a:xfrm>
          <a:prstGeom prst="rect">
            <a:avLst/>
          </a:prstGeom>
          <a:solidFill>
            <a:schemeClr val="bg1">
              <a:lumMod val="85000"/>
            </a:schemeClr>
          </a:solidFill>
        </p:spPr>
        <p:txBody>
          <a:bodyPr wrap="none" lIns="36000" tIns="10800" rIns="36000" bIns="10800" rtlCol="0">
            <a:spAutoFit/>
          </a:bodyPr>
          <a:lstStyle/>
          <a:p>
            <a:pPr algn="r"/>
            <a:r>
              <a:rPr lang="en-US" altLang="ko-KR" sz="1200" dirty="0">
                <a:solidFill>
                  <a:srgbClr val="3F3F3F"/>
                </a:solidFill>
                <a:latin typeface="Arail"/>
              </a:rPr>
              <a:t>outputs</a:t>
            </a:r>
            <a:endParaRPr lang="ko-KR" altLang="en-US" sz="1200" dirty="0">
              <a:solidFill>
                <a:srgbClr val="3F3F3F"/>
              </a:solidFill>
              <a:latin typeface="Arail"/>
            </a:endParaRPr>
          </a:p>
        </p:txBody>
      </p:sp>
      <p:sp>
        <p:nvSpPr>
          <p:cNvPr id="9" name="TextBox 8">
            <a:extLst>
              <a:ext uri="{FF2B5EF4-FFF2-40B4-BE49-F238E27FC236}">
                <a16:creationId xmlns:a16="http://schemas.microsoft.com/office/drawing/2014/main" id="{2C2FA448-EDEF-418A-926B-AA6EB18A369F}"/>
              </a:ext>
            </a:extLst>
          </p:cNvPr>
          <p:cNvSpPr txBox="1"/>
          <p:nvPr/>
        </p:nvSpPr>
        <p:spPr>
          <a:xfrm>
            <a:off x="5474840" y="3817308"/>
            <a:ext cx="611313" cy="206477"/>
          </a:xfrm>
          <a:prstGeom prst="rect">
            <a:avLst/>
          </a:prstGeom>
          <a:solidFill>
            <a:schemeClr val="bg1">
              <a:lumMod val="85000"/>
            </a:schemeClr>
          </a:solidFill>
        </p:spPr>
        <p:txBody>
          <a:bodyPr wrap="none" lIns="36000" tIns="10800" rIns="36000" bIns="10800" rtlCol="0">
            <a:spAutoFit/>
          </a:bodyPr>
          <a:lstStyle/>
          <a:p>
            <a:pPr algn="r"/>
            <a:r>
              <a:rPr lang="en-US" altLang="ko-KR" sz="1200" dirty="0">
                <a:solidFill>
                  <a:srgbClr val="3F3F3F"/>
                </a:solidFill>
                <a:latin typeface="Arail"/>
              </a:rPr>
              <a:t>output 0</a:t>
            </a:r>
            <a:endParaRPr lang="ko-KR" altLang="en-US" sz="1200" dirty="0">
              <a:solidFill>
                <a:srgbClr val="3F3F3F"/>
              </a:solidFill>
              <a:latin typeface="Arail"/>
            </a:endParaRPr>
          </a:p>
        </p:txBody>
      </p:sp>
      <p:sp>
        <p:nvSpPr>
          <p:cNvPr id="10" name="TextBox 9">
            <a:extLst>
              <a:ext uri="{FF2B5EF4-FFF2-40B4-BE49-F238E27FC236}">
                <a16:creationId xmlns:a16="http://schemas.microsoft.com/office/drawing/2014/main" id="{FD50DE6E-0070-4025-8987-F2ED3D692FFA}"/>
              </a:ext>
            </a:extLst>
          </p:cNvPr>
          <p:cNvSpPr txBox="1"/>
          <p:nvPr/>
        </p:nvSpPr>
        <p:spPr>
          <a:xfrm>
            <a:off x="5350511" y="2162843"/>
            <a:ext cx="735642" cy="206477"/>
          </a:xfrm>
          <a:prstGeom prst="rect">
            <a:avLst/>
          </a:prstGeom>
          <a:solidFill>
            <a:schemeClr val="bg1">
              <a:lumMod val="85000"/>
            </a:schemeClr>
          </a:solidFill>
        </p:spPr>
        <p:txBody>
          <a:bodyPr wrap="none" lIns="36000" tIns="10800" rIns="36000" bIns="10800" rtlCol="0">
            <a:spAutoFit/>
          </a:bodyPr>
          <a:lstStyle/>
          <a:p>
            <a:pPr algn="r"/>
            <a:r>
              <a:rPr lang="en-US" altLang="ko-KR" sz="1200" dirty="0">
                <a:solidFill>
                  <a:srgbClr val="3F3F3F"/>
                </a:solidFill>
                <a:latin typeface="Arail"/>
              </a:rPr>
              <a:t>Lock script</a:t>
            </a:r>
            <a:endParaRPr lang="ko-KR" altLang="en-US" sz="1200" dirty="0">
              <a:solidFill>
                <a:srgbClr val="3F3F3F"/>
              </a:solidFill>
              <a:latin typeface="Arail"/>
            </a:endParaRPr>
          </a:p>
        </p:txBody>
      </p:sp>
      <p:sp>
        <p:nvSpPr>
          <p:cNvPr id="11" name="TextBox 10">
            <a:extLst>
              <a:ext uri="{FF2B5EF4-FFF2-40B4-BE49-F238E27FC236}">
                <a16:creationId xmlns:a16="http://schemas.microsoft.com/office/drawing/2014/main" id="{8CFE024E-E253-44AD-B8E2-795FCDAF031F}"/>
              </a:ext>
            </a:extLst>
          </p:cNvPr>
          <p:cNvSpPr txBox="1"/>
          <p:nvPr/>
        </p:nvSpPr>
        <p:spPr>
          <a:xfrm>
            <a:off x="5350512" y="4066418"/>
            <a:ext cx="735641" cy="206477"/>
          </a:xfrm>
          <a:prstGeom prst="rect">
            <a:avLst/>
          </a:prstGeom>
          <a:solidFill>
            <a:srgbClr val="EF296B"/>
          </a:solidFill>
        </p:spPr>
        <p:txBody>
          <a:bodyPr wrap="none" lIns="36000" tIns="10800" rIns="36000" bIns="10800" rtlCol="0">
            <a:spAutoFit/>
          </a:bodyPr>
          <a:lstStyle/>
          <a:p>
            <a:pPr algn="r"/>
            <a:r>
              <a:rPr lang="en-US" altLang="ko-KR" sz="1200" dirty="0">
                <a:solidFill>
                  <a:srgbClr val="3F3F3F"/>
                </a:solidFill>
                <a:latin typeface="Arail"/>
              </a:rPr>
              <a:t>Lock script</a:t>
            </a:r>
            <a:endParaRPr lang="ko-KR" altLang="en-US" sz="1200" dirty="0">
              <a:solidFill>
                <a:srgbClr val="3F3F3F"/>
              </a:solidFill>
              <a:latin typeface="Arail"/>
            </a:endParaRPr>
          </a:p>
        </p:txBody>
      </p:sp>
      <p:grpSp>
        <p:nvGrpSpPr>
          <p:cNvPr id="26" name="그룹 25">
            <a:extLst>
              <a:ext uri="{FF2B5EF4-FFF2-40B4-BE49-F238E27FC236}">
                <a16:creationId xmlns:a16="http://schemas.microsoft.com/office/drawing/2014/main" id="{33D76208-1947-494F-8B1F-9CD1A42FA6E8}"/>
              </a:ext>
            </a:extLst>
          </p:cNvPr>
          <p:cNvGrpSpPr/>
          <p:nvPr/>
        </p:nvGrpSpPr>
        <p:grpSpPr>
          <a:xfrm>
            <a:off x="6592991" y="730909"/>
            <a:ext cx="5306310" cy="930620"/>
            <a:chOff x="6650402" y="347308"/>
            <a:chExt cx="5306310" cy="930620"/>
          </a:xfrm>
        </p:grpSpPr>
        <p:sp>
          <p:nvSpPr>
            <p:cNvPr id="27" name="TextBox 26">
              <a:extLst>
                <a:ext uri="{FF2B5EF4-FFF2-40B4-BE49-F238E27FC236}">
                  <a16:creationId xmlns:a16="http://schemas.microsoft.com/office/drawing/2014/main" id="{1DF9FF09-D4D9-4089-80A3-D6600B311238}"/>
                </a:ext>
              </a:extLst>
            </p:cNvPr>
            <p:cNvSpPr txBox="1"/>
            <p:nvPr/>
          </p:nvSpPr>
          <p:spPr>
            <a:xfrm>
              <a:off x="6650402" y="347308"/>
              <a:ext cx="2221109" cy="276999"/>
            </a:xfrm>
            <a:prstGeom prst="rect">
              <a:avLst/>
            </a:prstGeom>
            <a:noFill/>
          </p:spPr>
          <p:txBody>
            <a:bodyPr wrap="square" lIns="0" rtlCol="0">
              <a:spAutoFit/>
            </a:bodyPr>
            <a:lstStyle/>
            <a:p>
              <a:r>
                <a:rPr lang="en-US" altLang="ko-KR" sz="1200" dirty="0">
                  <a:solidFill>
                    <a:schemeClr val="bg1">
                      <a:lumMod val="85000"/>
                    </a:schemeClr>
                  </a:solidFill>
                  <a:latin typeface="Arial" panose="020B0604020202020204" pitchFamily="34" charset="0"/>
                </a:rPr>
                <a:t>Block #99811, Transaction #13</a:t>
              </a:r>
              <a:endParaRPr lang="ko-KR" altLang="en-US" sz="1200" dirty="0">
                <a:solidFill>
                  <a:srgbClr val="00C8EB"/>
                </a:solidFill>
                <a:latin typeface="Arial" panose="020B0604020202020204" pitchFamily="34" charset="0"/>
              </a:endParaRPr>
            </a:p>
          </p:txBody>
        </p:sp>
        <p:sp>
          <p:nvSpPr>
            <p:cNvPr id="28" name="직사각형 27">
              <a:extLst>
                <a:ext uri="{FF2B5EF4-FFF2-40B4-BE49-F238E27FC236}">
                  <a16:creationId xmlns:a16="http://schemas.microsoft.com/office/drawing/2014/main" id="{338E8A70-AAF0-48C5-9B37-C13DC8B07691}"/>
                </a:ext>
              </a:extLst>
            </p:cNvPr>
            <p:cNvSpPr/>
            <p:nvPr/>
          </p:nvSpPr>
          <p:spPr>
            <a:xfrm>
              <a:off x="6653272" y="652713"/>
              <a:ext cx="2473474" cy="625215"/>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endParaRPr lang="en-US" altLang="ko-KR" sz="1400" dirty="0">
                <a:latin typeface="Arial" panose="020B0604020202020204" pitchFamily="34" charset="0"/>
              </a:endParaRPr>
            </a:p>
            <a:p>
              <a:br>
                <a:rPr lang="en-US" altLang="ko-KR" sz="1400" dirty="0">
                  <a:latin typeface="Arial" panose="020B0604020202020204" pitchFamily="34" charset="0"/>
                </a:rPr>
              </a:br>
              <a:r>
                <a:rPr lang="en-US" altLang="ko-KR" sz="1400" dirty="0">
                  <a:latin typeface="Arial" panose="020B0604020202020204" pitchFamily="34" charset="0"/>
                </a:rPr>
                <a:t>  </a:t>
              </a:r>
              <a:endParaRPr lang="ko-KR" altLang="en-US" sz="1400" dirty="0">
                <a:latin typeface="Arial" panose="020B0604020202020204" pitchFamily="34" charset="0"/>
              </a:endParaRPr>
            </a:p>
          </p:txBody>
        </p:sp>
        <p:sp>
          <p:nvSpPr>
            <p:cNvPr id="29" name="TextBox 28">
              <a:extLst>
                <a:ext uri="{FF2B5EF4-FFF2-40B4-BE49-F238E27FC236}">
                  <a16:creationId xmlns:a16="http://schemas.microsoft.com/office/drawing/2014/main" id="{B8401FA8-70BC-4D43-BC11-1F77DA55A95A}"/>
                </a:ext>
              </a:extLst>
            </p:cNvPr>
            <p:cNvSpPr txBox="1"/>
            <p:nvPr/>
          </p:nvSpPr>
          <p:spPr>
            <a:xfrm>
              <a:off x="6772662" y="632953"/>
              <a:ext cx="1082705" cy="267718"/>
            </a:xfrm>
            <a:prstGeom prst="rect">
              <a:avLst/>
            </a:prstGeom>
            <a:noFill/>
          </p:spPr>
          <p:txBody>
            <a:bodyPr wrap="square" lIns="0" rtlCol="0">
              <a:spAutoFit/>
            </a:bodyPr>
            <a:lstStyle/>
            <a:p>
              <a:r>
                <a:rPr lang="en-US" altLang="ko-KR" sz="1100" dirty="0">
                  <a:solidFill>
                    <a:schemeClr val="bg1">
                      <a:lumMod val="85000"/>
                    </a:schemeClr>
                  </a:solidFill>
                  <a:latin typeface="Arial" panose="020B0604020202020204" pitchFamily="34" charset="0"/>
                </a:rPr>
                <a:t>inputs</a:t>
              </a:r>
              <a:endParaRPr lang="ko-KR" altLang="en-US" sz="1100" dirty="0">
                <a:solidFill>
                  <a:srgbClr val="00C8EB"/>
                </a:solidFill>
                <a:latin typeface="Arial" panose="020B0604020202020204" pitchFamily="34" charset="0"/>
              </a:endParaRPr>
            </a:p>
          </p:txBody>
        </p:sp>
        <p:sp>
          <p:nvSpPr>
            <p:cNvPr id="30" name="TextBox 29">
              <a:extLst>
                <a:ext uri="{FF2B5EF4-FFF2-40B4-BE49-F238E27FC236}">
                  <a16:creationId xmlns:a16="http://schemas.microsoft.com/office/drawing/2014/main" id="{E574674B-1D3C-4A69-B1F3-6423A2DDBF69}"/>
                </a:ext>
              </a:extLst>
            </p:cNvPr>
            <p:cNvSpPr txBox="1"/>
            <p:nvPr/>
          </p:nvSpPr>
          <p:spPr>
            <a:xfrm>
              <a:off x="6772662" y="888486"/>
              <a:ext cx="1080000" cy="254970"/>
            </a:xfrm>
            <a:prstGeom prst="rect">
              <a:avLst/>
            </a:prstGeom>
            <a:noFill/>
            <a:ln w="6350">
              <a:solidFill>
                <a:schemeClr val="bg1">
                  <a:lumMod val="85000"/>
                </a:schemeClr>
              </a:solidFill>
            </a:ln>
          </p:spPr>
          <p:txBody>
            <a:bodyPr wrap="square" lIns="54000" rIns="54000" rtlCol="0">
              <a:spAutoFit/>
            </a:bodyPr>
            <a:lstStyle/>
            <a:p>
              <a:pPr algn="ctr"/>
              <a:r>
                <a:rPr lang="en-US" altLang="ko-KR" sz="1000" dirty="0">
                  <a:solidFill>
                    <a:schemeClr val="bg1">
                      <a:lumMod val="85000"/>
                    </a:schemeClr>
                  </a:solidFill>
                  <a:latin typeface="Arial" panose="020B0604020202020204" pitchFamily="34" charset="0"/>
                </a:rPr>
                <a:t>0: input 0</a:t>
              </a:r>
              <a:endParaRPr lang="ko-KR" altLang="en-US" sz="1000" dirty="0">
                <a:solidFill>
                  <a:srgbClr val="00C8EB"/>
                </a:solidFill>
                <a:latin typeface="Arial" panose="020B0604020202020204" pitchFamily="34" charset="0"/>
              </a:endParaRPr>
            </a:p>
          </p:txBody>
        </p:sp>
        <p:sp>
          <p:nvSpPr>
            <p:cNvPr id="31" name="TextBox 30">
              <a:extLst>
                <a:ext uri="{FF2B5EF4-FFF2-40B4-BE49-F238E27FC236}">
                  <a16:creationId xmlns:a16="http://schemas.microsoft.com/office/drawing/2014/main" id="{B25E5824-2F7A-4773-B14A-A73A7F35D2C1}"/>
                </a:ext>
              </a:extLst>
            </p:cNvPr>
            <p:cNvSpPr txBox="1"/>
            <p:nvPr/>
          </p:nvSpPr>
          <p:spPr>
            <a:xfrm>
              <a:off x="7949704" y="632953"/>
              <a:ext cx="1082705" cy="267718"/>
            </a:xfrm>
            <a:prstGeom prst="rect">
              <a:avLst/>
            </a:prstGeom>
            <a:noFill/>
          </p:spPr>
          <p:txBody>
            <a:bodyPr wrap="square" lIns="0" rtlCol="0">
              <a:spAutoFit/>
            </a:bodyPr>
            <a:lstStyle/>
            <a:p>
              <a:r>
                <a:rPr lang="en-US" altLang="ko-KR" sz="1100" dirty="0">
                  <a:solidFill>
                    <a:schemeClr val="bg1">
                      <a:lumMod val="85000"/>
                    </a:schemeClr>
                  </a:solidFill>
                  <a:latin typeface="Arial" panose="020B0604020202020204" pitchFamily="34" charset="0"/>
                </a:rPr>
                <a:t>outputs</a:t>
              </a:r>
              <a:endParaRPr lang="ko-KR" altLang="en-US" sz="1100" dirty="0">
                <a:solidFill>
                  <a:srgbClr val="00C8EB"/>
                </a:solidFill>
                <a:latin typeface="Arial" panose="020B0604020202020204" pitchFamily="34" charset="0"/>
              </a:endParaRPr>
            </a:p>
          </p:txBody>
        </p:sp>
        <p:sp>
          <p:nvSpPr>
            <p:cNvPr id="32" name="TextBox 31">
              <a:extLst>
                <a:ext uri="{FF2B5EF4-FFF2-40B4-BE49-F238E27FC236}">
                  <a16:creationId xmlns:a16="http://schemas.microsoft.com/office/drawing/2014/main" id="{9A53C15D-C674-4C1C-AB0B-62C02260F21C}"/>
                </a:ext>
              </a:extLst>
            </p:cNvPr>
            <p:cNvSpPr txBox="1"/>
            <p:nvPr/>
          </p:nvSpPr>
          <p:spPr>
            <a:xfrm>
              <a:off x="7949704" y="888486"/>
              <a:ext cx="1080000" cy="254970"/>
            </a:xfrm>
            <a:prstGeom prst="rect">
              <a:avLst/>
            </a:prstGeom>
            <a:solidFill>
              <a:srgbClr val="EF296B"/>
            </a:solidFill>
            <a:ln w="6350">
              <a:solidFill>
                <a:srgbClr val="3F3F3F"/>
              </a:solidFill>
            </a:ln>
          </p:spPr>
          <p:txBody>
            <a:bodyPr wrap="square" lIns="46800" rIns="46800" rtlCol="0">
              <a:spAutoFit/>
            </a:bodyPr>
            <a:lstStyle/>
            <a:p>
              <a:pPr algn="ctr"/>
              <a:r>
                <a:rPr lang="en-US" altLang="ko-KR" sz="1000" dirty="0">
                  <a:solidFill>
                    <a:schemeClr val="bg1">
                      <a:lumMod val="85000"/>
                    </a:schemeClr>
                  </a:solidFill>
                  <a:latin typeface="Arial" panose="020B0604020202020204" pitchFamily="34" charset="0"/>
                </a:rPr>
                <a:t>0: Lock Script</a:t>
              </a:r>
              <a:endParaRPr lang="ko-KR" altLang="en-US" sz="1000" dirty="0">
                <a:solidFill>
                  <a:schemeClr val="bg1">
                    <a:lumMod val="85000"/>
                  </a:schemeClr>
                </a:solidFill>
                <a:latin typeface="Arial" panose="020B0604020202020204" pitchFamily="34" charset="0"/>
              </a:endParaRPr>
            </a:p>
          </p:txBody>
        </p:sp>
        <p:cxnSp>
          <p:nvCxnSpPr>
            <p:cNvPr id="33" name="직선 화살표 연결선 32">
              <a:extLst>
                <a:ext uri="{FF2B5EF4-FFF2-40B4-BE49-F238E27FC236}">
                  <a16:creationId xmlns:a16="http://schemas.microsoft.com/office/drawing/2014/main" id="{AD642CA3-2458-4816-8E82-71F0232A1D0B}"/>
                </a:ext>
              </a:extLst>
            </p:cNvPr>
            <p:cNvCxnSpPr>
              <a:cxnSpLocks/>
              <a:stCxn id="32" idx="3"/>
              <a:endCxn id="37" idx="1"/>
            </p:cNvCxnSpPr>
            <p:nvPr/>
          </p:nvCxnSpPr>
          <p:spPr>
            <a:xfrm>
              <a:off x="9029704" y="1015971"/>
              <a:ext cx="572924" cy="3320"/>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E86BD9DD-6945-4871-A49E-4A9FBFFBAAE0}"/>
                </a:ext>
              </a:extLst>
            </p:cNvPr>
            <p:cNvSpPr txBox="1"/>
            <p:nvPr/>
          </p:nvSpPr>
          <p:spPr>
            <a:xfrm>
              <a:off x="9480368" y="347308"/>
              <a:ext cx="2221109" cy="276999"/>
            </a:xfrm>
            <a:prstGeom prst="rect">
              <a:avLst/>
            </a:prstGeom>
            <a:noFill/>
          </p:spPr>
          <p:txBody>
            <a:bodyPr wrap="square" lIns="0" rtlCol="0">
              <a:spAutoFit/>
            </a:bodyPr>
            <a:lstStyle/>
            <a:p>
              <a:r>
                <a:rPr lang="en-US" altLang="ko-KR" sz="1200" dirty="0">
                  <a:solidFill>
                    <a:schemeClr val="bg1">
                      <a:lumMod val="85000"/>
                    </a:schemeClr>
                  </a:solidFill>
                  <a:latin typeface="Arial" panose="020B0604020202020204" pitchFamily="34" charset="0"/>
                </a:rPr>
                <a:t>Block #100000, Transaction #3</a:t>
              </a:r>
              <a:endParaRPr lang="ko-KR" altLang="en-US" sz="1200" dirty="0">
                <a:solidFill>
                  <a:srgbClr val="00C8EB"/>
                </a:solidFill>
                <a:latin typeface="Arial" panose="020B0604020202020204" pitchFamily="34" charset="0"/>
              </a:endParaRPr>
            </a:p>
          </p:txBody>
        </p:sp>
        <p:sp>
          <p:nvSpPr>
            <p:cNvPr id="35" name="직사각형 34">
              <a:extLst>
                <a:ext uri="{FF2B5EF4-FFF2-40B4-BE49-F238E27FC236}">
                  <a16:creationId xmlns:a16="http://schemas.microsoft.com/office/drawing/2014/main" id="{030EB875-7FC2-4FE6-8CE6-7E1FF738DF2E}"/>
                </a:ext>
              </a:extLst>
            </p:cNvPr>
            <p:cNvSpPr/>
            <p:nvPr/>
          </p:nvSpPr>
          <p:spPr>
            <a:xfrm>
              <a:off x="9483238" y="652713"/>
              <a:ext cx="2473474" cy="625215"/>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endParaRPr lang="en-US" altLang="ko-KR" sz="1400" dirty="0">
                <a:latin typeface="Arial" panose="020B0604020202020204" pitchFamily="34" charset="0"/>
              </a:endParaRPr>
            </a:p>
            <a:p>
              <a:br>
                <a:rPr lang="en-US" altLang="ko-KR" sz="1400" dirty="0">
                  <a:latin typeface="Arial" panose="020B0604020202020204" pitchFamily="34" charset="0"/>
                </a:rPr>
              </a:br>
              <a:r>
                <a:rPr lang="en-US" altLang="ko-KR" sz="1400" dirty="0">
                  <a:latin typeface="Arial" panose="020B0604020202020204" pitchFamily="34" charset="0"/>
                </a:rPr>
                <a:t>  </a:t>
              </a:r>
              <a:endParaRPr lang="ko-KR" altLang="en-US" sz="1400" dirty="0">
                <a:latin typeface="Arial" panose="020B0604020202020204" pitchFamily="34" charset="0"/>
              </a:endParaRPr>
            </a:p>
          </p:txBody>
        </p:sp>
        <p:sp>
          <p:nvSpPr>
            <p:cNvPr id="36" name="TextBox 35">
              <a:extLst>
                <a:ext uri="{FF2B5EF4-FFF2-40B4-BE49-F238E27FC236}">
                  <a16:creationId xmlns:a16="http://schemas.microsoft.com/office/drawing/2014/main" id="{35D252A3-9FCE-436D-B61E-945FE68C010A}"/>
                </a:ext>
              </a:extLst>
            </p:cNvPr>
            <p:cNvSpPr txBox="1"/>
            <p:nvPr/>
          </p:nvSpPr>
          <p:spPr>
            <a:xfrm>
              <a:off x="9602628" y="632953"/>
              <a:ext cx="1082705" cy="267718"/>
            </a:xfrm>
            <a:prstGeom prst="rect">
              <a:avLst/>
            </a:prstGeom>
            <a:noFill/>
          </p:spPr>
          <p:txBody>
            <a:bodyPr wrap="square" lIns="0" rtlCol="0">
              <a:spAutoFit/>
            </a:bodyPr>
            <a:lstStyle/>
            <a:p>
              <a:r>
                <a:rPr lang="en-US" altLang="ko-KR" sz="1100" dirty="0">
                  <a:solidFill>
                    <a:schemeClr val="bg1">
                      <a:lumMod val="85000"/>
                    </a:schemeClr>
                  </a:solidFill>
                  <a:latin typeface="Arial" panose="020B0604020202020204" pitchFamily="34" charset="0"/>
                </a:rPr>
                <a:t>inputs</a:t>
              </a:r>
              <a:endParaRPr lang="ko-KR" altLang="en-US" sz="1100" dirty="0">
                <a:solidFill>
                  <a:srgbClr val="00C8EB"/>
                </a:solidFill>
                <a:latin typeface="Arial" panose="020B0604020202020204" pitchFamily="34" charset="0"/>
              </a:endParaRPr>
            </a:p>
          </p:txBody>
        </p:sp>
        <p:sp>
          <p:nvSpPr>
            <p:cNvPr id="37" name="TextBox 36">
              <a:extLst>
                <a:ext uri="{FF2B5EF4-FFF2-40B4-BE49-F238E27FC236}">
                  <a16:creationId xmlns:a16="http://schemas.microsoft.com/office/drawing/2014/main" id="{17756206-2FEC-4F08-A00C-0BAD201D15DD}"/>
                </a:ext>
              </a:extLst>
            </p:cNvPr>
            <p:cNvSpPr txBox="1"/>
            <p:nvPr/>
          </p:nvSpPr>
          <p:spPr>
            <a:xfrm>
              <a:off x="9602628" y="888486"/>
              <a:ext cx="1080000" cy="261610"/>
            </a:xfrm>
            <a:prstGeom prst="rect">
              <a:avLst/>
            </a:prstGeom>
            <a:noFill/>
            <a:ln w="6350">
              <a:solidFill>
                <a:schemeClr val="bg1">
                  <a:lumMod val="85000"/>
                </a:schemeClr>
              </a:solidFill>
            </a:ln>
          </p:spPr>
          <p:txBody>
            <a:bodyPr wrap="square" lIns="54000" rIns="54000" rtlCol="0">
              <a:spAutoFit/>
            </a:bodyPr>
            <a:lstStyle/>
            <a:p>
              <a:pPr algn="ctr"/>
              <a:r>
                <a:rPr lang="en-US" altLang="ko-KR" sz="1100" dirty="0">
                  <a:solidFill>
                    <a:schemeClr val="bg1">
                      <a:lumMod val="85000"/>
                    </a:schemeClr>
                  </a:solidFill>
                  <a:latin typeface="Arial" panose="020B0604020202020204" pitchFamily="34" charset="0"/>
                </a:rPr>
                <a:t>0:Unlock Script</a:t>
              </a:r>
              <a:endParaRPr lang="ko-KR" altLang="en-US" sz="1100" dirty="0">
                <a:solidFill>
                  <a:schemeClr val="bg1">
                    <a:lumMod val="85000"/>
                  </a:schemeClr>
                </a:solidFill>
                <a:latin typeface="Arial" panose="020B0604020202020204" pitchFamily="34" charset="0"/>
              </a:endParaRPr>
            </a:p>
          </p:txBody>
        </p:sp>
        <p:sp>
          <p:nvSpPr>
            <p:cNvPr id="38" name="TextBox 37">
              <a:extLst>
                <a:ext uri="{FF2B5EF4-FFF2-40B4-BE49-F238E27FC236}">
                  <a16:creationId xmlns:a16="http://schemas.microsoft.com/office/drawing/2014/main" id="{5289C2F6-9721-4510-8B50-21959AAE1F11}"/>
                </a:ext>
              </a:extLst>
            </p:cNvPr>
            <p:cNvSpPr txBox="1"/>
            <p:nvPr/>
          </p:nvSpPr>
          <p:spPr>
            <a:xfrm>
              <a:off x="10779670" y="632953"/>
              <a:ext cx="1082705" cy="267718"/>
            </a:xfrm>
            <a:prstGeom prst="rect">
              <a:avLst/>
            </a:prstGeom>
            <a:noFill/>
          </p:spPr>
          <p:txBody>
            <a:bodyPr wrap="square" lIns="0" rtlCol="0">
              <a:spAutoFit/>
            </a:bodyPr>
            <a:lstStyle/>
            <a:p>
              <a:r>
                <a:rPr lang="en-US" altLang="ko-KR" sz="1100" dirty="0">
                  <a:solidFill>
                    <a:schemeClr val="bg1">
                      <a:lumMod val="85000"/>
                    </a:schemeClr>
                  </a:solidFill>
                  <a:latin typeface="Arial" panose="020B0604020202020204" pitchFamily="34" charset="0"/>
                </a:rPr>
                <a:t>outputs</a:t>
              </a:r>
              <a:endParaRPr lang="ko-KR" altLang="en-US" sz="1100" dirty="0">
                <a:solidFill>
                  <a:srgbClr val="00C8EB"/>
                </a:solidFill>
                <a:latin typeface="Arial" panose="020B0604020202020204" pitchFamily="34" charset="0"/>
              </a:endParaRPr>
            </a:p>
          </p:txBody>
        </p:sp>
        <p:sp>
          <p:nvSpPr>
            <p:cNvPr id="39" name="TextBox 38">
              <a:extLst>
                <a:ext uri="{FF2B5EF4-FFF2-40B4-BE49-F238E27FC236}">
                  <a16:creationId xmlns:a16="http://schemas.microsoft.com/office/drawing/2014/main" id="{5DF269F6-D897-45E0-971B-47986AC938EC}"/>
                </a:ext>
              </a:extLst>
            </p:cNvPr>
            <p:cNvSpPr txBox="1"/>
            <p:nvPr/>
          </p:nvSpPr>
          <p:spPr>
            <a:xfrm>
              <a:off x="10779670" y="888486"/>
              <a:ext cx="1080000" cy="261610"/>
            </a:xfrm>
            <a:prstGeom prst="rect">
              <a:avLst/>
            </a:prstGeom>
            <a:noFill/>
            <a:ln w="6350">
              <a:solidFill>
                <a:schemeClr val="bg1">
                  <a:lumMod val="85000"/>
                </a:schemeClr>
              </a:solidFill>
            </a:ln>
          </p:spPr>
          <p:txBody>
            <a:bodyPr wrap="square" lIns="46800" rIns="46800" rtlCol="0">
              <a:spAutoFit/>
            </a:bodyPr>
            <a:lstStyle/>
            <a:p>
              <a:pPr algn="ctr"/>
              <a:r>
                <a:rPr lang="en-US" altLang="ko-KR" sz="1100" dirty="0">
                  <a:solidFill>
                    <a:schemeClr val="bg1">
                      <a:lumMod val="85000"/>
                    </a:schemeClr>
                  </a:solidFill>
                  <a:latin typeface="Arial" panose="020B0604020202020204" pitchFamily="34" charset="0"/>
                </a:rPr>
                <a:t>0: Lock Script</a:t>
              </a:r>
              <a:endParaRPr lang="ko-KR" altLang="en-US" sz="1100" dirty="0">
                <a:solidFill>
                  <a:schemeClr val="bg1">
                    <a:lumMod val="85000"/>
                  </a:schemeClr>
                </a:solidFill>
                <a:latin typeface="Arial" panose="020B0604020202020204" pitchFamily="34" charset="0"/>
              </a:endParaRPr>
            </a:p>
          </p:txBody>
        </p:sp>
      </p:grpSp>
    </p:spTree>
    <p:extLst>
      <p:ext uri="{BB962C8B-B14F-4D97-AF65-F5344CB8AC3E}">
        <p14:creationId xmlns:p14="http://schemas.microsoft.com/office/powerpoint/2010/main" val="86020387"/>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B7E5FF31-269C-4D87-8092-D21AA5D6B32B}"/>
              </a:ext>
            </a:extLst>
          </p:cNvPr>
          <p:cNvSpPr>
            <a:spLocks noGrp="1"/>
          </p:cNvSpPr>
          <p:nvPr>
            <p:ph type="title"/>
          </p:nvPr>
        </p:nvSpPr>
        <p:spPr/>
        <p:txBody>
          <a:bodyPr/>
          <a:lstStyle/>
          <a:p>
            <a:r>
              <a:rPr lang="en-US" altLang="ko-KR" dirty="0"/>
              <a:t>Unlock Script [ Bitcoin Block #99811, Transaction #13 ]</a:t>
            </a:r>
            <a:endParaRPr lang="ko-KR" altLang="en-US" dirty="0"/>
          </a:p>
        </p:txBody>
      </p:sp>
      <p:sp>
        <p:nvSpPr>
          <p:cNvPr id="5" name="TextBox 4">
            <a:extLst>
              <a:ext uri="{FF2B5EF4-FFF2-40B4-BE49-F238E27FC236}">
                <a16:creationId xmlns:a16="http://schemas.microsoft.com/office/drawing/2014/main" id="{6A38AB98-EA7B-4345-B673-2AC0E2D17C64}"/>
              </a:ext>
            </a:extLst>
          </p:cNvPr>
          <p:cNvSpPr txBox="1"/>
          <p:nvPr/>
        </p:nvSpPr>
        <p:spPr>
          <a:xfrm>
            <a:off x="227013" y="824038"/>
            <a:ext cx="11737975" cy="3293209"/>
          </a:xfrm>
          <a:prstGeom prst="rect">
            <a:avLst/>
          </a:prstGeom>
          <a:noFill/>
        </p:spPr>
        <p:txBody>
          <a:bodyPr wrap="square">
            <a:spAutoFit/>
          </a:bodyPr>
          <a:lstStyle/>
          <a:p>
            <a: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16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vout</a:t>
            </a:r>
            <a:r>
              <a:rPr kumimoji="0" lang="ko-KR" altLang="ko-KR" sz="16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16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16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br>
              <a:rPr kumimoji="0" lang="ko-KR" altLang="ko-KR" sz="16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16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16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value</a:t>
            </a:r>
            <a:r>
              <a:rPr kumimoji="0" lang="ko-KR" altLang="ko-KR" sz="16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600" b="1" i="0" u="none" strike="noStrike" cap="none" normalizeH="0" dirty="0">
                <a:ln>
                  <a:noFill/>
                </a:ln>
                <a:solidFill>
                  <a:srgbClr val="6897BB"/>
                </a:solidFill>
                <a:effectLst/>
                <a:latin typeface="Consolas" panose="020B0609020204030204" pitchFamily="49" charset="0"/>
                <a:ea typeface="Bitstream Vera Sans Mono" panose="020B0609030804020204" pitchFamily="49" charset="-127"/>
              </a:rPr>
              <a:t>0.01</a:t>
            </a:r>
            <a: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r>
              <a:rPr kumimoji="0" lang="en-US"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전송할</a:t>
            </a:r>
            <a:r>
              <a:rPr kumimoji="0" lang="en-US" altLang="ko-KR" sz="16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bitcoin</a:t>
            </a:r>
            <a:b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16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n</a:t>
            </a:r>
            <a:r>
              <a:rPr kumimoji="0" lang="ko-KR" altLang="ko-KR" sz="16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dirty="0">
                <a:ln>
                  <a:noFill/>
                </a:ln>
                <a:solidFill>
                  <a:srgbClr val="6897BB"/>
                </a:solidFill>
                <a:effectLst/>
                <a:latin typeface="Consolas" panose="020B0609020204030204" pitchFamily="49" charset="0"/>
                <a:ea typeface="Bitstream Vera Sans Mono" panose="020B0609030804020204" pitchFamily="49" charset="-127"/>
              </a:rPr>
              <a:t>0</a:t>
            </a:r>
            <a: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r>
              <a:rPr kumimoji="0" lang="ko-KR" altLang="ko-KR" sz="16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en-US" altLang="ko-KR" sz="16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16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en-US" altLang="ko-KR" sz="16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output index</a:t>
            </a:r>
            <a:b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16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scriptPubKey</a:t>
            </a:r>
            <a:r>
              <a:rPr kumimoji="0" lang="ko-KR" altLang="ko-KR" sz="16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r>
              <a:rPr kumimoji="0" lang="en-US" altLang="ko-KR" sz="16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en-US" altLang="ko-KR" sz="16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lock script</a:t>
            </a:r>
            <a:br>
              <a:rPr kumimoji="0" lang="ko-KR" altLang="ko-KR" sz="16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16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16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asm</a:t>
            </a:r>
            <a:r>
              <a:rPr kumimoji="0" lang="ko-KR" altLang="ko-KR" sz="16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"OP_DUP OP_HASH160 c4eb47ecfdcf609a1848ee79acc2fa49d3caad70 OP_EQUALVERIFY OP_CHECKSIG"</a:t>
            </a:r>
            <a: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16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desc</a:t>
            </a:r>
            <a:r>
              <a:rPr kumimoji="0" lang="ko-KR" altLang="ko-KR" sz="16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a:t>
            </a:r>
            <a:r>
              <a:rPr kumimoji="0" lang="ko-KR" altLang="ko-KR" sz="1600" b="0" i="0" u="none" strike="noStrike" cap="none" normalizeH="0" dirty="0" err="1">
                <a:ln>
                  <a:noFill/>
                </a:ln>
                <a:solidFill>
                  <a:srgbClr val="75AA5F"/>
                </a:solidFill>
                <a:effectLst/>
                <a:latin typeface="Consolas" panose="020B0609020204030204" pitchFamily="49" charset="0"/>
                <a:ea typeface="Bitstream Vera Sans Mono" panose="020B0609030804020204" pitchFamily="49" charset="-127"/>
              </a:rPr>
              <a:t>addr</a:t>
            </a:r>
            <a:r>
              <a:rPr kumimoji="0" lang="ko-KR" altLang="ko-KR" sz="16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(1JxDJCyWNakZ5kECKdCU9Zka6mh34mZ7B2)#pk74vhp9"</a:t>
            </a:r>
            <a: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16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hex</a:t>
            </a:r>
            <a:r>
              <a:rPr kumimoji="0" lang="ko-KR" altLang="ko-KR" sz="16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"76a914c4eb47ecfdcf609a1848ee79acc2fa49d3caad7088ac"</a:t>
            </a:r>
            <a: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16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address</a:t>
            </a:r>
            <a:r>
              <a:rPr kumimoji="0" lang="ko-KR" altLang="ko-KR" sz="16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"1JxDJCyWNakZ5kECKdCU9Zka6mh34mZ7B2"</a:t>
            </a:r>
            <a: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16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type</a:t>
            </a:r>
            <a:r>
              <a:rPr kumimoji="0" lang="ko-KR" altLang="ko-KR" sz="16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a:t>
            </a:r>
            <a:r>
              <a:rPr kumimoji="0" lang="ko-KR" altLang="ko-KR" sz="1600" b="0" i="0" u="none" strike="noStrike" cap="none" normalizeH="0" dirty="0" err="1">
                <a:ln>
                  <a:noFill/>
                </a:ln>
                <a:solidFill>
                  <a:srgbClr val="75AA5F"/>
                </a:solidFill>
                <a:effectLst/>
                <a:latin typeface="Consolas" panose="020B0609020204030204" pitchFamily="49" charset="0"/>
                <a:ea typeface="Bitstream Vera Sans Mono" panose="020B0609030804020204" pitchFamily="49" charset="-127"/>
              </a:rPr>
              <a:t>pubkeyhash</a:t>
            </a:r>
            <a:r>
              <a:rPr kumimoji="0" lang="ko-KR" altLang="ko-KR" sz="16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a:t>
            </a:r>
            <a:br>
              <a:rPr kumimoji="0" lang="ko-KR" altLang="ko-KR" sz="16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br>
            <a:r>
              <a:rPr kumimoji="0" lang="ko-KR" altLang="ko-KR" sz="16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16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16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br>
              <a:rPr kumimoji="0" lang="ko-KR" altLang="ko-KR" sz="16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16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endParaRPr lang="ko-KR" altLang="en-US" sz="1600" dirty="0"/>
          </a:p>
        </p:txBody>
      </p:sp>
      <p:sp>
        <p:nvSpPr>
          <p:cNvPr id="7" name="TextBox 6">
            <a:extLst>
              <a:ext uri="{FF2B5EF4-FFF2-40B4-BE49-F238E27FC236}">
                <a16:creationId xmlns:a16="http://schemas.microsoft.com/office/drawing/2014/main" id="{3790EFAF-DC37-4FA3-887C-14C10C4488CF}"/>
              </a:ext>
            </a:extLst>
          </p:cNvPr>
          <p:cNvSpPr txBox="1"/>
          <p:nvPr/>
        </p:nvSpPr>
        <p:spPr>
          <a:xfrm>
            <a:off x="227012" y="5717545"/>
            <a:ext cx="11737976" cy="384721"/>
          </a:xfrm>
          <a:prstGeom prst="rect">
            <a:avLst/>
          </a:prstGeom>
          <a:noFill/>
        </p:spPr>
        <p:txBody>
          <a:bodyPr wrap="square" rtlCol="0">
            <a:spAutoFit/>
          </a:bodyPr>
          <a:lstStyle/>
          <a:p>
            <a:pPr algn="ctr"/>
            <a:r>
              <a:rPr kumimoji="0" lang="ko-KR" altLang="ko-KR" sz="1900" b="0" i="0" u="none" strike="noStrike" cap="none" normalizeH="0" dirty="0">
                <a:ln>
                  <a:noFill/>
                </a:ln>
                <a:solidFill>
                  <a:srgbClr val="EF296B"/>
                </a:solidFill>
                <a:effectLst/>
                <a:latin typeface="Consolas" panose="020B0609020204030204" pitchFamily="49" charset="0"/>
                <a:ea typeface="Bitstream Vera Sans Mono" panose="020B0609030804020204" pitchFamily="49" charset="-127"/>
              </a:rPr>
              <a:t>OP_DUP OP_HASH160 c4eb47ecfdcf609a1848ee79acc2fa49d3caad70 OP_EQUALVERIFY OP_CHECKSIG</a:t>
            </a:r>
            <a:endParaRPr lang="ko-KR" altLang="en-US" sz="1900" dirty="0">
              <a:solidFill>
                <a:srgbClr val="EF296B"/>
              </a:solidFill>
              <a:latin typeface="Arial" panose="020B0604020202020204" pitchFamily="34" charset="0"/>
            </a:endParaRPr>
          </a:p>
        </p:txBody>
      </p:sp>
      <p:sp>
        <p:nvSpPr>
          <p:cNvPr id="8" name="TextBox 7">
            <a:extLst>
              <a:ext uri="{FF2B5EF4-FFF2-40B4-BE49-F238E27FC236}">
                <a16:creationId xmlns:a16="http://schemas.microsoft.com/office/drawing/2014/main" id="{EDF454D2-BB16-48C8-878F-D1D08945A2EE}"/>
              </a:ext>
            </a:extLst>
          </p:cNvPr>
          <p:cNvSpPr txBox="1"/>
          <p:nvPr/>
        </p:nvSpPr>
        <p:spPr>
          <a:xfrm>
            <a:off x="3974702" y="5108115"/>
            <a:ext cx="4256293" cy="461665"/>
          </a:xfrm>
          <a:prstGeom prst="rect">
            <a:avLst/>
          </a:prstGeom>
          <a:noFill/>
        </p:spPr>
        <p:txBody>
          <a:bodyPr wrap="none" rtlCol="0">
            <a:spAutoFit/>
          </a:bodyPr>
          <a:lstStyle/>
          <a:p>
            <a:pPr algn="ctr"/>
            <a:r>
              <a:rPr lang="en-US" altLang="ko-KR" sz="2400" dirty="0">
                <a:solidFill>
                  <a:srgbClr val="EF296B"/>
                </a:solidFill>
                <a:latin typeface="Arial" panose="020B0604020202020204" pitchFamily="34" charset="0"/>
              </a:rPr>
              <a:t>Lock Script </a:t>
            </a:r>
            <a:r>
              <a:rPr lang="en-US" altLang="ko-KR" sz="2000" dirty="0">
                <a:solidFill>
                  <a:srgbClr val="EF296B"/>
                </a:solidFill>
                <a:latin typeface="Arial" panose="020B0604020202020204" pitchFamily="34" charset="0"/>
              </a:rPr>
              <a:t>(</a:t>
            </a:r>
            <a:r>
              <a:rPr lang="en-US" altLang="ko-KR" sz="2000" dirty="0" err="1">
                <a:solidFill>
                  <a:srgbClr val="EF296B"/>
                </a:solidFill>
                <a:latin typeface="Arial" panose="020B0604020202020204" pitchFamily="34" charset="0"/>
              </a:rPr>
              <a:t>ouput.script.PubKey</a:t>
            </a:r>
            <a:r>
              <a:rPr lang="en-US" altLang="ko-KR" sz="2000" dirty="0">
                <a:solidFill>
                  <a:srgbClr val="EF296B"/>
                </a:solidFill>
                <a:latin typeface="Arial" panose="020B0604020202020204" pitchFamily="34" charset="0"/>
              </a:rPr>
              <a:t>)</a:t>
            </a:r>
            <a:endParaRPr lang="ko-KR" altLang="en-US" sz="2000" dirty="0">
              <a:solidFill>
                <a:srgbClr val="EF296B"/>
              </a:solidFill>
              <a:latin typeface="Arial" panose="020B0604020202020204" pitchFamily="34" charset="0"/>
            </a:endParaRPr>
          </a:p>
        </p:txBody>
      </p:sp>
      <p:sp>
        <p:nvSpPr>
          <p:cNvPr id="9" name="TextBox 8">
            <a:extLst>
              <a:ext uri="{FF2B5EF4-FFF2-40B4-BE49-F238E27FC236}">
                <a16:creationId xmlns:a16="http://schemas.microsoft.com/office/drawing/2014/main" id="{41CBA2B4-C4C9-4C83-BA2B-258F2B75DFF7}"/>
              </a:ext>
            </a:extLst>
          </p:cNvPr>
          <p:cNvSpPr txBox="1"/>
          <p:nvPr/>
        </p:nvSpPr>
        <p:spPr>
          <a:xfrm>
            <a:off x="6359945" y="294586"/>
            <a:ext cx="5615640" cy="230832"/>
          </a:xfrm>
          <a:prstGeom prst="rect">
            <a:avLst/>
          </a:prstGeom>
          <a:noFill/>
        </p:spPr>
        <p:txBody>
          <a:bodyPr wrap="none" rtlCol="0">
            <a:spAutoFit/>
          </a:bodyPr>
          <a:lstStyle/>
          <a:p>
            <a:pPr algn="r"/>
            <a:r>
              <a:rPr lang="en-US" altLang="ko-KR" sz="900" dirty="0">
                <a:solidFill>
                  <a:schemeClr val="bg1">
                    <a:lumMod val="50000"/>
                  </a:schemeClr>
                </a:solidFill>
                <a:latin typeface="Arial" panose="020B0604020202020204" pitchFamily="34" charset="0"/>
                <a:cs typeface="Arial" panose="020B0604020202020204" pitchFamily="34" charset="0"/>
                <a:hlinkClick r:id="rId2">
                  <a:extLst>
                    <a:ext uri="{A12FA001-AC4F-418D-AE19-62706E023703}">
                      <ahyp:hlinkClr xmlns:ahyp="http://schemas.microsoft.com/office/drawing/2018/hyperlinkcolor" val="tx"/>
                    </a:ext>
                  </a:extLst>
                </a:hlinkClick>
              </a:rPr>
              <a:t>https://bitcoinexplorer.org/tx/f4515fed3dc4a19b90a317b9840c243bac26114cf637522373a7d486b372600b</a:t>
            </a:r>
            <a:endParaRPr lang="en-US" altLang="ko-KR" sz="900" dirty="0">
              <a:solidFill>
                <a:schemeClr val="bg1">
                  <a:lumMod val="50000"/>
                </a:schemeClr>
              </a:solidFill>
              <a:latin typeface="Arial" panose="020B0604020202020204" pitchFamily="34" charset="0"/>
              <a:cs typeface="Arial" panose="020B0604020202020204" pitchFamily="34" charset="0"/>
            </a:endParaRPr>
          </a:p>
        </p:txBody>
      </p:sp>
      <p:grpSp>
        <p:nvGrpSpPr>
          <p:cNvPr id="39" name="그룹 38">
            <a:extLst>
              <a:ext uri="{FF2B5EF4-FFF2-40B4-BE49-F238E27FC236}">
                <a16:creationId xmlns:a16="http://schemas.microsoft.com/office/drawing/2014/main" id="{99E03CFB-80D4-4E9D-B490-CB73EB7BC99A}"/>
              </a:ext>
            </a:extLst>
          </p:cNvPr>
          <p:cNvGrpSpPr/>
          <p:nvPr/>
        </p:nvGrpSpPr>
        <p:grpSpPr>
          <a:xfrm>
            <a:off x="6592991" y="730909"/>
            <a:ext cx="5306310" cy="930620"/>
            <a:chOff x="6650402" y="347308"/>
            <a:chExt cx="5306310" cy="930620"/>
          </a:xfrm>
        </p:grpSpPr>
        <p:sp>
          <p:nvSpPr>
            <p:cNvPr id="40" name="TextBox 39">
              <a:extLst>
                <a:ext uri="{FF2B5EF4-FFF2-40B4-BE49-F238E27FC236}">
                  <a16:creationId xmlns:a16="http://schemas.microsoft.com/office/drawing/2014/main" id="{D287F94A-F9E2-4AC8-8536-1E10E8A2FD1A}"/>
                </a:ext>
              </a:extLst>
            </p:cNvPr>
            <p:cNvSpPr txBox="1"/>
            <p:nvPr/>
          </p:nvSpPr>
          <p:spPr>
            <a:xfrm>
              <a:off x="6650402" y="347308"/>
              <a:ext cx="2221109" cy="276999"/>
            </a:xfrm>
            <a:prstGeom prst="rect">
              <a:avLst/>
            </a:prstGeom>
            <a:noFill/>
          </p:spPr>
          <p:txBody>
            <a:bodyPr wrap="square" lIns="0" rtlCol="0">
              <a:spAutoFit/>
            </a:bodyPr>
            <a:lstStyle/>
            <a:p>
              <a:r>
                <a:rPr lang="en-US" altLang="ko-KR" sz="1200" dirty="0">
                  <a:solidFill>
                    <a:schemeClr val="bg1">
                      <a:lumMod val="85000"/>
                    </a:schemeClr>
                  </a:solidFill>
                  <a:latin typeface="Arial" panose="020B0604020202020204" pitchFamily="34" charset="0"/>
                </a:rPr>
                <a:t>Block #99811, Transaction #13</a:t>
              </a:r>
              <a:endParaRPr lang="ko-KR" altLang="en-US" sz="1200" dirty="0">
                <a:solidFill>
                  <a:srgbClr val="00C8EB"/>
                </a:solidFill>
                <a:latin typeface="Arial" panose="020B0604020202020204" pitchFamily="34" charset="0"/>
              </a:endParaRPr>
            </a:p>
          </p:txBody>
        </p:sp>
        <p:sp>
          <p:nvSpPr>
            <p:cNvPr id="41" name="직사각형 40">
              <a:extLst>
                <a:ext uri="{FF2B5EF4-FFF2-40B4-BE49-F238E27FC236}">
                  <a16:creationId xmlns:a16="http://schemas.microsoft.com/office/drawing/2014/main" id="{F5BD3A05-5E32-4D64-A85F-1869FBAB7C3B}"/>
                </a:ext>
              </a:extLst>
            </p:cNvPr>
            <p:cNvSpPr/>
            <p:nvPr/>
          </p:nvSpPr>
          <p:spPr>
            <a:xfrm>
              <a:off x="6653272" y="652713"/>
              <a:ext cx="2473474" cy="625215"/>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endParaRPr lang="en-US" altLang="ko-KR" sz="1400" dirty="0">
                <a:latin typeface="Arial" panose="020B0604020202020204" pitchFamily="34" charset="0"/>
              </a:endParaRPr>
            </a:p>
            <a:p>
              <a:br>
                <a:rPr lang="en-US" altLang="ko-KR" sz="1400" dirty="0">
                  <a:latin typeface="Arial" panose="020B0604020202020204" pitchFamily="34" charset="0"/>
                </a:rPr>
              </a:br>
              <a:r>
                <a:rPr lang="en-US" altLang="ko-KR" sz="1400" dirty="0">
                  <a:latin typeface="Arial" panose="020B0604020202020204" pitchFamily="34" charset="0"/>
                </a:rPr>
                <a:t>  </a:t>
              </a:r>
              <a:endParaRPr lang="ko-KR" altLang="en-US" sz="1400" dirty="0">
                <a:latin typeface="Arial" panose="020B0604020202020204" pitchFamily="34" charset="0"/>
              </a:endParaRPr>
            </a:p>
          </p:txBody>
        </p:sp>
        <p:sp>
          <p:nvSpPr>
            <p:cNvPr id="42" name="TextBox 41">
              <a:extLst>
                <a:ext uri="{FF2B5EF4-FFF2-40B4-BE49-F238E27FC236}">
                  <a16:creationId xmlns:a16="http://schemas.microsoft.com/office/drawing/2014/main" id="{EFF2025B-64EA-4672-807D-0368957FCD1E}"/>
                </a:ext>
              </a:extLst>
            </p:cNvPr>
            <p:cNvSpPr txBox="1"/>
            <p:nvPr/>
          </p:nvSpPr>
          <p:spPr>
            <a:xfrm>
              <a:off x="6772662" y="632953"/>
              <a:ext cx="1082705" cy="267718"/>
            </a:xfrm>
            <a:prstGeom prst="rect">
              <a:avLst/>
            </a:prstGeom>
            <a:noFill/>
          </p:spPr>
          <p:txBody>
            <a:bodyPr wrap="square" lIns="0" rtlCol="0">
              <a:spAutoFit/>
            </a:bodyPr>
            <a:lstStyle/>
            <a:p>
              <a:r>
                <a:rPr lang="en-US" altLang="ko-KR" sz="1100" dirty="0">
                  <a:solidFill>
                    <a:schemeClr val="bg1">
                      <a:lumMod val="85000"/>
                    </a:schemeClr>
                  </a:solidFill>
                  <a:latin typeface="Arial" panose="020B0604020202020204" pitchFamily="34" charset="0"/>
                </a:rPr>
                <a:t>inputs</a:t>
              </a:r>
              <a:endParaRPr lang="ko-KR" altLang="en-US" sz="1100" dirty="0">
                <a:solidFill>
                  <a:srgbClr val="00C8EB"/>
                </a:solidFill>
                <a:latin typeface="Arial" panose="020B0604020202020204" pitchFamily="34" charset="0"/>
              </a:endParaRPr>
            </a:p>
          </p:txBody>
        </p:sp>
        <p:sp>
          <p:nvSpPr>
            <p:cNvPr id="43" name="TextBox 42">
              <a:extLst>
                <a:ext uri="{FF2B5EF4-FFF2-40B4-BE49-F238E27FC236}">
                  <a16:creationId xmlns:a16="http://schemas.microsoft.com/office/drawing/2014/main" id="{D16B37E1-2837-431E-90B7-B4415D3A5E7A}"/>
                </a:ext>
              </a:extLst>
            </p:cNvPr>
            <p:cNvSpPr txBox="1"/>
            <p:nvPr/>
          </p:nvSpPr>
          <p:spPr>
            <a:xfrm>
              <a:off x="6772662" y="888486"/>
              <a:ext cx="1080000" cy="254970"/>
            </a:xfrm>
            <a:prstGeom prst="rect">
              <a:avLst/>
            </a:prstGeom>
            <a:noFill/>
            <a:ln w="6350">
              <a:solidFill>
                <a:schemeClr val="bg1">
                  <a:lumMod val="85000"/>
                </a:schemeClr>
              </a:solidFill>
            </a:ln>
          </p:spPr>
          <p:txBody>
            <a:bodyPr wrap="square" lIns="54000" rIns="54000" rtlCol="0">
              <a:spAutoFit/>
            </a:bodyPr>
            <a:lstStyle/>
            <a:p>
              <a:pPr algn="ctr"/>
              <a:r>
                <a:rPr lang="en-US" altLang="ko-KR" sz="1000" dirty="0">
                  <a:solidFill>
                    <a:schemeClr val="bg1">
                      <a:lumMod val="85000"/>
                    </a:schemeClr>
                  </a:solidFill>
                  <a:latin typeface="Arial" panose="020B0604020202020204" pitchFamily="34" charset="0"/>
                </a:rPr>
                <a:t>0: input 0</a:t>
              </a:r>
              <a:endParaRPr lang="ko-KR" altLang="en-US" sz="1000" dirty="0">
                <a:solidFill>
                  <a:srgbClr val="00C8EB"/>
                </a:solidFill>
                <a:latin typeface="Arial" panose="020B0604020202020204" pitchFamily="34" charset="0"/>
              </a:endParaRPr>
            </a:p>
          </p:txBody>
        </p:sp>
        <p:sp>
          <p:nvSpPr>
            <p:cNvPr id="44" name="TextBox 43">
              <a:extLst>
                <a:ext uri="{FF2B5EF4-FFF2-40B4-BE49-F238E27FC236}">
                  <a16:creationId xmlns:a16="http://schemas.microsoft.com/office/drawing/2014/main" id="{0C76B715-459B-4AE1-A427-0B7ACF5BF587}"/>
                </a:ext>
              </a:extLst>
            </p:cNvPr>
            <p:cNvSpPr txBox="1"/>
            <p:nvPr/>
          </p:nvSpPr>
          <p:spPr>
            <a:xfrm>
              <a:off x="7949704" y="632953"/>
              <a:ext cx="1082705" cy="267718"/>
            </a:xfrm>
            <a:prstGeom prst="rect">
              <a:avLst/>
            </a:prstGeom>
            <a:noFill/>
          </p:spPr>
          <p:txBody>
            <a:bodyPr wrap="square" lIns="0" rtlCol="0">
              <a:spAutoFit/>
            </a:bodyPr>
            <a:lstStyle/>
            <a:p>
              <a:r>
                <a:rPr lang="en-US" altLang="ko-KR" sz="1100" dirty="0">
                  <a:solidFill>
                    <a:schemeClr val="bg1">
                      <a:lumMod val="85000"/>
                    </a:schemeClr>
                  </a:solidFill>
                  <a:latin typeface="Arial" panose="020B0604020202020204" pitchFamily="34" charset="0"/>
                </a:rPr>
                <a:t>outputs</a:t>
              </a:r>
              <a:endParaRPr lang="ko-KR" altLang="en-US" sz="1100" dirty="0">
                <a:solidFill>
                  <a:srgbClr val="00C8EB"/>
                </a:solidFill>
                <a:latin typeface="Arial" panose="020B0604020202020204" pitchFamily="34" charset="0"/>
              </a:endParaRPr>
            </a:p>
          </p:txBody>
        </p:sp>
        <p:sp>
          <p:nvSpPr>
            <p:cNvPr id="45" name="TextBox 44">
              <a:extLst>
                <a:ext uri="{FF2B5EF4-FFF2-40B4-BE49-F238E27FC236}">
                  <a16:creationId xmlns:a16="http://schemas.microsoft.com/office/drawing/2014/main" id="{F26D0E3F-E4CA-49A9-ABE6-64ACF20C4E78}"/>
                </a:ext>
              </a:extLst>
            </p:cNvPr>
            <p:cNvSpPr txBox="1"/>
            <p:nvPr/>
          </p:nvSpPr>
          <p:spPr>
            <a:xfrm>
              <a:off x="7949704" y="888486"/>
              <a:ext cx="1080000" cy="254970"/>
            </a:xfrm>
            <a:prstGeom prst="rect">
              <a:avLst/>
            </a:prstGeom>
            <a:solidFill>
              <a:srgbClr val="EF296B"/>
            </a:solidFill>
            <a:ln w="6350">
              <a:solidFill>
                <a:srgbClr val="3F3F3F"/>
              </a:solidFill>
            </a:ln>
          </p:spPr>
          <p:txBody>
            <a:bodyPr wrap="square" lIns="46800" rIns="46800" rtlCol="0">
              <a:spAutoFit/>
            </a:bodyPr>
            <a:lstStyle/>
            <a:p>
              <a:pPr algn="ctr"/>
              <a:r>
                <a:rPr lang="en-US" altLang="ko-KR" sz="1000" dirty="0">
                  <a:solidFill>
                    <a:schemeClr val="bg1">
                      <a:lumMod val="85000"/>
                    </a:schemeClr>
                  </a:solidFill>
                  <a:latin typeface="Arial" panose="020B0604020202020204" pitchFamily="34" charset="0"/>
                </a:rPr>
                <a:t>0: Lock Script</a:t>
              </a:r>
              <a:endParaRPr lang="ko-KR" altLang="en-US" sz="1000" dirty="0">
                <a:solidFill>
                  <a:schemeClr val="bg1">
                    <a:lumMod val="85000"/>
                  </a:schemeClr>
                </a:solidFill>
                <a:latin typeface="Arial" panose="020B0604020202020204" pitchFamily="34" charset="0"/>
              </a:endParaRPr>
            </a:p>
          </p:txBody>
        </p:sp>
        <p:cxnSp>
          <p:nvCxnSpPr>
            <p:cNvPr id="46" name="직선 화살표 연결선 45">
              <a:extLst>
                <a:ext uri="{FF2B5EF4-FFF2-40B4-BE49-F238E27FC236}">
                  <a16:creationId xmlns:a16="http://schemas.microsoft.com/office/drawing/2014/main" id="{2876B07A-7D94-4B21-9E3F-426EFF0BF6B1}"/>
                </a:ext>
              </a:extLst>
            </p:cNvPr>
            <p:cNvCxnSpPr>
              <a:cxnSpLocks/>
              <a:stCxn id="45" idx="3"/>
              <a:endCxn id="50" idx="1"/>
            </p:cNvCxnSpPr>
            <p:nvPr/>
          </p:nvCxnSpPr>
          <p:spPr>
            <a:xfrm>
              <a:off x="9029704" y="1015971"/>
              <a:ext cx="572924" cy="3320"/>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3FEAA086-B775-4452-A776-A5B66300EBD4}"/>
                </a:ext>
              </a:extLst>
            </p:cNvPr>
            <p:cNvSpPr txBox="1"/>
            <p:nvPr/>
          </p:nvSpPr>
          <p:spPr>
            <a:xfrm>
              <a:off x="9480368" y="347308"/>
              <a:ext cx="2221109" cy="276999"/>
            </a:xfrm>
            <a:prstGeom prst="rect">
              <a:avLst/>
            </a:prstGeom>
            <a:noFill/>
          </p:spPr>
          <p:txBody>
            <a:bodyPr wrap="square" lIns="0" rtlCol="0">
              <a:spAutoFit/>
            </a:bodyPr>
            <a:lstStyle/>
            <a:p>
              <a:r>
                <a:rPr lang="en-US" altLang="ko-KR" sz="1200" dirty="0">
                  <a:solidFill>
                    <a:schemeClr val="bg1">
                      <a:lumMod val="85000"/>
                    </a:schemeClr>
                  </a:solidFill>
                  <a:latin typeface="Arial" panose="020B0604020202020204" pitchFamily="34" charset="0"/>
                </a:rPr>
                <a:t>Block #100000, Transaction #3</a:t>
              </a:r>
              <a:endParaRPr lang="ko-KR" altLang="en-US" sz="1200" dirty="0">
                <a:solidFill>
                  <a:srgbClr val="00C8EB"/>
                </a:solidFill>
                <a:latin typeface="Arial" panose="020B0604020202020204" pitchFamily="34" charset="0"/>
              </a:endParaRPr>
            </a:p>
          </p:txBody>
        </p:sp>
        <p:sp>
          <p:nvSpPr>
            <p:cNvPr id="48" name="직사각형 47">
              <a:extLst>
                <a:ext uri="{FF2B5EF4-FFF2-40B4-BE49-F238E27FC236}">
                  <a16:creationId xmlns:a16="http://schemas.microsoft.com/office/drawing/2014/main" id="{2C8712B2-A4A7-4849-A57D-9309D1C90F3E}"/>
                </a:ext>
              </a:extLst>
            </p:cNvPr>
            <p:cNvSpPr/>
            <p:nvPr/>
          </p:nvSpPr>
          <p:spPr>
            <a:xfrm>
              <a:off x="9483238" y="652713"/>
              <a:ext cx="2473474" cy="625215"/>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endParaRPr lang="en-US" altLang="ko-KR" sz="1400" dirty="0">
                <a:latin typeface="Arial" panose="020B0604020202020204" pitchFamily="34" charset="0"/>
              </a:endParaRPr>
            </a:p>
            <a:p>
              <a:br>
                <a:rPr lang="en-US" altLang="ko-KR" sz="1400" dirty="0">
                  <a:latin typeface="Arial" panose="020B0604020202020204" pitchFamily="34" charset="0"/>
                </a:rPr>
              </a:br>
              <a:r>
                <a:rPr lang="en-US" altLang="ko-KR" sz="1400" dirty="0">
                  <a:latin typeface="Arial" panose="020B0604020202020204" pitchFamily="34" charset="0"/>
                </a:rPr>
                <a:t>  </a:t>
              </a:r>
              <a:endParaRPr lang="ko-KR" altLang="en-US" sz="1400" dirty="0">
                <a:latin typeface="Arial" panose="020B0604020202020204" pitchFamily="34" charset="0"/>
              </a:endParaRPr>
            </a:p>
          </p:txBody>
        </p:sp>
        <p:sp>
          <p:nvSpPr>
            <p:cNvPr id="49" name="TextBox 48">
              <a:extLst>
                <a:ext uri="{FF2B5EF4-FFF2-40B4-BE49-F238E27FC236}">
                  <a16:creationId xmlns:a16="http://schemas.microsoft.com/office/drawing/2014/main" id="{218EEA96-03C7-448D-841E-F6C501AFD96F}"/>
                </a:ext>
              </a:extLst>
            </p:cNvPr>
            <p:cNvSpPr txBox="1"/>
            <p:nvPr/>
          </p:nvSpPr>
          <p:spPr>
            <a:xfrm>
              <a:off x="9602628" y="632953"/>
              <a:ext cx="1082705" cy="267718"/>
            </a:xfrm>
            <a:prstGeom prst="rect">
              <a:avLst/>
            </a:prstGeom>
            <a:noFill/>
          </p:spPr>
          <p:txBody>
            <a:bodyPr wrap="square" lIns="0" rtlCol="0">
              <a:spAutoFit/>
            </a:bodyPr>
            <a:lstStyle/>
            <a:p>
              <a:r>
                <a:rPr lang="en-US" altLang="ko-KR" sz="1100" dirty="0">
                  <a:solidFill>
                    <a:schemeClr val="bg1">
                      <a:lumMod val="85000"/>
                    </a:schemeClr>
                  </a:solidFill>
                  <a:latin typeface="Arial" panose="020B0604020202020204" pitchFamily="34" charset="0"/>
                </a:rPr>
                <a:t>inputs</a:t>
              </a:r>
              <a:endParaRPr lang="ko-KR" altLang="en-US" sz="1100" dirty="0">
                <a:solidFill>
                  <a:srgbClr val="00C8EB"/>
                </a:solidFill>
                <a:latin typeface="Arial" panose="020B0604020202020204" pitchFamily="34" charset="0"/>
              </a:endParaRPr>
            </a:p>
          </p:txBody>
        </p:sp>
        <p:sp>
          <p:nvSpPr>
            <p:cNvPr id="50" name="TextBox 49">
              <a:extLst>
                <a:ext uri="{FF2B5EF4-FFF2-40B4-BE49-F238E27FC236}">
                  <a16:creationId xmlns:a16="http://schemas.microsoft.com/office/drawing/2014/main" id="{9AFEA877-FE84-4ED7-AD6F-1D4A476E1B10}"/>
                </a:ext>
              </a:extLst>
            </p:cNvPr>
            <p:cNvSpPr txBox="1"/>
            <p:nvPr/>
          </p:nvSpPr>
          <p:spPr>
            <a:xfrm>
              <a:off x="9602628" y="888486"/>
              <a:ext cx="1080000" cy="261610"/>
            </a:xfrm>
            <a:prstGeom prst="rect">
              <a:avLst/>
            </a:prstGeom>
            <a:noFill/>
            <a:ln w="6350">
              <a:solidFill>
                <a:schemeClr val="bg1">
                  <a:lumMod val="85000"/>
                </a:schemeClr>
              </a:solidFill>
            </a:ln>
          </p:spPr>
          <p:txBody>
            <a:bodyPr wrap="square" lIns="54000" rIns="54000" rtlCol="0">
              <a:spAutoFit/>
            </a:bodyPr>
            <a:lstStyle/>
            <a:p>
              <a:pPr algn="ctr"/>
              <a:r>
                <a:rPr lang="en-US" altLang="ko-KR" sz="1100" dirty="0">
                  <a:solidFill>
                    <a:schemeClr val="bg1">
                      <a:lumMod val="85000"/>
                    </a:schemeClr>
                  </a:solidFill>
                  <a:latin typeface="Arial" panose="020B0604020202020204" pitchFamily="34" charset="0"/>
                </a:rPr>
                <a:t>0:Unlock Script</a:t>
              </a:r>
              <a:endParaRPr lang="ko-KR" altLang="en-US" sz="1100" dirty="0">
                <a:solidFill>
                  <a:schemeClr val="bg1">
                    <a:lumMod val="85000"/>
                  </a:schemeClr>
                </a:solidFill>
                <a:latin typeface="Arial" panose="020B0604020202020204" pitchFamily="34" charset="0"/>
              </a:endParaRPr>
            </a:p>
          </p:txBody>
        </p:sp>
        <p:sp>
          <p:nvSpPr>
            <p:cNvPr id="51" name="TextBox 50">
              <a:extLst>
                <a:ext uri="{FF2B5EF4-FFF2-40B4-BE49-F238E27FC236}">
                  <a16:creationId xmlns:a16="http://schemas.microsoft.com/office/drawing/2014/main" id="{6EF81D12-1468-41C6-88F9-56551890559C}"/>
                </a:ext>
              </a:extLst>
            </p:cNvPr>
            <p:cNvSpPr txBox="1"/>
            <p:nvPr/>
          </p:nvSpPr>
          <p:spPr>
            <a:xfrm>
              <a:off x="10779670" y="632953"/>
              <a:ext cx="1082705" cy="267718"/>
            </a:xfrm>
            <a:prstGeom prst="rect">
              <a:avLst/>
            </a:prstGeom>
            <a:noFill/>
          </p:spPr>
          <p:txBody>
            <a:bodyPr wrap="square" lIns="0" rtlCol="0">
              <a:spAutoFit/>
            </a:bodyPr>
            <a:lstStyle/>
            <a:p>
              <a:r>
                <a:rPr lang="en-US" altLang="ko-KR" sz="1100" dirty="0">
                  <a:solidFill>
                    <a:schemeClr val="bg1">
                      <a:lumMod val="85000"/>
                    </a:schemeClr>
                  </a:solidFill>
                  <a:latin typeface="Arial" panose="020B0604020202020204" pitchFamily="34" charset="0"/>
                </a:rPr>
                <a:t>outputs</a:t>
              </a:r>
              <a:endParaRPr lang="ko-KR" altLang="en-US" sz="1100" dirty="0">
                <a:solidFill>
                  <a:srgbClr val="00C8EB"/>
                </a:solidFill>
                <a:latin typeface="Arial" panose="020B0604020202020204" pitchFamily="34" charset="0"/>
              </a:endParaRPr>
            </a:p>
          </p:txBody>
        </p:sp>
        <p:sp>
          <p:nvSpPr>
            <p:cNvPr id="52" name="TextBox 51">
              <a:extLst>
                <a:ext uri="{FF2B5EF4-FFF2-40B4-BE49-F238E27FC236}">
                  <a16:creationId xmlns:a16="http://schemas.microsoft.com/office/drawing/2014/main" id="{5B690B2B-62C6-4177-9F72-6CC0F9B438A7}"/>
                </a:ext>
              </a:extLst>
            </p:cNvPr>
            <p:cNvSpPr txBox="1"/>
            <p:nvPr/>
          </p:nvSpPr>
          <p:spPr>
            <a:xfrm>
              <a:off x="10779670" y="888486"/>
              <a:ext cx="1080000" cy="261610"/>
            </a:xfrm>
            <a:prstGeom prst="rect">
              <a:avLst/>
            </a:prstGeom>
            <a:noFill/>
            <a:ln w="6350">
              <a:solidFill>
                <a:schemeClr val="bg1">
                  <a:lumMod val="85000"/>
                </a:schemeClr>
              </a:solidFill>
            </a:ln>
          </p:spPr>
          <p:txBody>
            <a:bodyPr wrap="square" lIns="46800" rIns="46800" rtlCol="0">
              <a:spAutoFit/>
            </a:bodyPr>
            <a:lstStyle/>
            <a:p>
              <a:pPr algn="ctr"/>
              <a:r>
                <a:rPr lang="en-US" altLang="ko-KR" sz="1100" dirty="0">
                  <a:solidFill>
                    <a:schemeClr val="bg1">
                      <a:lumMod val="85000"/>
                    </a:schemeClr>
                  </a:solidFill>
                  <a:latin typeface="Arial" panose="020B0604020202020204" pitchFamily="34" charset="0"/>
                </a:rPr>
                <a:t>0: Lock Script</a:t>
              </a:r>
              <a:endParaRPr lang="ko-KR" altLang="en-US" sz="1100" dirty="0">
                <a:solidFill>
                  <a:schemeClr val="bg1">
                    <a:lumMod val="85000"/>
                  </a:schemeClr>
                </a:solidFill>
                <a:latin typeface="Arial" panose="020B0604020202020204" pitchFamily="34" charset="0"/>
              </a:endParaRPr>
            </a:p>
          </p:txBody>
        </p:sp>
      </p:grpSp>
    </p:spTree>
    <p:extLst>
      <p:ext uri="{BB962C8B-B14F-4D97-AF65-F5344CB8AC3E}">
        <p14:creationId xmlns:p14="http://schemas.microsoft.com/office/powerpoint/2010/main" val="3893062855"/>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FAE367AC-C283-40DC-8D0F-CB6D708BAD4B}"/>
              </a:ext>
            </a:extLst>
          </p:cNvPr>
          <p:cNvSpPr>
            <a:spLocks noGrp="1"/>
          </p:cNvSpPr>
          <p:nvPr>
            <p:ph type="title"/>
          </p:nvPr>
        </p:nvSpPr>
        <p:spPr/>
        <p:txBody>
          <a:bodyPr>
            <a:normAutofit/>
          </a:bodyPr>
          <a:lstStyle/>
          <a:p>
            <a:r>
              <a:rPr lang="en-US" altLang="ko-KR" dirty="0"/>
              <a:t>Lock Script [ Bitcoin Block #100000, Transaction #3 ]</a:t>
            </a:r>
            <a:endParaRPr lang="ko-KR" altLang="en-US" dirty="0"/>
          </a:p>
        </p:txBody>
      </p:sp>
      <p:sp>
        <p:nvSpPr>
          <p:cNvPr id="6" name="Rectangle 1">
            <a:extLst>
              <a:ext uri="{FF2B5EF4-FFF2-40B4-BE49-F238E27FC236}">
                <a16:creationId xmlns:a16="http://schemas.microsoft.com/office/drawing/2014/main" id="{CC83D0A3-302A-4390-8754-AD92EC8A6C14}"/>
              </a:ext>
            </a:extLst>
          </p:cNvPr>
          <p:cNvSpPr>
            <a:spLocks noChangeArrowheads="1"/>
          </p:cNvSpPr>
          <p:nvPr/>
        </p:nvSpPr>
        <p:spPr bwMode="auto">
          <a:xfrm>
            <a:off x="247741" y="515868"/>
            <a:ext cx="11680734" cy="6324808"/>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in_active_chain</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err="1">
                <a:ln>
                  <a:noFill/>
                </a:ln>
                <a:solidFill>
                  <a:srgbClr val="CC844F"/>
                </a:solidFill>
                <a:effectLst/>
                <a:latin typeface="Consolas" panose="020B0609020204030204" pitchFamily="49" charset="0"/>
                <a:ea typeface="Bitstream Vera Sans Mono" panose="020B0609030804020204" pitchFamily="49" charset="-127"/>
              </a:rPr>
              <a:t>true</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txid</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"e9a66845e05d5abc0ad04ec80f774a7e585c6e8db975962d069a522137b80c1d"</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hash</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"e9a66845e05d5abc0ad04ec80f774a7e585c6e8db975962d069a522137b80c1d"</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version</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6897BB"/>
                </a:solidFill>
                <a:effectLst/>
                <a:latin typeface="Consolas" panose="020B0609020204030204" pitchFamily="49" charset="0"/>
                <a:ea typeface="Bitstream Vera Sans Mono" panose="020B0609030804020204" pitchFamily="49" charset="-127"/>
              </a:rPr>
              <a:t>1</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size</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6897BB"/>
                </a:solidFill>
                <a:effectLst/>
                <a:latin typeface="Consolas" panose="020B0609020204030204" pitchFamily="49" charset="0"/>
                <a:ea typeface="Bitstream Vera Sans Mono" panose="020B0609030804020204" pitchFamily="49" charset="-127"/>
              </a:rPr>
              <a:t>225</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vsize</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6897BB"/>
                </a:solidFill>
                <a:effectLst/>
                <a:latin typeface="Consolas" panose="020B0609020204030204" pitchFamily="49" charset="0"/>
                <a:ea typeface="Bitstream Vera Sans Mono" panose="020B0609030804020204" pitchFamily="49" charset="-127"/>
              </a:rPr>
              <a:t>225</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weight</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6897BB"/>
                </a:solidFill>
                <a:effectLst/>
                <a:latin typeface="Consolas" panose="020B0609020204030204" pitchFamily="49" charset="0"/>
                <a:ea typeface="Bitstream Vera Sans Mono" panose="020B0609030804020204" pitchFamily="49" charset="-127"/>
              </a:rPr>
              <a:t>900</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locktime</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6897BB"/>
                </a:solidFill>
                <a:effectLst/>
                <a:latin typeface="Consolas" panose="020B0609020204030204" pitchFamily="49" charset="0"/>
                <a:ea typeface="Bitstream Vera Sans Mono" panose="020B0609030804020204" pitchFamily="49" charset="-127"/>
              </a:rPr>
              <a:t>0</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vin</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b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txid</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"f4515fed3dc4a19b90a317b9840c243bac26114cf637522373a7d486b372600b"</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vout</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6897BB"/>
                </a:solidFill>
                <a:effectLst/>
                <a:latin typeface="Consolas" panose="020B0609020204030204" pitchFamily="49" charset="0"/>
                <a:ea typeface="Bitstream Vera Sans Mono" panose="020B0609030804020204" pitchFamily="49" charset="-127"/>
              </a:rPr>
              <a:t>0</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scriptSig</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asm</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"3046022100bb1ad26df930a51cce110cf44f7a48c3c561fd977500b1ae5d6b6fd13d0b3f4a022100c5b42951acedff14abba2736fd574bdb465f3e6f8da12e2c5303954aca7f78f3[ALL] 04a7135bfe824c97ecc01ec7d7e336185c81e2aa2c41ab175407c09484ce9694b44953fcb751206564a9c24dd094d42fdbfdd5aad3e063ce6af4cfaaea4ea14fbb"</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hex</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493046022100bb1ad26df930a51cce110cf44f7a48c3c561fd977500b1ae5d6b6fd13d0b3f4a022100c5b42951acedff14abba2736fd574bdb465f3e6f8da12e2c5303954aca7f78f3014104a7135bfe824c97ecc01ec7d7e336185c81e2aa2c41ab175407c09484ce9694b44953fcb751206564a9c24dd094d42fdbfdd5aad3e063ce6af4cfaaea4ea14fbb"</a:t>
            </a:r>
            <a:b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sequence</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6897BB"/>
                </a:solidFill>
                <a:effectLst/>
                <a:latin typeface="Consolas" panose="020B0609020204030204" pitchFamily="49" charset="0"/>
                <a:ea typeface="Bitstream Vera Sans Mono" panose="020B0609030804020204" pitchFamily="49" charset="-127"/>
              </a:rPr>
              <a:t>4294967295</a:t>
            </a:r>
            <a:br>
              <a:rPr kumimoji="0" lang="ko-KR" altLang="ko-KR" sz="900" b="0" i="0" u="none" strike="noStrike" cap="none" normalizeH="0" dirty="0">
                <a:ln>
                  <a:noFill/>
                </a:ln>
                <a:solidFill>
                  <a:srgbClr val="6897BB"/>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6897BB"/>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vout</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b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value</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6897BB"/>
                </a:solidFill>
                <a:effectLst/>
                <a:latin typeface="Consolas" panose="020B0609020204030204" pitchFamily="49" charset="0"/>
                <a:ea typeface="Bitstream Vera Sans Mono" panose="020B0609030804020204" pitchFamily="49" charset="-127"/>
              </a:rPr>
              <a:t>0.01</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n</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6897BB"/>
                </a:solidFill>
                <a:effectLst/>
                <a:latin typeface="Consolas" panose="020B0609020204030204" pitchFamily="49" charset="0"/>
                <a:ea typeface="Bitstream Vera Sans Mono" panose="020B0609030804020204" pitchFamily="49" charset="-127"/>
              </a:rPr>
              <a:t>0</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scriptPubKey</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asm</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"OP_DUP OP_HASH160 39aa3d569e06a1d7926dc4be1193c99bf2eb9ee0 OP_EQUALVERIFY OP_CHECKSIG"</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desc</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75AA5F"/>
                </a:solidFill>
                <a:effectLst/>
                <a:latin typeface="Consolas" panose="020B0609020204030204" pitchFamily="49" charset="0"/>
                <a:ea typeface="Bitstream Vera Sans Mono" panose="020B0609030804020204" pitchFamily="49" charset="-127"/>
              </a:rPr>
              <a:t>addr</a:t>
            </a: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(16FuTPaeRSPVxxCnwQmdyx2PQWxX6HWzhQ)#r33agg0y"</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hex</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"76a91439aa3d569e06a1d7926dc4be1193c99bf2eb9ee088ac"</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address</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"16FuTPaeRSPVxxCnwQmdyx2PQWxX6HWzhQ"</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type</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75AA5F"/>
                </a:solidFill>
                <a:effectLst/>
                <a:latin typeface="Consolas" panose="020B0609020204030204" pitchFamily="49" charset="0"/>
                <a:ea typeface="Bitstream Vera Sans Mono" panose="020B0609030804020204" pitchFamily="49" charset="-127"/>
              </a:rPr>
              <a:t>pubkeyhash</a:t>
            </a: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b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hex</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01000000010b6072b386d4a773235237f64c1126ac3b240c84b917a3909ba1c43ded5f51f4000000008c493046022100bb1ad26df930a51cce110cf44f7a48c3c561fd977500b1ae5d6b6fd13d0b3f4a022100c5b42951acedff14abba2736fd574bdb465f3e6f8da12e2c5303954aca7f78f3014104a7135bfe824c97ecc01ec7d7e336185c81e2aa2c41ab175407c09484ce9694b44953fcb751206564a9c24dd094d42fdbfdd5aad3e063ce6af4cfaaea4ea14fbbffffffff0140420f00000000001976a91439aa3d569e06a1d7926dc4be1193c99bf2eb9ee088ac00000000"</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blockhash</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"000000000003ba27aa200b1cecaad478d2b00432346c3f1f3986da1afd33e506"</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confirmations</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6897BB"/>
                </a:solidFill>
                <a:effectLst/>
                <a:latin typeface="Consolas" panose="020B0609020204030204" pitchFamily="49" charset="0"/>
                <a:ea typeface="Bitstream Vera Sans Mono" panose="020B0609030804020204" pitchFamily="49" charset="-127"/>
              </a:rPr>
              <a:t>636355</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time</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6897BB"/>
                </a:solidFill>
                <a:effectLst/>
                <a:latin typeface="Consolas" panose="020B0609020204030204" pitchFamily="49" charset="0"/>
                <a:ea typeface="Bitstream Vera Sans Mono" panose="020B0609030804020204" pitchFamily="49" charset="-127"/>
              </a:rPr>
              <a:t>1293623863</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blocktime</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6897BB"/>
                </a:solidFill>
                <a:effectLst/>
                <a:latin typeface="Consolas" panose="020B0609020204030204" pitchFamily="49" charset="0"/>
                <a:ea typeface="Bitstream Vera Sans Mono" panose="020B0609030804020204" pitchFamily="49" charset="-127"/>
              </a:rPr>
              <a:t>1293623863</a:t>
            </a:r>
            <a:br>
              <a:rPr kumimoji="0" lang="ko-KR" altLang="ko-KR" sz="900" b="0" i="0" u="none" strike="noStrike" cap="none" normalizeH="0" dirty="0">
                <a:ln>
                  <a:noFill/>
                </a:ln>
                <a:solidFill>
                  <a:srgbClr val="6897BB"/>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endParaRPr kumimoji="0" lang="ko-KR" altLang="ko-KR" sz="1800" b="0" i="0" u="none" strike="noStrike" cap="none" normalizeH="0" dirty="0">
              <a:ln>
                <a:noFill/>
              </a:ln>
              <a:solidFill>
                <a:schemeClr val="tx1"/>
              </a:solidFill>
              <a:effectLst/>
              <a:latin typeface="Consolas" panose="020B0609020204030204" pitchFamily="49" charset="0"/>
            </a:endParaRPr>
          </a:p>
        </p:txBody>
      </p:sp>
      <p:sp>
        <p:nvSpPr>
          <p:cNvPr id="35" name="TextBox 34">
            <a:extLst>
              <a:ext uri="{FF2B5EF4-FFF2-40B4-BE49-F238E27FC236}">
                <a16:creationId xmlns:a16="http://schemas.microsoft.com/office/drawing/2014/main" id="{24ACA08A-5B8A-4F5B-BA6A-D78BFD56CE15}"/>
              </a:ext>
            </a:extLst>
          </p:cNvPr>
          <p:cNvSpPr txBox="1"/>
          <p:nvPr/>
        </p:nvSpPr>
        <p:spPr>
          <a:xfrm>
            <a:off x="5625523" y="1749885"/>
            <a:ext cx="460630" cy="206477"/>
          </a:xfrm>
          <a:prstGeom prst="rect">
            <a:avLst/>
          </a:prstGeom>
          <a:solidFill>
            <a:schemeClr val="bg1">
              <a:lumMod val="85000"/>
            </a:schemeClr>
          </a:solidFill>
        </p:spPr>
        <p:txBody>
          <a:bodyPr wrap="none" lIns="36000" tIns="10800" rIns="36000" bIns="10800" rtlCol="0">
            <a:spAutoFit/>
          </a:bodyPr>
          <a:lstStyle/>
          <a:p>
            <a:pPr algn="r"/>
            <a:r>
              <a:rPr lang="en-US" altLang="ko-KR" sz="1200" dirty="0">
                <a:solidFill>
                  <a:srgbClr val="3F3F3F"/>
                </a:solidFill>
                <a:latin typeface="Arail"/>
              </a:rPr>
              <a:t>inputs</a:t>
            </a:r>
            <a:endParaRPr lang="ko-KR" altLang="en-US" sz="1200" dirty="0">
              <a:solidFill>
                <a:srgbClr val="3F3F3F"/>
              </a:solidFill>
              <a:latin typeface="Arail"/>
            </a:endParaRPr>
          </a:p>
        </p:txBody>
      </p:sp>
      <p:sp>
        <p:nvSpPr>
          <p:cNvPr id="37" name="TextBox 36">
            <a:extLst>
              <a:ext uri="{FF2B5EF4-FFF2-40B4-BE49-F238E27FC236}">
                <a16:creationId xmlns:a16="http://schemas.microsoft.com/office/drawing/2014/main" id="{0D323602-78EF-48FB-8FA4-D5878D395A81}"/>
              </a:ext>
            </a:extLst>
          </p:cNvPr>
          <p:cNvSpPr txBox="1"/>
          <p:nvPr/>
        </p:nvSpPr>
        <p:spPr>
          <a:xfrm>
            <a:off x="5572624" y="2026034"/>
            <a:ext cx="513529" cy="206477"/>
          </a:xfrm>
          <a:prstGeom prst="rect">
            <a:avLst/>
          </a:prstGeom>
          <a:solidFill>
            <a:schemeClr val="bg1">
              <a:lumMod val="85000"/>
            </a:schemeClr>
          </a:solidFill>
        </p:spPr>
        <p:txBody>
          <a:bodyPr wrap="none" lIns="36000" tIns="10800" rIns="36000" bIns="10800" rtlCol="0">
            <a:spAutoFit/>
          </a:bodyPr>
          <a:lstStyle/>
          <a:p>
            <a:pPr algn="r"/>
            <a:r>
              <a:rPr lang="en-US" altLang="ko-KR" sz="1200" dirty="0">
                <a:solidFill>
                  <a:srgbClr val="3F3F3F"/>
                </a:solidFill>
                <a:latin typeface="Arail"/>
              </a:rPr>
              <a:t>input 0</a:t>
            </a:r>
            <a:endParaRPr lang="ko-KR" altLang="en-US" sz="1200" dirty="0">
              <a:solidFill>
                <a:srgbClr val="3F3F3F"/>
              </a:solidFill>
              <a:latin typeface="Arail"/>
            </a:endParaRPr>
          </a:p>
        </p:txBody>
      </p:sp>
      <p:sp>
        <p:nvSpPr>
          <p:cNvPr id="46" name="TextBox 45">
            <a:extLst>
              <a:ext uri="{FF2B5EF4-FFF2-40B4-BE49-F238E27FC236}">
                <a16:creationId xmlns:a16="http://schemas.microsoft.com/office/drawing/2014/main" id="{4D7419F2-5B2A-4FB8-8E55-2BB051666AB5}"/>
              </a:ext>
            </a:extLst>
          </p:cNvPr>
          <p:cNvSpPr txBox="1"/>
          <p:nvPr/>
        </p:nvSpPr>
        <p:spPr>
          <a:xfrm>
            <a:off x="5527739" y="3716245"/>
            <a:ext cx="558414" cy="206477"/>
          </a:xfrm>
          <a:prstGeom prst="rect">
            <a:avLst/>
          </a:prstGeom>
          <a:solidFill>
            <a:schemeClr val="bg1">
              <a:lumMod val="85000"/>
            </a:schemeClr>
          </a:solidFill>
        </p:spPr>
        <p:txBody>
          <a:bodyPr wrap="none" lIns="36000" tIns="10800" rIns="36000" bIns="10800" rtlCol="0">
            <a:spAutoFit/>
          </a:bodyPr>
          <a:lstStyle/>
          <a:p>
            <a:pPr algn="r"/>
            <a:r>
              <a:rPr lang="en-US" altLang="ko-KR" sz="1200" dirty="0">
                <a:solidFill>
                  <a:srgbClr val="3F3F3F"/>
                </a:solidFill>
                <a:latin typeface="Arail"/>
              </a:rPr>
              <a:t>outputs</a:t>
            </a:r>
            <a:endParaRPr lang="ko-KR" altLang="en-US" sz="1200" dirty="0">
              <a:solidFill>
                <a:srgbClr val="3F3F3F"/>
              </a:solidFill>
              <a:latin typeface="Arail"/>
            </a:endParaRPr>
          </a:p>
        </p:txBody>
      </p:sp>
      <p:sp>
        <p:nvSpPr>
          <p:cNvPr id="47" name="TextBox 46">
            <a:extLst>
              <a:ext uri="{FF2B5EF4-FFF2-40B4-BE49-F238E27FC236}">
                <a16:creationId xmlns:a16="http://schemas.microsoft.com/office/drawing/2014/main" id="{D45CCBDB-4DE1-4933-B32E-F29AEB1F64B6}"/>
              </a:ext>
            </a:extLst>
          </p:cNvPr>
          <p:cNvSpPr txBox="1"/>
          <p:nvPr/>
        </p:nvSpPr>
        <p:spPr>
          <a:xfrm>
            <a:off x="5474840" y="3965355"/>
            <a:ext cx="611313" cy="206477"/>
          </a:xfrm>
          <a:prstGeom prst="rect">
            <a:avLst/>
          </a:prstGeom>
          <a:solidFill>
            <a:schemeClr val="bg1">
              <a:lumMod val="85000"/>
            </a:schemeClr>
          </a:solidFill>
        </p:spPr>
        <p:txBody>
          <a:bodyPr wrap="none" lIns="36000" tIns="10800" rIns="36000" bIns="10800" rtlCol="0">
            <a:spAutoFit/>
          </a:bodyPr>
          <a:lstStyle/>
          <a:p>
            <a:pPr algn="r"/>
            <a:r>
              <a:rPr lang="en-US" altLang="ko-KR" sz="1200" dirty="0">
                <a:solidFill>
                  <a:srgbClr val="3F3F3F"/>
                </a:solidFill>
                <a:latin typeface="Arail"/>
              </a:rPr>
              <a:t>output 0</a:t>
            </a:r>
            <a:endParaRPr lang="ko-KR" altLang="en-US" sz="1200" dirty="0">
              <a:solidFill>
                <a:srgbClr val="3F3F3F"/>
              </a:solidFill>
              <a:latin typeface="Arail"/>
            </a:endParaRPr>
          </a:p>
        </p:txBody>
      </p:sp>
      <p:sp>
        <p:nvSpPr>
          <p:cNvPr id="48" name="TextBox 47">
            <a:extLst>
              <a:ext uri="{FF2B5EF4-FFF2-40B4-BE49-F238E27FC236}">
                <a16:creationId xmlns:a16="http://schemas.microsoft.com/office/drawing/2014/main" id="{0D9CEB53-7898-4495-B834-AF3AA3F45105}"/>
              </a:ext>
            </a:extLst>
          </p:cNvPr>
          <p:cNvSpPr txBox="1"/>
          <p:nvPr/>
        </p:nvSpPr>
        <p:spPr>
          <a:xfrm>
            <a:off x="5199829" y="2302183"/>
            <a:ext cx="886324" cy="206477"/>
          </a:xfrm>
          <a:prstGeom prst="rect">
            <a:avLst/>
          </a:prstGeom>
          <a:solidFill>
            <a:srgbClr val="00D35A"/>
          </a:solidFill>
        </p:spPr>
        <p:txBody>
          <a:bodyPr wrap="none" lIns="36000" tIns="10800" rIns="36000" bIns="10800" rtlCol="0">
            <a:spAutoFit/>
          </a:bodyPr>
          <a:lstStyle/>
          <a:p>
            <a:pPr algn="r"/>
            <a:r>
              <a:rPr lang="en-US" altLang="ko-KR" sz="1200" dirty="0">
                <a:solidFill>
                  <a:srgbClr val="3F3F3F"/>
                </a:solidFill>
                <a:latin typeface="Arail"/>
              </a:rPr>
              <a:t>Unlock script</a:t>
            </a:r>
            <a:endParaRPr lang="ko-KR" altLang="en-US" sz="1200" dirty="0">
              <a:solidFill>
                <a:srgbClr val="3F3F3F"/>
              </a:solidFill>
              <a:latin typeface="Arail"/>
            </a:endParaRPr>
          </a:p>
        </p:txBody>
      </p:sp>
      <p:sp>
        <p:nvSpPr>
          <p:cNvPr id="49" name="TextBox 48">
            <a:extLst>
              <a:ext uri="{FF2B5EF4-FFF2-40B4-BE49-F238E27FC236}">
                <a16:creationId xmlns:a16="http://schemas.microsoft.com/office/drawing/2014/main" id="{8240CF2A-7729-4BFC-9AE7-31B94315464E}"/>
              </a:ext>
            </a:extLst>
          </p:cNvPr>
          <p:cNvSpPr txBox="1"/>
          <p:nvPr/>
        </p:nvSpPr>
        <p:spPr>
          <a:xfrm>
            <a:off x="5350512" y="4214465"/>
            <a:ext cx="735641" cy="206477"/>
          </a:xfrm>
          <a:prstGeom prst="rect">
            <a:avLst/>
          </a:prstGeom>
          <a:solidFill>
            <a:schemeClr val="bg1">
              <a:lumMod val="85000"/>
            </a:schemeClr>
          </a:solidFill>
        </p:spPr>
        <p:txBody>
          <a:bodyPr wrap="none" lIns="36000" tIns="10800" rIns="36000" bIns="10800" rtlCol="0">
            <a:spAutoFit/>
          </a:bodyPr>
          <a:lstStyle/>
          <a:p>
            <a:pPr algn="r"/>
            <a:r>
              <a:rPr lang="en-US" altLang="ko-KR" sz="1200" dirty="0">
                <a:solidFill>
                  <a:srgbClr val="3F3F3F"/>
                </a:solidFill>
                <a:latin typeface="Arail"/>
              </a:rPr>
              <a:t>Lock script</a:t>
            </a:r>
            <a:endParaRPr lang="ko-KR" altLang="en-US" sz="1200" dirty="0">
              <a:solidFill>
                <a:srgbClr val="3F3F3F"/>
              </a:solidFill>
              <a:latin typeface="Arail"/>
            </a:endParaRPr>
          </a:p>
        </p:txBody>
      </p:sp>
      <p:sp>
        <p:nvSpPr>
          <p:cNvPr id="50" name="TextBox 49">
            <a:extLst>
              <a:ext uri="{FF2B5EF4-FFF2-40B4-BE49-F238E27FC236}">
                <a16:creationId xmlns:a16="http://schemas.microsoft.com/office/drawing/2014/main" id="{1AFF40B9-F9C0-48B5-943C-50ED1439F477}"/>
              </a:ext>
            </a:extLst>
          </p:cNvPr>
          <p:cNvSpPr txBox="1"/>
          <p:nvPr/>
        </p:nvSpPr>
        <p:spPr>
          <a:xfrm>
            <a:off x="6295825" y="294586"/>
            <a:ext cx="5679760" cy="230832"/>
          </a:xfrm>
          <a:prstGeom prst="rect">
            <a:avLst/>
          </a:prstGeom>
          <a:noFill/>
        </p:spPr>
        <p:txBody>
          <a:bodyPr wrap="none" rtlCol="0">
            <a:spAutoFit/>
          </a:bodyPr>
          <a:lstStyle/>
          <a:p>
            <a:pPr algn="r"/>
            <a:r>
              <a:rPr lang="en-US" altLang="ko-KR" sz="900" dirty="0">
                <a:solidFill>
                  <a:schemeClr val="bg1">
                    <a:lumMod val="50000"/>
                  </a:schemeClr>
                </a:solidFill>
                <a:latin typeface="Arial" panose="020B0604020202020204" pitchFamily="34" charset="0"/>
                <a:cs typeface="Arial" panose="020B0604020202020204" pitchFamily="34" charset="0"/>
                <a:hlinkClick r:id="rId3">
                  <a:extLst>
                    <a:ext uri="{A12FA001-AC4F-418D-AE19-62706E023703}">
                      <ahyp:hlinkClr xmlns:ahyp="http://schemas.microsoft.com/office/drawing/2018/hyperlinkcolor" val="tx"/>
                    </a:ext>
                  </a:extLst>
                </a:hlinkClick>
              </a:rPr>
              <a:t>https://bitcoinexplorer.org/tx/e9a66845e05d5abc0ad04ec80f774a7e585c6e8db975962d069a522137b80c1d</a:t>
            </a:r>
            <a:endParaRPr lang="en-US" altLang="ko-KR" sz="900" dirty="0">
              <a:solidFill>
                <a:schemeClr val="bg1">
                  <a:lumMod val="50000"/>
                </a:schemeClr>
              </a:solidFill>
              <a:latin typeface="Arial" panose="020B0604020202020204" pitchFamily="34" charset="0"/>
              <a:cs typeface="Arial" panose="020B0604020202020204" pitchFamily="34" charset="0"/>
            </a:endParaRPr>
          </a:p>
        </p:txBody>
      </p:sp>
      <p:grpSp>
        <p:nvGrpSpPr>
          <p:cNvPr id="51" name="그룹 50">
            <a:extLst>
              <a:ext uri="{FF2B5EF4-FFF2-40B4-BE49-F238E27FC236}">
                <a16:creationId xmlns:a16="http://schemas.microsoft.com/office/drawing/2014/main" id="{C2E2B02F-3BD3-4F3C-BF7D-7D0B9A9F892B}"/>
              </a:ext>
            </a:extLst>
          </p:cNvPr>
          <p:cNvGrpSpPr/>
          <p:nvPr/>
        </p:nvGrpSpPr>
        <p:grpSpPr>
          <a:xfrm>
            <a:off x="6592991" y="730909"/>
            <a:ext cx="5306310" cy="930620"/>
            <a:chOff x="6650402" y="347308"/>
            <a:chExt cx="5306310" cy="930620"/>
          </a:xfrm>
        </p:grpSpPr>
        <p:sp>
          <p:nvSpPr>
            <p:cNvPr id="52" name="TextBox 51">
              <a:extLst>
                <a:ext uri="{FF2B5EF4-FFF2-40B4-BE49-F238E27FC236}">
                  <a16:creationId xmlns:a16="http://schemas.microsoft.com/office/drawing/2014/main" id="{B36EAC96-F065-4794-A88A-B33824567668}"/>
                </a:ext>
              </a:extLst>
            </p:cNvPr>
            <p:cNvSpPr txBox="1"/>
            <p:nvPr/>
          </p:nvSpPr>
          <p:spPr>
            <a:xfrm>
              <a:off x="6650402" y="347308"/>
              <a:ext cx="2221109" cy="276999"/>
            </a:xfrm>
            <a:prstGeom prst="rect">
              <a:avLst/>
            </a:prstGeom>
            <a:noFill/>
          </p:spPr>
          <p:txBody>
            <a:bodyPr wrap="square" lIns="0" rtlCol="0">
              <a:spAutoFit/>
            </a:bodyPr>
            <a:lstStyle/>
            <a:p>
              <a:r>
                <a:rPr lang="en-US" altLang="ko-KR" sz="1200" dirty="0">
                  <a:solidFill>
                    <a:schemeClr val="bg1">
                      <a:lumMod val="85000"/>
                    </a:schemeClr>
                  </a:solidFill>
                  <a:latin typeface="Arial" panose="020B0604020202020204" pitchFamily="34" charset="0"/>
                </a:rPr>
                <a:t>Block #99811, Transaction #13</a:t>
              </a:r>
              <a:endParaRPr lang="ko-KR" altLang="en-US" sz="1200" dirty="0">
                <a:solidFill>
                  <a:srgbClr val="00C8EB"/>
                </a:solidFill>
                <a:latin typeface="Arial" panose="020B0604020202020204" pitchFamily="34" charset="0"/>
              </a:endParaRPr>
            </a:p>
          </p:txBody>
        </p:sp>
        <p:sp>
          <p:nvSpPr>
            <p:cNvPr id="53" name="직사각형 52">
              <a:extLst>
                <a:ext uri="{FF2B5EF4-FFF2-40B4-BE49-F238E27FC236}">
                  <a16:creationId xmlns:a16="http://schemas.microsoft.com/office/drawing/2014/main" id="{1631C40B-4F80-4B6E-A747-523DDE4E3FA7}"/>
                </a:ext>
              </a:extLst>
            </p:cNvPr>
            <p:cNvSpPr/>
            <p:nvPr/>
          </p:nvSpPr>
          <p:spPr>
            <a:xfrm>
              <a:off x="6653272" y="652713"/>
              <a:ext cx="2473474" cy="625215"/>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endParaRPr lang="en-US" altLang="ko-KR" sz="1400" dirty="0">
                <a:latin typeface="Arial" panose="020B0604020202020204" pitchFamily="34" charset="0"/>
              </a:endParaRPr>
            </a:p>
            <a:p>
              <a:br>
                <a:rPr lang="en-US" altLang="ko-KR" sz="1400" dirty="0">
                  <a:latin typeface="Arial" panose="020B0604020202020204" pitchFamily="34" charset="0"/>
                </a:rPr>
              </a:br>
              <a:r>
                <a:rPr lang="en-US" altLang="ko-KR" sz="1400" dirty="0">
                  <a:latin typeface="Arial" panose="020B0604020202020204" pitchFamily="34" charset="0"/>
                </a:rPr>
                <a:t>  </a:t>
              </a:r>
              <a:endParaRPr lang="ko-KR" altLang="en-US" sz="1400" dirty="0">
                <a:latin typeface="Arial" panose="020B0604020202020204" pitchFamily="34" charset="0"/>
              </a:endParaRPr>
            </a:p>
          </p:txBody>
        </p:sp>
        <p:sp>
          <p:nvSpPr>
            <p:cNvPr id="54" name="TextBox 53">
              <a:extLst>
                <a:ext uri="{FF2B5EF4-FFF2-40B4-BE49-F238E27FC236}">
                  <a16:creationId xmlns:a16="http://schemas.microsoft.com/office/drawing/2014/main" id="{4AFF33FC-B584-4662-99F7-B924D3EAE875}"/>
                </a:ext>
              </a:extLst>
            </p:cNvPr>
            <p:cNvSpPr txBox="1"/>
            <p:nvPr/>
          </p:nvSpPr>
          <p:spPr>
            <a:xfrm>
              <a:off x="6772662" y="632953"/>
              <a:ext cx="1082705" cy="267718"/>
            </a:xfrm>
            <a:prstGeom prst="rect">
              <a:avLst/>
            </a:prstGeom>
            <a:noFill/>
          </p:spPr>
          <p:txBody>
            <a:bodyPr wrap="square" lIns="0" rtlCol="0">
              <a:spAutoFit/>
            </a:bodyPr>
            <a:lstStyle/>
            <a:p>
              <a:r>
                <a:rPr lang="en-US" altLang="ko-KR" sz="1100" dirty="0">
                  <a:solidFill>
                    <a:schemeClr val="bg1">
                      <a:lumMod val="85000"/>
                    </a:schemeClr>
                  </a:solidFill>
                  <a:latin typeface="Arial" panose="020B0604020202020204" pitchFamily="34" charset="0"/>
                </a:rPr>
                <a:t>inputs</a:t>
              </a:r>
              <a:endParaRPr lang="ko-KR" altLang="en-US" sz="1100" dirty="0">
                <a:solidFill>
                  <a:srgbClr val="00C8EB"/>
                </a:solidFill>
                <a:latin typeface="Arial" panose="020B0604020202020204" pitchFamily="34" charset="0"/>
              </a:endParaRPr>
            </a:p>
          </p:txBody>
        </p:sp>
        <p:sp>
          <p:nvSpPr>
            <p:cNvPr id="55" name="TextBox 54">
              <a:extLst>
                <a:ext uri="{FF2B5EF4-FFF2-40B4-BE49-F238E27FC236}">
                  <a16:creationId xmlns:a16="http://schemas.microsoft.com/office/drawing/2014/main" id="{4A31FB5F-101C-4D31-AED1-1498DF26DA4D}"/>
                </a:ext>
              </a:extLst>
            </p:cNvPr>
            <p:cNvSpPr txBox="1"/>
            <p:nvPr/>
          </p:nvSpPr>
          <p:spPr>
            <a:xfrm>
              <a:off x="6772662" y="888486"/>
              <a:ext cx="1080000" cy="254970"/>
            </a:xfrm>
            <a:prstGeom prst="rect">
              <a:avLst/>
            </a:prstGeom>
            <a:noFill/>
            <a:ln w="6350">
              <a:solidFill>
                <a:schemeClr val="bg1">
                  <a:lumMod val="85000"/>
                </a:schemeClr>
              </a:solidFill>
            </a:ln>
          </p:spPr>
          <p:txBody>
            <a:bodyPr wrap="square" lIns="54000" rIns="54000" rtlCol="0">
              <a:spAutoFit/>
            </a:bodyPr>
            <a:lstStyle/>
            <a:p>
              <a:pPr algn="ctr"/>
              <a:r>
                <a:rPr lang="en-US" altLang="ko-KR" sz="1000" dirty="0">
                  <a:solidFill>
                    <a:schemeClr val="bg1">
                      <a:lumMod val="85000"/>
                    </a:schemeClr>
                  </a:solidFill>
                  <a:latin typeface="Arial" panose="020B0604020202020204" pitchFamily="34" charset="0"/>
                </a:rPr>
                <a:t>0: input 0</a:t>
              </a:r>
              <a:endParaRPr lang="ko-KR" altLang="en-US" sz="1000" dirty="0">
                <a:solidFill>
                  <a:srgbClr val="00C8EB"/>
                </a:solidFill>
                <a:latin typeface="Arial" panose="020B0604020202020204" pitchFamily="34" charset="0"/>
              </a:endParaRPr>
            </a:p>
          </p:txBody>
        </p:sp>
        <p:sp>
          <p:nvSpPr>
            <p:cNvPr id="57" name="TextBox 56">
              <a:extLst>
                <a:ext uri="{FF2B5EF4-FFF2-40B4-BE49-F238E27FC236}">
                  <a16:creationId xmlns:a16="http://schemas.microsoft.com/office/drawing/2014/main" id="{8CA4877B-3801-4BFD-97D1-AB193A78B76F}"/>
                </a:ext>
              </a:extLst>
            </p:cNvPr>
            <p:cNvSpPr txBox="1"/>
            <p:nvPr/>
          </p:nvSpPr>
          <p:spPr>
            <a:xfrm>
              <a:off x="7949704" y="632953"/>
              <a:ext cx="1082705" cy="267718"/>
            </a:xfrm>
            <a:prstGeom prst="rect">
              <a:avLst/>
            </a:prstGeom>
            <a:noFill/>
          </p:spPr>
          <p:txBody>
            <a:bodyPr wrap="square" lIns="0" rtlCol="0">
              <a:spAutoFit/>
            </a:bodyPr>
            <a:lstStyle/>
            <a:p>
              <a:r>
                <a:rPr lang="en-US" altLang="ko-KR" sz="1100" dirty="0">
                  <a:solidFill>
                    <a:schemeClr val="bg1">
                      <a:lumMod val="85000"/>
                    </a:schemeClr>
                  </a:solidFill>
                  <a:latin typeface="Arial" panose="020B0604020202020204" pitchFamily="34" charset="0"/>
                </a:rPr>
                <a:t>outputs</a:t>
              </a:r>
              <a:endParaRPr lang="ko-KR" altLang="en-US" sz="1100" dirty="0">
                <a:solidFill>
                  <a:srgbClr val="00C8EB"/>
                </a:solidFill>
                <a:latin typeface="Arial" panose="020B0604020202020204" pitchFamily="34" charset="0"/>
              </a:endParaRPr>
            </a:p>
          </p:txBody>
        </p:sp>
        <p:sp>
          <p:nvSpPr>
            <p:cNvPr id="58" name="TextBox 57">
              <a:extLst>
                <a:ext uri="{FF2B5EF4-FFF2-40B4-BE49-F238E27FC236}">
                  <a16:creationId xmlns:a16="http://schemas.microsoft.com/office/drawing/2014/main" id="{72054D06-DB41-45F6-AA02-99A65BFA8348}"/>
                </a:ext>
              </a:extLst>
            </p:cNvPr>
            <p:cNvSpPr txBox="1"/>
            <p:nvPr/>
          </p:nvSpPr>
          <p:spPr>
            <a:xfrm>
              <a:off x="7949704" y="888486"/>
              <a:ext cx="1080000" cy="254970"/>
            </a:xfrm>
            <a:prstGeom prst="rect">
              <a:avLst/>
            </a:prstGeom>
            <a:noFill/>
            <a:ln w="6350">
              <a:solidFill>
                <a:schemeClr val="bg1">
                  <a:lumMod val="85000"/>
                </a:schemeClr>
              </a:solidFill>
            </a:ln>
          </p:spPr>
          <p:txBody>
            <a:bodyPr wrap="square" lIns="46800" rIns="46800" rtlCol="0">
              <a:spAutoFit/>
            </a:bodyPr>
            <a:lstStyle/>
            <a:p>
              <a:pPr algn="ctr"/>
              <a:r>
                <a:rPr lang="en-US" altLang="ko-KR" sz="1000" dirty="0">
                  <a:solidFill>
                    <a:schemeClr val="bg1">
                      <a:lumMod val="85000"/>
                    </a:schemeClr>
                  </a:solidFill>
                  <a:latin typeface="Arial" panose="020B0604020202020204" pitchFamily="34" charset="0"/>
                </a:rPr>
                <a:t>0: Lock Script</a:t>
              </a:r>
              <a:endParaRPr lang="ko-KR" altLang="en-US" sz="1000" dirty="0">
                <a:solidFill>
                  <a:schemeClr val="bg1">
                    <a:lumMod val="85000"/>
                  </a:schemeClr>
                </a:solidFill>
                <a:latin typeface="Arial" panose="020B0604020202020204" pitchFamily="34" charset="0"/>
              </a:endParaRPr>
            </a:p>
          </p:txBody>
        </p:sp>
        <p:cxnSp>
          <p:nvCxnSpPr>
            <p:cNvPr id="59" name="직선 화살표 연결선 58">
              <a:extLst>
                <a:ext uri="{FF2B5EF4-FFF2-40B4-BE49-F238E27FC236}">
                  <a16:creationId xmlns:a16="http://schemas.microsoft.com/office/drawing/2014/main" id="{C91B3198-6E3E-4312-8E22-0EFBD8253634}"/>
                </a:ext>
              </a:extLst>
            </p:cNvPr>
            <p:cNvCxnSpPr>
              <a:cxnSpLocks/>
              <a:stCxn id="58" idx="3"/>
              <a:endCxn id="63" idx="1"/>
            </p:cNvCxnSpPr>
            <p:nvPr/>
          </p:nvCxnSpPr>
          <p:spPr>
            <a:xfrm>
              <a:off x="9029704" y="1015971"/>
              <a:ext cx="572924" cy="3320"/>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658E3B8D-9D6C-43C9-BB10-9AC484A99EBE}"/>
                </a:ext>
              </a:extLst>
            </p:cNvPr>
            <p:cNvSpPr txBox="1"/>
            <p:nvPr/>
          </p:nvSpPr>
          <p:spPr>
            <a:xfrm>
              <a:off x="9480368" y="347308"/>
              <a:ext cx="2221109" cy="276999"/>
            </a:xfrm>
            <a:prstGeom prst="rect">
              <a:avLst/>
            </a:prstGeom>
            <a:noFill/>
          </p:spPr>
          <p:txBody>
            <a:bodyPr wrap="square" lIns="0" rtlCol="0">
              <a:spAutoFit/>
            </a:bodyPr>
            <a:lstStyle/>
            <a:p>
              <a:r>
                <a:rPr lang="en-US" altLang="ko-KR" sz="1200" dirty="0">
                  <a:solidFill>
                    <a:schemeClr val="bg1">
                      <a:lumMod val="85000"/>
                    </a:schemeClr>
                  </a:solidFill>
                  <a:latin typeface="Arial" panose="020B0604020202020204" pitchFamily="34" charset="0"/>
                </a:rPr>
                <a:t>Block #100000, Transaction #3</a:t>
              </a:r>
              <a:endParaRPr lang="ko-KR" altLang="en-US" sz="1200" dirty="0">
                <a:solidFill>
                  <a:srgbClr val="00C8EB"/>
                </a:solidFill>
                <a:latin typeface="Arial" panose="020B0604020202020204" pitchFamily="34" charset="0"/>
              </a:endParaRPr>
            </a:p>
          </p:txBody>
        </p:sp>
        <p:sp>
          <p:nvSpPr>
            <p:cNvPr id="61" name="직사각형 60">
              <a:extLst>
                <a:ext uri="{FF2B5EF4-FFF2-40B4-BE49-F238E27FC236}">
                  <a16:creationId xmlns:a16="http://schemas.microsoft.com/office/drawing/2014/main" id="{7DDC7F88-197D-40F1-B651-A83705E47F1B}"/>
                </a:ext>
              </a:extLst>
            </p:cNvPr>
            <p:cNvSpPr/>
            <p:nvPr/>
          </p:nvSpPr>
          <p:spPr>
            <a:xfrm>
              <a:off x="9483238" y="652713"/>
              <a:ext cx="2473474" cy="625215"/>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endParaRPr lang="en-US" altLang="ko-KR" sz="1400" dirty="0">
                <a:latin typeface="Arial" panose="020B0604020202020204" pitchFamily="34" charset="0"/>
              </a:endParaRPr>
            </a:p>
            <a:p>
              <a:br>
                <a:rPr lang="en-US" altLang="ko-KR" sz="1400" dirty="0">
                  <a:latin typeface="Arial" panose="020B0604020202020204" pitchFamily="34" charset="0"/>
                </a:rPr>
              </a:br>
              <a:r>
                <a:rPr lang="en-US" altLang="ko-KR" sz="1400" dirty="0">
                  <a:latin typeface="Arial" panose="020B0604020202020204" pitchFamily="34" charset="0"/>
                </a:rPr>
                <a:t>  </a:t>
              </a:r>
              <a:endParaRPr lang="ko-KR" altLang="en-US" sz="1400" dirty="0">
                <a:latin typeface="Arial" panose="020B0604020202020204" pitchFamily="34" charset="0"/>
              </a:endParaRPr>
            </a:p>
          </p:txBody>
        </p:sp>
        <p:sp>
          <p:nvSpPr>
            <p:cNvPr id="62" name="TextBox 61">
              <a:extLst>
                <a:ext uri="{FF2B5EF4-FFF2-40B4-BE49-F238E27FC236}">
                  <a16:creationId xmlns:a16="http://schemas.microsoft.com/office/drawing/2014/main" id="{A9B01136-8A5C-4FAC-9BB1-7E557C84C66C}"/>
                </a:ext>
              </a:extLst>
            </p:cNvPr>
            <p:cNvSpPr txBox="1"/>
            <p:nvPr/>
          </p:nvSpPr>
          <p:spPr>
            <a:xfrm>
              <a:off x="9602628" y="632953"/>
              <a:ext cx="1082705" cy="267718"/>
            </a:xfrm>
            <a:prstGeom prst="rect">
              <a:avLst/>
            </a:prstGeom>
            <a:noFill/>
          </p:spPr>
          <p:txBody>
            <a:bodyPr wrap="square" lIns="0" rtlCol="0">
              <a:spAutoFit/>
            </a:bodyPr>
            <a:lstStyle/>
            <a:p>
              <a:r>
                <a:rPr lang="en-US" altLang="ko-KR" sz="1100" dirty="0">
                  <a:solidFill>
                    <a:schemeClr val="bg1">
                      <a:lumMod val="85000"/>
                    </a:schemeClr>
                  </a:solidFill>
                  <a:latin typeface="Arial" panose="020B0604020202020204" pitchFamily="34" charset="0"/>
                </a:rPr>
                <a:t>inputs</a:t>
              </a:r>
              <a:endParaRPr lang="ko-KR" altLang="en-US" sz="1100" dirty="0">
                <a:solidFill>
                  <a:srgbClr val="00C8EB"/>
                </a:solidFill>
                <a:latin typeface="Arial" panose="020B0604020202020204" pitchFamily="34" charset="0"/>
              </a:endParaRPr>
            </a:p>
          </p:txBody>
        </p:sp>
        <p:sp>
          <p:nvSpPr>
            <p:cNvPr id="63" name="TextBox 62">
              <a:extLst>
                <a:ext uri="{FF2B5EF4-FFF2-40B4-BE49-F238E27FC236}">
                  <a16:creationId xmlns:a16="http://schemas.microsoft.com/office/drawing/2014/main" id="{5446C6DC-A6BA-4A93-9FEA-60833FDF7516}"/>
                </a:ext>
              </a:extLst>
            </p:cNvPr>
            <p:cNvSpPr txBox="1"/>
            <p:nvPr/>
          </p:nvSpPr>
          <p:spPr>
            <a:xfrm>
              <a:off x="9602628" y="888486"/>
              <a:ext cx="1080000" cy="261610"/>
            </a:xfrm>
            <a:prstGeom prst="rect">
              <a:avLst/>
            </a:prstGeom>
            <a:solidFill>
              <a:srgbClr val="00D35A"/>
            </a:solidFill>
            <a:ln w="6350">
              <a:solidFill>
                <a:schemeClr val="bg1">
                  <a:lumMod val="85000"/>
                </a:schemeClr>
              </a:solidFill>
            </a:ln>
          </p:spPr>
          <p:txBody>
            <a:bodyPr wrap="square" lIns="54000" rIns="54000" rtlCol="0">
              <a:spAutoFit/>
            </a:bodyPr>
            <a:lstStyle/>
            <a:p>
              <a:pPr algn="ctr"/>
              <a:r>
                <a:rPr lang="en-US" altLang="ko-KR" sz="1100" dirty="0">
                  <a:solidFill>
                    <a:srgbClr val="3F3F3F"/>
                  </a:solidFill>
                  <a:latin typeface="Arial" panose="020B0604020202020204" pitchFamily="34" charset="0"/>
                </a:rPr>
                <a:t>0:Unlock Script</a:t>
              </a:r>
              <a:endParaRPr lang="ko-KR" altLang="en-US" sz="1100" dirty="0">
                <a:solidFill>
                  <a:srgbClr val="3F3F3F"/>
                </a:solidFill>
                <a:latin typeface="Arial" panose="020B0604020202020204" pitchFamily="34" charset="0"/>
              </a:endParaRPr>
            </a:p>
          </p:txBody>
        </p:sp>
        <p:sp>
          <p:nvSpPr>
            <p:cNvPr id="64" name="TextBox 63">
              <a:extLst>
                <a:ext uri="{FF2B5EF4-FFF2-40B4-BE49-F238E27FC236}">
                  <a16:creationId xmlns:a16="http://schemas.microsoft.com/office/drawing/2014/main" id="{1FE48636-A6B7-4F7E-B06E-207041623135}"/>
                </a:ext>
              </a:extLst>
            </p:cNvPr>
            <p:cNvSpPr txBox="1"/>
            <p:nvPr/>
          </p:nvSpPr>
          <p:spPr>
            <a:xfrm>
              <a:off x="10779670" y="632953"/>
              <a:ext cx="1082705" cy="267718"/>
            </a:xfrm>
            <a:prstGeom prst="rect">
              <a:avLst/>
            </a:prstGeom>
            <a:noFill/>
          </p:spPr>
          <p:txBody>
            <a:bodyPr wrap="square" lIns="0" rtlCol="0">
              <a:spAutoFit/>
            </a:bodyPr>
            <a:lstStyle/>
            <a:p>
              <a:r>
                <a:rPr lang="en-US" altLang="ko-KR" sz="1100" dirty="0">
                  <a:solidFill>
                    <a:schemeClr val="bg1">
                      <a:lumMod val="85000"/>
                    </a:schemeClr>
                  </a:solidFill>
                  <a:latin typeface="Arial" panose="020B0604020202020204" pitchFamily="34" charset="0"/>
                </a:rPr>
                <a:t>outputs</a:t>
              </a:r>
              <a:endParaRPr lang="ko-KR" altLang="en-US" sz="1100" dirty="0">
                <a:solidFill>
                  <a:srgbClr val="00C8EB"/>
                </a:solidFill>
                <a:latin typeface="Arial" panose="020B0604020202020204" pitchFamily="34" charset="0"/>
              </a:endParaRPr>
            </a:p>
          </p:txBody>
        </p:sp>
        <p:sp>
          <p:nvSpPr>
            <p:cNvPr id="65" name="TextBox 64">
              <a:extLst>
                <a:ext uri="{FF2B5EF4-FFF2-40B4-BE49-F238E27FC236}">
                  <a16:creationId xmlns:a16="http://schemas.microsoft.com/office/drawing/2014/main" id="{701CFAA0-18C6-4575-B4C9-04414CF3E8D3}"/>
                </a:ext>
              </a:extLst>
            </p:cNvPr>
            <p:cNvSpPr txBox="1"/>
            <p:nvPr/>
          </p:nvSpPr>
          <p:spPr>
            <a:xfrm>
              <a:off x="10779670" y="888486"/>
              <a:ext cx="1080000" cy="261610"/>
            </a:xfrm>
            <a:prstGeom prst="rect">
              <a:avLst/>
            </a:prstGeom>
            <a:noFill/>
            <a:ln w="6350">
              <a:solidFill>
                <a:schemeClr val="bg1">
                  <a:lumMod val="85000"/>
                </a:schemeClr>
              </a:solidFill>
            </a:ln>
          </p:spPr>
          <p:txBody>
            <a:bodyPr wrap="square" lIns="46800" rIns="46800" rtlCol="0">
              <a:spAutoFit/>
            </a:bodyPr>
            <a:lstStyle/>
            <a:p>
              <a:pPr algn="ctr"/>
              <a:r>
                <a:rPr lang="en-US" altLang="ko-KR" sz="1100" dirty="0">
                  <a:solidFill>
                    <a:schemeClr val="bg1">
                      <a:lumMod val="85000"/>
                    </a:schemeClr>
                  </a:solidFill>
                  <a:latin typeface="Arial" panose="020B0604020202020204" pitchFamily="34" charset="0"/>
                </a:rPr>
                <a:t>0: Lock Script</a:t>
              </a:r>
              <a:endParaRPr lang="ko-KR" altLang="en-US" sz="1100" dirty="0">
                <a:solidFill>
                  <a:schemeClr val="bg1">
                    <a:lumMod val="85000"/>
                  </a:schemeClr>
                </a:solidFill>
                <a:latin typeface="Arial" panose="020B0604020202020204" pitchFamily="34" charset="0"/>
              </a:endParaRPr>
            </a:p>
          </p:txBody>
        </p:sp>
      </p:grpSp>
    </p:spTree>
    <p:extLst>
      <p:ext uri="{BB962C8B-B14F-4D97-AF65-F5344CB8AC3E}">
        <p14:creationId xmlns:p14="http://schemas.microsoft.com/office/powerpoint/2010/main" val="1442803463"/>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C82CEE55-E323-4A18-BE8F-51E143B82CA3}"/>
              </a:ext>
            </a:extLst>
          </p:cNvPr>
          <p:cNvSpPr>
            <a:spLocks noGrp="1"/>
          </p:cNvSpPr>
          <p:nvPr>
            <p:ph type="title"/>
          </p:nvPr>
        </p:nvSpPr>
        <p:spPr/>
        <p:txBody>
          <a:bodyPr/>
          <a:lstStyle/>
          <a:p>
            <a:r>
              <a:rPr lang="en-US" altLang="ko-KR" dirty="0"/>
              <a:t>Lock Script [ Bitcoin Block #100000, Transaction #3 ]</a:t>
            </a:r>
            <a:endParaRPr lang="ko-KR" altLang="en-US" dirty="0"/>
          </a:p>
        </p:txBody>
      </p:sp>
      <p:sp>
        <p:nvSpPr>
          <p:cNvPr id="5" name="TextBox 4">
            <a:extLst>
              <a:ext uri="{FF2B5EF4-FFF2-40B4-BE49-F238E27FC236}">
                <a16:creationId xmlns:a16="http://schemas.microsoft.com/office/drawing/2014/main" id="{402F7890-E4FA-4DA9-AA79-7A4E6FD7A3DE}"/>
              </a:ext>
            </a:extLst>
          </p:cNvPr>
          <p:cNvSpPr txBox="1"/>
          <p:nvPr/>
        </p:nvSpPr>
        <p:spPr>
          <a:xfrm>
            <a:off x="227013" y="657225"/>
            <a:ext cx="11723687" cy="4278094"/>
          </a:xfrm>
          <a:prstGeom prst="rect">
            <a:avLst/>
          </a:prstGeom>
          <a:noFill/>
        </p:spPr>
        <p:txBody>
          <a:bodyPr wrap="square">
            <a:spAutoFit/>
          </a:bodyPr>
          <a:lstStyle/>
          <a:p>
            <a: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16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vin</a:t>
            </a:r>
            <a:r>
              <a:rPr kumimoji="0" lang="ko-KR" altLang="ko-KR" sz="16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16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16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br>
              <a:rPr kumimoji="0" lang="ko-KR" altLang="ko-KR" sz="16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16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16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txid</a:t>
            </a:r>
            <a:r>
              <a:rPr kumimoji="0" lang="ko-KR" altLang="ko-KR" sz="16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"f4515fed3dc4a19b90a317b9840c243bac26114cf637522373a7d486b372600b"</a:t>
            </a:r>
            <a: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r>
              <a:rPr kumimoji="0" lang="en-US"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en-US" altLang="ko-KR" sz="16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output </a:t>
            </a:r>
            <a:r>
              <a:rPr kumimoji="0" lang="en-US" altLang="ko-KR" sz="16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tx</a:t>
            </a:r>
            <a:r>
              <a:rPr kumimoji="0" lang="en-US" altLang="ko-KR" sz="16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hash</a:t>
            </a:r>
            <a:b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16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vout</a:t>
            </a:r>
            <a:r>
              <a:rPr kumimoji="0" lang="ko-KR" altLang="ko-KR" sz="16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dirty="0">
                <a:ln>
                  <a:noFill/>
                </a:ln>
                <a:solidFill>
                  <a:srgbClr val="6897BB"/>
                </a:solidFill>
                <a:effectLst/>
                <a:latin typeface="Consolas" panose="020B0609020204030204" pitchFamily="49" charset="0"/>
                <a:ea typeface="Bitstream Vera Sans Mono" panose="020B0609030804020204" pitchFamily="49" charset="-127"/>
              </a:rPr>
              <a:t>0</a:t>
            </a:r>
            <a: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r>
              <a:rPr kumimoji="0" lang="en-US"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a:t>
            </a:r>
            <a:r>
              <a:rPr kumimoji="0" lang="en-US" altLang="ko-KR" sz="16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output index</a:t>
            </a:r>
            <a:b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16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scriptSig</a:t>
            </a:r>
            <a:r>
              <a:rPr kumimoji="0" lang="ko-KR" altLang="ko-KR" sz="16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r>
              <a:rPr kumimoji="0" lang="en-US" altLang="ko-KR" sz="16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a:t>
            </a:r>
            <a:r>
              <a:rPr kumimoji="0" lang="en-US" altLang="ko-KR" sz="16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unlock script</a:t>
            </a:r>
            <a:r>
              <a:rPr kumimoji="0" lang="en-US" altLang="ko-KR" sz="16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br>
              <a:rPr kumimoji="0" lang="ko-KR" altLang="ko-KR" sz="16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16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16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asm</a:t>
            </a:r>
            <a:r>
              <a:rPr kumimoji="0" lang="ko-KR" altLang="ko-KR" sz="16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"3046022100bb1ad26df930a51cce110cf44f7a48c3c561fd977500b1ae5d6b6fd13d0b3f4a022100c5b4295</a:t>
            </a:r>
            <a:endParaRPr kumimoji="0" lang="en-US" altLang="ko-KR" sz="16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endParaRPr>
          </a:p>
          <a:p>
            <a:r>
              <a:rPr lang="en-US" altLang="ko-KR" sz="1600" dirty="0">
                <a:solidFill>
                  <a:srgbClr val="75AA5F"/>
                </a:solidFill>
                <a:latin typeface="Consolas" panose="020B0609020204030204" pitchFamily="49" charset="0"/>
                <a:ea typeface="Bitstream Vera Sans Mono" panose="020B0609030804020204" pitchFamily="49" charset="-127"/>
              </a:rPr>
              <a:t>                </a:t>
            </a:r>
            <a:r>
              <a:rPr kumimoji="0" lang="ko-KR" altLang="ko-KR" sz="16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1acedff14abba2736fd574bdb465f3e6f8da12e2c5303954aca7f78f3[ALL] </a:t>
            </a:r>
            <a:endParaRPr kumimoji="0" lang="en-US" altLang="ko-KR" sz="16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endParaRPr>
          </a:p>
          <a:p>
            <a:r>
              <a:rPr kumimoji="0" lang="en-US" altLang="ko-KR" sz="16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04a7135bfe824c97ecc01ec7d7e336185c81e2aa2c41ab175407c09484ce9694b44953fcb751206564a9c24</a:t>
            </a:r>
            <a:endParaRPr kumimoji="0" lang="en-US" altLang="ko-KR" sz="16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endParaRPr>
          </a:p>
          <a:p>
            <a:r>
              <a:rPr kumimoji="0" lang="en-US" altLang="ko-KR" sz="16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dd094d42fdbfdd5aad3e063ce6af4cfaaea4ea14fbb"</a:t>
            </a:r>
            <a: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16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hex</a:t>
            </a:r>
            <a:r>
              <a:rPr kumimoji="0" lang="ko-KR" altLang="ko-KR" sz="16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"493046022100bb1ad26df930a51cce110cf44f7a48c3c561fd977500b1ae5d6b6fd13d0b3f4a022100c5b42</a:t>
            </a:r>
            <a:endParaRPr kumimoji="0" lang="en-US" altLang="ko-KR" sz="16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endParaRPr>
          </a:p>
          <a:p>
            <a:r>
              <a:rPr kumimoji="0" lang="en-US" altLang="ko-KR" sz="16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951acedff14abba2736fd574bdb465f3e6f8da12e2c5303954aca7f78f3014104a7135bfe824c97ecc01ec7</a:t>
            </a:r>
            <a:endParaRPr kumimoji="0" lang="en-US" altLang="ko-KR" sz="16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endParaRPr>
          </a:p>
          <a:p>
            <a:r>
              <a:rPr kumimoji="0" lang="en-US" altLang="ko-KR" sz="16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d7e336185c81e2aa2c41ab175407c09484ce9694b44953fcb751206564a9c24dd094d42fdbfdd5aad3e063c</a:t>
            </a:r>
            <a:endParaRPr kumimoji="0" lang="en-US" altLang="ko-KR" sz="16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endParaRPr>
          </a:p>
          <a:p>
            <a:r>
              <a:rPr lang="en-US" altLang="ko-KR" sz="1600" dirty="0">
                <a:solidFill>
                  <a:srgbClr val="75AA5F"/>
                </a:solidFill>
                <a:latin typeface="Consolas" panose="020B0609020204030204" pitchFamily="49" charset="0"/>
                <a:ea typeface="Bitstream Vera Sans Mono" panose="020B0609030804020204" pitchFamily="49" charset="-127"/>
              </a:rPr>
              <a:t>                </a:t>
            </a:r>
            <a:r>
              <a:rPr kumimoji="0" lang="ko-KR" altLang="ko-KR" sz="16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e6af4cfaaea4ea14fbb"</a:t>
            </a:r>
            <a:br>
              <a:rPr kumimoji="0" lang="ko-KR" altLang="ko-KR" sz="16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br>
            <a:r>
              <a:rPr kumimoji="0" lang="ko-KR" altLang="ko-KR" sz="16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16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sequence</a:t>
            </a:r>
            <a:r>
              <a:rPr kumimoji="0" lang="ko-KR" altLang="ko-KR" sz="16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dirty="0">
                <a:ln>
                  <a:noFill/>
                </a:ln>
                <a:solidFill>
                  <a:srgbClr val="6897BB"/>
                </a:solidFill>
                <a:effectLst/>
                <a:latin typeface="Consolas" panose="020B0609020204030204" pitchFamily="49" charset="0"/>
                <a:ea typeface="Bitstream Vera Sans Mono" panose="020B0609030804020204" pitchFamily="49" charset="-127"/>
              </a:rPr>
              <a:t>4294967295</a:t>
            </a:r>
            <a:br>
              <a:rPr kumimoji="0" lang="ko-KR" altLang="ko-KR" sz="1600" b="0" i="0" u="none" strike="noStrike" cap="none" normalizeH="0" dirty="0">
                <a:ln>
                  <a:noFill/>
                </a:ln>
                <a:solidFill>
                  <a:srgbClr val="6897BB"/>
                </a:solidFill>
                <a:effectLst/>
                <a:latin typeface="Consolas" panose="020B0609020204030204" pitchFamily="49" charset="0"/>
                <a:ea typeface="Bitstream Vera Sans Mono" panose="020B0609030804020204" pitchFamily="49" charset="-127"/>
              </a:rPr>
            </a:br>
            <a:r>
              <a:rPr kumimoji="0" lang="ko-KR" altLang="ko-KR" sz="1600" b="0" i="0" u="none" strike="noStrike" cap="none" normalizeH="0" dirty="0">
                <a:ln>
                  <a:noFill/>
                </a:ln>
                <a:solidFill>
                  <a:srgbClr val="6897BB"/>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16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16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endParaRPr lang="ko-KR" altLang="en-US" sz="1600" dirty="0"/>
          </a:p>
        </p:txBody>
      </p:sp>
      <p:sp>
        <p:nvSpPr>
          <p:cNvPr id="7" name="TextBox 6">
            <a:extLst>
              <a:ext uri="{FF2B5EF4-FFF2-40B4-BE49-F238E27FC236}">
                <a16:creationId xmlns:a16="http://schemas.microsoft.com/office/drawing/2014/main" id="{2D440057-BA52-46F7-B8EE-D31672B882B3}"/>
              </a:ext>
            </a:extLst>
          </p:cNvPr>
          <p:cNvSpPr txBox="1"/>
          <p:nvPr/>
        </p:nvSpPr>
        <p:spPr>
          <a:xfrm>
            <a:off x="6295825" y="294586"/>
            <a:ext cx="5679760" cy="230832"/>
          </a:xfrm>
          <a:prstGeom prst="rect">
            <a:avLst/>
          </a:prstGeom>
          <a:noFill/>
        </p:spPr>
        <p:txBody>
          <a:bodyPr wrap="none" rtlCol="0">
            <a:spAutoFit/>
          </a:bodyPr>
          <a:lstStyle/>
          <a:p>
            <a:pPr algn="r"/>
            <a:r>
              <a:rPr lang="en-US" altLang="ko-KR" sz="900" dirty="0">
                <a:solidFill>
                  <a:schemeClr val="bg1">
                    <a:lumMod val="50000"/>
                  </a:schemeClr>
                </a:solidFill>
                <a:latin typeface="Arial" panose="020B0604020202020204" pitchFamily="34" charset="0"/>
                <a:cs typeface="Arial" panose="020B0604020202020204" pitchFamily="34" charset="0"/>
                <a:hlinkClick r:id="rId2">
                  <a:extLst>
                    <a:ext uri="{A12FA001-AC4F-418D-AE19-62706E023703}">
                      <ahyp:hlinkClr xmlns:ahyp="http://schemas.microsoft.com/office/drawing/2018/hyperlinkcolor" val="tx"/>
                    </a:ext>
                  </a:extLst>
                </a:hlinkClick>
              </a:rPr>
              <a:t>https://bitcoinexplorer.org/tx/e9a66845e05d5abc0ad04ec80f774a7e585c6e8db975962d069a522137b80c1d</a:t>
            </a:r>
            <a:endParaRPr lang="en-US" altLang="ko-KR" sz="900" dirty="0">
              <a:solidFill>
                <a:schemeClr val="bg1">
                  <a:lumMod val="50000"/>
                </a:schemeClr>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AD31F34C-1225-4DE3-8C2B-AE550A72F877}"/>
              </a:ext>
            </a:extLst>
          </p:cNvPr>
          <p:cNvSpPr txBox="1"/>
          <p:nvPr/>
        </p:nvSpPr>
        <p:spPr>
          <a:xfrm>
            <a:off x="227012" y="5717545"/>
            <a:ext cx="11737976" cy="481670"/>
          </a:xfrm>
          <a:prstGeom prst="rect">
            <a:avLst/>
          </a:prstGeom>
          <a:noFill/>
        </p:spPr>
        <p:txBody>
          <a:bodyPr wrap="square" rtlCol="0">
            <a:spAutoFit/>
          </a:bodyPr>
          <a:lstStyle/>
          <a:p>
            <a:pPr algn="ctr"/>
            <a:r>
              <a:rPr kumimoji="0" lang="en-US" altLang="ko-KR" sz="1130" b="0" i="0" u="none" strike="noStrike" cap="none" normalizeH="0" dirty="0">
                <a:ln>
                  <a:noFill/>
                </a:ln>
                <a:solidFill>
                  <a:srgbClr val="00D35A"/>
                </a:solidFill>
                <a:effectLst/>
                <a:latin typeface="Consolas" panose="020B0609020204030204" pitchFamily="49" charset="0"/>
                <a:ea typeface="Bitstream Vera Sans Mono" panose="020B0609030804020204" pitchFamily="49" charset="-127"/>
              </a:rPr>
              <a:t>3046022100bb1ad26df930a51cce110cf44f7a48c3c561fd977500b1ae5d6b6fd13d0b3f4a022100c5b42951acedff14abba2736fd574bdb465f3e6f8da12e2c5303954aca7f78f3</a:t>
            </a:r>
            <a:br>
              <a:rPr lang="en-US" altLang="ko-KR" sz="1400" dirty="0">
                <a:solidFill>
                  <a:srgbClr val="00D35A"/>
                </a:solidFill>
                <a:latin typeface="Consolas" panose="020B0609020204030204" pitchFamily="49" charset="0"/>
                <a:ea typeface="Bitstream Vera Sans Mono" panose="020B0609030804020204" pitchFamily="49" charset="-127"/>
              </a:rPr>
            </a:br>
            <a:r>
              <a:rPr kumimoji="0" lang="en-US" altLang="ko-KR" sz="1400" b="0" i="0" u="none" strike="noStrike" cap="none" normalizeH="0" dirty="0">
                <a:ln>
                  <a:noFill/>
                </a:ln>
                <a:solidFill>
                  <a:srgbClr val="00D35A"/>
                </a:solidFill>
                <a:effectLst/>
                <a:latin typeface="Consolas" panose="020B0609020204030204" pitchFamily="49" charset="0"/>
                <a:ea typeface="Bitstream Vera Sans Mono" panose="020B0609030804020204" pitchFamily="49" charset="-127"/>
              </a:rPr>
              <a:t>04a7135bfe824c97ecc01ec7d7e336185c81e2aa2c41ab175407c09484ce9694b44953fcb751206564a9c24dd094d42fdbfdd5aad3e06</a:t>
            </a:r>
            <a:endParaRPr lang="ko-KR" altLang="en-US" sz="1400" dirty="0">
              <a:solidFill>
                <a:srgbClr val="00D35A"/>
              </a:solidFill>
              <a:latin typeface="Arial" panose="020B0604020202020204" pitchFamily="34" charset="0"/>
            </a:endParaRPr>
          </a:p>
        </p:txBody>
      </p:sp>
      <p:sp>
        <p:nvSpPr>
          <p:cNvPr id="9" name="TextBox 8">
            <a:extLst>
              <a:ext uri="{FF2B5EF4-FFF2-40B4-BE49-F238E27FC236}">
                <a16:creationId xmlns:a16="http://schemas.microsoft.com/office/drawing/2014/main" id="{086ECA5C-1615-4F8C-A51A-AAD86D374980}"/>
              </a:ext>
            </a:extLst>
          </p:cNvPr>
          <p:cNvSpPr txBox="1"/>
          <p:nvPr/>
        </p:nvSpPr>
        <p:spPr>
          <a:xfrm>
            <a:off x="4170270" y="5108115"/>
            <a:ext cx="3865161" cy="461665"/>
          </a:xfrm>
          <a:prstGeom prst="rect">
            <a:avLst/>
          </a:prstGeom>
          <a:noFill/>
        </p:spPr>
        <p:txBody>
          <a:bodyPr wrap="none" rtlCol="0">
            <a:spAutoFit/>
          </a:bodyPr>
          <a:lstStyle/>
          <a:p>
            <a:pPr algn="ctr"/>
            <a:r>
              <a:rPr lang="en-US" altLang="ko-KR" sz="2400" dirty="0">
                <a:solidFill>
                  <a:srgbClr val="00D35A"/>
                </a:solidFill>
                <a:latin typeface="Arial" panose="020B0604020202020204" pitchFamily="34" charset="0"/>
              </a:rPr>
              <a:t>Unlock Script </a:t>
            </a:r>
            <a:r>
              <a:rPr lang="en-US" altLang="ko-KR" sz="2000" dirty="0">
                <a:solidFill>
                  <a:srgbClr val="00D35A"/>
                </a:solidFill>
                <a:latin typeface="Arial" panose="020B0604020202020204" pitchFamily="34" charset="0"/>
              </a:rPr>
              <a:t>(</a:t>
            </a:r>
            <a:r>
              <a:rPr lang="en-US" altLang="ko-KR" sz="2000" dirty="0" err="1">
                <a:solidFill>
                  <a:srgbClr val="00D35A"/>
                </a:solidFill>
                <a:latin typeface="Arial" panose="020B0604020202020204" pitchFamily="34" charset="0"/>
              </a:rPr>
              <a:t>input.scriptSig</a:t>
            </a:r>
            <a:r>
              <a:rPr lang="en-US" altLang="ko-KR" sz="2000" dirty="0">
                <a:solidFill>
                  <a:srgbClr val="00D35A"/>
                </a:solidFill>
                <a:latin typeface="Arial" panose="020B0604020202020204" pitchFamily="34" charset="0"/>
              </a:rPr>
              <a:t>)</a:t>
            </a:r>
            <a:endParaRPr lang="ko-KR" altLang="en-US" sz="2000" dirty="0">
              <a:solidFill>
                <a:srgbClr val="00D35A"/>
              </a:solidFill>
              <a:latin typeface="Arial" panose="020B0604020202020204" pitchFamily="34" charset="0"/>
            </a:endParaRPr>
          </a:p>
        </p:txBody>
      </p:sp>
      <p:grpSp>
        <p:nvGrpSpPr>
          <p:cNvPr id="10" name="그룹 9">
            <a:extLst>
              <a:ext uri="{FF2B5EF4-FFF2-40B4-BE49-F238E27FC236}">
                <a16:creationId xmlns:a16="http://schemas.microsoft.com/office/drawing/2014/main" id="{3720DF05-C3C1-42F5-B714-FF1AFD0C0A0B}"/>
              </a:ext>
            </a:extLst>
          </p:cNvPr>
          <p:cNvGrpSpPr/>
          <p:nvPr/>
        </p:nvGrpSpPr>
        <p:grpSpPr>
          <a:xfrm>
            <a:off x="6567343" y="3771009"/>
            <a:ext cx="5306310" cy="930620"/>
            <a:chOff x="6650402" y="347308"/>
            <a:chExt cx="5306310" cy="930620"/>
          </a:xfrm>
        </p:grpSpPr>
        <p:sp>
          <p:nvSpPr>
            <p:cNvPr id="11" name="TextBox 10">
              <a:extLst>
                <a:ext uri="{FF2B5EF4-FFF2-40B4-BE49-F238E27FC236}">
                  <a16:creationId xmlns:a16="http://schemas.microsoft.com/office/drawing/2014/main" id="{F8991EF2-079F-4F5E-8F17-45225C138BDD}"/>
                </a:ext>
              </a:extLst>
            </p:cNvPr>
            <p:cNvSpPr txBox="1"/>
            <p:nvPr/>
          </p:nvSpPr>
          <p:spPr>
            <a:xfrm>
              <a:off x="6650402" y="347308"/>
              <a:ext cx="2221109" cy="276999"/>
            </a:xfrm>
            <a:prstGeom prst="rect">
              <a:avLst/>
            </a:prstGeom>
            <a:noFill/>
          </p:spPr>
          <p:txBody>
            <a:bodyPr wrap="square" lIns="0" rtlCol="0">
              <a:spAutoFit/>
            </a:bodyPr>
            <a:lstStyle/>
            <a:p>
              <a:r>
                <a:rPr lang="en-US" altLang="ko-KR" sz="1200" dirty="0">
                  <a:solidFill>
                    <a:schemeClr val="bg1">
                      <a:lumMod val="85000"/>
                    </a:schemeClr>
                  </a:solidFill>
                  <a:latin typeface="Arial" panose="020B0604020202020204" pitchFamily="34" charset="0"/>
                </a:rPr>
                <a:t>Block #99811, Transaction #13</a:t>
              </a:r>
              <a:endParaRPr lang="ko-KR" altLang="en-US" sz="1200" dirty="0">
                <a:solidFill>
                  <a:srgbClr val="00C8EB"/>
                </a:solidFill>
                <a:latin typeface="Arial" panose="020B0604020202020204" pitchFamily="34" charset="0"/>
              </a:endParaRPr>
            </a:p>
          </p:txBody>
        </p:sp>
        <p:sp>
          <p:nvSpPr>
            <p:cNvPr id="12" name="직사각형 11">
              <a:extLst>
                <a:ext uri="{FF2B5EF4-FFF2-40B4-BE49-F238E27FC236}">
                  <a16:creationId xmlns:a16="http://schemas.microsoft.com/office/drawing/2014/main" id="{5AB93775-2D4D-48ED-8767-4D8CC40B6D73}"/>
                </a:ext>
              </a:extLst>
            </p:cNvPr>
            <p:cNvSpPr/>
            <p:nvPr/>
          </p:nvSpPr>
          <p:spPr>
            <a:xfrm>
              <a:off x="6653272" y="652713"/>
              <a:ext cx="2473474" cy="625215"/>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endParaRPr lang="en-US" altLang="ko-KR" sz="1400" dirty="0">
                <a:latin typeface="Arial" panose="020B0604020202020204" pitchFamily="34" charset="0"/>
              </a:endParaRPr>
            </a:p>
            <a:p>
              <a:br>
                <a:rPr lang="en-US" altLang="ko-KR" sz="1400" dirty="0">
                  <a:latin typeface="Arial" panose="020B0604020202020204" pitchFamily="34" charset="0"/>
                </a:rPr>
              </a:br>
              <a:r>
                <a:rPr lang="en-US" altLang="ko-KR" sz="1400" dirty="0">
                  <a:latin typeface="Arial" panose="020B0604020202020204" pitchFamily="34" charset="0"/>
                </a:rPr>
                <a:t>  </a:t>
              </a:r>
              <a:endParaRPr lang="ko-KR" altLang="en-US" sz="1400" dirty="0">
                <a:latin typeface="Arial" panose="020B0604020202020204" pitchFamily="34" charset="0"/>
              </a:endParaRPr>
            </a:p>
          </p:txBody>
        </p:sp>
        <p:sp>
          <p:nvSpPr>
            <p:cNvPr id="13" name="TextBox 12">
              <a:extLst>
                <a:ext uri="{FF2B5EF4-FFF2-40B4-BE49-F238E27FC236}">
                  <a16:creationId xmlns:a16="http://schemas.microsoft.com/office/drawing/2014/main" id="{E378B3D0-2CAE-4D84-BEF7-74DE6A63A193}"/>
                </a:ext>
              </a:extLst>
            </p:cNvPr>
            <p:cNvSpPr txBox="1"/>
            <p:nvPr/>
          </p:nvSpPr>
          <p:spPr>
            <a:xfrm>
              <a:off x="6772662" y="632953"/>
              <a:ext cx="1082705" cy="267718"/>
            </a:xfrm>
            <a:prstGeom prst="rect">
              <a:avLst/>
            </a:prstGeom>
            <a:noFill/>
          </p:spPr>
          <p:txBody>
            <a:bodyPr wrap="square" lIns="0" rtlCol="0">
              <a:spAutoFit/>
            </a:bodyPr>
            <a:lstStyle/>
            <a:p>
              <a:r>
                <a:rPr lang="en-US" altLang="ko-KR" sz="1100" dirty="0">
                  <a:solidFill>
                    <a:schemeClr val="bg1">
                      <a:lumMod val="85000"/>
                    </a:schemeClr>
                  </a:solidFill>
                  <a:latin typeface="Arial" panose="020B0604020202020204" pitchFamily="34" charset="0"/>
                </a:rPr>
                <a:t>inputs</a:t>
              </a:r>
              <a:endParaRPr lang="ko-KR" altLang="en-US" sz="1100" dirty="0">
                <a:solidFill>
                  <a:srgbClr val="00C8EB"/>
                </a:solidFill>
                <a:latin typeface="Arial" panose="020B0604020202020204" pitchFamily="34" charset="0"/>
              </a:endParaRPr>
            </a:p>
          </p:txBody>
        </p:sp>
        <p:sp>
          <p:nvSpPr>
            <p:cNvPr id="14" name="TextBox 13">
              <a:extLst>
                <a:ext uri="{FF2B5EF4-FFF2-40B4-BE49-F238E27FC236}">
                  <a16:creationId xmlns:a16="http://schemas.microsoft.com/office/drawing/2014/main" id="{671C792B-FE07-4078-9945-577421CF0026}"/>
                </a:ext>
              </a:extLst>
            </p:cNvPr>
            <p:cNvSpPr txBox="1"/>
            <p:nvPr/>
          </p:nvSpPr>
          <p:spPr>
            <a:xfrm>
              <a:off x="6772662" y="888486"/>
              <a:ext cx="1080000" cy="254970"/>
            </a:xfrm>
            <a:prstGeom prst="rect">
              <a:avLst/>
            </a:prstGeom>
            <a:noFill/>
            <a:ln w="6350">
              <a:solidFill>
                <a:schemeClr val="bg1">
                  <a:lumMod val="85000"/>
                </a:schemeClr>
              </a:solidFill>
            </a:ln>
          </p:spPr>
          <p:txBody>
            <a:bodyPr wrap="square" lIns="54000" rIns="54000" rtlCol="0">
              <a:spAutoFit/>
            </a:bodyPr>
            <a:lstStyle/>
            <a:p>
              <a:pPr algn="ctr"/>
              <a:r>
                <a:rPr lang="en-US" altLang="ko-KR" sz="1000" dirty="0">
                  <a:solidFill>
                    <a:schemeClr val="bg1">
                      <a:lumMod val="85000"/>
                    </a:schemeClr>
                  </a:solidFill>
                  <a:latin typeface="Arial" panose="020B0604020202020204" pitchFamily="34" charset="0"/>
                </a:rPr>
                <a:t>0: input 0</a:t>
              </a:r>
              <a:endParaRPr lang="ko-KR" altLang="en-US" sz="1000" dirty="0">
                <a:solidFill>
                  <a:srgbClr val="00C8EB"/>
                </a:solidFill>
                <a:latin typeface="Arial" panose="020B0604020202020204" pitchFamily="34" charset="0"/>
              </a:endParaRPr>
            </a:p>
          </p:txBody>
        </p:sp>
        <p:sp>
          <p:nvSpPr>
            <p:cNvPr id="15" name="TextBox 14">
              <a:extLst>
                <a:ext uri="{FF2B5EF4-FFF2-40B4-BE49-F238E27FC236}">
                  <a16:creationId xmlns:a16="http://schemas.microsoft.com/office/drawing/2014/main" id="{F927F0D8-80D2-464C-B015-05143D8DCC6E}"/>
                </a:ext>
              </a:extLst>
            </p:cNvPr>
            <p:cNvSpPr txBox="1"/>
            <p:nvPr/>
          </p:nvSpPr>
          <p:spPr>
            <a:xfrm>
              <a:off x="7949704" y="632953"/>
              <a:ext cx="1082705" cy="267718"/>
            </a:xfrm>
            <a:prstGeom prst="rect">
              <a:avLst/>
            </a:prstGeom>
            <a:noFill/>
          </p:spPr>
          <p:txBody>
            <a:bodyPr wrap="square" lIns="0" rtlCol="0">
              <a:spAutoFit/>
            </a:bodyPr>
            <a:lstStyle/>
            <a:p>
              <a:r>
                <a:rPr lang="en-US" altLang="ko-KR" sz="1100" dirty="0">
                  <a:solidFill>
                    <a:schemeClr val="bg1">
                      <a:lumMod val="85000"/>
                    </a:schemeClr>
                  </a:solidFill>
                  <a:latin typeface="Arial" panose="020B0604020202020204" pitchFamily="34" charset="0"/>
                </a:rPr>
                <a:t>outputs</a:t>
              </a:r>
              <a:endParaRPr lang="ko-KR" altLang="en-US" sz="1100" dirty="0">
                <a:solidFill>
                  <a:srgbClr val="00C8EB"/>
                </a:solidFill>
                <a:latin typeface="Arial" panose="020B0604020202020204" pitchFamily="34" charset="0"/>
              </a:endParaRPr>
            </a:p>
          </p:txBody>
        </p:sp>
        <p:sp>
          <p:nvSpPr>
            <p:cNvPr id="16" name="TextBox 15">
              <a:extLst>
                <a:ext uri="{FF2B5EF4-FFF2-40B4-BE49-F238E27FC236}">
                  <a16:creationId xmlns:a16="http://schemas.microsoft.com/office/drawing/2014/main" id="{63E9224C-5F2D-4B31-8CBC-79268AED133C}"/>
                </a:ext>
              </a:extLst>
            </p:cNvPr>
            <p:cNvSpPr txBox="1"/>
            <p:nvPr/>
          </p:nvSpPr>
          <p:spPr>
            <a:xfrm>
              <a:off x="7949704" y="888486"/>
              <a:ext cx="1080000" cy="254970"/>
            </a:xfrm>
            <a:prstGeom prst="rect">
              <a:avLst/>
            </a:prstGeom>
            <a:noFill/>
            <a:ln w="6350">
              <a:solidFill>
                <a:schemeClr val="bg1">
                  <a:lumMod val="85000"/>
                </a:schemeClr>
              </a:solidFill>
            </a:ln>
          </p:spPr>
          <p:txBody>
            <a:bodyPr wrap="square" lIns="46800" rIns="46800" rtlCol="0">
              <a:spAutoFit/>
            </a:bodyPr>
            <a:lstStyle/>
            <a:p>
              <a:pPr algn="ctr"/>
              <a:r>
                <a:rPr lang="en-US" altLang="ko-KR" sz="1000" dirty="0">
                  <a:solidFill>
                    <a:schemeClr val="bg1">
                      <a:lumMod val="85000"/>
                    </a:schemeClr>
                  </a:solidFill>
                  <a:latin typeface="Arial" panose="020B0604020202020204" pitchFamily="34" charset="0"/>
                </a:rPr>
                <a:t>0: Lock Script</a:t>
              </a:r>
              <a:endParaRPr lang="ko-KR" altLang="en-US" sz="1000" dirty="0">
                <a:solidFill>
                  <a:schemeClr val="bg1">
                    <a:lumMod val="85000"/>
                  </a:schemeClr>
                </a:solidFill>
                <a:latin typeface="Arial" panose="020B0604020202020204" pitchFamily="34" charset="0"/>
              </a:endParaRPr>
            </a:p>
          </p:txBody>
        </p:sp>
        <p:cxnSp>
          <p:nvCxnSpPr>
            <p:cNvPr id="17" name="직선 화살표 연결선 16">
              <a:extLst>
                <a:ext uri="{FF2B5EF4-FFF2-40B4-BE49-F238E27FC236}">
                  <a16:creationId xmlns:a16="http://schemas.microsoft.com/office/drawing/2014/main" id="{B0C99757-43E3-4B83-9F7F-75400B5548E9}"/>
                </a:ext>
              </a:extLst>
            </p:cNvPr>
            <p:cNvCxnSpPr>
              <a:cxnSpLocks/>
              <a:stCxn id="16" idx="3"/>
              <a:endCxn id="21" idx="1"/>
            </p:cNvCxnSpPr>
            <p:nvPr/>
          </p:nvCxnSpPr>
          <p:spPr>
            <a:xfrm>
              <a:off x="9029704" y="1015971"/>
              <a:ext cx="572924" cy="3320"/>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433D5303-BB04-48CA-AD7A-AA0F99AF01D3}"/>
                </a:ext>
              </a:extLst>
            </p:cNvPr>
            <p:cNvSpPr txBox="1"/>
            <p:nvPr/>
          </p:nvSpPr>
          <p:spPr>
            <a:xfrm>
              <a:off x="9480368" y="347308"/>
              <a:ext cx="2221109" cy="276999"/>
            </a:xfrm>
            <a:prstGeom prst="rect">
              <a:avLst/>
            </a:prstGeom>
            <a:noFill/>
          </p:spPr>
          <p:txBody>
            <a:bodyPr wrap="square" lIns="0" rtlCol="0">
              <a:spAutoFit/>
            </a:bodyPr>
            <a:lstStyle/>
            <a:p>
              <a:r>
                <a:rPr lang="en-US" altLang="ko-KR" sz="1200" dirty="0">
                  <a:solidFill>
                    <a:schemeClr val="bg1">
                      <a:lumMod val="85000"/>
                    </a:schemeClr>
                  </a:solidFill>
                  <a:latin typeface="Arial" panose="020B0604020202020204" pitchFamily="34" charset="0"/>
                </a:rPr>
                <a:t>Block #100000, Transaction #3</a:t>
              </a:r>
              <a:endParaRPr lang="ko-KR" altLang="en-US" sz="1200" dirty="0">
                <a:solidFill>
                  <a:srgbClr val="00C8EB"/>
                </a:solidFill>
                <a:latin typeface="Arial" panose="020B0604020202020204" pitchFamily="34" charset="0"/>
              </a:endParaRPr>
            </a:p>
          </p:txBody>
        </p:sp>
        <p:sp>
          <p:nvSpPr>
            <p:cNvPr id="19" name="직사각형 18">
              <a:extLst>
                <a:ext uri="{FF2B5EF4-FFF2-40B4-BE49-F238E27FC236}">
                  <a16:creationId xmlns:a16="http://schemas.microsoft.com/office/drawing/2014/main" id="{6332A72F-3F86-416E-BDAA-8478EA14BFBC}"/>
                </a:ext>
              </a:extLst>
            </p:cNvPr>
            <p:cNvSpPr/>
            <p:nvPr/>
          </p:nvSpPr>
          <p:spPr>
            <a:xfrm>
              <a:off x="9483238" y="652713"/>
              <a:ext cx="2473474" cy="625215"/>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endParaRPr lang="en-US" altLang="ko-KR" sz="1400" dirty="0">
                <a:latin typeface="Arial" panose="020B0604020202020204" pitchFamily="34" charset="0"/>
              </a:endParaRPr>
            </a:p>
            <a:p>
              <a:br>
                <a:rPr lang="en-US" altLang="ko-KR" sz="1400" dirty="0">
                  <a:latin typeface="Arial" panose="020B0604020202020204" pitchFamily="34" charset="0"/>
                </a:rPr>
              </a:br>
              <a:r>
                <a:rPr lang="en-US" altLang="ko-KR" sz="1400" dirty="0">
                  <a:latin typeface="Arial" panose="020B0604020202020204" pitchFamily="34" charset="0"/>
                </a:rPr>
                <a:t>  </a:t>
              </a:r>
              <a:endParaRPr lang="ko-KR" altLang="en-US" sz="1400" dirty="0">
                <a:latin typeface="Arial" panose="020B0604020202020204" pitchFamily="34" charset="0"/>
              </a:endParaRPr>
            </a:p>
          </p:txBody>
        </p:sp>
        <p:sp>
          <p:nvSpPr>
            <p:cNvPr id="20" name="TextBox 19">
              <a:extLst>
                <a:ext uri="{FF2B5EF4-FFF2-40B4-BE49-F238E27FC236}">
                  <a16:creationId xmlns:a16="http://schemas.microsoft.com/office/drawing/2014/main" id="{00C91512-C8C5-4FDD-BA91-021EE0A997C4}"/>
                </a:ext>
              </a:extLst>
            </p:cNvPr>
            <p:cNvSpPr txBox="1"/>
            <p:nvPr/>
          </p:nvSpPr>
          <p:spPr>
            <a:xfrm>
              <a:off x="9602628" y="632953"/>
              <a:ext cx="1082705" cy="267718"/>
            </a:xfrm>
            <a:prstGeom prst="rect">
              <a:avLst/>
            </a:prstGeom>
            <a:noFill/>
          </p:spPr>
          <p:txBody>
            <a:bodyPr wrap="square" lIns="0" rtlCol="0">
              <a:spAutoFit/>
            </a:bodyPr>
            <a:lstStyle/>
            <a:p>
              <a:r>
                <a:rPr lang="en-US" altLang="ko-KR" sz="1100" dirty="0">
                  <a:solidFill>
                    <a:schemeClr val="bg1">
                      <a:lumMod val="85000"/>
                    </a:schemeClr>
                  </a:solidFill>
                  <a:latin typeface="Arial" panose="020B0604020202020204" pitchFamily="34" charset="0"/>
                </a:rPr>
                <a:t>inputs</a:t>
              </a:r>
              <a:endParaRPr lang="ko-KR" altLang="en-US" sz="1100" dirty="0">
                <a:solidFill>
                  <a:srgbClr val="00C8EB"/>
                </a:solidFill>
                <a:latin typeface="Arial" panose="020B0604020202020204" pitchFamily="34" charset="0"/>
              </a:endParaRPr>
            </a:p>
          </p:txBody>
        </p:sp>
        <p:sp>
          <p:nvSpPr>
            <p:cNvPr id="21" name="TextBox 20">
              <a:extLst>
                <a:ext uri="{FF2B5EF4-FFF2-40B4-BE49-F238E27FC236}">
                  <a16:creationId xmlns:a16="http://schemas.microsoft.com/office/drawing/2014/main" id="{9D8B13E3-6F28-4F78-A813-CD14AA40D4D5}"/>
                </a:ext>
              </a:extLst>
            </p:cNvPr>
            <p:cNvSpPr txBox="1"/>
            <p:nvPr/>
          </p:nvSpPr>
          <p:spPr>
            <a:xfrm>
              <a:off x="9602628" y="888486"/>
              <a:ext cx="1080000" cy="261610"/>
            </a:xfrm>
            <a:prstGeom prst="rect">
              <a:avLst/>
            </a:prstGeom>
            <a:solidFill>
              <a:srgbClr val="00D35A"/>
            </a:solidFill>
            <a:ln w="6350">
              <a:solidFill>
                <a:schemeClr val="bg1">
                  <a:lumMod val="85000"/>
                </a:schemeClr>
              </a:solidFill>
            </a:ln>
          </p:spPr>
          <p:txBody>
            <a:bodyPr wrap="square" lIns="54000" rIns="54000" rtlCol="0">
              <a:spAutoFit/>
            </a:bodyPr>
            <a:lstStyle/>
            <a:p>
              <a:pPr algn="ctr"/>
              <a:r>
                <a:rPr lang="en-US" altLang="ko-KR" sz="1100" dirty="0">
                  <a:solidFill>
                    <a:srgbClr val="3F3F3F"/>
                  </a:solidFill>
                  <a:latin typeface="Arial" panose="020B0604020202020204" pitchFamily="34" charset="0"/>
                </a:rPr>
                <a:t>0:Unlock Script</a:t>
              </a:r>
              <a:endParaRPr lang="ko-KR" altLang="en-US" sz="1100" dirty="0">
                <a:solidFill>
                  <a:srgbClr val="3F3F3F"/>
                </a:solidFill>
                <a:latin typeface="Arial" panose="020B0604020202020204" pitchFamily="34" charset="0"/>
              </a:endParaRPr>
            </a:p>
          </p:txBody>
        </p:sp>
        <p:sp>
          <p:nvSpPr>
            <p:cNvPr id="22" name="TextBox 21">
              <a:extLst>
                <a:ext uri="{FF2B5EF4-FFF2-40B4-BE49-F238E27FC236}">
                  <a16:creationId xmlns:a16="http://schemas.microsoft.com/office/drawing/2014/main" id="{D591F139-F312-453B-BE07-4DCEFBB8E520}"/>
                </a:ext>
              </a:extLst>
            </p:cNvPr>
            <p:cNvSpPr txBox="1"/>
            <p:nvPr/>
          </p:nvSpPr>
          <p:spPr>
            <a:xfrm>
              <a:off x="10779670" y="632953"/>
              <a:ext cx="1082705" cy="267718"/>
            </a:xfrm>
            <a:prstGeom prst="rect">
              <a:avLst/>
            </a:prstGeom>
            <a:noFill/>
          </p:spPr>
          <p:txBody>
            <a:bodyPr wrap="square" lIns="0" rtlCol="0">
              <a:spAutoFit/>
            </a:bodyPr>
            <a:lstStyle/>
            <a:p>
              <a:r>
                <a:rPr lang="en-US" altLang="ko-KR" sz="1100" dirty="0">
                  <a:solidFill>
                    <a:schemeClr val="bg1">
                      <a:lumMod val="85000"/>
                    </a:schemeClr>
                  </a:solidFill>
                  <a:latin typeface="Arial" panose="020B0604020202020204" pitchFamily="34" charset="0"/>
                </a:rPr>
                <a:t>outputs</a:t>
              </a:r>
              <a:endParaRPr lang="ko-KR" altLang="en-US" sz="1100" dirty="0">
                <a:solidFill>
                  <a:srgbClr val="00C8EB"/>
                </a:solidFill>
                <a:latin typeface="Arial" panose="020B0604020202020204" pitchFamily="34" charset="0"/>
              </a:endParaRPr>
            </a:p>
          </p:txBody>
        </p:sp>
        <p:sp>
          <p:nvSpPr>
            <p:cNvPr id="23" name="TextBox 22">
              <a:extLst>
                <a:ext uri="{FF2B5EF4-FFF2-40B4-BE49-F238E27FC236}">
                  <a16:creationId xmlns:a16="http://schemas.microsoft.com/office/drawing/2014/main" id="{4CEE3A89-AC3A-4C57-9DD7-F374F6D76B5B}"/>
                </a:ext>
              </a:extLst>
            </p:cNvPr>
            <p:cNvSpPr txBox="1"/>
            <p:nvPr/>
          </p:nvSpPr>
          <p:spPr>
            <a:xfrm>
              <a:off x="10779670" y="888486"/>
              <a:ext cx="1080000" cy="261610"/>
            </a:xfrm>
            <a:prstGeom prst="rect">
              <a:avLst/>
            </a:prstGeom>
            <a:noFill/>
            <a:ln w="6350">
              <a:solidFill>
                <a:schemeClr val="bg1">
                  <a:lumMod val="85000"/>
                </a:schemeClr>
              </a:solidFill>
            </a:ln>
          </p:spPr>
          <p:txBody>
            <a:bodyPr wrap="square" lIns="46800" rIns="46800" rtlCol="0">
              <a:spAutoFit/>
            </a:bodyPr>
            <a:lstStyle/>
            <a:p>
              <a:pPr algn="ctr"/>
              <a:r>
                <a:rPr lang="en-US" altLang="ko-KR" sz="1100" dirty="0">
                  <a:solidFill>
                    <a:schemeClr val="bg1">
                      <a:lumMod val="85000"/>
                    </a:schemeClr>
                  </a:solidFill>
                  <a:latin typeface="Arial" panose="020B0604020202020204" pitchFamily="34" charset="0"/>
                </a:rPr>
                <a:t>0: Lock Script</a:t>
              </a:r>
              <a:endParaRPr lang="ko-KR" altLang="en-US" sz="1100" dirty="0">
                <a:solidFill>
                  <a:schemeClr val="bg1">
                    <a:lumMod val="85000"/>
                  </a:schemeClr>
                </a:solidFill>
                <a:latin typeface="Arial" panose="020B0604020202020204" pitchFamily="34" charset="0"/>
              </a:endParaRPr>
            </a:p>
          </p:txBody>
        </p:sp>
      </p:grpSp>
    </p:spTree>
    <p:extLst>
      <p:ext uri="{BB962C8B-B14F-4D97-AF65-F5344CB8AC3E}">
        <p14:creationId xmlns:p14="http://schemas.microsoft.com/office/powerpoint/2010/main" val="1856834724"/>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205BBBBD-22D5-4B7D-B49F-2637DE697692}"/>
              </a:ext>
            </a:extLst>
          </p:cNvPr>
          <p:cNvSpPr>
            <a:spLocks noGrp="1"/>
          </p:cNvSpPr>
          <p:nvPr>
            <p:ph type="title"/>
          </p:nvPr>
        </p:nvSpPr>
        <p:spPr/>
        <p:txBody>
          <a:bodyPr/>
          <a:lstStyle/>
          <a:p>
            <a:endParaRPr lang="ko-KR" altLang="en-US"/>
          </a:p>
        </p:txBody>
      </p:sp>
      <p:graphicFrame>
        <p:nvGraphicFramePr>
          <p:cNvPr id="13" name="표 13">
            <a:extLst>
              <a:ext uri="{FF2B5EF4-FFF2-40B4-BE49-F238E27FC236}">
                <a16:creationId xmlns:a16="http://schemas.microsoft.com/office/drawing/2014/main" id="{0B76C996-75FB-4EB2-ADE9-73788C488E05}"/>
              </a:ext>
            </a:extLst>
          </p:cNvPr>
          <p:cNvGraphicFramePr>
            <a:graphicFrameLocks noGrp="1"/>
          </p:cNvGraphicFramePr>
          <p:nvPr>
            <p:extLst>
              <p:ext uri="{D42A27DB-BD31-4B8C-83A1-F6EECF244321}">
                <p14:modId xmlns:p14="http://schemas.microsoft.com/office/powerpoint/2010/main" val="362328559"/>
              </p:ext>
            </p:extLst>
          </p:nvPr>
        </p:nvGraphicFramePr>
        <p:xfrm>
          <a:off x="211880" y="3054350"/>
          <a:ext cx="11738820" cy="1066800"/>
        </p:xfrm>
        <a:graphic>
          <a:graphicData uri="http://schemas.openxmlformats.org/drawingml/2006/table">
            <a:tbl>
              <a:tblPr firstRow="1" bandRow="1">
                <a:tableStyleId>{5C22544A-7EE6-4342-B048-85BDC9FD1C3A}</a:tableStyleId>
              </a:tblPr>
              <a:tblGrid>
                <a:gridCol w="1226820">
                  <a:extLst>
                    <a:ext uri="{9D8B030D-6E8A-4147-A177-3AD203B41FA5}">
                      <a16:colId xmlns:a16="http://schemas.microsoft.com/office/drawing/2014/main" val="4023154550"/>
                    </a:ext>
                  </a:extLst>
                </a:gridCol>
                <a:gridCol w="10512000">
                  <a:extLst>
                    <a:ext uri="{9D8B030D-6E8A-4147-A177-3AD203B41FA5}">
                      <a16:colId xmlns:a16="http://schemas.microsoft.com/office/drawing/2014/main" val="1497418848"/>
                    </a:ext>
                  </a:extLst>
                </a:gridCol>
              </a:tblGrid>
              <a:tr h="0">
                <a:tc>
                  <a:txBody>
                    <a:bodyPr/>
                    <a:lstStyle/>
                    <a:p>
                      <a:pPr latinLnBrk="1"/>
                      <a:r>
                        <a:rPr lang="en-US" altLang="ko-KR" sz="1300" b="0" dirty="0">
                          <a:solidFill>
                            <a:srgbClr val="3F3F3F"/>
                          </a:solidFill>
                        </a:rPr>
                        <a:t>Sig</a:t>
                      </a:r>
                      <a:endParaRPr lang="ko-KR" altLang="en-US" sz="1300" b="0" dirty="0">
                        <a:solidFill>
                          <a:srgbClr val="3F3F3F"/>
                        </a:solidFill>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latinLnBrk="1"/>
                      <a:r>
                        <a:rPr lang="en-US" altLang="ko-KR" sz="1300" b="0" dirty="0">
                          <a:solidFill>
                            <a:schemeClr val="bg1">
                              <a:lumMod val="85000"/>
                            </a:schemeClr>
                          </a:solidFill>
                        </a:rPr>
                        <a:t>3046022100bb1ad26df930a51cce110cf44f7a48c3c561fd977500b1ae5d6b6fd13d0b3f4a022100c5b42951acedff14abba2736fd574bdb465f3e6f8da12e2c5303954aca7f78f3</a:t>
                      </a:r>
                      <a:endParaRPr lang="ko-KR" altLang="en-US" sz="1300" b="0" dirty="0">
                        <a:solidFill>
                          <a:schemeClr val="bg1">
                            <a:lumMod val="85000"/>
                          </a:schemeClr>
                        </a:solidFill>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67749397"/>
                  </a:ext>
                </a:extLst>
              </a:tr>
              <a:tr h="0">
                <a:tc>
                  <a:txBody>
                    <a:bodyPr/>
                    <a:lstStyle/>
                    <a:p>
                      <a:pPr latinLnBrk="1"/>
                      <a:r>
                        <a:rPr lang="en-US" altLang="ko-KR" sz="1300" b="0" dirty="0" err="1">
                          <a:solidFill>
                            <a:srgbClr val="3F3F3F"/>
                          </a:solidFill>
                        </a:rPr>
                        <a:t>PubKey</a:t>
                      </a:r>
                      <a:endParaRPr lang="ko-KR" altLang="en-US" sz="1300" b="0" dirty="0">
                        <a:solidFill>
                          <a:srgbClr val="3F3F3F"/>
                        </a:solidFill>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latinLnBrk="1"/>
                      <a:r>
                        <a:rPr lang="en-US" altLang="ko-KR" sz="1300" b="0" dirty="0">
                          <a:solidFill>
                            <a:schemeClr val="bg1">
                              <a:lumMod val="85000"/>
                            </a:schemeClr>
                          </a:solidFill>
                        </a:rPr>
                        <a:t>04a7135bfe824c97ecc01ec7d7e336185c81e2aa2c41ab175407c09484ce9694b44953fcb751206564a9c24dd094d42fdbfdd5aad3e06</a:t>
                      </a:r>
                      <a:endParaRPr lang="ko-KR" altLang="en-US" sz="1300" b="0" dirty="0">
                        <a:solidFill>
                          <a:schemeClr val="bg1">
                            <a:lumMod val="85000"/>
                          </a:schemeClr>
                        </a:solidFill>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547713804"/>
                  </a:ext>
                </a:extLst>
              </a:tr>
              <a:tr h="0">
                <a:tc>
                  <a:txBody>
                    <a:bodyPr/>
                    <a:lstStyle/>
                    <a:p>
                      <a:pPr latinLnBrk="1"/>
                      <a:r>
                        <a:rPr lang="en-US" altLang="ko-KR" sz="1300" b="0" dirty="0" err="1">
                          <a:solidFill>
                            <a:srgbClr val="3F3F3F"/>
                          </a:solidFill>
                        </a:rPr>
                        <a:t>PubkeyHash</a:t>
                      </a:r>
                      <a:endParaRPr lang="ko-KR" altLang="en-US" sz="1300" b="0" dirty="0">
                        <a:solidFill>
                          <a:srgbClr val="3F3F3F"/>
                        </a:solidFill>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latinLnBrk="1"/>
                      <a:r>
                        <a:rPr lang="en-US" altLang="ko-KR" sz="1300" b="0" dirty="0">
                          <a:solidFill>
                            <a:schemeClr val="bg1">
                              <a:lumMod val="85000"/>
                            </a:schemeClr>
                          </a:solidFill>
                        </a:rPr>
                        <a:t>c4eb47ecfdcf609a1848ee79acc2fa49d3caad70</a:t>
                      </a:r>
                      <a:endParaRPr lang="ko-KR" altLang="en-US" sz="1300" b="0" dirty="0">
                        <a:solidFill>
                          <a:schemeClr val="bg1">
                            <a:lumMod val="85000"/>
                          </a:schemeClr>
                        </a:solidFill>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4253555139"/>
                  </a:ext>
                </a:extLst>
              </a:tr>
            </a:tbl>
          </a:graphicData>
        </a:graphic>
      </p:graphicFrame>
      <p:graphicFrame>
        <p:nvGraphicFramePr>
          <p:cNvPr id="17" name="표 16">
            <a:extLst>
              <a:ext uri="{FF2B5EF4-FFF2-40B4-BE49-F238E27FC236}">
                <a16:creationId xmlns:a16="http://schemas.microsoft.com/office/drawing/2014/main" id="{250EF1CE-4061-4637-8D6A-FB92963EBFA6}"/>
              </a:ext>
            </a:extLst>
          </p:cNvPr>
          <p:cNvGraphicFramePr>
            <a:graphicFrameLocks noGrp="1"/>
          </p:cNvGraphicFramePr>
          <p:nvPr>
            <p:extLst>
              <p:ext uri="{D42A27DB-BD31-4B8C-83A1-F6EECF244321}">
                <p14:modId xmlns:p14="http://schemas.microsoft.com/office/powerpoint/2010/main" val="65958859"/>
              </p:ext>
            </p:extLst>
          </p:nvPr>
        </p:nvGraphicFramePr>
        <p:xfrm>
          <a:off x="227287" y="4494037"/>
          <a:ext cx="11734046" cy="2225040"/>
        </p:xfrm>
        <a:graphic>
          <a:graphicData uri="http://schemas.openxmlformats.org/drawingml/2006/table">
            <a:tbl>
              <a:tblPr firstRow="1" bandRow="1">
                <a:tableStyleId>{5C22544A-7EE6-4342-B048-85BDC9FD1C3A}</a:tableStyleId>
              </a:tblPr>
              <a:tblGrid>
                <a:gridCol w="1700975">
                  <a:extLst>
                    <a:ext uri="{9D8B030D-6E8A-4147-A177-3AD203B41FA5}">
                      <a16:colId xmlns:a16="http://schemas.microsoft.com/office/drawing/2014/main" val="4023154550"/>
                    </a:ext>
                  </a:extLst>
                </a:gridCol>
                <a:gridCol w="881380">
                  <a:extLst>
                    <a:ext uri="{9D8B030D-6E8A-4147-A177-3AD203B41FA5}">
                      <a16:colId xmlns:a16="http://schemas.microsoft.com/office/drawing/2014/main" val="1394795339"/>
                    </a:ext>
                  </a:extLst>
                </a:gridCol>
                <a:gridCol w="622618">
                  <a:extLst>
                    <a:ext uri="{9D8B030D-6E8A-4147-A177-3AD203B41FA5}">
                      <a16:colId xmlns:a16="http://schemas.microsoft.com/office/drawing/2014/main" val="2196950349"/>
                    </a:ext>
                  </a:extLst>
                </a:gridCol>
                <a:gridCol w="1144080">
                  <a:extLst>
                    <a:ext uri="{9D8B030D-6E8A-4147-A177-3AD203B41FA5}">
                      <a16:colId xmlns:a16="http://schemas.microsoft.com/office/drawing/2014/main" val="1704791786"/>
                    </a:ext>
                  </a:extLst>
                </a:gridCol>
                <a:gridCol w="1336993">
                  <a:extLst>
                    <a:ext uri="{9D8B030D-6E8A-4147-A177-3AD203B41FA5}">
                      <a16:colId xmlns:a16="http://schemas.microsoft.com/office/drawing/2014/main" val="1403788944"/>
                    </a:ext>
                  </a:extLst>
                </a:gridCol>
                <a:gridCol w="6048000">
                  <a:extLst>
                    <a:ext uri="{9D8B030D-6E8A-4147-A177-3AD203B41FA5}">
                      <a16:colId xmlns:a16="http://schemas.microsoft.com/office/drawing/2014/main" val="1497418848"/>
                    </a:ext>
                  </a:extLst>
                </a:gridCol>
              </a:tblGrid>
              <a:tr h="0">
                <a:tc>
                  <a:txBody>
                    <a:bodyPr/>
                    <a:lstStyle/>
                    <a:p>
                      <a:pPr algn="ctr" latinLnBrk="1"/>
                      <a:r>
                        <a:rPr lang="ko-KR" altLang="en-US" sz="1300" b="0" baseline="0" dirty="0">
                          <a:solidFill>
                            <a:srgbClr val="3F3F3F"/>
                          </a:solidFill>
                          <a:latin typeface="Arial" panose="020B0604020202020204" pitchFamily="34" charset="0"/>
                        </a:rPr>
                        <a:t>연산자</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300" b="0" baseline="0" dirty="0">
                          <a:solidFill>
                            <a:srgbClr val="3F3F3F"/>
                          </a:solidFill>
                          <a:latin typeface="Arial" panose="020B0604020202020204" pitchFamily="34" charset="0"/>
                        </a:rPr>
                        <a:t>Opcode</a:t>
                      </a:r>
                      <a:endParaRPr lang="ko-KR" altLang="en-US" sz="1300" b="0" baseline="0" dirty="0">
                        <a:solidFill>
                          <a:srgbClr val="3F3F3F"/>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300" b="0" baseline="0" dirty="0">
                          <a:solidFill>
                            <a:srgbClr val="3F3F3F"/>
                          </a:solidFill>
                          <a:latin typeface="Arial" panose="020B0604020202020204" pitchFamily="34" charset="0"/>
                        </a:rPr>
                        <a:t>Hex</a:t>
                      </a:r>
                      <a:endParaRPr lang="ko-KR" altLang="en-US" sz="1300" b="0" baseline="0" dirty="0">
                        <a:solidFill>
                          <a:srgbClr val="3F3F3F"/>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300" b="0" baseline="0" dirty="0">
                          <a:solidFill>
                            <a:srgbClr val="3F3F3F"/>
                          </a:solidFill>
                          <a:latin typeface="Arial" panose="020B0604020202020204" pitchFamily="34" charset="0"/>
                        </a:rPr>
                        <a:t>Input</a:t>
                      </a:r>
                      <a:endParaRPr lang="ko-KR" altLang="en-US" sz="1300" b="0" baseline="0" dirty="0">
                        <a:solidFill>
                          <a:srgbClr val="3F3F3F"/>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300" b="0" baseline="0" dirty="0">
                          <a:solidFill>
                            <a:srgbClr val="3F3F3F"/>
                          </a:solidFill>
                          <a:latin typeface="Arial" panose="020B0604020202020204" pitchFamily="34" charset="0"/>
                        </a:rPr>
                        <a:t>Output</a:t>
                      </a:r>
                      <a:endParaRPr lang="ko-KR" altLang="en-US" sz="1300" b="0" baseline="0" dirty="0">
                        <a:solidFill>
                          <a:srgbClr val="3F3F3F"/>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ko-KR" altLang="en-US" sz="1300" b="0" baseline="0" dirty="0">
                          <a:solidFill>
                            <a:srgbClr val="3F3F3F"/>
                          </a:solidFill>
                          <a:latin typeface="Arial" panose="020B0604020202020204" pitchFamily="34" charset="0"/>
                        </a:rPr>
                        <a:t>설명</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960779115"/>
                  </a:ext>
                </a:extLst>
              </a:tr>
              <a:tr h="0">
                <a:tc>
                  <a:txBody>
                    <a:bodyPr/>
                    <a:lstStyle/>
                    <a:p>
                      <a:pPr latinLnBrk="1"/>
                      <a:r>
                        <a:rPr lang="en-US" altLang="ko-KR" sz="1300" b="0" baseline="0" dirty="0">
                          <a:solidFill>
                            <a:schemeClr val="bg1">
                              <a:lumMod val="85000"/>
                            </a:schemeClr>
                          </a:solidFill>
                          <a:latin typeface="Arial" panose="020B0604020202020204" pitchFamily="34" charset="0"/>
                        </a:rPr>
                        <a:t>OP_DUP</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118</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0x76</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x</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x </a:t>
                      </a:r>
                      <a:r>
                        <a:rPr lang="en-US" altLang="ko-KR" sz="1300" b="0" baseline="0" dirty="0" err="1">
                          <a:solidFill>
                            <a:schemeClr val="bg1">
                              <a:lumMod val="85000"/>
                            </a:schemeClr>
                          </a:solidFill>
                          <a:latin typeface="Arial" panose="020B0604020202020204" pitchFamily="34" charset="0"/>
                        </a:rPr>
                        <a:t>x</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Top </a:t>
                      </a:r>
                      <a:r>
                        <a:rPr lang="ko-KR" altLang="en-US" sz="1300" b="0" baseline="0" dirty="0">
                          <a:solidFill>
                            <a:schemeClr val="bg1">
                              <a:lumMod val="85000"/>
                            </a:schemeClr>
                          </a:solidFill>
                          <a:latin typeface="Arial" panose="020B0604020202020204" pitchFamily="34" charset="0"/>
                        </a:rPr>
                        <a:t>스택 아이템을 복사</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67749397"/>
                  </a:ext>
                </a:extLst>
              </a:tr>
              <a:tr h="0">
                <a:tc>
                  <a:txBody>
                    <a:bodyPr/>
                    <a:lstStyle/>
                    <a:p>
                      <a:pPr latinLnBrk="1"/>
                      <a:r>
                        <a:rPr lang="en-US" altLang="ko-KR" sz="1300" b="0" baseline="0" dirty="0">
                          <a:solidFill>
                            <a:schemeClr val="bg1">
                              <a:lumMod val="85000"/>
                            </a:schemeClr>
                          </a:solidFill>
                          <a:latin typeface="Arial" panose="020B0604020202020204" pitchFamily="34" charset="0"/>
                        </a:rPr>
                        <a:t>OP_HASH160</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1690</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0xa9</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in</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hash</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RIPEMD-160 ( SHA-256 ( in ) ) , pop()</a:t>
                      </a:r>
                      <a:r>
                        <a:rPr lang="ko-KR" altLang="en-US" sz="1300" b="0" baseline="0" dirty="0">
                          <a:solidFill>
                            <a:schemeClr val="bg1">
                              <a:lumMod val="85000"/>
                            </a:schemeClr>
                          </a:solidFill>
                          <a:latin typeface="Arial" panose="020B0604020202020204" pitchFamily="34" charset="0"/>
                        </a:rPr>
                        <a:t>한 </a:t>
                      </a:r>
                      <a:r>
                        <a:rPr lang="en-US" altLang="ko-KR" sz="1300" b="0" baseline="0" dirty="0">
                          <a:solidFill>
                            <a:schemeClr val="bg1">
                              <a:lumMod val="85000"/>
                            </a:schemeClr>
                          </a:solidFill>
                          <a:latin typeface="Arial" panose="020B0604020202020204" pitchFamily="34" charset="0"/>
                        </a:rPr>
                        <a:t>in </a:t>
                      </a:r>
                      <a:r>
                        <a:rPr lang="ko-KR" altLang="en-US" sz="1300" b="0" baseline="0" dirty="0">
                          <a:solidFill>
                            <a:schemeClr val="bg1">
                              <a:lumMod val="85000"/>
                            </a:schemeClr>
                          </a:solidFill>
                          <a:latin typeface="Arial" panose="020B0604020202020204" pitchFamily="34" charset="0"/>
                        </a:rPr>
                        <a:t>값을 </a:t>
                      </a:r>
                      <a:r>
                        <a:rPr lang="en-US" altLang="ko-KR" sz="1300" b="0" baseline="0" dirty="0">
                          <a:solidFill>
                            <a:schemeClr val="bg1">
                              <a:lumMod val="85000"/>
                            </a:schemeClr>
                          </a:solidFill>
                          <a:latin typeface="Arial" panose="020B0604020202020204" pitchFamily="34" charset="0"/>
                        </a:rPr>
                        <a:t>hash </a:t>
                      </a:r>
                      <a:r>
                        <a:rPr lang="ko-KR" altLang="en-US" sz="1300" b="0" baseline="0" dirty="0">
                          <a:solidFill>
                            <a:schemeClr val="bg1">
                              <a:lumMod val="85000"/>
                            </a:schemeClr>
                          </a:solidFill>
                          <a:latin typeface="Arial" panose="020B0604020202020204" pitchFamily="34" charset="0"/>
                        </a:rPr>
                        <a:t>계산 후 </a:t>
                      </a:r>
                      <a:r>
                        <a:rPr lang="en-US" altLang="ko-KR" sz="1300" b="0" baseline="0" dirty="0">
                          <a:solidFill>
                            <a:schemeClr val="bg1">
                              <a:lumMod val="85000"/>
                            </a:schemeClr>
                          </a:solidFill>
                          <a:latin typeface="Arial" panose="020B0604020202020204" pitchFamily="34" charset="0"/>
                        </a:rPr>
                        <a:t>push</a:t>
                      </a:r>
                      <a:r>
                        <a:rPr lang="ko-KR" altLang="en-US" sz="1300" b="0" baseline="0" dirty="0">
                          <a:solidFill>
                            <a:schemeClr val="bg1">
                              <a:lumMod val="85000"/>
                            </a:schemeClr>
                          </a:solidFill>
                          <a:latin typeface="Arial" panose="020B0604020202020204" pitchFamily="34" charset="0"/>
                        </a:rPr>
                        <a:t>한다</a:t>
                      </a:r>
                      <a:r>
                        <a:rPr lang="en-US" altLang="ko-KR" sz="1300" b="0" baseline="0" dirty="0">
                          <a:solidFill>
                            <a:schemeClr val="bg1">
                              <a:lumMod val="85000"/>
                            </a:schemeClr>
                          </a:solidFill>
                          <a:latin typeface="Arial" panose="020B0604020202020204" pitchFamily="34" charset="0"/>
                        </a:rPr>
                        <a:t>.</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547713804"/>
                  </a:ext>
                </a:extLst>
              </a:tr>
              <a:tr h="0">
                <a:tc>
                  <a:txBody>
                    <a:bodyPr/>
                    <a:lstStyle/>
                    <a:p>
                      <a:pPr latinLnBrk="1"/>
                      <a:r>
                        <a:rPr lang="en-US" altLang="ko-KR" sz="1300" b="0" baseline="0" dirty="0">
                          <a:solidFill>
                            <a:schemeClr val="bg1">
                              <a:lumMod val="85000"/>
                            </a:schemeClr>
                          </a:solidFill>
                          <a:latin typeface="Arial" panose="020B0604020202020204" pitchFamily="34" charset="0"/>
                        </a:rPr>
                        <a:t>OP_EQUAL</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135</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0x87</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x1 x2</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True / false</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ko-KR" altLang="en-US" sz="1300" b="0" baseline="0" dirty="0">
                          <a:solidFill>
                            <a:schemeClr val="bg1">
                              <a:lumMod val="85000"/>
                            </a:schemeClr>
                          </a:solidFill>
                          <a:latin typeface="Arial" panose="020B0604020202020204" pitchFamily="34" charset="0"/>
                        </a:rPr>
                        <a:t>두 값이 같으면 </a:t>
                      </a:r>
                      <a:r>
                        <a:rPr lang="en-US" altLang="ko-KR" sz="1300" b="0" baseline="0" dirty="0">
                          <a:solidFill>
                            <a:schemeClr val="bg1">
                              <a:lumMod val="85000"/>
                            </a:schemeClr>
                          </a:solidFill>
                          <a:latin typeface="Arial" panose="020B0604020202020204" pitchFamily="34" charset="0"/>
                        </a:rPr>
                        <a:t>True(1), </a:t>
                      </a:r>
                      <a:r>
                        <a:rPr lang="ko-KR" altLang="en-US" sz="1300" b="0" baseline="0" dirty="0">
                          <a:solidFill>
                            <a:schemeClr val="bg1">
                              <a:lumMod val="85000"/>
                            </a:schemeClr>
                          </a:solidFill>
                          <a:latin typeface="Arial" panose="020B0604020202020204" pitchFamily="34" charset="0"/>
                        </a:rPr>
                        <a:t>아니면 </a:t>
                      </a:r>
                      <a:r>
                        <a:rPr lang="en-US" altLang="ko-KR" sz="1300" b="0" baseline="0" dirty="0">
                          <a:solidFill>
                            <a:schemeClr val="bg1">
                              <a:lumMod val="85000"/>
                            </a:schemeClr>
                          </a:solidFill>
                          <a:latin typeface="Arial" panose="020B0604020202020204" pitchFamily="34" charset="0"/>
                        </a:rPr>
                        <a:t>false(0)</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997802801"/>
                  </a:ext>
                </a:extLst>
              </a:tr>
              <a:tr h="0">
                <a:tc>
                  <a:txBody>
                    <a:bodyPr/>
                    <a:lstStyle/>
                    <a:p>
                      <a:pPr latinLnBrk="1"/>
                      <a:r>
                        <a:rPr lang="en-US" altLang="ko-KR" sz="1300" b="0" baseline="0" dirty="0">
                          <a:solidFill>
                            <a:schemeClr val="bg1">
                              <a:lumMod val="85000"/>
                            </a:schemeClr>
                          </a:solidFill>
                          <a:latin typeface="Arial" panose="020B0604020202020204" pitchFamily="34" charset="0"/>
                        </a:rPr>
                        <a:t>OP_VERIFY</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105</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0x69</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True / false</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Nothing / fail</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Top </a:t>
                      </a:r>
                      <a:r>
                        <a:rPr lang="ko-KR" altLang="en-US" sz="1300" b="0" baseline="0" dirty="0">
                          <a:solidFill>
                            <a:schemeClr val="bg1">
                              <a:lumMod val="85000"/>
                            </a:schemeClr>
                          </a:solidFill>
                          <a:latin typeface="Arial" panose="020B0604020202020204" pitchFamily="34" charset="0"/>
                        </a:rPr>
                        <a:t>스택 아이템이 </a:t>
                      </a:r>
                      <a:r>
                        <a:rPr lang="en-US" altLang="ko-KR" sz="1300" b="0" baseline="0" dirty="0">
                          <a:solidFill>
                            <a:schemeClr val="bg1">
                              <a:lumMod val="85000"/>
                            </a:schemeClr>
                          </a:solidFill>
                          <a:latin typeface="Arial" panose="020B0604020202020204" pitchFamily="34" charset="0"/>
                        </a:rPr>
                        <a:t>True(1)</a:t>
                      </a:r>
                      <a:r>
                        <a:rPr lang="ko-KR" altLang="en-US" sz="1300" b="0" baseline="0" dirty="0">
                          <a:solidFill>
                            <a:schemeClr val="bg1">
                              <a:lumMod val="85000"/>
                            </a:schemeClr>
                          </a:solidFill>
                          <a:latin typeface="Arial" panose="020B0604020202020204" pitchFamily="34" charset="0"/>
                        </a:rPr>
                        <a:t>가 아니면 트랜잭션은 </a:t>
                      </a:r>
                      <a:r>
                        <a:rPr lang="ko-KR" altLang="en-US" sz="1300" b="0" baseline="0" dirty="0" err="1">
                          <a:solidFill>
                            <a:schemeClr val="bg1">
                              <a:lumMod val="85000"/>
                            </a:schemeClr>
                          </a:solidFill>
                          <a:latin typeface="Arial" panose="020B0604020202020204" pitchFamily="34" charset="0"/>
                        </a:rPr>
                        <a:t>비유효</a:t>
                      </a:r>
                      <a:r>
                        <a:rPr lang="en-US" altLang="ko-KR" sz="1300" b="0" baseline="0" dirty="0">
                          <a:solidFill>
                            <a:schemeClr val="bg1">
                              <a:lumMod val="85000"/>
                            </a:schemeClr>
                          </a:solidFill>
                          <a:latin typeface="Arial" panose="020B0604020202020204" pitchFamily="34" charset="0"/>
                        </a:rPr>
                        <a:t>(fail)</a:t>
                      </a:r>
                    </a:p>
                    <a:p>
                      <a:pPr latinLnBrk="1"/>
                      <a:r>
                        <a:rPr lang="ko-KR" altLang="en-US" sz="1300" b="0" baseline="0" dirty="0">
                          <a:solidFill>
                            <a:schemeClr val="bg1">
                              <a:lumMod val="85000"/>
                            </a:schemeClr>
                          </a:solidFill>
                          <a:latin typeface="Arial" panose="020B0604020202020204" pitchFamily="34" charset="0"/>
                        </a:rPr>
                        <a:t>탑 스택 아이템은 제거한다</a:t>
                      </a:r>
                      <a:r>
                        <a:rPr lang="en-US" altLang="ko-KR" sz="1300" b="0" baseline="0" dirty="0">
                          <a:solidFill>
                            <a:schemeClr val="bg1">
                              <a:lumMod val="85000"/>
                            </a:schemeClr>
                          </a:solidFill>
                          <a:latin typeface="Arial" panose="020B0604020202020204" pitchFamily="34" charset="0"/>
                        </a:rPr>
                        <a:t>.</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92159722"/>
                  </a:ext>
                </a:extLst>
              </a:tr>
              <a:tr h="0">
                <a:tc>
                  <a:txBody>
                    <a:bodyPr/>
                    <a:lstStyle/>
                    <a:p>
                      <a:pPr latinLnBrk="1"/>
                      <a:r>
                        <a:rPr lang="en-US" altLang="ko-KR" sz="1300" b="0" baseline="0" dirty="0">
                          <a:solidFill>
                            <a:schemeClr val="bg1">
                              <a:lumMod val="85000"/>
                            </a:schemeClr>
                          </a:solidFill>
                          <a:latin typeface="Arial" panose="020B0604020202020204" pitchFamily="34" charset="0"/>
                        </a:rPr>
                        <a:t>OP_EQUALVERIFY</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136</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0x88</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x1 x2</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Nothing / fail</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OP_EQUAL, OP_VERIFY</a:t>
                      </a:r>
                      <a:r>
                        <a:rPr lang="ko-KR" altLang="en-US" sz="1300" b="0" baseline="0" dirty="0">
                          <a:solidFill>
                            <a:schemeClr val="bg1">
                              <a:lumMod val="85000"/>
                            </a:schemeClr>
                          </a:solidFill>
                          <a:latin typeface="Arial" panose="020B0604020202020204" pitchFamily="34" charset="0"/>
                        </a:rPr>
                        <a:t>를 순서대로 실행</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4253555139"/>
                  </a:ext>
                </a:extLst>
              </a:tr>
              <a:tr h="0">
                <a:tc>
                  <a:txBody>
                    <a:bodyPr/>
                    <a:lstStyle/>
                    <a:p>
                      <a:pPr latinLnBrk="1"/>
                      <a:r>
                        <a:rPr lang="en-US" altLang="ko-KR" sz="1300" b="0" baseline="0" dirty="0">
                          <a:solidFill>
                            <a:schemeClr val="bg1">
                              <a:lumMod val="85000"/>
                            </a:schemeClr>
                          </a:solidFill>
                          <a:latin typeface="Arial" panose="020B0604020202020204" pitchFamily="34" charset="0"/>
                        </a:rPr>
                        <a:t>OP_CHECKSIG</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172</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0xac</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sig </a:t>
                      </a:r>
                      <a:r>
                        <a:rPr lang="en-US" altLang="ko-KR" sz="1300" b="0" baseline="0" dirty="0" err="1">
                          <a:solidFill>
                            <a:schemeClr val="bg1">
                              <a:lumMod val="85000"/>
                            </a:schemeClr>
                          </a:solidFill>
                          <a:latin typeface="Arial" panose="020B0604020202020204" pitchFamily="34" charset="0"/>
                        </a:rPr>
                        <a:t>pubkey</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True / false</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sig</a:t>
                      </a:r>
                      <a:r>
                        <a:rPr lang="ko-KR" altLang="en-US" sz="1300" b="0" baseline="0" dirty="0">
                          <a:solidFill>
                            <a:schemeClr val="bg1">
                              <a:lumMod val="85000"/>
                            </a:schemeClr>
                          </a:solidFill>
                          <a:latin typeface="Arial" panose="020B0604020202020204" pitchFamily="34" charset="0"/>
                        </a:rPr>
                        <a:t>가 </a:t>
                      </a:r>
                      <a:r>
                        <a:rPr lang="en-US" altLang="ko-KR" sz="1300" b="0" baseline="0" dirty="0">
                          <a:solidFill>
                            <a:schemeClr val="bg1">
                              <a:lumMod val="85000"/>
                            </a:schemeClr>
                          </a:solidFill>
                          <a:latin typeface="Arial" panose="020B0604020202020204" pitchFamily="34" charset="0"/>
                        </a:rPr>
                        <a:t>Tx</a:t>
                      </a:r>
                      <a:r>
                        <a:rPr lang="ko-KR" altLang="en-US" sz="1300" b="0" baseline="0" dirty="0">
                          <a:solidFill>
                            <a:schemeClr val="bg1">
                              <a:lumMod val="85000"/>
                            </a:schemeClr>
                          </a:solidFill>
                          <a:latin typeface="Arial" panose="020B0604020202020204" pitchFamily="34" charset="0"/>
                        </a:rPr>
                        <a:t>의 </a:t>
                      </a:r>
                      <a:r>
                        <a:rPr lang="en-US" altLang="ko-KR" sz="1300" b="0" baseline="0" dirty="0">
                          <a:solidFill>
                            <a:schemeClr val="bg1">
                              <a:lumMod val="85000"/>
                            </a:schemeClr>
                          </a:solidFill>
                          <a:latin typeface="Arial" panose="020B0604020202020204" pitchFamily="34" charset="0"/>
                        </a:rPr>
                        <a:t>hash</a:t>
                      </a:r>
                      <a:r>
                        <a:rPr lang="ko-KR" altLang="en-US" sz="1300" b="0" baseline="0" dirty="0">
                          <a:solidFill>
                            <a:schemeClr val="bg1">
                              <a:lumMod val="85000"/>
                            </a:schemeClr>
                          </a:solidFill>
                          <a:latin typeface="Arial" panose="020B0604020202020204" pitchFamily="34" charset="0"/>
                        </a:rPr>
                        <a:t>와 </a:t>
                      </a:r>
                      <a:r>
                        <a:rPr lang="en-US" altLang="ko-KR" sz="1300" b="0" baseline="0" dirty="0" err="1">
                          <a:solidFill>
                            <a:schemeClr val="bg1">
                              <a:lumMod val="85000"/>
                            </a:schemeClr>
                          </a:solidFill>
                          <a:latin typeface="Arial" panose="020B0604020202020204" pitchFamily="34" charset="0"/>
                        </a:rPr>
                        <a:t>pubkey</a:t>
                      </a:r>
                      <a:r>
                        <a:rPr lang="ko-KR" altLang="en-US" sz="1300" b="0" baseline="0" dirty="0">
                          <a:solidFill>
                            <a:schemeClr val="bg1">
                              <a:lumMod val="85000"/>
                            </a:schemeClr>
                          </a:solidFill>
                          <a:latin typeface="Arial" panose="020B0604020202020204" pitchFamily="34" charset="0"/>
                        </a:rPr>
                        <a:t>에 유효하면 </a:t>
                      </a:r>
                      <a:r>
                        <a:rPr lang="en-US" altLang="ko-KR" sz="1300" b="0" baseline="0" dirty="0">
                          <a:solidFill>
                            <a:schemeClr val="bg1">
                              <a:lumMod val="85000"/>
                            </a:schemeClr>
                          </a:solidFill>
                          <a:latin typeface="Arial" panose="020B0604020202020204" pitchFamily="34" charset="0"/>
                        </a:rPr>
                        <a:t>True(1), </a:t>
                      </a:r>
                      <a:r>
                        <a:rPr lang="ko-KR" altLang="en-US" sz="1300" b="0" baseline="0" dirty="0">
                          <a:solidFill>
                            <a:schemeClr val="bg1">
                              <a:lumMod val="85000"/>
                            </a:schemeClr>
                          </a:solidFill>
                          <a:latin typeface="Arial" panose="020B0604020202020204" pitchFamily="34" charset="0"/>
                        </a:rPr>
                        <a:t>아니면 </a:t>
                      </a:r>
                      <a:r>
                        <a:rPr lang="en-US" altLang="ko-KR" sz="1300" b="0" baseline="0" dirty="0">
                          <a:solidFill>
                            <a:schemeClr val="bg1">
                              <a:lumMod val="85000"/>
                            </a:schemeClr>
                          </a:solidFill>
                          <a:latin typeface="Arial" panose="020B0604020202020204" pitchFamily="34" charset="0"/>
                        </a:rPr>
                        <a:t>false(0)</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390680300"/>
                  </a:ext>
                </a:extLst>
              </a:tr>
            </a:tbl>
          </a:graphicData>
        </a:graphic>
      </p:graphicFrame>
      <p:sp>
        <p:nvSpPr>
          <p:cNvPr id="18" name="TextBox 17">
            <a:extLst>
              <a:ext uri="{FF2B5EF4-FFF2-40B4-BE49-F238E27FC236}">
                <a16:creationId xmlns:a16="http://schemas.microsoft.com/office/drawing/2014/main" id="{6221BFB2-C481-423B-8234-E28790DAC2B7}"/>
              </a:ext>
            </a:extLst>
          </p:cNvPr>
          <p:cNvSpPr txBox="1"/>
          <p:nvPr/>
        </p:nvSpPr>
        <p:spPr>
          <a:xfrm>
            <a:off x="5058703" y="2134896"/>
            <a:ext cx="2157962" cy="646331"/>
          </a:xfrm>
          <a:prstGeom prst="rect">
            <a:avLst/>
          </a:prstGeom>
          <a:noFill/>
        </p:spPr>
        <p:txBody>
          <a:bodyPr wrap="none" rtlCol="0">
            <a:spAutoFit/>
          </a:bodyPr>
          <a:lstStyle/>
          <a:p>
            <a:pPr algn="ctr"/>
            <a:r>
              <a:rPr lang="en-US" altLang="ko-KR" sz="2000" dirty="0">
                <a:solidFill>
                  <a:srgbClr val="EF296B"/>
                </a:solidFill>
                <a:latin typeface="Arial" panose="020B0604020202020204" pitchFamily="34" charset="0"/>
              </a:rPr>
              <a:t>Lock Script</a:t>
            </a:r>
          </a:p>
          <a:p>
            <a:pPr algn="ctr"/>
            <a:r>
              <a:rPr lang="en-US" altLang="ko-KR" sz="1600" dirty="0">
                <a:solidFill>
                  <a:srgbClr val="EF296B"/>
                </a:solidFill>
                <a:latin typeface="Arial" panose="020B0604020202020204" pitchFamily="34" charset="0"/>
              </a:rPr>
              <a:t>(</a:t>
            </a:r>
            <a:r>
              <a:rPr lang="en-US" altLang="ko-KR" sz="1600" dirty="0" err="1">
                <a:solidFill>
                  <a:srgbClr val="EF296B"/>
                </a:solidFill>
                <a:latin typeface="Arial" panose="020B0604020202020204" pitchFamily="34" charset="0"/>
              </a:rPr>
              <a:t>output.scriptPubKey</a:t>
            </a:r>
            <a:r>
              <a:rPr lang="en-US" altLang="ko-KR" sz="1600" dirty="0">
                <a:solidFill>
                  <a:srgbClr val="EF296B"/>
                </a:solidFill>
                <a:latin typeface="Arial" panose="020B0604020202020204" pitchFamily="34" charset="0"/>
              </a:rPr>
              <a:t>)</a:t>
            </a:r>
            <a:endParaRPr lang="ko-KR" altLang="en-US" sz="1600" dirty="0">
              <a:solidFill>
                <a:srgbClr val="EF296B"/>
              </a:solidFill>
              <a:latin typeface="Arial" panose="020B0604020202020204" pitchFamily="34" charset="0"/>
            </a:endParaRPr>
          </a:p>
        </p:txBody>
      </p:sp>
      <p:sp>
        <p:nvSpPr>
          <p:cNvPr id="19" name="TextBox 18">
            <a:extLst>
              <a:ext uri="{FF2B5EF4-FFF2-40B4-BE49-F238E27FC236}">
                <a16:creationId xmlns:a16="http://schemas.microsoft.com/office/drawing/2014/main" id="{586E741A-17B6-44C6-8690-CC8213E28F46}"/>
              </a:ext>
            </a:extLst>
          </p:cNvPr>
          <p:cNvSpPr txBox="1"/>
          <p:nvPr/>
        </p:nvSpPr>
        <p:spPr>
          <a:xfrm>
            <a:off x="794354" y="2134896"/>
            <a:ext cx="1696298" cy="646331"/>
          </a:xfrm>
          <a:prstGeom prst="rect">
            <a:avLst/>
          </a:prstGeom>
          <a:noFill/>
        </p:spPr>
        <p:txBody>
          <a:bodyPr wrap="none" rtlCol="0">
            <a:spAutoFit/>
          </a:bodyPr>
          <a:lstStyle/>
          <a:p>
            <a:pPr algn="ctr"/>
            <a:r>
              <a:rPr lang="en-US" altLang="ko-KR" sz="2000" dirty="0">
                <a:solidFill>
                  <a:srgbClr val="00D35A"/>
                </a:solidFill>
                <a:latin typeface="Arial" panose="020B0604020202020204" pitchFamily="34" charset="0"/>
              </a:rPr>
              <a:t>Unlock Script</a:t>
            </a:r>
          </a:p>
          <a:p>
            <a:pPr algn="ctr"/>
            <a:r>
              <a:rPr lang="en-US" altLang="ko-KR" sz="1600" dirty="0">
                <a:solidFill>
                  <a:srgbClr val="00D35A"/>
                </a:solidFill>
                <a:latin typeface="Arial" panose="020B0604020202020204" pitchFamily="34" charset="0"/>
              </a:rPr>
              <a:t>(</a:t>
            </a:r>
            <a:r>
              <a:rPr lang="en-US" altLang="ko-KR" sz="1600" dirty="0" err="1">
                <a:solidFill>
                  <a:srgbClr val="00D35A"/>
                </a:solidFill>
                <a:latin typeface="Arial" panose="020B0604020202020204" pitchFamily="34" charset="0"/>
              </a:rPr>
              <a:t>input.scriptSig</a:t>
            </a:r>
            <a:r>
              <a:rPr lang="en-US" altLang="ko-KR" sz="1600" dirty="0">
                <a:solidFill>
                  <a:srgbClr val="00D35A"/>
                </a:solidFill>
                <a:latin typeface="Arial" panose="020B0604020202020204" pitchFamily="34" charset="0"/>
              </a:rPr>
              <a:t>)</a:t>
            </a:r>
            <a:endParaRPr lang="ko-KR" altLang="en-US" sz="1600" dirty="0">
              <a:solidFill>
                <a:srgbClr val="00D35A"/>
              </a:solidFill>
              <a:latin typeface="Arial" panose="020B0604020202020204" pitchFamily="34" charset="0"/>
            </a:endParaRPr>
          </a:p>
        </p:txBody>
      </p:sp>
      <p:sp>
        <p:nvSpPr>
          <p:cNvPr id="20" name="TextBox 19">
            <a:extLst>
              <a:ext uri="{FF2B5EF4-FFF2-40B4-BE49-F238E27FC236}">
                <a16:creationId xmlns:a16="http://schemas.microsoft.com/office/drawing/2014/main" id="{4C6B8DDB-8C74-4232-9CF8-5A06C84298B2}"/>
              </a:ext>
            </a:extLst>
          </p:cNvPr>
          <p:cNvSpPr txBox="1"/>
          <p:nvPr/>
        </p:nvSpPr>
        <p:spPr>
          <a:xfrm>
            <a:off x="713459" y="1622285"/>
            <a:ext cx="10765063" cy="400110"/>
          </a:xfrm>
          <a:prstGeom prst="rect">
            <a:avLst/>
          </a:prstGeom>
          <a:noFill/>
        </p:spPr>
        <p:txBody>
          <a:bodyPr wrap="none" rtlCol="0">
            <a:spAutoFit/>
          </a:bodyPr>
          <a:lstStyle/>
          <a:p>
            <a:r>
              <a:rPr lang="en-US" altLang="ko-KR" sz="2000" dirty="0">
                <a:solidFill>
                  <a:schemeClr val="bg1">
                    <a:lumMod val="85000"/>
                  </a:schemeClr>
                </a:solidFill>
                <a:latin typeface="Arial" panose="020B0604020202020204" pitchFamily="34" charset="0"/>
              </a:rPr>
              <a:t>{Sig} </a:t>
            </a:r>
            <a:r>
              <a:rPr lang="en-US" altLang="ko-KR" sz="2000" dirty="0">
                <a:solidFill>
                  <a:schemeClr val="bg1">
                    <a:lumMod val="65000"/>
                  </a:schemeClr>
                </a:solidFill>
                <a:latin typeface="Arial" panose="020B0604020202020204" pitchFamily="34" charset="0"/>
              </a:rPr>
              <a:t>{</a:t>
            </a:r>
            <a:r>
              <a:rPr lang="en-US" altLang="ko-KR" sz="2000" dirty="0" err="1">
                <a:solidFill>
                  <a:schemeClr val="bg1">
                    <a:lumMod val="65000"/>
                  </a:schemeClr>
                </a:solidFill>
                <a:latin typeface="Arial" panose="020B0604020202020204" pitchFamily="34" charset="0"/>
              </a:rPr>
              <a:t>PubKey</a:t>
            </a:r>
            <a:r>
              <a:rPr lang="en-US" altLang="ko-KR" sz="2000" dirty="0">
                <a:solidFill>
                  <a:schemeClr val="bg1">
                    <a:lumMod val="65000"/>
                  </a:schemeClr>
                </a:solidFill>
                <a:latin typeface="Arial" panose="020B0604020202020204" pitchFamily="34" charset="0"/>
              </a:rPr>
              <a:t>}</a:t>
            </a:r>
            <a:r>
              <a:rPr lang="en-US" altLang="ko-KR" sz="2000" dirty="0">
                <a:solidFill>
                  <a:schemeClr val="bg1">
                    <a:lumMod val="85000"/>
                  </a:schemeClr>
                </a:solidFill>
                <a:latin typeface="Arial" panose="020B0604020202020204" pitchFamily="34" charset="0"/>
              </a:rPr>
              <a:t>  OP_DUP </a:t>
            </a:r>
            <a:r>
              <a:rPr lang="en-US" altLang="ko-KR" sz="2000" dirty="0">
                <a:solidFill>
                  <a:schemeClr val="bg1">
                    <a:lumMod val="65000"/>
                  </a:schemeClr>
                </a:solidFill>
                <a:latin typeface="Arial" panose="020B0604020202020204" pitchFamily="34" charset="0"/>
              </a:rPr>
              <a:t>OP_HASH160</a:t>
            </a:r>
            <a:r>
              <a:rPr lang="en-US" altLang="ko-KR" sz="2000" dirty="0">
                <a:solidFill>
                  <a:schemeClr val="bg1">
                    <a:lumMod val="85000"/>
                  </a:schemeClr>
                </a:solidFill>
                <a:latin typeface="Arial" panose="020B0604020202020204" pitchFamily="34" charset="0"/>
              </a:rPr>
              <a:t> {</a:t>
            </a:r>
            <a:r>
              <a:rPr lang="en-US" altLang="ko-KR" sz="2000" dirty="0" err="1">
                <a:solidFill>
                  <a:schemeClr val="bg1">
                    <a:lumMod val="85000"/>
                  </a:schemeClr>
                </a:solidFill>
                <a:latin typeface="Arial" panose="020B0604020202020204" pitchFamily="34" charset="0"/>
              </a:rPr>
              <a:t>PubKeyHash</a:t>
            </a:r>
            <a:r>
              <a:rPr lang="en-US" altLang="ko-KR" sz="2000" dirty="0">
                <a:solidFill>
                  <a:schemeClr val="bg1">
                    <a:lumMod val="85000"/>
                  </a:schemeClr>
                </a:solidFill>
                <a:latin typeface="Arial" panose="020B0604020202020204" pitchFamily="34" charset="0"/>
              </a:rPr>
              <a:t>} </a:t>
            </a:r>
            <a:r>
              <a:rPr lang="en-US" altLang="ko-KR" sz="2000" dirty="0">
                <a:solidFill>
                  <a:schemeClr val="bg1">
                    <a:lumMod val="65000"/>
                  </a:schemeClr>
                </a:solidFill>
                <a:latin typeface="Arial" panose="020B0604020202020204" pitchFamily="34" charset="0"/>
              </a:rPr>
              <a:t>OP_EQUALVERIFY</a:t>
            </a:r>
            <a:r>
              <a:rPr lang="en-US" altLang="ko-KR" sz="2000" dirty="0">
                <a:solidFill>
                  <a:schemeClr val="bg1">
                    <a:lumMod val="85000"/>
                  </a:schemeClr>
                </a:solidFill>
                <a:latin typeface="Arial" panose="020B0604020202020204" pitchFamily="34" charset="0"/>
              </a:rPr>
              <a:t> OP_CHECKSIG</a:t>
            </a:r>
            <a:endParaRPr lang="ko-KR" altLang="en-US" sz="2000" dirty="0">
              <a:solidFill>
                <a:schemeClr val="bg1">
                  <a:lumMod val="85000"/>
                </a:schemeClr>
              </a:solidFill>
              <a:latin typeface="Arial" panose="020B0604020202020204" pitchFamily="34" charset="0"/>
            </a:endParaRPr>
          </a:p>
        </p:txBody>
      </p:sp>
      <p:sp>
        <p:nvSpPr>
          <p:cNvPr id="21" name="TextBox 20">
            <a:extLst>
              <a:ext uri="{FF2B5EF4-FFF2-40B4-BE49-F238E27FC236}">
                <a16:creationId xmlns:a16="http://schemas.microsoft.com/office/drawing/2014/main" id="{4CB3AD99-DEE8-46CF-ACBE-E3A8BB2E1B35}"/>
              </a:ext>
            </a:extLst>
          </p:cNvPr>
          <p:cNvSpPr txBox="1"/>
          <p:nvPr/>
        </p:nvSpPr>
        <p:spPr>
          <a:xfrm>
            <a:off x="3762675" y="1015849"/>
            <a:ext cx="4666662" cy="461665"/>
          </a:xfrm>
          <a:prstGeom prst="rect">
            <a:avLst/>
          </a:prstGeom>
          <a:noFill/>
        </p:spPr>
        <p:txBody>
          <a:bodyPr wrap="none" rtlCol="0">
            <a:spAutoFit/>
          </a:bodyPr>
          <a:lstStyle/>
          <a:p>
            <a:r>
              <a:rPr lang="en-US" altLang="ko-KR" sz="2400" dirty="0">
                <a:solidFill>
                  <a:schemeClr val="bg1">
                    <a:lumMod val="85000"/>
                  </a:schemeClr>
                </a:solidFill>
                <a:latin typeface="Arial" panose="020B0604020202020204" pitchFamily="34" charset="0"/>
              </a:rPr>
              <a:t>P2PKH : Pay to Public Key Hash</a:t>
            </a:r>
            <a:endParaRPr lang="ko-KR" altLang="en-US" sz="2400" dirty="0">
              <a:solidFill>
                <a:schemeClr val="bg1">
                  <a:lumMod val="85000"/>
                </a:schemeClr>
              </a:solidFill>
              <a:latin typeface="Arial" panose="020B0604020202020204" pitchFamily="34" charset="0"/>
            </a:endParaRPr>
          </a:p>
        </p:txBody>
      </p:sp>
      <p:cxnSp>
        <p:nvCxnSpPr>
          <p:cNvPr id="22" name="직선 연결선 21">
            <a:extLst>
              <a:ext uri="{FF2B5EF4-FFF2-40B4-BE49-F238E27FC236}">
                <a16:creationId xmlns:a16="http://schemas.microsoft.com/office/drawing/2014/main" id="{34EF4171-DA57-4079-B078-008C1F5B9498}"/>
              </a:ext>
            </a:extLst>
          </p:cNvPr>
          <p:cNvCxnSpPr>
            <a:cxnSpLocks/>
          </p:cNvCxnSpPr>
          <p:nvPr/>
        </p:nvCxnSpPr>
        <p:spPr>
          <a:xfrm>
            <a:off x="783771" y="2141701"/>
            <a:ext cx="1706880" cy="0"/>
          </a:xfrm>
          <a:prstGeom prst="line">
            <a:avLst/>
          </a:prstGeom>
          <a:ln w="25400">
            <a:solidFill>
              <a:srgbClr val="00D35A"/>
            </a:solidFill>
          </a:ln>
        </p:spPr>
        <p:style>
          <a:lnRef idx="1">
            <a:schemeClr val="accent1"/>
          </a:lnRef>
          <a:fillRef idx="0">
            <a:schemeClr val="accent1"/>
          </a:fillRef>
          <a:effectRef idx="0">
            <a:schemeClr val="accent1"/>
          </a:effectRef>
          <a:fontRef idx="minor">
            <a:schemeClr val="tx1"/>
          </a:fontRef>
        </p:style>
      </p:cxnSp>
      <p:cxnSp>
        <p:nvCxnSpPr>
          <p:cNvPr id="23" name="직선 연결선 22">
            <a:extLst>
              <a:ext uri="{FF2B5EF4-FFF2-40B4-BE49-F238E27FC236}">
                <a16:creationId xmlns:a16="http://schemas.microsoft.com/office/drawing/2014/main" id="{7B1E0337-86D8-4B93-BEF9-D5A4CA98A14B}"/>
              </a:ext>
            </a:extLst>
          </p:cNvPr>
          <p:cNvCxnSpPr>
            <a:cxnSpLocks/>
          </p:cNvCxnSpPr>
          <p:nvPr/>
        </p:nvCxnSpPr>
        <p:spPr>
          <a:xfrm>
            <a:off x="2582091" y="2141701"/>
            <a:ext cx="8737579" cy="0"/>
          </a:xfrm>
          <a:prstGeom prst="line">
            <a:avLst/>
          </a:prstGeom>
          <a:ln w="25400">
            <a:solidFill>
              <a:srgbClr val="EF296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67888544"/>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9" name="표 138">
            <a:extLst>
              <a:ext uri="{FF2B5EF4-FFF2-40B4-BE49-F238E27FC236}">
                <a16:creationId xmlns:a16="http://schemas.microsoft.com/office/drawing/2014/main" id="{3F426793-57A8-448A-B5C1-B91222183EA5}"/>
              </a:ext>
            </a:extLst>
          </p:cNvPr>
          <p:cNvGraphicFramePr>
            <a:graphicFrameLocks noGrp="1"/>
          </p:cNvGraphicFramePr>
          <p:nvPr>
            <p:extLst>
              <p:ext uri="{D42A27DB-BD31-4B8C-83A1-F6EECF244321}">
                <p14:modId xmlns:p14="http://schemas.microsoft.com/office/powerpoint/2010/main" val="1378337659"/>
              </p:ext>
            </p:extLst>
          </p:nvPr>
        </p:nvGraphicFramePr>
        <p:xfrm>
          <a:off x="227287" y="4494037"/>
          <a:ext cx="11734046" cy="2225040"/>
        </p:xfrm>
        <a:graphic>
          <a:graphicData uri="http://schemas.openxmlformats.org/drawingml/2006/table">
            <a:tbl>
              <a:tblPr firstRow="1" bandRow="1">
                <a:tableStyleId>{5C22544A-7EE6-4342-B048-85BDC9FD1C3A}</a:tableStyleId>
              </a:tblPr>
              <a:tblGrid>
                <a:gridCol w="1700975">
                  <a:extLst>
                    <a:ext uri="{9D8B030D-6E8A-4147-A177-3AD203B41FA5}">
                      <a16:colId xmlns:a16="http://schemas.microsoft.com/office/drawing/2014/main" val="4023154550"/>
                    </a:ext>
                  </a:extLst>
                </a:gridCol>
                <a:gridCol w="881380">
                  <a:extLst>
                    <a:ext uri="{9D8B030D-6E8A-4147-A177-3AD203B41FA5}">
                      <a16:colId xmlns:a16="http://schemas.microsoft.com/office/drawing/2014/main" val="1394795339"/>
                    </a:ext>
                  </a:extLst>
                </a:gridCol>
                <a:gridCol w="622618">
                  <a:extLst>
                    <a:ext uri="{9D8B030D-6E8A-4147-A177-3AD203B41FA5}">
                      <a16:colId xmlns:a16="http://schemas.microsoft.com/office/drawing/2014/main" val="2196950349"/>
                    </a:ext>
                  </a:extLst>
                </a:gridCol>
                <a:gridCol w="1144080">
                  <a:extLst>
                    <a:ext uri="{9D8B030D-6E8A-4147-A177-3AD203B41FA5}">
                      <a16:colId xmlns:a16="http://schemas.microsoft.com/office/drawing/2014/main" val="1704791786"/>
                    </a:ext>
                  </a:extLst>
                </a:gridCol>
                <a:gridCol w="1336993">
                  <a:extLst>
                    <a:ext uri="{9D8B030D-6E8A-4147-A177-3AD203B41FA5}">
                      <a16:colId xmlns:a16="http://schemas.microsoft.com/office/drawing/2014/main" val="1403788944"/>
                    </a:ext>
                  </a:extLst>
                </a:gridCol>
                <a:gridCol w="6048000">
                  <a:extLst>
                    <a:ext uri="{9D8B030D-6E8A-4147-A177-3AD203B41FA5}">
                      <a16:colId xmlns:a16="http://schemas.microsoft.com/office/drawing/2014/main" val="1497418848"/>
                    </a:ext>
                  </a:extLst>
                </a:gridCol>
              </a:tblGrid>
              <a:tr h="0">
                <a:tc>
                  <a:txBody>
                    <a:bodyPr/>
                    <a:lstStyle/>
                    <a:p>
                      <a:pPr algn="ctr" latinLnBrk="1"/>
                      <a:r>
                        <a:rPr lang="ko-KR" altLang="en-US" sz="1300" b="0" baseline="0" dirty="0">
                          <a:solidFill>
                            <a:srgbClr val="3F3F3F"/>
                          </a:solidFill>
                          <a:latin typeface="Arial" panose="020B0604020202020204" pitchFamily="34" charset="0"/>
                        </a:rPr>
                        <a:t>연산자</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300" b="0" baseline="0" dirty="0">
                          <a:solidFill>
                            <a:srgbClr val="3F3F3F"/>
                          </a:solidFill>
                          <a:latin typeface="Arial" panose="020B0604020202020204" pitchFamily="34" charset="0"/>
                        </a:rPr>
                        <a:t>Opcode</a:t>
                      </a:r>
                      <a:endParaRPr lang="ko-KR" altLang="en-US" sz="1300" b="0" baseline="0" dirty="0">
                        <a:solidFill>
                          <a:srgbClr val="3F3F3F"/>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300" b="0" baseline="0" dirty="0">
                          <a:solidFill>
                            <a:srgbClr val="3F3F3F"/>
                          </a:solidFill>
                          <a:latin typeface="Arial" panose="020B0604020202020204" pitchFamily="34" charset="0"/>
                        </a:rPr>
                        <a:t>Hex</a:t>
                      </a:r>
                      <a:endParaRPr lang="ko-KR" altLang="en-US" sz="1300" b="0" baseline="0" dirty="0">
                        <a:solidFill>
                          <a:srgbClr val="3F3F3F"/>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300" b="0" baseline="0" dirty="0">
                          <a:solidFill>
                            <a:srgbClr val="3F3F3F"/>
                          </a:solidFill>
                          <a:latin typeface="Arial" panose="020B0604020202020204" pitchFamily="34" charset="0"/>
                        </a:rPr>
                        <a:t>Input</a:t>
                      </a:r>
                      <a:endParaRPr lang="ko-KR" altLang="en-US" sz="1300" b="0" baseline="0" dirty="0">
                        <a:solidFill>
                          <a:srgbClr val="3F3F3F"/>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300" b="0" baseline="0" dirty="0">
                          <a:solidFill>
                            <a:srgbClr val="3F3F3F"/>
                          </a:solidFill>
                          <a:latin typeface="Arial" panose="020B0604020202020204" pitchFamily="34" charset="0"/>
                        </a:rPr>
                        <a:t>Output</a:t>
                      </a:r>
                      <a:endParaRPr lang="ko-KR" altLang="en-US" sz="1300" b="0" baseline="0" dirty="0">
                        <a:solidFill>
                          <a:srgbClr val="3F3F3F"/>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ko-KR" altLang="en-US" sz="1300" b="0" baseline="0" dirty="0">
                          <a:solidFill>
                            <a:srgbClr val="3F3F3F"/>
                          </a:solidFill>
                          <a:latin typeface="Arial" panose="020B0604020202020204" pitchFamily="34" charset="0"/>
                        </a:rPr>
                        <a:t>설명</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960779115"/>
                  </a:ext>
                </a:extLst>
              </a:tr>
              <a:tr h="0">
                <a:tc>
                  <a:txBody>
                    <a:bodyPr/>
                    <a:lstStyle/>
                    <a:p>
                      <a:pPr latinLnBrk="1"/>
                      <a:r>
                        <a:rPr lang="en-US" altLang="ko-KR" sz="1300" b="0" baseline="0" dirty="0">
                          <a:solidFill>
                            <a:schemeClr val="bg1">
                              <a:lumMod val="85000"/>
                            </a:schemeClr>
                          </a:solidFill>
                          <a:latin typeface="Arial" panose="020B0604020202020204" pitchFamily="34" charset="0"/>
                        </a:rPr>
                        <a:t>OP_DUP</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118</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0x76</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x</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x </a:t>
                      </a:r>
                      <a:r>
                        <a:rPr lang="en-US" altLang="ko-KR" sz="1300" b="0" baseline="0" dirty="0" err="1">
                          <a:solidFill>
                            <a:schemeClr val="bg1">
                              <a:lumMod val="85000"/>
                            </a:schemeClr>
                          </a:solidFill>
                          <a:latin typeface="Arial" panose="020B0604020202020204" pitchFamily="34" charset="0"/>
                        </a:rPr>
                        <a:t>x</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Top </a:t>
                      </a:r>
                      <a:r>
                        <a:rPr lang="ko-KR" altLang="en-US" sz="1300" b="0" baseline="0" dirty="0">
                          <a:solidFill>
                            <a:schemeClr val="bg1">
                              <a:lumMod val="85000"/>
                            </a:schemeClr>
                          </a:solidFill>
                          <a:latin typeface="Arial" panose="020B0604020202020204" pitchFamily="34" charset="0"/>
                        </a:rPr>
                        <a:t>스택 아이템을 복사</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67749397"/>
                  </a:ext>
                </a:extLst>
              </a:tr>
              <a:tr h="0">
                <a:tc>
                  <a:txBody>
                    <a:bodyPr/>
                    <a:lstStyle/>
                    <a:p>
                      <a:pPr latinLnBrk="1"/>
                      <a:r>
                        <a:rPr lang="en-US" altLang="ko-KR" sz="1300" b="0" baseline="0" dirty="0">
                          <a:solidFill>
                            <a:schemeClr val="bg1">
                              <a:lumMod val="85000"/>
                            </a:schemeClr>
                          </a:solidFill>
                          <a:latin typeface="Arial" panose="020B0604020202020204" pitchFamily="34" charset="0"/>
                        </a:rPr>
                        <a:t>OP_HASH160</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1690</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0xa9</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in</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hash</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RIPEMD-160 ( SHA-256 ( in ) ) , pop()</a:t>
                      </a:r>
                      <a:r>
                        <a:rPr lang="ko-KR" altLang="en-US" sz="1300" b="0" baseline="0" dirty="0">
                          <a:solidFill>
                            <a:schemeClr val="bg1">
                              <a:lumMod val="85000"/>
                            </a:schemeClr>
                          </a:solidFill>
                          <a:latin typeface="Arial" panose="020B0604020202020204" pitchFamily="34" charset="0"/>
                        </a:rPr>
                        <a:t>한 </a:t>
                      </a:r>
                      <a:r>
                        <a:rPr lang="en-US" altLang="ko-KR" sz="1300" b="0" baseline="0" dirty="0">
                          <a:solidFill>
                            <a:schemeClr val="bg1">
                              <a:lumMod val="85000"/>
                            </a:schemeClr>
                          </a:solidFill>
                          <a:latin typeface="Arial" panose="020B0604020202020204" pitchFamily="34" charset="0"/>
                        </a:rPr>
                        <a:t>in </a:t>
                      </a:r>
                      <a:r>
                        <a:rPr lang="ko-KR" altLang="en-US" sz="1300" b="0" baseline="0" dirty="0">
                          <a:solidFill>
                            <a:schemeClr val="bg1">
                              <a:lumMod val="85000"/>
                            </a:schemeClr>
                          </a:solidFill>
                          <a:latin typeface="Arial" panose="020B0604020202020204" pitchFamily="34" charset="0"/>
                        </a:rPr>
                        <a:t>값을 </a:t>
                      </a:r>
                      <a:r>
                        <a:rPr lang="en-US" altLang="ko-KR" sz="1300" b="0" baseline="0" dirty="0">
                          <a:solidFill>
                            <a:schemeClr val="bg1">
                              <a:lumMod val="85000"/>
                            </a:schemeClr>
                          </a:solidFill>
                          <a:latin typeface="Arial" panose="020B0604020202020204" pitchFamily="34" charset="0"/>
                        </a:rPr>
                        <a:t>hash </a:t>
                      </a:r>
                      <a:r>
                        <a:rPr lang="ko-KR" altLang="en-US" sz="1300" b="0" baseline="0" dirty="0">
                          <a:solidFill>
                            <a:schemeClr val="bg1">
                              <a:lumMod val="85000"/>
                            </a:schemeClr>
                          </a:solidFill>
                          <a:latin typeface="Arial" panose="020B0604020202020204" pitchFamily="34" charset="0"/>
                        </a:rPr>
                        <a:t>계산 후 </a:t>
                      </a:r>
                      <a:r>
                        <a:rPr lang="en-US" altLang="ko-KR" sz="1300" b="0" baseline="0" dirty="0">
                          <a:solidFill>
                            <a:schemeClr val="bg1">
                              <a:lumMod val="85000"/>
                            </a:schemeClr>
                          </a:solidFill>
                          <a:latin typeface="Arial" panose="020B0604020202020204" pitchFamily="34" charset="0"/>
                        </a:rPr>
                        <a:t>push</a:t>
                      </a:r>
                      <a:r>
                        <a:rPr lang="ko-KR" altLang="en-US" sz="1300" b="0" baseline="0" dirty="0">
                          <a:solidFill>
                            <a:schemeClr val="bg1">
                              <a:lumMod val="85000"/>
                            </a:schemeClr>
                          </a:solidFill>
                          <a:latin typeface="Arial" panose="020B0604020202020204" pitchFamily="34" charset="0"/>
                        </a:rPr>
                        <a:t>한다</a:t>
                      </a:r>
                      <a:r>
                        <a:rPr lang="en-US" altLang="ko-KR" sz="1300" b="0" baseline="0" dirty="0">
                          <a:solidFill>
                            <a:schemeClr val="bg1">
                              <a:lumMod val="85000"/>
                            </a:schemeClr>
                          </a:solidFill>
                          <a:latin typeface="Arial" panose="020B0604020202020204" pitchFamily="34" charset="0"/>
                        </a:rPr>
                        <a:t>.</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547713804"/>
                  </a:ext>
                </a:extLst>
              </a:tr>
              <a:tr h="0">
                <a:tc>
                  <a:txBody>
                    <a:bodyPr/>
                    <a:lstStyle/>
                    <a:p>
                      <a:pPr latinLnBrk="1"/>
                      <a:r>
                        <a:rPr lang="en-US" altLang="ko-KR" sz="1300" b="0" baseline="0" dirty="0">
                          <a:solidFill>
                            <a:schemeClr val="bg1">
                              <a:lumMod val="85000"/>
                            </a:schemeClr>
                          </a:solidFill>
                          <a:latin typeface="Arial" panose="020B0604020202020204" pitchFamily="34" charset="0"/>
                        </a:rPr>
                        <a:t>OP_EQUAL</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135</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0x87</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x1 x2</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True / false</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ko-KR" altLang="en-US" sz="1300" b="0" baseline="0" dirty="0">
                          <a:solidFill>
                            <a:schemeClr val="bg1">
                              <a:lumMod val="85000"/>
                            </a:schemeClr>
                          </a:solidFill>
                          <a:latin typeface="Arial" panose="020B0604020202020204" pitchFamily="34" charset="0"/>
                        </a:rPr>
                        <a:t>두 값이 같으면 </a:t>
                      </a:r>
                      <a:r>
                        <a:rPr lang="en-US" altLang="ko-KR" sz="1300" b="0" baseline="0" dirty="0">
                          <a:solidFill>
                            <a:schemeClr val="bg1">
                              <a:lumMod val="85000"/>
                            </a:schemeClr>
                          </a:solidFill>
                          <a:latin typeface="Arial" panose="020B0604020202020204" pitchFamily="34" charset="0"/>
                        </a:rPr>
                        <a:t>True(1), </a:t>
                      </a:r>
                      <a:r>
                        <a:rPr lang="ko-KR" altLang="en-US" sz="1300" b="0" baseline="0" dirty="0">
                          <a:solidFill>
                            <a:schemeClr val="bg1">
                              <a:lumMod val="85000"/>
                            </a:schemeClr>
                          </a:solidFill>
                          <a:latin typeface="Arial" panose="020B0604020202020204" pitchFamily="34" charset="0"/>
                        </a:rPr>
                        <a:t>아니면 </a:t>
                      </a:r>
                      <a:r>
                        <a:rPr lang="en-US" altLang="ko-KR" sz="1300" b="0" baseline="0" dirty="0">
                          <a:solidFill>
                            <a:schemeClr val="bg1">
                              <a:lumMod val="85000"/>
                            </a:schemeClr>
                          </a:solidFill>
                          <a:latin typeface="Arial" panose="020B0604020202020204" pitchFamily="34" charset="0"/>
                        </a:rPr>
                        <a:t>false(0)</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997802801"/>
                  </a:ext>
                </a:extLst>
              </a:tr>
              <a:tr h="0">
                <a:tc>
                  <a:txBody>
                    <a:bodyPr/>
                    <a:lstStyle/>
                    <a:p>
                      <a:pPr latinLnBrk="1"/>
                      <a:r>
                        <a:rPr lang="en-US" altLang="ko-KR" sz="1300" b="0" baseline="0" dirty="0">
                          <a:solidFill>
                            <a:schemeClr val="bg1">
                              <a:lumMod val="85000"/>
                            </a:schemeClr>
                          </a:solidFill>
                          <a:latin typeface="Arial" panose="020B0604020202020204" pitchFamily="34" charset="0"/>
                        </a:rPr>
                        <a:t>OP_VERIFY</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105</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0x69</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True / false</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Nothing / fail</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Top </a:t>
                      </a:r>
                      <a:r>
                        <a:rPr lang="ko-KR" altLang="en-US" sz="1300" b="0" baseline="0" dirty="0">
                          <a:solidFill>
                            <a:schemeClr val="bg1">
                              <a:lumMod val="85000"/>
                            </a:schemeClr>
                          </a:solidFill>
                          <a:latin typeface="Arial" panose="020B0604020202020204" pitchFamily="34" charset="0"/>
                        </a:rPr>
                        <a:t>스택 아이템이 </a:t>
                      </a:r>
                      <a:r>
                        <a:rPr lang="en-US" altLang="ko-KR" sz="1300" b="0" baseline="0" dirty="0">
                          <a:solidFill>
                            <a:schemeClr val="bg1">
                              <a:lumMod val="85000"/>
                            </a:schemeClr>
                          </a:solidFill>
                          <a:latin typeface="Arial" panose="020B0604020202020204" pitchFamily="34" charset="0"/>
                        </a:rPr>
                        <a:t>True(1)</a:t>
                      </a:r>
                      <a:r>
                        <a:rPr lang="ko-KR" altLang="en-US" sz="1300" b="0" baseline="0" dirty="0">
                          <a:solidFill>
                            <a:schemeClr val="bg1">
                              <a:lumMod val="85000"/>
                            </a:schemeClr>
                          </a:solidFill>
                          <a:latin typeface="Arial" panose="020B0604020202020204" pitchFamily="34" charset="0"/>
                        </a:rPr>
                        <a:t>가 아니면 트랜잭션은 </a:t>
                      </a:r>
                      <a:r>
                        <a:rPr lang="ko-KR" altLang="en-US" sz="1300" b="0" baseline="0" dirty="0" err="1">
                          <a:solidFill>
                            <a:schemeClr val="bg1">
                              <a:lumMod val="85000"/>
                            </a:schemeClr>
                          </a:solidFill>
                          <a:latin typeface="Arial" panose="020B0604020202020204" pitchFamily="34" charset="0"/>
                        </a:rPr>
                        <a:t>비유효</a:t>
                      </a:r>
                      <a:r>
                        <a:rPr lang="en-US" altLang="ko-KR" sz="1300" b="0" baseline="0" dirty="0">
                          <a:solidFill>
                            <a:schemeClr val="bg1">
                              <a:lumMod val="85000"/>
                            </a:schemeClr>
                          </a:solidFill>
                          <a:latin typeface="Arial" panose="020B0604020202020204" pitchFamily="34" charset="0"/>
                        </a:rPr>
                        <a:t>(fail)</a:t>
                      </a:r>
                    </a:p>
                    <a:p>
                      <a:pPr latinLnBrk="1"/>
                      <a:r>
                        <a:rPr lang="ko-KR" altLang="en-US" sz="1300" b="0" baseline="0" dirty="0">
                          <a:solidFill>
                            <a:schemeClr val="bg1">
                              <a:lumMod val="85000"/>
                            </a:schemeClr>
                          </a:solidFill>
                          <a:latin typeface="Arial" panose="020B0604020202020204" pitchFamily="34" charset="0"/>
                        </a:rPr>
                        <a:t>탑 스택 아이템은 제거한다</a:t>
                      </a:r>
                      <a:r>
                        <a:rPr lang="en-US" altLang="ko-KR" sz="1300" b="0" baseline="0" dirty="0">
                          <a:solidFill>
                            <a:schemeClr val="bg1">
                              <a:lumMod val="85000"/>
                            </a:schemeClr>
                          </a:solidFill>
                          <a:latin typeface="Arial" panose="020B0604020202020204" pitchFamily="34" charset="0"/>
                        </a:rPr>
                        <a:t>.</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92159722"/>
                  </a:ext>
                </a:extLst>
              </a:tr>
              <a:tr h="0">
                <a:tc>
                  <a:txBody>
                    <a:bodyPr/>
                    <a:lstStyle/>
                    <a:p>
                      <a:pPr latinLnBrk="1"/>
                      <a:r>
                        <a:rPr lang="en-US" altLang="ko-KR" sz="1300" b="0" baseline="0" dirty="0">
                          <a:solidFill>
                            <a:schemeClr val="bg1">
                              <a:lumMod val="85000"/>
                            </a:schemeClr>
                          </a:solidFill>
                          <a:latin typeface="Arial" panose="020B0604020202020204" pitchFamily="34" charset="0"/>
                        </a:rPr>
                        <a:t>OP_EQUALVERIFY</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136</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0x88</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x1 x2</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Nothing / fail</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OP_EQUAL, OP_VERIFY</a:t>
                      </a:r>
                      <a:r>
                        <a:rPr lang="ko-KR" altLang="en-US" sz="1300" b="0" baseline="0" dirty="0">
                          <a:solidFill>
                            <a:schemeClr val="bg1">
                              <a:lumMod val="85000"/>
                            </a:schemeClr>
                          </a:solidFill>
                          <a:latin typeface="Arial" panose="020B0604020202020204" pitchFamily="34" charset="0"/>
                        </a:rPr>
                        <a:t>를 순서대로 실행</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4253555139"/>
                  </a:ext>
                </a:extLst>
              </a:tr>
              <a:tr h="0">
                <a:tc>
                  <a:txBody>
                    <a:bodyPr/>
                    <a:lstStyle/>
                    <a:p>
                      <a:pPr latinLnBrk="1"/>
                      <a:r>
                        <a:rPr lang="en-US" altLang="ko-KR" sz="1300" b="0" baseline="0" dirty="0">
                          <a:solidFill>
                            <a:schemeClr val="bg1">
                              <a:lumMod val="85000"/>
                            </a:schemeClr>
                          </a:solidFill>
                          <a:latin typeface="Arial" panose="020B0604020202020204" pitchFamily="34" charset="0"/>
                        </a:rPr>
                        <a:t>OP_CHECKSIG</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172</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0xac</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sig </a:t>
                      </a:r>
                      <a:r>
                        <a:rPr lang="en-US" altLang="ko-KR" sz="1300" b="0" baseline="0" dirty="0" err="1">
                          <a:solidFill>
                            <a:schemeClr val="bg1">
                              <a:lumMod val="85000"/>
                            </a:schemeClr>
                          </a:solidFill>
                          <a:latin typeface="Arial" panose="020B0604020202020204" pitchFamily="34" charset="0"/>
                        </a:rPr>
                        <a:t>pubkey</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True / false</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sig</a:t>
                      </a:r>
                      <a:r>
                        <a:rPr lang="ko-KR" altLang="en-US" sz="1300" b="0" baseline="0" dirty="0">
                          <a:solidFill>
                            <a:schemeClr val="bg1">
                              <a:lumMod val="85000"/>
                            </a:schemeClr>
                          </a:solidFill>
                          <a:latin typeface="Arial" panose="020B0604020202020204" pitchFamily="34" charset="0"/>
                        </a:rPr>
                        <a:t>가 </a:t>
                      </a:r>
                      <a:r>
                        <a:rPr lang="en-US" altLang="ko-KR" sz="1300" b="0" baseline="0" dirty="0">
                          <a:solidFill>
                            <a:schemeClr val="bg1">
                              <a:lumMod val="85000"/>
                            </a:schemeClr>
                          </a:solidFill>
                          <a:latin typeface="Arial" panose="020B0604020202020204" pitchFamily="34" charset="0"/>
                        </a:rPr>
                        <a:t>Tx</a:t>
                      </a:r>
                      <a:r>
                        <a:rPr lang="ko-KR" altLang="en-US" sz="1300" b="0" baseline="0" dirty="0">
                          <a:solidFill>
                            <a:schemeClr val="bg1">
                              <a:lumMod val="85000"/>
                            </a:schemeClr>
                          </a:solidFill>
                          <a:latin typeface="Arial" panose="020B0604020202020204" pitchFamily="34" charset="0"/>
                        </a:rPr>
                        <a:t>의 </a:t>
                      </a:r>
                      <a:r>
                        <a:rPr lang="en-US" altLang="ko-KR" sz="1300" b="0" baseline="0" dirty="0">
                          <a:solidFill>
                            <a:schemeClr val="bg1">
                              <a:lumMod val="85000"/>
                            </a:schemeClr>
                          </a:solidFill>
                          <a:latin typeface="Arial" panose="020B0604020202020204" pitchFamily="34" charset="0"/>
                        </a:rPr>
                        <a:t>hash</a:t>
                      </a:r>
                      <a:r>
                        <a:rPr lang="ko-KR" altLang="en-US" sz="1300" b="0" baseline="0" dirty="0">
                          <a:solidFill>
                            <a:schemeClr val="bg1">
                              <a:lumMod val="85000"/>
                            </a:schemeClr>
                          </a:solidFill>
                          <a:latin typeface="Arial" panose="020B0604020202020204" pitchFamily="34" charset="0"/>
                        </a:rPr>
                        <a:t>와 </a:t>
                      </a:r>
                      <a:r>
                        <a:rPr lang="en-US" altLang="ko-KR" sz="1300" b="0" baseline="0" dirty="0" err="1">
                          <a:solidFill>
                            <a:schemeClr val="bg1">
                              <a:lumMod val="85000"/>
                            </a:schemeClr>
                          </a:solidFill>
                          <a:latin typeface="Arial" panose="020B0604020202020204" pitchFamily="34" charset="0"/>
                        </a:rPr>
                        <a:t>pubkey</a:t>
                      </a:r>
                      <a:r>
                        <a:rPr lang="ko-KR" altLang="en-US" sz="1300" b="0" baseline="0" dirty="0">
                          <a:solidFill>
                            <a:schemeClr val="bg1">
                              <a:lumMod val="85000"/>
                            </a:schemeClr>
                          </a:solidFill>
                          <a:latin typeface="Arial" panose="020B0604020202020204" pitchFamily="34" charset="0"/>
                        </a:rPr>
                        <a:t>에 유효하면 </a:t>
                      </a:r>
                      <a:r>
                        <a:rPr lang="en-US" altLang="ko-KR" sz="1300" b="0" baseline="0" dirty="0">
                          <a:solidFill>
                            <a:schemeClr val="bg1">
                              <a:lumMod val="85000"/>
                            </a:schemeClr>
                          </a:solidFill>
                          <a:latin typeface="Arial" panose="020B0604020202020204" pitchFamily="34" charset="0"/>
                        </a:rPr>
                        <a:t>True(1), </a:t>
                      </a:r>
                      <a:r>
                        <a:rPr lang="ko-KR" altLang="en-US" sz="1300" b="0" baseline="0" dirty="0">
                          <a:solidFill>
                            <a:schemeClr val="bg1">
                              <a:lumMod val="85000"/>
                            </a:schemeClr>
                          </a:solidFill>
                          <a:latin typeface="Arial" panose="020B0604020202020204" pitchFamily="34" charset="0"/>
                        </a:rPr>
                        <a:t>아니면 </a:t>
                      </a:r>
                      <a:r>
                        <a:rPr lang="en-US" altLang="ko-KR" sz="1300" b="0" baseline="0" dirty="0">
                          <a:solidFill>
                            <a:schemeClr val="bg1">
                              <a:lumMod val="85000"/>
                            </a:schemeClr>
                          </a:solidFill>
                          <a:latin typeface="Arial" panose="020B0604020202020204" pitchFamily="34" charset="0"/>
                        </a:rPr>
                        <a:t>false(0)</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390680300"/>
                  </a:ext>
                </a:extLst>
              </a:tr>
            </a:tbl>
          </a:graphicData>
        </a:graphic>
      </p:graphicFrame>
      <p:sp>
        <p:nvSpPr>
          <p:cNvPr id="3" name="제목 2">
            <a:extLst>
              <a:ext uri="{FF2B5EF4-FFF2-40B4-BE49-F238E27FC236}">
                <a16:creationId xmlns:a16="http://schemas.microsoft.com/office/drawing/2014/main" id="{95B48ED6-1527-4D63-892A-FF28A2B2892C}"/>
              </a:ext>
            </a:extLst>
          </p:cNvPr>
          <p:cNvSpPr>
            <a:spLocks noGrp="1"/>
          </p:cNvSpPr>
          <p:nvPr>
            <p:ph type="title"/>
          </p:nvPr>
        </p:nvSpPr>
        <p:spPr/>
        <p:txBody>
          <a:bodyPr/>
          <a:lstStyle/>
          <a:p>
            <a:endParaRPr lang="ko-KR" altLang="en-US"/>
          </a:p>
        </p:txBody>
      </p:sp>
      <p:grpSp>
        <p:nvGrpSpPr>
          <p:cNvPr id="48" name="그룹 47">
            <a:extLst>
              <a:ext uri="{FF2B5EF4-FFF2-40B4-BE49-F238E27FC236}">
                <a16:creationId xmlns:a16="http://schemas.microsoft.com/office/drawing/2014/main" id="{B95468F1-31BD-427F-B863-1A49D5245B2A}"/>
              </a:ext>
            </a:extLst>
          </p:cNvPr>
          <p:cNvGrpSpPr/>
          <p:nvPr/>
        </p:nvGrpSpPr>
        <p:grpSpPr>
          <a:xfrm>
            <a:off x="10001183" y="2347759"/>
            <a:ext cx="1483099" cy="1929147"/>
            <a:chOff x="9598434" y="4159909"/>
            <a:chExt cx="1483099" cy="1929147"/>
          </a:xfrm>
        </p:grpSpPr>
        <p:sp>
          <p:nvSpPr>
            <p:cNvPr id="7" name="TextBox 6">
              <a:extLst>
                <a:ext uri="{FF2B5EF4-FFF2-40B4-BE49-F238E27FC236}">
                  <a16:creationId xmlns:a16="http://schemas.microsoft.com/office/drawing/2014/main" id="{365D3F96-9640-42F5-8FFB-2966830F8F25}"/>
                </a:ext>
              </a:extLst>
            </p:cNvPr>
            <p:cNvSpPr txBox="1"/>
            <p:nvPr/>
          </p:nvSpPr>
          <p:spPr>
            <a:xfrm>
              <a:off x="9598434" y="4159909"/>
              <a:ext cx="1483099" cy="307777"/>
            </a:xfrm>
            <a:prstGeom prst="rect">
              <a:avLst/>
            </a:prstGeom>
            <a:noFill/>
          </p:spPr>
          <p:txBody>
            <a:bodyPr wrap="none" rtlCol="0" anchor="b" anchorCtr="0">
              <a:spAutoFit/>
            </a:bodyPr>
            <a:lstStyle/>
            <a:p>
              <a:pPr algn="ctr"/>
              <a:r>
                <a:rPr lang="en-US" altLang="ko-KR" sz="1400" dirty="0">
                  <a:solidFill>
                    <a:schemeClr val="bg1">
                      <a:lumMod val="85000"/>
                    </a:schemeClr>
                  </a:solidFill>
                  <a:latin typeface="Arial" panose="020B0604020202020204" pitchFamily="34" charset="0"/>
                </a:rPr>
                <a:t>OP_CHECKSIG</a:t>
              </a:r>
              <a:endParaRPr lang="ko-KR" altLang="en-US" sz="1400" dirty="0">
                <a:solidFill>
                  <a:schemeClr val="bg1">
                    <a:lumMod val="85000"/>
                  </a:schemeClr>
                </a:solidFill>
                <a:latin typeface="Arial" panose="020B0604020202020204" pitchFamily="34" charset="0"/>
              </a:endParaRPr>
            </a:p>
          </p:txBody>
        </p:sp>
        <p:cxnSp>
          <p:nvCxnSpPr>
            <p:cNvPr id="11" name="직선 연결선 10">
              <a:extLst>
                <a:ext uri="{FF2B5EF4-FFF2-40B4-BE49-F238E27FC236}">
                  <a16:creationId xmlns:a16="http://schemas.microsoft.com/office/drawing/2014/main" id="{94279366-CF1A-4191-98B5-5B0A86EB90D3}"/>
                </a:ext>
              </a:extLst>
            </p:cNvPr>
            <p:cNvCxnSpPr>
              <a:cxnSpLocks/>
            </p:cNvCxnSpPr>
            <p:nvPr/>
          </p:nvCxnSpPr>
          <p:spPr>
            <a:xfrm>
              <a:off x="9647674" y="4469056"/>
              <a:ext cx="0" cy="162000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2" name="직선 연결선 11">
              <a:extLst>
                <a:ext uri="{FF2B5EF4-FFF2-40B4-BE49-F238E27FC236}">
                  <a16:creationId xmlns:a16="http://schemas.microsoft.com/office/drawing/2014/main" id="{7EA9A6F4-3E9B-4006-9749-72BFA1FD9E08}"/>
                </a:ext>
              </a:extLst>
            </p:cNvPr>
            <p:cNvCxnSpPr>
              <a:cxnSpLocks/>
            </p:cNvCxnSpPr>
            <p:nvPr/>
          </p:nvCxnSpPr>
          <p:spPr>
            <a:xfrm>
              <a:off x="11032287" y="4469056"/>
              <a:ext cx="0" cy="162000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3" name="직선 연결선 12">
              <a:extLst>
                <a:ext uri="{FF2B5EF4-FFF2-40B4-BE49-F238E27FC236}">
                  <a16:creationId xmlns:a16="http://schemas.microsoft.com/office/drawing/2014/main" id="{A90BC8AA-4DCD-472C-8B35-0DB053A9E49A}"/>
                </a:ext>
              </a:extLst>
            </p:cNvPr>
            <p:cNvCxnSpPr>
              <a:cxnSpLocks/>
            </p:cNvCxnSpPr>
            <p:nvPr/>
          </p:nvCxnSpPr>
          <p:spPr>
            <a:xfrm>
              <a:off x="9630155" y="6089056"/>
              <a:ext cx="1421226" cy="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9" name="직사각형 8">
              <a:extLst>
                <a:ext uri="{FF2B5EF4-FFF2-40B4-BE49-F238E27FC236}">
                  <a16:creationId xmlns:a16="http://schemas.microsoft.com/office/drawing/2014/main" id="{D5E1D5B4-C8F8-490A-8F3C-938A2EE6F10C}"/>
                </a:ext>
              </a:extLst>
            </p:cNvPr>
            <p:cNvSpPr/>
            <p:nvPr/>
          </p:nvSpPr>
          <p:spPr>
            <a:xfrm>
              <a:off x="9709981" y="4483002"/>
              <a:ext cx="1260000" cy="288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54000" tIns="36000" rIns="54000" bIns="54000" rtlCol="0" anchor="ctr" anchorCtr="1"/>
            <a:lstStyle/>
            <a:p>
              <a:pPr algn="ctr"/>
              <a:r>
                <a:rPr lang="en-US" altLang="ko-KR" sz="1400" dirty="0">
                  <a:latin typeface="Arial" panose="020B0604020202020204" pitchFamily="34" charset="0"/>
                </a:rPr>
                <a:t>True(1)</a:t>
              </a:r>
              <a:endParaRPr lang="ko-KR" altLang="en-US" sz="1400" dirty="0">
                <a:latin typeface="Arial" panose="020B0604020202020204" pitchFamily="34" charset="0"/>
              </a:endParaRPr>
            </a:p>
          </p:txBody>
        </p:sp>
      </p:grpSp>
      <p:sp>
        <p:nvSpPr>
          <p:cNvPr id="40" name="TextBox 39">
            <a:extLst>
              <a:ext uri="{FF2B5EF4-FFF2-40B4-BE49-F238E27FC236}">
                <a16:creationId xmlns:a16="http://schemas.microsoft.com/office/drawing/2014/main" id="{FC5F21A3-34D3-4C76-8613-74E1ED394AF5}"/>
              </a:ext>
            </a:extLst>
          </p:cNvPr>
          <p:cNvSpPr txBox="1"/>
          <p:nvPr/>
        </p:nvSpPr>
        <p:spPr>
          <a:xfrm>
            <a:off x="649661" y="1266855"/>
            <a:ext cx="10893303" cy="400110"/>
          </a:xfrm>
          <a:prstGeom prst="rect">
            <a:avLst/>
          </a:prstGeom>
          <a:noFill/>
        </p:spPr>
        <p:txBody>
          <a:bodyPr wrap="none" rtlCol="0">
            <a:spAutoFit/>
          </a:bodyPr>
          <a:lstStyle/>
          <a:p>
            <a:r>
              <a:rPr lang="en-US" altLang="ko-KR" sz="2000" dirty="0">
                <a:solidFill>
                  <a:schemeClr val="bg1">
                    <a:lumMod val="85000"/>
                  </a:schemeClr>
                </a:solidFill>
                <a:latin typeface="Arial" panose="020B0604020202020204" pitchFamily="34" charset="0"/>
              </a:rPr>
              <a:t>{Sig} </a:t>
            </a:r>
            <a:r>
              <a:rPr lang="en-US" altLang="ko-KR" sz="2000" dirty="0">
                <a:solidFill>
                  <a:schemeClr val="bg1">
                    <a:lumMod val="65000"/>
                  </a:schemeClr>
                </a:solidFill>
                <a:latin typeface="Arial" panose="020B0604020202020204" pitchFamily="34" charset="0"/>
              </a:rPr>
              <a:t>{</a:t>
            </a:r>
            <a:r>
              <a:rPr lang="en-US" altLang="ko-KR" sz="2000" dirty="0" err="1">
                <a:solidFill>
                  <a:schemeClr val="bg1">
                    <a:lumMod val="65000"/>
                  </a:schemeClr>
                </a:solidFill>
                <a:latin typeface="Arial" panose="020B0604020202020204" pitchFamily="34" charset="0"/>
              </a:rPr>
              <a:t>PubKey</a:t>
            </a:r>
            <a:r>
              <a:rPr lang="en-US" altLang="ko-KR" sz="2000" dirty="0">
                <a:solidFill>
                  <a:schemeClr val="bg1">
                    <a:lumMod val="65000"/>
                  </a:schemeClr>
                </a:solidFill>
                <a:latin typeface="Arial" panose="020B0604020202020204" pitchFamily="34" charset="0"/>
              </a:rPr>
              <a:t>}</a:t>
            </a:r>
            <a:r>
              <a:rPr lang="en-US" altLang="ko-KR" sz="2000" dirty="0">
                <a:solidFill>
                  <a:schemeClr val="bg1">
                    <a:lumMod val="85000"/>
                  </a:schemeClr>
                </a:solidFill>
                <a:latin typeface="Arial" panose="020B0604020202020204" pitchFamily="34" charset="0"/>
              </a:rPr>
              <a:t>  OP_DUP </a:t>
            </a:r>
            <a:r>
              <a:rPr lang="en-US" altLang="ko-KR" sz="2000" dirty="0">
                <a:solidFill>
                  <a:schemeClr val="bg1">
                    <a:lumMod val="65000"/>
                  </a:schemeClr>
                </a:solidFill>
                <a:latin typeface="Arial" panose="020B0604020202020204" pitchFamily="34" charset="0"/>
              </a:rPr>
              <a:t>OP_HASH160</a:t>
            </a:r>
            <a:r>
              <a:rPr lang="en-US" altLang="ko-KR" sz="2000" dirty="0">
                <a:solidFill>
                  <a:schemeClr val="bg1">
                    <a:lumMod val="85000"/>
                  </a:schemeClr>
                </a:solidFill>
                <a:latin typeface="Arial" panose="020B0604020202020204" pitchFamily="34" charset="0"/>
              </a:rPr>
              <a:t> {</a:t>
            </a:r>
            <a:r>
              <a:rPr lang="en-US" altLang="ko-KR" sz="2000" dirty="0" err="1">
                <a:solidFill>
                  <a:schemeClr val="bg1">
                    <a:lumMod val="85000"/>
                  </a:schemeClr>
                </a:solidFill>
                <a:latin typeface="Arial" panose="020B0604020202020204" pitchFamily="34" charset="0"/>
              </a:rPr>
              <a:t>PubKeyHash</a:t>
            </a:r>
            <a:r>
              <a:rPr lang="en-US" altLang="ko-KR" sz="2000" dirty="0">
                <a:solidFill>
                  <a:schemeClr val="bg1">
                    <a:lumMod val="85000"/>
                  </a:schemeClr>
                </a:solidFill>
                <a:latin typeface="Arial" panose="020B0604020202020204" pitchFamily="34" charset="0"/>
              </a:rPr>
              <a:t>} </a:t>
            </a:r>
            <a:r>
              <a:rPr lang="en-US" altLang="ko-KR" sz="2000" dirty="0">
                <a:solidFill>
                  <a:schemeClr val="bg1">
                    <a:lumMod val="65000"/>
                  </a:schemeClr>
                </a:solidFill>
                <a:latin typeface="Arial" panose="020B0604020202020204" pitchFamily="34" charset="0"/>
              </a:rPr>
              <a:t>OP_EQUALVERIFY</a:t>
            </a:r>
            <a:r>
              <a:rPr lang="en-US" altLang="ko-KR" sz="2000" dirty="0">
                <a:solidFill>
                  <a:schemeClr val="bg1">
                    <a:lumMod val="85000"/>
                  </a:schemeClr>
                </a:solidFill>
                <a:latin typeface="Arial" panose="020B0604020202020204" pitchFamily="34" charset="0"/>
              </a:rPr>
              <a:t> OP_CHECKSIG</a:t>
            </a:r>
            <a:endParaRPr lang="ko-KR" altLang="en-US" sz="2000" dirty="0">
              <a:solidFill>
                <a:schemeClr val="bg1">
                  <a:lumMod val="85000"/>
                </a:schemeClr>
              </a:solidFill>
              <a:latin typeface="Arial" panose="020B0604020202020204" pitchFamily="34" charset="0"/>
            </a:endParaRPr>
          </a:p>
        </p:txBody>
      </p:sp>
      <p:sp>
        <p:nvSpPr>
          <p:cNvPr id="41" name="TextBox 40">
            <a:extLst>
              <a:ext uri="{FF2B5EF4-FFF2-40B4-BE49-F238E27FC236}">
                <a16:creationId xmlns:a16="http://schemas.microsoft.com/office/drawing/2014/main" id="{90EBD34E-BAE4-4002-B4FD-0A0EBBF34498}"/>
              </a:ext>
            </a:extLst>
          </p:cNvPr>
          <p:cNvSpPr txBox="1"/>
          <p:nvPr/>
        </p:nvSpPr>
        <p:spPr>
          <a:xfrm>
            <a:off x="3762675" y="660419"/>
            <a:ext cx="4666662" cy="461665"/>
          </a:xfrm>
          <a:prstGeom prst="rect">
            <a:avLst/>
          </a:prstGeom>
          <a:noFill/>
        </p:spPr>
        <p:txBody>
          <a:bodyPr wrap="none" rtlCol="0">
            <a:spAutoFit/>
          </a:bodyPr>
          <a:lstStyle/>
          <a:p>
            <a:r>
              <a:rPr lang="en-US" altLang="ko-KR" sz="2400" dirty="0">
                <a:solidFill>
                  <a:schemeClr val="bg1">
                    <a:lumMod val="85000"/>
                  </a:schemeClr>
                </a:solidFill>
                <a:latin typeface="Arial" panose="020B0604020202020204" pitchFamily="34" charset="0"/>
              </a:rPr>
              <a:t>P2PKH : Pay to Public Key Hash</a:t>
            </a:r>
            <a:endParaRPr lang="ko-KR" altLang="en-US" sz="2400" dirty="0">
              <a:solidFill>
                <a:schemeClr val="bg1">
                  <a:lumMod val="85000"/>
                </a:schemeClr>
              </a:solidFill>
              <a:latin typeface="Arial" panose="020B0604020202020204" pitchFamily="34" charset="0"/>
            </a:endParaRPr>
          </a:p>
        </p:txBody>
      </p:sp>
      <p:cxnSp>
        <p:nvCxnSpPr>
          <p:cNvPr id="44" name="직선 연결선 43">
            <a:extLst>
              <a:ext uri="{FF2B5EF4-FFF2-40B4-BE49-F238E27FC236}">
                <a16:creationId xmlns:a16="http://schemas.microsoft.com/office/drawing/2014/main" id="{349253F0-87F6-4B52-B7DB-1D0A8481FC77}"/>
              </a:ext>
            </a:extLst>
          </p:cNvPr>
          <p:cNvCxnSpPr/>
          <p:nvPr/>
        </p:nvCxnSpPr>
        <p:spPr>
          <a:xfrm>
            <a:off x="783771" y="1787944"/>
            <a:ext cx="1706880" cy="0"/>
          </a:xfrm>
          <a:prstGeom prst="line">
            <a:avLst/>
          </a:prstGeom>
          <a:ln w="25400">
            <a:solidFill>
              <a:srgbClr val="00D35A"/>
            </a:solidFill>
          </a:ln>
        </p:spPr>
        <p:style>
          <a:lnRef idx="1">
            <a:schemeClr val="accent1"/>
          </a:lnRef>
          <a:fillRef idx="0">
            <a:schemeClr val="accent1"/>
          </a:fillRef>
          <a:effectRef idx="0">
            <a:schemeClr val="accent1"/>
          </a:effectRef>
          <a:fontRef idx="minor">
            <a:schemeClr val="tx1"/>
          </a:fontRef>
        </p:style>
      </p:cxnSp>
      <p:cxnSp>
        <p:nvCxnSpPr>
          <p:cNvPr id="45" name="직선 연결선 44">
            <a:extLst>
              <a:ext uri="{FF2B5EF4-FFF2-40B4-BE49-F238E27FC236}">
                <a16:creationId xmlns:a16="http://schemas.microsoft.com/office/drawing/2014/main" id="{0A500509-8762-4E39-AF97-F056E8115E87}"/>
              </a:ext>
            </a:extLst>
          </p:cNvPr>
          <p:cNvCxnSpPr>
            <a:cxnSpLocks/>
          </p:cNvCxnSpPr>
          <p:nvPr/>
        </p:nvCxnSpPr>
        <p:spPr>
          <a:xfrm>
            <a:off x="2582091" y="1786271"/>
            <a:ext cx="8737579" cy="0"/>
          </a:xfrm>
          <a:prstGeom prst="line">
            <a:avLst/>
          </a:prstGeom>
          <a:ln w="25400">
            <a:solidFill>
              <a:srgbClr val="EF296B"/>
            </a:solidFill>
          </a:ln>
        </p:spPr>
        <p:style>
          <a:lnRef idx="1">
            <a:schemeClr val="accent1"/>
          </a:lnRef>
          <a:fillRef idx="0">
            <a:schemeClr val="accent1"/>
          </a:fillRef>
          <a:effectRef idx="0">
            <a:schemeClr val="accent1"/>
          </a:effectRef>
          <a:fontRef idx="minor">
            <a:schemeClr val="tx1"/>
          </a:fontRef>
        </p:style>
      </p:cxnSp>
      <p:grpSp>
        <p:nvGrpSpPr>
          <p:cNvPr id="49" name="그룹 48">
            <a:extLst>
              <a:ext uri="{FF2B5EF4-FFF2-40B4-BE49-F238E27FC236}">
                <a16:creationId xmlns:a16="http://schemas.microsoft.com/office/drawing/2014/main" id="{449DE832-BAA5-49BC-A643-27AF64BA9389}"/>
              </a:ext>
            </a:extLst>
          </p:cNvPr>
          <p:cNvGrpSpPr/>
          <p:nvPr/>
        </p:nvGrpSpPr>
        <p:grpSpPr>
          <a:xfrm>
            <a:off x="782627" y="2132316"/>
            <a:ext cx="1581573" cy="2144590"/>
            <a:chOff x="9630155" y="3944466"/>
            <a:chExt cx="1581573" cy="2144590"/>
          </a:xfrm>
        </p:grpSpPr>
        <p:sp>
          <p:nvSpPr>
            <p:cNvPr id="50" name="TextBox 49">
              <a:extLst>
                <a:ext uri="{FF2B5EF4-FFF2-40B4-BE49-F238E27FC236}">
                  <a16:creationId xmlns:a16="http://schemas.microsoft.com/office/drawing/2014/main" id="{28F0E604-EDD3-4648-9E4D-3D7DFEAF6E41}"/>
                </a:ext>
              </a:extLst>
            </p:cNvPr>
            <p:cNvSpPr txBox="1"/>
            <p:nvPr/>
          </p:nvSpPr>
          <p:spPr>
            <a:xfrm>
              <a:off x="9678228" y="3944466"/>
              <a:ext cx="1533500" cy="523220"/>
            </a:xfrm>
            <a:prstGeom prst="rect">
              <a:avLst/>
            </a:prstGeom>
            <a:noFill/>
          </p:spPr>
          <p:txBody>
            <a:bodyPr wrap="square" rtlCol="0" anchor="b" anchorCtr="0">
              <a:spAutoFit/>
            </a:bodyPr>
            <a:lstStyle/>
            <a:p>
              <a:pPr algn="ctr"/>
              <a:r>
                <a:rPr lang="en-US" altLang="ko-KR" sz="1400" dirty="0">
                  <a:solidFill>
                    <a:schemeClr val="bg1">
                      <a:lumMod val="85000"/>
                    </a:schemeClr>
                  </a:solidFill>
                  <a:latin typeface="Arial" panose="020B0604020202020204" pitchFamily="34" charset="0"/>
                </a:rPr>
                <a:t>PUSH {Sig}</a:t>
              </a:r>
            </a:p>
            <a:p>
              <a:pPr algn="ctr"/>
              <a:r>
                <a:rPr lang="en-US" altLang="ko-KR" sz="1400" dirty="0">
                  <a:solidFill>
                    <a:schemeClr val="bg1">
                      <a:lumMod val="85000"/>
                    </a:schemeClr>
                  </a:solidFill>
                  <a:latin typeface="Arial" panose="020B0604020202020204" pitchFamily="34" charset="0"/>
                </a:rPr>
                <a:t>PUSH {</a:t>
              </a:r>
              <a:r>
                <a:rPr lang="en-US" altLang="ko-KR" sz="1400" dirty="0" err="1">
                  <a:solidFill>
                    <a:schemeClr val="bg1">
                      <a:lumMod val="85000"/>
                    </a:schemeClr>
                  </a:solidFill>
                  <a:latin typeface="Arial" panose="020B0604020202020204" pitchFamily="34" charset="0"/>
                </a:rPr>
                <a:t>PubKey</a:t>
              </a:r>
              <a:r>
                <a:rPr lang="en-US" altLang="ko-KR" sz="1400" dirty="0">
                  <a:solidFill>
                    <a:schemeClr val="bg1">
                      <a:lumMod val="85000"/>
                    </a:schemeClr>
                  </a:solidFill>
                  <a:latin typeface="Arial" panose="020B0604020202020204" pitchFamily="34" charset="0"/>
                </a:rPr>
                <a:t>}</a:t>
              </a:r>
              <a:endParaRPr lang="ko-KR" altLang="en-US" sz="1400" dirty="0">
                <a:solidFill>
                  <a:schemeClr val="bg1">
                    <a:lumMod val="85000"/>
                  </a:schemeClr>
                </a:solidFill>
                <a:latin typeface="Arial" panose="020B0604020202020204" pitchFamily="34" charset="0"/>
              </a:endParaRPr>
            </a:p>
          </p:txBody>
        </p:sp>
        <p:cxnSp>
          <p:nvCxnSpPr>
            <p:cNvPr id="51" name="직선 연결선 50">
              <a:extLst>
                <a:ext uri="{FF2B5EF4-FFF2-40B4-BE49-F238E27FC236}">
                  <a16:creationId xmlns:a16="http://schemas.microsoft.com/office/drawing/2014/main" id="{9ADF4A1B-DCBC-4E5F-8102-40E92C564167}"/>
                </a:ext>
              </a:extLst>
            </p:cNvPr>
            <p:cNvCxnSpPr>
              <a:cxnSpLocks/>
            </p:cNvCxnSpPr>
            <p:nvPr/>
          </p:nvCxnSpPr>
          <p:spPr>
            <a:xfrm>
              <a:off x="9647674" y="4469056"/>
              <a:ext cx="0" cy="162000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2" name="직선 연결선 51">
              <a:extLst>
                <a:ext uri="{FF2B5EF4-FFF2-40B4-BE49-F238E27FC236}">
                  <a16:creationId xmlns:a16="http://schemas.microsoft.com/office/drawing/2014/main" id="{69339A5F-9CA6-49D0-BA77-F0F90BC2C1B4}"/>
                </a:ext>
              </a:extLst>
            </p:cNvPr>
            <p:cNvCxnSpPr>
              <a:cxnSpLocks/>
            </p:cNvCxnSpPr>
            <p:nvPr/>
          </p:nvCxnSpPr>
          <p:spPr>
            <a:xfrm>
              <a:off x="11032287" y="4469056"/>
              <a:ext cx="0" cy="162000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3" name="직선 연결선 52">
              <a:extLst>
                <a:ext uri="{FF2B5EF4-FFF2-40B4-BE49-F238E27FC236}">
                  <a16:creationId xmlns:a16="http://schemas.microsoft.com/office/drawing/2014/main" id="{9DCE2CA8-F4B0-48A3-B29C-039604446A05}"/>
                </a:ext>
              </a:extLst>
            </p:cNvPr>
            <p:cNvCxnSpPr>
              <a:cxnSpLocks/>
            </p:cNvCxnSpPr>
            <p:nvPr/>
          </p:nvCxnSpPr>
          <p:spPr>
            <a:xfrm>
              <a:off x="9630155" y="6089056"/>
              <a:ext cx="1421226" cy="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54" name="그룹 53">
              <a:extLst>
                <a:ext uri="{FF2B5EF4-FFF2-40B4-BE49-F238E27FC236}">
                  <a16:creationId xmlns:a16="http://schemas.microsoft.com/office/drawing/2014/main" id="{AF604C37-81F7-4813-B06D-DF900296758E}"/>
                </a:ext>
              </a:extLst>
            </p:cNvPr>
            <p:cNvGrpSpPr/>
            <p:nvPr/>
          </p:nvGrpSpPr>
          <p:grpSpPr>
            <a:xfrm>
              <a:off x="9709981" y="4483002"/>
              <a:ext cx="1260000" cy="606630"/>
              <a:chOff x="9698822" y="4483002"/>
              <a:chExt cx="1260000" cy="606630"/>
            </a:xfrm>
          </p:grpSpPr>
          <p:sp>
            <p:nvSpPr>
              <p:cNvPr id="55" name="직사각형 54">
                <a:extLst>
                  <a:ext uri="{FF2B5EF4-FFF2-40B4-BE49-F238E27FC236}">
                    <a16:creationId xmlns:a16="http://schemas.microsoft.com/office/drawing/2014/main" id="{23D367DA-F956-41AF-A3D9-11C7E780D028}"/>
                  </a:ext>
                </a:extLst>
              </p:cNvPr>
              <p:cNvSpPr/>
              <p:nvPr/>
            </p:nvSpPr>
            <p:spPr>
              <a:xfrm>
                <a:off x="9698822" y="4483002"/>
                <a:ext cx="1260000" cy="288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54000" tIns="36000" rIns="54000" bIns="54000" rtlCol="0" anchor="ctr" anchorCtr="1"/>
              <a:lstStyle/>
              <a:p>
                <a:pPr algn="ctr"/>
                <a:r>
                  <a:rPr lang="en-US" altLang="ko-KR" sz="1400" dirty="0">
                    <a:latin typeface="Arial" panose="020B0604020202020204" pitchFamily="34" charset="0"/>
                  </a:rPr>
                  <a:t>{</a:t>
                </a:r>
                <a:r>
                  <a:rPr lang="en-US" altLang="ko-KR" sz="1400" dirty="0" err="1">
                    <a:latin typeface="Arial" panose="020B0604020202020204" pitchFamily="34" charset="0"/>
                  </a:rPr>
                  <a:t>PubKey</a:t>
                </a:r>
                <a:r>
                  <a:rPr lang="en-US" altLang="ko-KR" sz="1400" dirty="0">
                    <a:latin typeface="Arial" panose="020B0604020202020204" pitchFamily="34" charset="0"/>
                  </a:rPr>
                  <a:t>}</a:t>
                </a:r>
                <a:endParaRPr lang="ko-KR" altLang="en-US" sz="1400" dirty="0">
                  <a:latin typeface="Arial" panose="020B0604020202020204" pitchFamily="34" charset="0"/>
                </a:endParaRPr>
              </a:p>
            </p:txBody>
          </p:sp>
          <p:sp>
            <p:nvSpPr>
              <p:cNvPr id="56" name="직사각형 55">
                <a:extLst>
                  <a:ext uri="{FF2B5EF4-FFF2-40B4-BE49-F238E27FC236}">
                    <a16:creationId xmlns:a16="http://schemas.microsoft.com/office/drawing/2014/main" id="{4CE880D8-2A36-4D84-A6A8-EE9D80DCE01F}"/>
                  </a:ext>
                </a:extLst>
              </p:cNvPr>
              <p:cNvSpPr/>
              <p:nvPr/>
            </p:nvSpPr>
            <p:spPr>
              <a:xfrm>
                <a:off x="9698822" y="4801632"/>
                <a:ext cx="1260000" cy="288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54000" tIns="36000" rIns="54000" bIns="54000" rtlCol="0" anchor="ctr" anchorCtr="1"/>
              <a:lstStyle/>
              <a:p>
                <a:pPr algn="ctr"/>
                <a:r>
                  <a:rPr lang="en-US" altLang="ko-KR" sz="1400" dirty="0">
                    <a:latin typeface="Arial" panose="020B0604020202020204" pitchFamily="34" charset="0"/>
                  </a:rPr>
                  <a:t>{Sig}</a:t>
                </a:r>
                <a:endParaRPr lang="ko-KR" altLang="en-US" sz="1400" dirty="0">
                  <a:latin typeface="Arial" panose="020B0604020202020204" pitchFamily="34" charset="0"/>
                </a:endParaRPr>
              </a:p>
            </p:txBody>
          </p:sp>
        </p:grpSp>
      </p:grpSp>
      <p:grpSp>
        <p:nvGrpSpPr>
          <p:cNvPr id="60" name="그룹 59">
            <a:extLst>
              <a:ext uri="{FF2B5EF4-FFF2-40B4-BE49-F238E27FC236}">
                <a16:creationId xmlns:a16="http://schemas.microsoft.com/office/drawing/2014/main" id="{5A4DE15B-1ACC-46B9-B719-524152ADDDA3}"/>
              </a:ext>
            </a:extLst>
          </p:cNvPr>
          <p:cNvGrpSpPr/>
          <p:nvPr/>
        </p:nvGrpSpPr>
        <p:grpSpPr>
          <a:xfrm>
            <a:off x="2426506" y="2347759"/>
            <a:ext cx="1421226" cy="1929147"/>
            <a:chOff x="9630155" y="4159909"/>
            <a:chExt cx="1421226" cy="1929147"/>
          </a:xfrm>
        </p:grpSpPr>
        <p:sp>
          <p:nvSpPr>
            <p:cNvPr id="61" name="TextBox 60">
              <a:extLst>
                <a:ext uri="{FF2B5EF4-FFF2-40B4-BE49-F238E27FC236}">
                  <a16:creationId xmlns:a16="http://schemas.microsoft.com/office/drawing/2014/main" id="{C4292D6B-BEB3-472A-94FD-23AECCBB510A}"/>
                </a:ext>
              </a:extLst>
            </p:cNvPr>
            <p:cNvSpPr txBox="1"/>
            <p:nvPr/>
          </p:nvSpPr>
          <p:spPr>
            <a:xfrm>
              <a:off x="9878156" y="4159909"/>
              <a:ext cx="923651" cy="307777"/>
            </a:xfrm>
            <a:prstGeom prst="rect">
              <a:avLst/>
            </a:prstGeom>
            <a:noFill/>
          </p:spPr>
          <p:txBody>
            <a:bodyPr wrap="none" rtlCol="0" anchor="b" anchorCtr="0">
              <a:spAutoFit/>
            </a:bodyPr>
            <a:lstStyle/>
            <a:p>
              <a:pPr algn="ctr"/>
              <a:r>
                <a:rPr lang="en-US" altLang="ko-KR" sz="1400" dirty="0">
                  <a:solidFill>
                    <a:schemeClr val="bg1">
                      <a:lumMod val="85000"/>
                    </a:schemeClr>
                  </a:solidFill>
                  <a:latin typeface="Arial" panose="020B0604020202020204" pitchFamily="34" charset="0"/>
                </a:rPr>
                <a:t>OP_DUP</a:t>
              </a:r>
              <a:endParaRPr lang="ko-KR" altLang="en-US" sz="1400" dirty="0">
                <a:solidFill>
                  <a:schemeClr val="bg1">
                    <a:lumMod val="85000"/>
                  </a:schemeClr>
                </a:solidFill>
                <a:latin typeface="Arial" panose="020B0604020202020204" pitchFamily="34" charset="0"/>
              </a:endParaRPr>
            </a:p>
          </p:txBody>
        </p:sp>
        <p:cxnSp>
          <p:nvCxnSpPr>
            <p:cNvPr id="62" name="직선 연결선 61">
              <a:extLst>
                <a:ext uri="{FF2B5EF4-FFF2-40B4-BE49-F238E27FC236}">
                  <a16:creationId xmlns:a16="http://schemas.microsoft.com/office/drawing/2014/main" id="{FA5EC348-6080-4E67-8344-8C9FC1FA7903}"/>
                </a:ext>
              </a:extLst>
            </p:cNvPr>
            <p:cNvCxnSpPr>
              <a:cxnSpLocks/>
            </p:cNvCxnSpPr>
            <p:nvPr/>
          </p:nvCxnSpPr>
          <p:spPr>
            <a:xfrm>
              <a:off x="9647674" y="4469056"/>
              <a:ext cx="0" cy="162000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3" name="직선 연결선 62">
              <a:extLst>
                <a:ext uri="{FF2B5EF4-FFF2-40B4-BE49-F238E27FC236}">
                  <a16:creationId xmlns:a16="http://schemas.microsoft.com/office/drawing/2014/main" id="{27D285DB-DA6D-4F69-BAE1-D5AAF4EE9530}"/>
                </a:ext>
              </a:extLst>
            </p:cNvPr>
            <p:cNvCxnSpPr>
              <a:cxnSpLocks/>
            </p:cNvCxnSpPr>
            <p:nvPr/>
          </p:nvCxnSpPr>
          <p:spPr>
            <a:xfrm>
              <a:off x="11032287" y="4469056"/>
              <a:ext cx="0" cy="162000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4" name="직선 연결선 63">
              <a:extLst>
                <a:ext uri="{FF2B5EF4-FFF2-40B4-BE49-F238E27FC236}">
                  <a16:creationId xmlns:a16="http://schemas.microsoft.com/office/drawing/2014/main" id="{9263EF20-B8A2-48A6-A8C6-1614F2C9AE9D}"/>
                </a:ext>
              </a:extLst>
            </p:cNvPr>
            <p:cNvCxnSpPr>
              <a:cxnSpLocks/>
            </p:cNvCxnSpPr>
            <p:nvPr/>
          </p:nvCxnSpPr>
          <p:spPr>
            <a:xfrm>
              <a:off x="9630155" y="6089056"/>
              <a:ext cx="1421226" cy="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65" name="그룹 64">
              <a:extLst>
                <a:ext uri="{FF2B5EF4-FFF2-40B4-BE49-F238E27FC236}">
                  <a16:creationId xmlns:a16="http://schemas.microsoft.com/office/drawing/2014/main" id="{C6549661-B077-41F8-94ED-B1C103B4377D}"/>
                </a:ext>
              </a:extLst>
            </p:cNvPr>
            <p:cNvGrpSpPr/>
            <p:nvPr/>
          </p:nvGrpSpPr>
          <p:grpSpPr>
            <a:xfrm>
              <a:off x="9709981" y="4483002"/>
              <a:ext cx="1260000" cy="925260"/>
              <a:chOff x="9698822" y="4483002"/>
              <a:chExt cx="1260000" cy="925260"/>
            </a:xfrm>
          </p:grpSpPr>
          <p:sp>
            <p:nvSpPr>
              <p:cNvPr id="66" name="직사각형 65">
                <a:extLst>
                  <a:ext uri="{FF2B5EF4-FFF2-40B4-BE49-F238E27FC236}">
                    <a16:creationId xmlns:a16="http://schemas.microsoft.com/office/drawing/2014/main" id="{C5D8ED49-7D4B-46A5-AA0A-CBAFF69E3F81}"/>
                  </a:ext>
                </a:extLst>
              </p:cNvPr>
              <p:cNvSpPr/>
              <p:nvPr/>
            </p:nvSpPr>
            <p:spPr>
              <a:xfrm>
                <a:off x="9698822" y="4483002"/>
                <a:ext cx="1260000" cy="288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54000" tIns="36000" rIns="54000" bIns="54000" rtlCol="0" anchor="ctr" anchorCtr="1"/>
              <a:lstStyle/>
              <a:p>
                <a:pPr algn="ctr"/>
                <a:r>
                  <a:rPr lang="en-US" altLang="ko-KR" sz="1400" dirty="0">
                    <a:latin typeface="Arial" panose="020B0604020202020204" pitchFamily="34" charset="0"/>
                  </a:rPr>
                  <a:t>{</a:t>
                </a:r>
                <a:r>
                  <a:rPr lang="en-US" altLang="ko-KR" sz="1400" dirty="0" err="1">
                    <a:latin typeface="Arial" panose="020B0604020202020204" pitchFamily="34" charset="0"/>
                  </a:rPr>
                  <a:t>PubKey</a:t>
                </a:r>
                <a:r>
                  <a:rPr lang="en-US" altLang="ko-KR" sz="1400" dirty="0">
                    <a:latin typeface="Arial" panose="020B0604020202020204" pitchFamily="34" charset="0"/>
                  </a:rPr>
                  <a:t>}</a:t>
                </a:r>
                <a:endParaRPr lang="ko-KR" altLang="en-US" sz="1400" dirty="0">
                  <a:latin typeface="Arial" panose="020B0604020202020204" pitchFamily="34" charset="0"/>
                </a:endParaRPr>
              </a:p>
            </p:txBody>
          </p:sp>
          <p:sp>
            <p:nvSpPr>
              <p:cNvPr id="67" name="직사각형 66">
                <a:extLst>
                  <a:ext uri="{FF2B5EF4-FFF2-40B4-BE49-F238E27FC236}">
                    <a16:creationId xmlns:a16="http://schemas.microsoft.com/office/drawing/2014/main" id="{28781AE7-636D-4DB8-9E8E-FD08A0A03DCA}"/>
                  </a:ext>
                </a:extLst>
              </p:cNvPr>
              <p:cNvSpPr/>
              <p:nvPr/>
            </p:nvSpPr>
            <p:spPr>
              <a:xfrm>
                <a:off x="9698822" y="4801632"/>
                <a:ext cx="1260000" cy="288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54000" tIns="36000" rIns="54000" bIns="54000" rtlCol="0" anchor="ctr" anchorCtr="1"/>
              <a:lstStyle/>
              <a:p>
                <a:pPr algn="ctr"/>
                <a:r>
                  <a:rPr lang="en-US" altLang="ko-KR" sz="1400" dirty="0">
                    <a:latin typeface="Arial" panose="020B0604020202020204" pitchFamily="34" charset="0"/>
                  </a:rPr>
                  <a:t>{</a:t>
                </a:r>
                <a:r>
                  <a:rPr lang="en-US" altLang="ko-KR" sz="1400" dirty="0" err="1">
                    <a:latin typeface="Arial" panose="020B0604020202020204" pitchFamily="34" charset="0"/>
                  </a:rPr>
                  <a:t>PubKey</a:t>
                </a:r>
                <a:r>
                  <a:rPr lang="en-US" altLang="ko-KR" sz="1400" dirty="0">
                    <a:latin typeface="Arial" panose="020B0604020202020204" pitchFamily="34" charset="0"/>
                  </a:rPr>
                  <a:t>}</a:t>
                </a:r>
                <a:endParaRPr lang="ko-KR" altLang="en-US" sz="1400" dirty="0">
                  <a:latin typeface="Arial" panose="020B0604020202020204" pitchFamily="34" charset="0"/>
                </a:endParaRPr>
              </a:p>
            </p:txBody>
          </p:sp>
          <p:sp>
            <p:nvSpPr>
              <p:cNvPr id="68" name="직사각형 67">
                <a:extLst>
                  <a:ext uri="{FF2B5EF4-FFF2-40B4-BE49-F238E27FC236}">
                    <a16:creationId xmlns:a16="http://schemas.microsoft.com/office/drawing/2014/main" id="{4901E20B-3408-44B8-BDA1-10CD372E6348}"/>
                  </a:ext>
                </a:extLst>
              </p:cNvPr>
              <p:cNvSpPr/>
              <p:nvPr/>
            </p:nvSpPr>
            <p:spPr>
              <a:xfrm>
                <a:off x="9698822" y="5120262"/>
                <a:ext cx="1260000" cy="288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54000" tIns="36000" rIns="54000" bIns="54000" rtlCol="0" anchor="ctr" anchorCtr="1"/>
              <a:lstStyle/>
              <a:p>
                <a:pPr algn="ctr"/>
                <a:r>
                  <a:rPr lang="en-US" altLang="ko-KR" sz="1400" dirty="0">
                    <a:latin typeface="Arial" panose="020B0604020202020204" pitchFamily="34" charset="0"/>
                  </a:rPr>
                  <a:t>{Sig}</a:t>
                </a:r>
                <a:endParaRPr lang="ko-KR" altLang="en-US" sz="1400" dirty="0">
                  <a:latin typeface="Arial" panose="020B0604020202020204" pitchFamily="34" charset="0"/>
                </a:endParaRPr>
              </a:p>
            </p:txBody>
          </p:sp>
        </p:grpSp>
      </p:grpSp>
      <p:grpSp>
        <p:nvGrpSpPr>
          <p:cNvPr id="71" name="그룹 70">
            <a:extLst>
              <a:ext uri="{FF2B5EF4-FFF2-40B4-BE49-F238E27FC236}">
                <a16:creationId xmlns:a16="http://schemas.microsoft.com/office/drawing/2014/main" id="{22D7F2F5-43DF-4DA1-A7F5-EE25BB97D675}"/>
              </a:ext>
            </a:extLst>
          </p:cNvPr>
          <p:cNvGrpSpPr/>
          <p:nvPr/>
        </p:nvGrpSpPr>
        <p:grpSpPr>
          <a:xfrm>
            <a:off x="3950199" y="2347759"/>
            <a:ext cx="1421226" cy="1929147"/>
            <a:chOff x="9630155" y="4159909"/>
            <a:chExt cx="1421226" cy="1929147"/>
          </a:xfrm>
        </p:grpSpPr>
        <p:sp>
          <p:nvSpPr>
            <p:cNvPr id="72" name="TextBox 71">
              <a:extLst>
                <a:ext uri="{FF2B5EF4-FFF2-40B4-BE49-F238E27FC236}">
                  <a16:creationId xmlns:a16="http://schemas.microsoft.com/office/drawing/2014/main" id="{217A6905-501B-41F5-ACEF-54BEC91DB943}"/>
                </a:ext>
              </a:extLst>
            </p:cNvPr>
            <p:cNvSpPr txBox="1"/>
            <p:nvPr/>
          </p:nvSpPr>
          <p:spPr>
            <a:xfrm>
              <a:off x="9668965" y="4159909"/>
              <a:ext cx="1342035" cy="307777"/>
            </a:xfrm>
            <a:prstGeom prst="rect">
              <a:avLst/>
            </a:prstGeom>
            <a:noFill/>
          </p:spPr>
          <p:txBody>
            <a:bodyPr wrap="none" rtlCol="0" anchor="b" anchorCtr="0">
              <a:spAutoFit/>
            </a:bodyPr>
            <a:lstStyle/>
            <a:p>
              <a:pPr algn="ctr"/>
              <a:r>
                <a:rPr lang="en-US" altLang="ko-KR" sz="1400" dirty="0">
                  <a:solidFill>
                    <a:schemeClr val="bg1">
                      <a:lumMod val="85000"/>
                    </a:schemeClr>
                  </a:solidFill>
                  <a:latin typeface="Arial" panose="020B0604020202020204" pitchFamily="34" charset="0"/>
                </a:rPr>
                <a:t>OP_HASH160</a:t>
              </a:r>
              <a:endParaRPr lang="ko-KR" altLang="en-US" sz="1400" dirty="0">
                <a:solidFill>
                  <a:schemeClr val="bg1">
                    <a:lumMod val="85000"/>
                  </a:schemeClr>
                </a:solidFill>
                <a:latin typeface="Arial" panose="020B0604020202020204" pitchFamily="34" charset="0"/>
              </a:endParaRPr>
            </a:p>
          </p:txBody>
        </p:sp>
        <p:cxnSp>
          <p:nvCxnSpPr>
            <p:cNvPr id="73" name="직선 연결선 72">
              <a:extLst>
                <a:ext uri="{FF2B5EF4-FFF2-40B4-BE49-F238E27FC236}">
                  <a16:creationId xmlns:a16="http://schemas.microsoft.com/office/drawing/2014/main" id="{2523F1BF-24FF-49E1-B0BC-8FE7C08D7401}"/>
                </a:ext>
              </a:extLst>
            </p:cNvPr>
            <p:cNvCxnSpPr>
              <a:cxnSpLocks/>
            </p:cNvCxnSpPr>
            <p:nvPr/>
          </p:nvCxnSpPr>
          <p:spPr>
            <a:xfrm>
              <a:off x="9647674" y="4469056"/>
              <a:ext cx="0" cy="162000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4" name="직선 연결선 73">
              <a:extLst>
                <a:ext uri="{FF2B5EF4-FFF2-40B4-BE49-F238E27FC236}">
                  <a16:creationId xmlns:a16="http://schemas.microsoft.com/office/drawing/2014/main" id="{99B170F2-CA82-4EEE-B6EC-F53B3220E806}"/>
                </a:ext>
              </a:extLst>
            </p:cNvPr>
            <p:cNvCxnSpPr>
              <a:cxnSpLocks/>
            </p:cNvCxnSpPr>
            <p:nvPr/>
          </p:nvCxnSpPr>
          <p:spPr>
            <a:xfrm>
              <a:off x="11032287" y="4469056"/>
              <a:ext cx="0" cy="162000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5" name="직선 연결선 74">
              <a:extLst>
                <a:ext uri="{FF2B5EF4-FFF2-40B4-BE49-F238E27FC236}">
                  <a16:creationId xmlns:a16="http://schemas.microsoft.com/office/drawing/2014/main" id="{7A9F5FE5-601D-40F6-8C4A-ED466C9E20C2}"/>
                </a:ext>
              </a:extLst>
            </p:cNvPr>
            <p:cNvCxnSpPr>
              <a:cxnSpLocks/>
            </p:cNvCxnSpPr>
            <p:nvPr/>
          </p:nvCxnSpPr>
          <p:spPr>
            <a:xfrm>
              <a:off x="9630155" y="6089056"/>
              <a:ext cx="1421226" cy="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76" name="그룹 75">
              <a:extLst>
                <a:ext uri="{FF2B5EF4-FFF2-40B4-BE49-F238E27FC236}">
                  <a16:creationId xmlns:a16="http://schemas.microsoft.com/office/drawing/2014/main" id="{72E60294-51D0-4964-9DA9-22EC7E747CB7}"/>
                </a:ext>
              </a:extLst>
            </p:cNvPr>
            <p:cNvGrpSpPr/>
            <p:nvPr/>
          </p:nvGrpSpPr>
          <p:grpSpPr>
            <a:xfrm>
              <a:off x="9709981" y="4483002"/>
              <a:ext cx="1260000" cy="925260"/>
              <a:chOff x="9698822" y="4483002"/>
              <a:chExt cx="1260000" cy="925260"/>
            </a:xfrm>
          </p:grpSpPr>
          <p:sp>
            <p:nvSpPr>
              <p:cNvPr id="77" name="직사각형 76">
                <a:extLst>
                  <a:ext uri="{FF2B5EF4-FFF2-40B4-BE49-F238E27FC236}">
                    <a16:creationId xmlns:a16="http://schemas.microsoft.com/office/drawing/2014/main" id="{0CFC9B32-50CE-4587-B189-2DE53E4426EC}"/>
                  </a:ext>
                </a:extLst>
              </p:cNvPr>
              <p:cNvSpPr/>
              <p:nvPr/>
            </p:nvSpPr>
            <p:spPr>
              <a:xfrm>
                <a:off x="9698822" y="4483002"/>
                <a:ext cx="1260000" cy="288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54000" tIns="36000" rIns="54000" bIns="54000" rtlCol="0" anchor="ctr" anchorCtr="1"/>
              <a:lstStyle/>
              <a:p>
                <a:pPr algn="ctr"/>
                <a:r>
                  <a:rPr lang="en-US" altLang="ko-KR" sz="1400" dirty="0">
                    <a:latin typeface="Arial" panose="020B0604020202020204" pitchFamily="34" charset="0"/>
                  </a:rPr>
                  <a:t>{</a:t>
                </a:r>
                <a:r>
                  <a:rPr lang="en-US" altLang="ko-KR" sz="1400" dirty="0" err="1">
                    <a:latin typeface="Arial" panose="020B0604020202020204" pitchFamily="34" charset="0"/>
                  </a:rPr>
                  <a:t>PubKeyHash</a:t>
                </a:r>
                <a:r>
                  <a:rPr lang="en-US" altLang="ko-KR" sz="1400" dirty="0">
                    <a:latin typeface="Arial" panose="020B0604020202020204" pitchFamily="34" charset="0"/>
                  </a:rPr>
                  <a:t>}</a:t>
                </a:r>
                <a:endParaRPr lang="ko-KR" altLang="en-US" sz="1400" dirty="0">
                  <a:latin typeface="Arial" panose="020B0604020202020204" pitchFamily="34" charset="0"/>
                </a:endParaRPr>
              </a:p>
            </p:txBody>
          </p:sp>
          <p:sp>
            <p:nvSpPr>
              <p:cNvPr id="78" name="직사각형 77">
                <a:extLst>
                  <a:ext uri="{FF2B5EF4-FFF2-40B4-BE49-F238E27FC236}">
                    <a16:creationId xmlns:a16="http://schemas.microsoft.com/office/drawing/2014/main" id="{F16DA74F-A6DC-4D66-8536-99ABC63AA85F}"/>
                  </a:ext>
                </a:extLst>
              </p:cNvPr>
              <p:cNvSpPr/>
              <p:nvPr/>
            </p:nvSpPr>
            <p:spPr>
              <a:xfrm>
                <a:off x="9698822" y="4801632"/>
                <a:ext cx="1260000" cy="288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54000" tIns="36000" rIns="54000" bIns="54000" rtlCol="0" anchor="ctr" anchorCtr="1"/>
              <a:lstStyle/>
              <a:p>
                <a:pPr algn="ctr"/>
                <a:r>
                  <a:rPr lang="en-US" altLang="ko-KR" sz="1400" dirty="0">
                    <a:latin typeface="Arial" panose="020B0604020202020204" pitchFamily="34" charset="0"/>
                  </a:rPr>
                  <a:t>{</a:t>
                </a:r>
                <a:r>
                  <a:rPr lang="en-US" altLang="ko-KR" sz="1400" dirty="0" err="1">
                    <a:latin typeface="Arial" panose="020B0604020202020204" pitchFamily="34" charset="0"/>
                  </a:rPr>
                  <a:t>PubKey</a:t>
                </a:r>
                <a:r>
                  <a:rPr lang="en-US" altLang="ko-KR" sz="1400" dirty="0">
                    <a:latin typeface="Arial" panose="020B0604020202020204" pitchFamily="34" charset="0"/>
                  </a:rPr>
                  <a:t>}</a:t>
                </a:r>
                <a:endParaRPr lang="ko-KR" altLang="en-US" sz="1400" dirty="0">
                  <a:latin typeface="Arial" panose="020B0604020202020204" pitchFamily="34" charset="0"/>
                </a:endParaRPr>
              </a:p>
            </p:txBody>
          </p:sp>
          <p:sp>
            <p:nvSpPr>
              <p:cNvPr id="79" name="직사각형 78">
                <a:extLst>
                  <a:ext uri="{FF2B5EF4-FFF2-40B4-BE49-F238E27FC236}">
                    <a16:creationId xmlns:a16="http://schemas.microsoft.com/office/drawing/2014/main" id="{0DFCDAEC-0284-46CE-8921-C367582ECD7D}"/>
                  </a:ext>
                </a:extLst>
              </p:cNvPr>
              <p:cNvSpPr/>
              <p:nvPr/>
            </p:nvSpPr>
            <p:spPr>
              <a:xfrm>
                <a:off x="9698822" y="5120262"/>
                <a:ext cx="1260000" cy="288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54000" tIns="36000" rIns="54000" bIns="54000" rtlCol="0" anchor="ctr" anchorCtr="1"/>
              <a:lstStyle/>
              <a:p>
                <a:pPr algn="ctr"/>
                <a:r>
                  <a:rPr lang="en-US" altLang="ko-KR" sz="1400" dirty="0">
                    <a:latin typeface="Arial" panose="020B0604020202020204" pitchFamily="34" charset="0"/>
                  </a:rPr>
                  <a:t>{Sig}</a:t>
                </a:r>
                <a:endParaRPr lang="ko-KR" altLang="en-US" sz="1400" dirty="0">
                  <a:latin typeface="Arial" panose="020B0604020202020204" pitchFamily="34" charset="0"/>
                </a:endParaRPr>
              </a:p>
            </p:txBody>
          </p:sp>
        </p:grpSp>
      </p:grpSp>
      <p:grpSp>
        <p:nvGrpSpPr>
          <p:cNvPr id="91" name="그룹 90">
            <a:extLst>
              <a:ext uri="{FF2B5EF4-FFF2-40B4-BE49-F238E27FC236}">
                <a16:creationId xmlns:a16="http://schemas.microsoft.com/office/drawing/2014/main" id="{192D63B9-F930-4B89-8D4F-3EF670F409E1}"/>
              </a:ext>
            </a:extLst>
          </p:cNvPr>
          <p:cNvGrpSpPr/>
          <p:nvPr/>
        </p:nvGrpSpPr>
        <p:grpSpPr>
          <a:xfrm>
            <a:off x="5232181" y="2347759"/>
            <a:ext cx="1899880" cy="1929147"/>
            <a:chOff x="9390043" y="4159909"/>
            <a:chExt cx="1899880" cy="1929147"/>
          </a:xfrm>
        </p:grpSpPr>
        <p:sp>
          <p:nvSpPr>
            <p:cNvPr id="92" name="TextBox 91">
              <a:extLst>
                <a:ext uri="{FF2B5EF4-FFF2-40B4-BE49-F238E27FC236}">
                  <a16:creationId xmlns:a16="http://schemas.microsoft.com/office/drawing/2014/main" id="{F1102C3D-9E5E-43B1-82EA-C98F20C93F69}"/>
                </a:ext>
              </a:extLst>
            </p:cNvPr>
            <p:cNvSpPr txBox="1"/>
            <p:nvPr/>
          </p:nvSpPr>
          <p:spPr>
            <a:xfrm>
              <a:off x="9390043" y="4159909"/>
              <a:ext cx="1899880" cy="307777"/>
            </a:xfrm>
            <a:prstGeom prst="rect">
              <a:avLst/>
            </a:prstGeom>
            <a:noFill/>
          </p:spPr>
          <p:txBody>
            <a:bodyPr wrap="none" rtlCol="0" anchor="b" anchorCtr="0">
              <a:spAutoFit/>
            </a:bodyPr>
            <a:lstStyle/>
            <a:p>
              <a:pPr algn="ctr"/>
              <a:r>
                <a:rPr lang="en-US" altLang="ko-KR" sz="1400" dirty="0">
                  <a:solidFill>
                    <a:schemeClr val="bg1">
                      <a:lumMod val="85000"/>
                    </a:schemeClr>
                  </a:solidFill>
                  <a:latin typeface="Arial" panose="020B0604020202020204" pitchFamily="34" charset="0"/>
                </a:rPr>
                <a:t>PUSH {</a:t>
              </a:r>
              <a:r>
                <a:rPr lang="en-US" altLang="ko-KR" sz="1400" dirty="0" err="1">
                  <a:solidFill>
                    <a:schemeClr val="bg1">
                      <a:lumMod val="85000"/>
                    </a:schemeClr>
                  </a:solidFill>
                  <a:latin typeface="Arial" panose="020B0604020202020204" pitchFamily="34" charset="0"/>
                </a:rPr>
                <a:t>PubKeyHash</a:t>
              </a:r>
              <a:r>
                <a:rPr lang="en-US" altLang="ko-KR" sz="1400" dirty="0">
                  <a:solidFill>
                    <a:schemeClr val="bg1">
                      <a:lumMod val="85000"/>
                    </a:schemeClr>
                  </a:solidFill>
                  <a:latin typeface="Arial" panose="020B0604020202020204" pitchFamily="34" charset="0"/>
                </a:rPr>
                <a:t>}</a:t>
              </a:r>
              <a:endParaRPr lang="ko-KR" altLang="en-US" sz="1400" dirty="0">
                <a:solidFill>
                  <a:schemeClr val="bg1">
                    <a:lumMod val="85000"/>
                  </a:schemeClr>
                </a:solidFill>
                <a:latin typeface="Arial" panose="020B0604020202020204" pitchFamily="34" charset="0"/>
              </a:endParaRPr>
            </a:p>
          </p:txBody>
        </p:sp>
        <p:cxnSp>
          <p:nvCxnSpPr>
            <p:cNvPr id="93" name="직선 연결선 92">
              <a:extLst>
                <a:ext uri="{FF2B5EF4-FFF2-40B4-BE49-F238E27FC236}">
                  <a16:creationId xmlns:a16="http://schemas.microsoft.com/office/drawing/2014/main" id="{9DBB4198-3E42-43F1-8980-C9EBA91B56DB}"/>
                </a:ext>
              </a:extLst>
            </p:cNvPr>
            <p:cNvCxnSpPr>
              <a:cxnSpLocks/>
            </p:cNvCxnSpPr>
            <p:nvPr/>
          </p:nvCxnSpPr>
          <p:spPr>
            <a:xfrm>
              <a:off x="9647674" y="4469056"/>
              <a:ext cx="0" cy="162000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4" name="직선 연결선 93">
              <a:extLst>
                <a:ext uri="{FF2B5EF4-FFF2-40B4-BE49-F238E27FC236}">
                  <a16:creationId xmlns:a16="http://schemas.microsoft.com/office/drawing/2014/main" id="{4F19894E-25D1-476A-AAB0-241FD86556D6}"/>
                </a:ext>
              </a:extLst>
            </p:cNvPr>
            <p:cNvCxnSpPr>
              <a:cxnSpLocks/>
            </p:cNvCxnSpPr>
            <p:nvPr/>
          </p:nvCxnSpPr>
          <p:spPr>
            <a:xfrm>
              <a:off x="11032287" y="4469056"/>
              <a:ext cx="0" cy="162000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5" name="직선 연결선 94">
              <a:extLst>
                <a:ext uri="{FF2B5EF4-FFF2-40B4-BE49-F238E27FC236}">
                  <a16:creationId xmlns:a16="http://schemas.microsoft.com/office/drawing/2014/main" id="{BD5BB661-B8BD-498C-98AB-FDEAF6AFBCF6}"/>
                </a:ext>
              </a:extLst>
            </p:cNvPr>
            <p:cNvCxnSpPr>
              <a:cxnSpLocks/>
            </p:cNvCxnSpPr>
            <p:nvPr/>
          </p:nvCxnSpPr>
          <p:spPr>
            <a:xfrm>
              <a:off x="9630155" y="6089056"/>
              <a:ext cx="1421226" cy="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96" name="그룹 95">
              <a:extLst>
                <a:ext uri="{FF2B5EF4-FFF2-40B4-BE49-F238E27FC236}">
                  <a16:creationId xmlns:a16="http://schemas.microsoft.com/office/drawing/2014/main" id="{D2C55221-3C43-417C-807D-D5D5A3A7DA14}"/>
                </a:ext>
              </a:extLst>
            </p:cNvPr>
            <p:cNvGrpSpPr/>
            <p:nvPr/>
          </p:nvGrpSpPr>
          <p:grpSpPr>
            <a:xfrm>
              <a:off x="9709981" y="4483002"/>
              <a:ext cx="1260000" cy="1243890"/>
              <a:chOff x="9698822" y="4483002"/>
              <a:chExt cx="1260000" cy="1243890"/>
            </a:xfrm>
          </p:grpSpPr>
          <p:sp>
            <p:nvSpPr>
              <p:cNvPr id="97" name="직사각형 96">
                <a:extLst>
                  <a:ext uri="{FF2B5EF4-FFF2-40B4-BE49-F238E27FC236}">
                    <a16:creationId xmlns:a16="http://schemas.microsoft.com/office/drawing/2014/main" id="{9A591D56-4A9B-4C5F-AC11-3B5C138D33D1}"/>
                  </a:ext>
                </a:extLst>
              </p:cNvPr>
              <p:cNvSpPr/>
              <p:nvPr/>
            </p:nvSpPr>
            <p:spPr>
              <a:xfrm>
                <a:off x="9698822" y="4483002"/>
                <a:ext cx="1260000" cy="288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54000" tIns="36000" rIns="54000" bIns="54000" rtlCol="0" anchor="ctr" anchorCtr="1"/>
              <a:lstStyle/>
              <a:p>
                <a:pPr algn="ctr"/>
                <a:r>
                  <a:rPr lang="en-US" altLang="ko-KR" sz="1400" dirty="0">
                    <a:latin typeface="Arial" panose="020B0604020202020204" pitchFamily="34" charset="0"/>
                  </a:rPr>
                  <a:t>{</a:t>
                </a:r>
                <a:r>
                  <a:rPr lang="en-US" altLang="ko-KR" sz="1400" dirty="0" err="1">
                    <a:latin typeface="Arial" panose="020B0604020202020204" pitchFamily="34" charset="0"/>
                  </a:rPr>
                  <a:t>PubKeyHash</a:t>
                </a:r>
                <a:r>
                  <a:rPr lang="en-US" altLang="ko-KR" sz="1400" dirty="0">
                    <a:latin typeface="Arial" panose="020B0604020202020204" pitchFamily="34" charset="0"/>
                  </a:rPr>
                  <a:t>}</a:t>
                </a:r>
                <a:endParaRPr lang="ko-KR" altLang="en-US" sz="1400" dirty="0">
                  <a:latin typeface="Arial" panose="020B0604020202020204" pitchFamily="34" charset="0"/>
                </a:endParaRPr>
              </a:p>
            </p:txBody>
          </p:sp>
          <p:sp>
            <p:nvSpPr>
              <p:cNvPr id="98" name="직사각형 97">
                <a:extLst>
                  <a:ext uri="{FF2B5EF4-FFF2-40B4-BE49-F238E27FC236}">
                    <a16:creationId xmlns:a16="http://schemas.microsoft.com/office/drawing/2014/main" id="{03155F8F-2FA7-4552-97E1-1F4D2561271C}"/>
                  </a:ext>
                </a:extLst>
              </p:cNvPr>
              <p:cNvSpPr/>
              <p:nvPr/>
            </p:nvSpPr>
            <p:spPr>
              <a:xfrm>
                <a:off x="9698822" y="4801632"/>
                <a:ext cx="1260000" cy="288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54000" tIns="36000" rIns="54000" bIns="54000" rtlCol="0" anchor="ctr" anchorCtr="1"/>
              <a:lstStyle/>
              <a:p>
                <a:pPr algn="ctr"/>
                <a:r>
                  <a:rPr lang="en-US" altLang="ko-KR" sz="1400" dirty="0">
                    <a:latin typeface="Arial" panose="020B0604020202020204" pitchFamily="34" charset="0"/>
                  </a:rPr>
                  <a:t>{</a:t>
                </a:r>
                <a:r>
                  <a:rPr lang="en-US" altLang="ko-KR" sz="1400" dirty="0" err="1">
                    <a:latin typeface="Arial" panose="020B0604020202020204" pitchFamily="34" charset="0"/>
                  </a:rPr>
                  <a:t>PubKeyHash</a:t>
                </a:r>
                <a:r>
                  <a:rPr lang="en-US" altLang="ko-KR" sz="1400" dirty="0">
                    <a:latin typeface="Arial" panose="020B0604020202020204" pitchFamily="34" charset="0"/>
                  </a:rPr>
                  <a:t>}</a:t>
                </a:r>
                <a:endParaRPr lang="ko-KR" altLang="en-US" sz="1400" dirty="0">
                  <a:latin typeface="Arial" panose="020B0604020202020204" pitchFamily="34" charset="0"/>
                </a:endParaRPr>
              </a:p>
            </p:txBody>
          </p:sp>
          <p:sp>
            <p:nvSpPr>
              <p:cNvPr id="99" name="직사각형 98">
                <a:extLst>
                  <a:ext uri="{FF2B5EF4-FFF2-40B4-BE49-F238E27FC236}">
                    <a16:creationId xmlns:a16="http://schemas.microsoft.com/office/drawing/2014/main" id="{05C9A613-0050-4C07-A368-EE58C3A19B4D}"/>
                  </a:ext>
                </a:extLst>
              </p:cNvPr>
              <p:cNvSpPr/>
              <p:nvPr/>
            </p:nvSpPr>
            <p:spPr>
              <a:xfrm>
                <a:off x="9698822" y="5120262"/>
                <a:ext cx="1260000" cy="288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54000" tIns="36000" rIns="54000" bIns="54000" rtlCol="0" anchor="ctr" anchorCtr="1"/>
              <a:lstStyle/>
              <a:p>
                <a:pPr algn="ctr"/>
                <a:r>
                  <a:rPr lang="en-US" altLang="ko-KR" sz="1400" dirty="0">
                    <a:latin typeface="Arial" panose="020B0604020202020204" pitchFamily="34" charset="0"/>
                  </a:rPr>
                  <a:t>{</a:t>
                </a:r>
                <a:r>
                  <a:rPr lang="en-US" altLang="ko-KR" sz="1400" dirty="0" err="1">
                    <a:latin typeface="Arial" panose="020B0604020202020204" pitchFamily="34" charset="0"/>
                  </a:rPr>
                  <a:t>PubKey</a:t>
                </a:r>
                <a:r>
                  <a:rPr lang="en-US" altLang="ko-KR" sz="1400" dirty="0">
                    <a:latin typeface="Arial" panose="020B0604020202020204" pitchFamily="34" charset="0"/>
                  </a:rPr>
                  <a:t>}</a:t>
                </a:r>
                <a:endParaRPr lang="ko-KR" altLang="en-US" sz="1400" dirty="0">
                  <a:latin typeface="Arial" panose="020B0604020202020204" pitchFamily="34" charset="0"/>
                </a:endParaRPr>
              </a:p>
            </p:txBody>
          </p:sp>
          <p:sp>
            <p:nvSpPr>
              <p:cNvPr id="100" name="직사각형 99">
                <a:extLst>
                  <a:ext uri="{FF2B5EF4-FFF2-40B4-BE49-F238E27FC236}">
                    <a16:creationId xmlns:a16="http://schemas.microsoft.com/office/drawing/2014/main" id="{351D7F6C-A072-403C-948D-6E035A76FB42}"/>
                  </a:ext>
                </a:extLst>
              </p:cNvPr>
              <p:cNvSpPr/>
              <p:nvPr/>
            </p:nvSpPr>
            <p:spPr>
              <a:xfrm>
                <a:off x="9698822" y="5438892"/>
                <a:ext cx="1260000" cy="288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54000" tIns="36000" rIns="54000" bIns="54000" rtlCol="0" anchor="ctr" anchorCtr="1"/>
              <a:lstStyle/>
              <a:p>
                <a:pPr algn="ctr"/>
                <a:r>
                  <a:rPr lang="en-US" altLang="ko-KR" sz="1400" dirty="0">
                    <a:latin typeface="Arial" panose="020B0604020202020204" pitchFamily="34" charset="0"/>
                  </a:rPr>
                  <a:t>{Sig}</a:t>
                </a:r>
                <a:endParaRPr lang="ko-KR" altLang="en-US" sz="1400" dirty="0">
                  <a:latin typeface="Arial" panose="020B0604020202020204" pitchFamily="34" charset="0"/>
                </a:endParaRPr>
              </a:p>
            </p:txBody>
          </p:sp>
        </p:grpSp>
      </p:grpSp>
      <p:grpSp>
        <p:nvGrpSpPr>
          <p:cNvPr id="102" name="그룹 101">
            <a:extLst>
              <a:ext uri="{FF2B5EF4-FFF2-40B4-BE49-F238E27FC236}">
                <a16:creationId xmlns:a16="http://schemas.microsoft.com/office/drawing/2014/main" id="{D8AC88BD-D4B3-4376-883D-DF45F2F162B6}"/>
              </a:ext>
            </a:extLst>
          </p:cNvPr>
          <p:cNvGrpSpPr/>
          <p:nvPr/>
        </p:nvGrpSpPr>
        <p:grpSpPr>
          <a:xfrm>
            <a:off x="7006583" y="2347759"/>
            <a:ext cx="1421226" cy="1929147"/>
            <a:chOff x="9630155" y="4159909"/>
            <a:chExt cx="1421226" cy="1929147"/>
          </a:xfrm>
        </p:grpSpPr>
        <p:sp>
          <p:nvSpPr>
            <p:cNvPr id="103" name="TextBox 102">
              <a:extLst>
                <a:ext uri="{FF2B5EF4-FFF2-40B4-BE49-F238E27FC236}">
                  <a16:creationId xmlns:a16="http://schemas.microsoft.com/office/drawing/2014/main" id="{C53ADF4D-4B9A-49DA-8B15-C8CA8308EA09}"/>
                </a:ext>
              </a:extLst>
            </p:cNvPr>
            <p:cNvSpPr txBox="1"/>
            <p:nvPr/>
          </p:nvSpPr>
          <p:spPr>
            <a:xfrm>
              <a:off x="9763543" y="4159909"/>
              <a:ext cx="1152880" cy="307777"/>
            </a:xfrm>
            <a:prstGeom prst="rect">
              <a:avLst/>
            </a:prstGeom>
            <a:noFill/>
          </p:spPr>
          <p:txBody>
            <a:bodyPr wrap="none" rtlCol="0" anchor="b" anchorCtr="0">
              <a:spAutoFit/>
            </a:bodyPr>
            <a:lstStyle/>
            <a:p>
              <a:pPr algn="ctr"/>
              <a:r>
                <a:rPr lang="en-US" altLang="ko-KR" sz="1400" dirty="0">
                  <a:solidFill>
                    <a:schemeClr val="bg1">
                      <a:lumMod val="85000"/>
                    </a:schemeClr>
                  </a:solidFill>
                  <a:latin typeface="Arial" panose="020B0604020202020204" pitchFamily="34" charset="0"/>
                </a:rPr>
                <a:t>OP_EQUAL</a:t>
              </a:r>
              <a:endParaRPr lang="ko-KR" altLang="en-US" sz="1400" dirty="0">
                <a:solidFill>
                  <a:schemeClr val="bg1">
                    <a:lumMod val="85000"/>
                  </a:schemeClr>
                </a:solidFill>
                <a:latin typeface="Arial" panose="020B0604020202020204" pitchFamily="34" charset="0"/>
              </a:endParaRPr>
            </a:p>
          </p:txBody>
        </p:sp>
        <p:cxnSp>
          <p:nvCxnSpPr>
            <p:cNvPr id="104" name="직선 연결선 103">
              <a:extLst>
                <a:ext uri="{FF2B5EF4-FFF2-40B4-BE49-F238E27FC236}">
                  <a16:creationId xmlns:a16="http://schemas.microsoft.com/office/drawing/2014/main" id="{736C5DE9-E344-44DC-AF8B-A2DDDB327251}"/>
                </a:ext>
              </a:extLst>
            </p:cNvPr>
            <p:cNvCxnSpPr>
              <a:cxnSpLocks/>
            </p:cNvCxnSpPr>
            <p:nvPr/>
          </p:nvCxnSpPr>
          <p:spPr>
            <a:xfrm>
              <a:off x="9647674" y="4469056"/>
              <a:ext cx="0" cy="162000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5" name="직선 연결선 104">
              <a:extLst>
                <a:ext uri="{FF2B5EF4-FFF2-40B4-BE49-F238E27FC236}">
                  <a16:creationId xmlns:a16="http://schemas.microsoft.com/office/drawing/2014/main" id="{599406FB-3076-42F5-B36B-EEDCB132A113}"/>
                </a:ext>
              </a:extLst>
            </p:cNvPr>
            <p:cNvCxnSpPr>
              <a:cxnSpLocks/>
            </p:cNvCxnSpPr>
            <p:nvPr/>
          </p:nvCxnSpPr>
          <p:spPr>
            <a:xfrm>
              <a:off x="11032287" y="4469056"/>
              <a:ext cx="0" cy="162000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6" name="직선 연결선 105">
              <a:extLst>
                <a:ext uri="{FF2B5EF4-FFF2-40B4-BE49-F238E27FC236}">
                  <a16:creationId xmlns:a16="http://schemas.microsoft.com/office/drawing/2014/main" id="{4F9A1DD1-463E-4481-8536-614562943B85}"/>
                </a:ext>
              </a:extLst>
            </p:cNvPr>
            <p:cNvCxnSpPr>
              <a:cxnSpLocks/>
            </p:cNvCxnSpPr>
            <p:nvPr/>
          </p:nvCxnSpPr>
          <p:spPr>
            <a:xfrm>
              <a:off x="9630155" y="6089056"/>
              <a:ext cx="1421226" cy="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107" name="그룹 106">
              <a:extLst>
                <a:ext uri="{FF2B5EF4-FFF2-40B4-BE49-F238E27FC236}">
                  <a16:creationId xmlns:a16="http://schemas.microsoft.com/office/drawing/2014/main" id="{0287D255-AA01-4C52-9F39-B7E12A877C1B}"/>
                </a:ext>
              </a:extLst>
            </p:cNvPr>
            <p:cNvGrpSpPr/>
            <p:nvPr/>
          </p:nvGrpSpPr>
          <p:grpSpPr>
            <a:xfrm>
              <a:off x="9709981" y="4483002"/>
              <a:ext cx="1260000" cy="925260"/>
              <a:chOff x="9698822" y="4483002"/>
              <a:chExt cx="1260000" cy="925260"/>
            </a:xfrm>
          </p:grpSpPr>
          <p:sp>
            <p:nvSpPr>
              <p:cNvPr id="108" name="직사각형 107">
                <a:extLst>
                  <a:ext uri="{FF2B5EF4-FFF2-40B4-BE49-F238E27FC236}">
                    <a16:creationId xmlns:a16="http://schemas.microsoft.com/office/drawing/2014/main" id="{48841F48-FA30-46C7-B624-3DF9B20069EA}"/>
                  </a:ext>
                </a:extLst>
              </p:cNvPr>
              <p:cNvSpPr/>
              <p:nvPr/>
            </p:nvSpPr>
            <p:spPr>
              <a:xfrm>
                <a:off x="9698822" y="4483002"/>
                <a:ext cx="1260000" cy="288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54000" tIns="36000" rIns="54000" bIns="54000" rtlCol="0" anchor="ctr" anchorCtr="1"/>
              <a:lstStyle/>
              <a:p>
                <a:pPr algn="ctr"/>
                <a:r>
                  <a:rPr lang="en-US" altLang="ko-KR" sz="1400" dirty="0">
                    <a:latin typeface="Arial" panose="020B0604020202020204" pitchFamily="34" charset="0"/>
                  </a:rPr>
                  <a:t>True(1)</a:t>
                </a:r>
                <a:endParaRPr lang="ko-KR" altLang="en-US" sz="1400" dirty="0">
                  <a:latin typeface="Arial" panose="020B0604020202020204" pitchFamily="34" charset="0"/>
                </a:endParaRPr>
              </a:p>
            </p:txBody>
          </p:sp>
          <p:sp>
            <p:nvSpPr>
              <p:cNvPr id="109" name="직사각형 108">
                <a:extLst>
                  <a:ext uri="{FF2B5EF4-FFF2-40B4-BE49-F238E27FC236}">
                    <a16:creationId xmlns:a16="http://schemas.microsoft.com/office/drawing/2014/main" id="{D3990B62-B70E-44F2-A4E3-B13C4E112FE5}"/>
                  </a:ext>
                </a:extLst>
              </p:cNvPr>
              <p:cNvSpPr/>
              <p:nvPr/>
            </p:nvSpPr>
            <p:spPr>
              <a:xfrm>
                <a:off x="9698822" y="4801632"/>
                <a:ext cx="1260000" cy="288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54000" tIns="36000" rIns="54000" bIns="54000" rtlCol="0" anchor="ctr" anchorCtr="1"/>
              <a:lstStyle/>
              <a:p>
                <a:pPr algn="ctr"/>
                <a:r>
                  <a:rPr lang="en-US" altLang="ko-KR" sz="1400" dirty="0">
                    <a:latin typeface="Arial" panose="020B0604020202020204" pitchFamily="34" charset="0"/>
                  </a:rPr>
                  <a:t>{</a:t>
                </a:r>
                <a:r>
                  <a:rPr lang="en-US" altLang="ko-KR" sz="1400" dirty="0" err="1">
                    <a:latin typeface="Arial" panose="020B0604020202020204" pitchFamily="34" charset="0"/>
                  </a:rPr>
                  <a:t>PubKey</a:t>
                </a:r>
                <a:r>
                  <a:rPr lang="en-US" altLang="ko-KR" sz="1400" dirty="0">
                    <a:latin typeface="Arial" panose="020B0604020202020204" pitchFamily="34" charset="0"/>
                  </a:rPr>
                  <a:t>}</a:t>
                </a:r>
                <a:endParaRPr lang="ko-KR" altLang="en-US" sz="1400" dirty="0">
                  <a:latin typeface="Arial" panose="020B0604020202020204" pitchFamily="34" charset="0"/>
                </a:endParaRPr>
              </a:p>
            </p:txBody>
          </p:sp>
          <p:sp>
            <p:nvSpPr>
              <p:cNvPr id="110" name="직사각형 109">
                <a:extLst>
                  <a:ext uri="{FF2B5EF4-FFF2-40B4-BE49-F238E27FC236}">
                    <a16:creationId xmlns:a16="http://schemas.microsoft.com/office/drawing/2014/main" id="{483E9F67-1295-448F-91F6-D52EA21FE48D}"/>
                  </a:ext>
                </a:extLst>
              </p:cNvPr>
              <p:cNvSpPr/>
              <p:nvPr/>
            </p:nvSpPr>
            <p:spPr>
              <a:xfrm>
                <a:off x="9698822" y="5120262"/>
                <a:ext cx="1260000" cy="288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54000" tIns="36000" rIns="54000" bIns="54000" rtlCol="0" anchor="ctr" anchorCtr="1"/>
              <a:lstStyle/>
              <a:p>
                <a:pPr algn="ctr"/>
                <a:r>
                  <a:rPr lang="en-US" altLang="ko-KR" sz="1400" dirty="0">
                    <a:latin typeface="Arial" panose="020B0604020202020204" pitchFamily="34" charset="0"/>
                  </a:rPr>
                  <a:t>{Sig}</a:t>
                </a:r>
                <a:endParaRPr lang="ko-KR" altLang="en-US" sz="1400" dirty="0">
                  <a:latin typeface="Arial" panose="020B0604020202020204" pitchFamily="34" charset="0"/>
                </a:endParaRPr>
              </a:p>
            </p:txBody>
          </p:sp>
        </p:grpSp>
      </p:grpSp>
      <p:grpSp>
        <p:nvGrpSpPr>
          <p:cNvPr id="113" name="그룹 112">
            <a:extLst>
              <a:ext uri="{FF2B5EF4-FFF2-40B4-BE49-F238E27FC236}">
                <a16:creationId xmlns:a16="http://schemas.microsoft.com/office/drawing/2014/main" id="{E121E2F5-2F09-41B4-99D7-F28F26AE790D}"/>
              </a:ext>
            </a:extLst>
          </p:cNvPr>
          <p:cNvGrpSpPr/>
          <p:nvPr/>
        </p:nvGrpSpPr>
        <p:grpSpPr>
          <a:xfrm>
            <a:off x="8498615" y="2347759"/>
            <a:ext cx="1421226" cy="1929147"/>
            <a:chOff x="9630155" y="4159909"/>
            <a:chExt cx="1421226" cy="1929147"/>
          </a:xfrm>
        </p:grpSpPr>
        <p:sp>
          <p:nvSpPr>
            <p:cNvPr id="114" name="TextBox 113">
              <a:extLst>
                <a:ext uri="{FF2B5EF4-FFF2-40B4-BE49-F238E27FC236}">
                  <a16:creationId xmlns:a16="http://schemas.microsoft.com/office/drawing/2014/main" id="{58F30BFD-EB9B-41F9-805B-28828F0B7B66}"/>
                </a:ext>
              </a:extLst>
            </p:cNvPr>
            <p:cNvSpPr txBox="1"/>
            <p:nvPr/>
          </p:nvSpPr>
          <p:spPr>
            <a:xfrm>
              <a:off x="9743507" y="4159909"/>
              <a:ext cx="1192955" cy="307777"/>
            </a:xfrm>
            <a:prstGeom prst="rect">
              <a:avLst/>
            </a:prstGeom>
            <a:noFill/>
          </p:spPr>
          <p:txBody>
            <a:bodyPr wrap="none" rtlCol="0" anchor="b" anchorCtr="0">
              <a:spAutoFit/>
            </a:bodyPr>
            <a:lstStyle/>
            <a:p>
              <a:pPr algn="ctr"/>
              <a:r>
                <a:rPr lang="en-US" altLang="ko-KR" sz="1400" dirty="0">
                  <a:solidFill>
                    <a:schemeClr val="bg1">
                      <a:lumMod val="85000"/>
                    </a:schemeClr>
                  </a:solidFill>
                  <a:latin typeface="Arial" panose="020B0604020202020204" pitchFamily="34" charset="0"/>
                </a:rPr>
                <a:t>OP_VERIFY</a:t>
              </a:r>
              <a:endParaRPr lang="ko-KR" altLang="en-US" sz="1400" dirty="0">
                <a:solidFill>
                  <a:schemeClr val="bg1">
                    <a:lumMod val="85000"/>
                  </a:schemeClr>
                </a:solidFill>
                <a:latin typeface="Arial" panose="020B0604020202020204" pitchFamily="34" charset="0"/>
              </a:endParaRPr>
            </a:p>
          </p:txBody>
        </p:sp>
        <p:cxnSp>
          <p:nvCxnSpPr>
            <p:cNvPr id="115" name="직선 연결선 114">
              <a:extLst>
                <a:ext uri="{FF2B5EF4-FFF2-40B4-BE49-F238E27FC236}">
                  <a16:creationId xmlns:a16="http://schemas.microsoft.com/office/drawing/2014/main" id="{3AA5EAF2-4EB2-4C86-B0BF-C4AF6CF1E500}"/>
                </a:ext>
              </a:extLst>
            </p:cNvPr>
            <p:cNvCxnSpPr>
              <a:cxnSpLocks/>
            </p:cNvCxnSpPr>
            <p:nvPr/>
          </p:nvCxnSpPr>
          <p:spPr>
            <a:xfrm>
              <a:off x="9647674" y="4469056"/>
              <a:ext cx="0" cy="162000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6" name="직선 연결선 115">
              <a:extLst>
                <a:ext uri="{FF2B5EF4-FFF2-40B4-BE49-F238E27FC236}">
                  <a16:creationId xmlns:a16="http://schemas.microsoft.com/office/drawing/2014/main" id="{8E3D83D5-C588-4F6F-BE08-78D3A86AA6A4}"/>
                </a:ext>
              </a:extLst>
            </p:cNvPr>
            <p:cNvCxnSpPr>
              <a:cxnSpLocks/>
            </p:cNvCxnSpPr>
            <p:nvPr/>
          </p:nvCxnSpPr>
          <p:spPr>
            <a:xfrm>
              <a:off x="11032287" y="4469056"/>
              <a:ext cx="0" cy="162000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7" name="직선 연결선 116">
              <a:extLst>
                <a:ext uri="{FF2B5EF4-FFF2-40B4-BE49-F238E27FC236}">
                  <a16:creationId xmlns:a16="http://schemas.microsoft.com/office/drawing/2014/main" id="{30D86D49-0D70-43FA-97FC-A0B12A621E3F}"/>
                </a:ext>
              </a:extLst>
            </p:cNvPr>
            <p:cNvCxnSpPr>
              <a:cxnSpLocks/>
            </p:cNvCxnSpPr>
            <p:nvPr/>
          </p:nvCxnSpPr>
          <p:spPr>
            <a:xfrm>
              <a:off x="9630155" y="6089056"/>
              <a:ext cx="1421226" cy="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118" name="그룹 117">
              <a:extLst>
                <a:ext uri="{FF2B5EF4-FFF2-40B4-BE49-F238E27FC236}">
                  <a16:creationId xmlns:a16="http://schemas.microsoft.com/office/drawing/2014/main" id="{19773382-6343-487F-9816-91F4885A866E}"/>
                </a:ext>
              </a:extLst>
            </p:cNvPr>
            <p:cNvGrpSpPr/>
            <p:nvPr/>
          </p:nvGrpSpPr>
          <p:grpSpPr>
            <a:xfrm>
              <a:off x="9709981" y="4483002"/>
              <a:ext cx="1260000" cy="606630"/>
              <a:chOff x="9698822" y="4483002"/>
              <a:chExt cx="1260000" cy="606630"/>
            </a:xfrm>
          </p:grpSpPr>
          <p:sp>
            <p:nvSpPr>
              <p:cNvPr id="119" name="직사각형 118">
                <a:extLst>
                  <a:ext uri="{FF2B5EF4-FFF2-40B4-BE49-F238E27FC236}">
                    <a16:creationId xmlns:a16="http://schemas.microsoft.com/office/drawing/2014/main" id="{B176A45D-EA88-452B-BC52-C446259DED21}"/>
                  </a:ext>
                </a:extLst>
              </p:cNvPr>
              <p:cNvSpPr/>
              <p:nvPr/>
            </p:nvSpPr>
            <p:spPr>
              <a:xfrm>
                <a:off x="9698822" y="4483002"/>
                <a:ext cx="1260000" cy="288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54000" tIns="36000" rIns="54000" bIns="54000" rtlCol="0" anchor="ctr" anchorCtr="1"/>
              <a:lstStyle/>
              <a:p>
                <a:pPr algn="ctr"/>
                <a:r>
                  <a:rPr lang="en-US" altLang="ko-KR" sz="1400" dirty="0">
                    <a:latin typeface="Arial" panose="020B0604020202020204" pitchFamily="34" charset="0"/>
                  </a:rPr>
                  <a:t>{</a:t>
                </a:r>
                <a:r>
                  <a:rPr lang="en-US" altLang="ko-KR" sz="1400" dirty="0" err="1">
                    <a:latin typeface="Arial" panose="020B0604020202020204" pitchFamily="34" charset="0"/>
                  </a:rPr>
                  <a:t>PubKey</a:t>
                </a:r>
                <a:r>
                  <a:rPr lang="en-US" altLang="ko-KR" sz="1400" dirty="0">
                    <a:latin typeface="Arial" panose="020B0604020202020204" pitchFamily="34" charset="0"/>
                  </a:rPr>
                  <a:t>}</a:t>
                </a:r>
                <a:endParaRPr lang="ko-KR" altLang="en-US" sz="1400" dirty="0">
                  <a:latin typeface="Arial" panose="020B0604020202020204" pitchFamily="34" charset="0"/>
                </a:endParaRPr>
              </a:p>
            </p:txBody>
          </p:sp>
          <p:sp>
            <p:nvSpPr>
              <p:cNvPr id="120" name="직사각형 119">
                <a:extLst>
                  <a:ext uri="{FF2B5EF4-FFF2-40B4-BE49-F238E27FC236}">
                    <a16:creationId xmlns:a16="http://schemas.microsoft.com/office/drawing/2014/main" id="{0B11DF8B-A6B1-404E-A8C8-B4C43C35CD26}"/>
                  </a:ext>
                </a:extLst>
              </p:cNvPr>
              <p:cNvSpPr/>
              <p:nvPr/>
            </p:nvSpPr>
            <p:spPr>
              <a:xfrm>
                <a:off x="9698822" y="4801632"/>
                <a:ext cx="1260000" cy="288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54000" tIns="36000" rIns="54000" bIns="54000" rtlCol="0" anchor="ctr" anchorCtr="1"/>
              <a:lstStyle/>
              <a:p>
                <a:pPr algn="ctr"/>
                <a:r>
                  <a:rPr lang="en-US" altLang="ko-KR" sz="1400" dirty="0">
                    <a:latin typeface="Arial" panose="020B0604020202020204" pitchFamily="34" charset="0"/>
                  </a:rPr>
                  <a:t>{Sig}</a:t>
                </a:r>
                <a:endParaRPr lang="ko-KR" altLang="en-US" sz="1400" dirty="0">
                  <a:latin typeface="Arial" panose="020B0604020202020204" pitchFamily="34" charset="0"/>
                </a:endParaRPr>
              </a:p>
            </p:txBody>
          </p:sp>
        </p:grpSp>
      </p:grpSp>
      <p:cxnSp>
        <p:nvCxnSpPr>
          <p:cNvPr id="126" name="직선 화살표 연결선 125">
            <a:extLst>
              <a:ext uri="{FF2B5EF4-FFF2-40B4-BE49-F238E27FC236}">
                <a16:creationId xmlns:a16="http://schemas.microsoft.com/office/drawing/2014/main" id="{78A5E49F-0252-499B-929A-DB6E531C3D26}"/>
              </a:ext>
            </a:extLst>
          </p:cNvPr>
          <p:cNvCxnSpPr>
            <a:cxnSpLocks/>
          </p:cNvCxnSpPr>
          <p:nvPr/>
        </p:nvCxnSpPr>
        <p:spPr>
          <a:xfrm>
            <a:off x="1597450" y="1827774"/>
            <a:ext cx="0" cy="360000"/>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직선 화살표 연결선 126">
            <a:extLst>
              <a:ext uri="{FF2B5EF4-FFF2-40B4-BE49-F238E27FC236}">
                <a16:creationId xmlns:a16="http://schemas.microsoft.com/office/drawing/2014/main" id="{3296D11E-0B1D-4576-B9B3-F957DA73AB0A}"/>
              </a:ext>
            </a:extLst>
          </p:cNvPr>
          <p:cNvCxnSpPr>
            <a:cxnSpLocks/>
          </p:cNvCxnSpPr>
          <p:nvPr/>
        </p:nvCxnSpPr>
        <p:spPr>
          <a:xfrm>
            <a:off x="3131810" y="1827774"/>
            <a:ext cx="0" cy="360000"/>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8" name="직선 화살표 연결선 127">
            <a:extLst>
              <a:ext uri="{FF2B5EF4-FFF2-40B4-BE49-F238E27FC236}">
                <a16:creationId xmlns:a16="http://schemas.microsoft.com/office/drawing/2014/main" id="{ED578934-7191-4926-A6FC-7DD19DD97177}"/>
              </a:ext>
            </a:extLst>
          </p:cNvPr>
          <p:cNvCxnSpPr>
            <a:cxnSpLocks/>
          </p:cNvCxnSpPr>
          <p:nvPr/>
        </p:nvCxnSpPr>
        <p:spPr>
          <a:xfrm>
            <a:off x="4660025" y="1827774"/>
            <a:ext cx="0" cy="360000"/>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9" name="직선 화살표 연결선 128">
            <a:extLst>
              <a:ext uri="{FF2B5EF4-FFF2-40B4-BE49-F238E27FC236}">
                <a16:creationId xmlns:a16="http://schemas.microsoft.com/office/drawing/2014/main" id="{857F911A-323C-4D74-A2E7-BCCFA83173A8}"/>
              </a:ext>
            </a:extLst>
          </p:cNvPr>
          <p:cNvCxnSpPr>
            <a:cxnSpLocks/>
          </p:cNvCxnSpPr>
          <p:nvPr/>
        </p:nvCxnSpPr>
        <p:spPr>
          <a:xfrm>
            <a:off x="6091877" y="1827774"/>
            <a:ext cx="0" cy="360000"/>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0" name="직선 화살표 연결선 129">
            <a:extLst>
              <a:ext uri="{FF2B5EF4-FFF2-40B4-BE49-F238E27FC236}">
                <a16:creationId xmlns:a16="http://schemas.microsoft.com/office/drawing/2014/main" id="{DA12DC66-A0A7-4BDA-8FFA-7492B39F1A66}"/>
              </a:ext>
            </a:extLst>
          </p:cNvPr>
          <p:cNvCxnSpPr>
            <a:cxnSpLocks/>
          </p:cNvCxnSpPr>
          <p:nvPr/>
        </p:nvCxnSpPr>
        <p:spPr>
          <a:xfrm flipH="1">
            <a:off x="7716546" y="1827774"/>
            <a:ext cx="353566" cy="360000"/>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2" name="직선 화살표 연결선 131">
            <a:extLst>
              <a:ext uri="{FF2B5EF4-FFF2-40B4-BE49-F238E27FC236}">
                <a16:creationId xmlns:a16="http://schemas.microsoft.com/office/drawing/2014/main" id="{860E8EE3-6ABD-42A4-8576-5AC04556B27D}"/>
              </a:ext>
            </a:extLst>
          </p:cNvPr>
          <p:cNvCxnSpPr>
            <a:cxnSpLocks/>
          </p:cNvCxnSpPr>
          <p:nvPr/>
        </p:nvCxnSpPr>
        <p:spPr>
          <a:xfrm>
            <a:off x="8292851" y="1827774"/>
            <a:ext cx="547849" cy="359627"/>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5" name="직선 화살표 연결선 134">
            <a:extLst>
              <a:ext uri="{FF2B5EF4-FFF2-40B4-BE49-F238E27FC236}">
                <a16:creationId xmlns:a16="http://schemas.microsoft.com/office/drawing/2014/main" id="{FAAC2C3D-5A9D-41ED-8D8E-1B9F58A0B4DB}"/>
              </a:ext>
            </a:extLst>
          </p:cNvPr>
          <p:cNvCxnSpPr>
            <a:cxnSpLocks/>
          </p:cNvCxnSpPr>
          <p:nvPr/>
        </p:nvCxnSpPr>
        <p:spPr>
          <a:xfrm>
            <a:off x="10377377" y="1827774"/>
            <a:ext cx="211300" cy="360000"/>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1949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9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2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3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0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3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1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3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A39447AA-A337-4176-924B-2B2303278C21}"/>
              </a:ext>
            </a:extLst>
          </p:cNvPr>
          <p:cNvSpPr>
            <a:spLocks noGrp="1"/>
          </p:cNvSpPr>
          <p:nvPr>
            <p:ph type="title"/>
          </p:nvPr>
        </p:nvSpPr>
        <p:spPr/>
        <p:txBody>
          <a:bodyPr/>
          <a:lstStyle/>
          <a:p>
            <a:r>
              <a:rPr lang="en-US" altLang="ko-KR" dirty="0"/>
              <a:t>Ethereum Smart Contract</a:t>
            </a:r>
            <a:endParaRPr lang="ko-KR" altLang="en-US" dirty="0"/>
          </a:p>
        </p:txBody>
      </p:sp>
      <p:sp>
        <p:nvSpPr>
          <p:cNvPr id="4" name="TextBox 3">
            <a:extLst>
              <a:ext uri="{FF2B5EF4-FFF2-40B4-BE49-F238E27FC236}">
                <a16:creationId xmlns:a16="http://schemas.microsoft.com/office/drawing/2014/main" id="{5F56FAFF-67E8-420F-A792-E782E4757EB4}"/>
              </a:ext>
            </a:extLst>
          </p:cNvPr>
          <p:cNvSpPr txBox="1"/>
          <p:nvPr/>
        </p:nvSpPr>
        <p:spPr>
          <a:xfrm>
            <a:off x="2554008" y="1579830"/>
            <a:ext cx="7083991" cy="2554545"/>
          </a:xfrm>
          <a:prstGeom prst="rect">
            <a:avLst/>
          </a:prstGeom>
          <a:noFill/>
        </p:spPr>
        <p:txBody>
          <a:bodyPr wrap="none" rtlCol="0">
            <a:spAutoFit/>
          </a:bodyPr>
          <a:lstStyle/>
          <a:p>
            <a:pPr algn="ctr"/>
            <a:r>
              <a:rPr lang="en-US" altLang="ko-KR" sz="8000" dirty="0" err="1">
                <a:solidFill>
                  <a:schemeClr val="bg1">
                    <a:lumMod val="85000"/>
                  </a:schemeClr>
                </a:solidFill>
                <a:latin typeface="Arial" panose="020B0604020202020204" pitchFamily="34" charset="0"/>
              </a:rPr>
              <a:t>Etheretum</a:t>
            </a:r>
            <a:br>
              <a:rPr lang="en-US" altLang="ko-KR" sz="8000" dirty="0">
                <a:solidFill>
                  <a:schemeClr val="bg1">
                    <a:lumMod val="85000"/>
                  </a:schemeClr>
                </a:solidFill>
                <a:latin typeface="Arial" panose="020B0604020202020204" pitchFamily="34" charset="0"/>
              </a:rPr>
            </a:br>
            <a:r>
              <a:rPr lang="en-US" altLang="ko-KR" sz="8000" dirty="0">
                <a:solidFill>
                  <a:schemeClr val="bg1">
                    <a:lumMod val="85000"/>
                  </a:schemeClr>
                </a:solidFill>
                <a:latin typeface="Arial" panose="020B0604020202020204" pitchFamily="34" charset="0"/>
              </a:rPr>
              <a:t>Smart Contract</a:t>
            </a:r>
            <a:endParaRPr lang="ko-KR" altLang="en-US" sz="8000" dirty="0">
              <a:solidFill>
                <a:schemeClr val="bg1">
                  <a:lumMod val="85000"/>
                </a:schemeClr>
              </a:solidFill>
              <a:latin typeface="Arial" panose="020B0604020202020204" pitchFamily="34" charset="0"/>
            </a:endParaRPr>
          </a:p>
        </p:txBody>
      </p:sp>
    </p:spTree>
    <p:extLst>
      <p:ext uri="{BB962C8B-B14F-4D97-AF65-F5344CB8AC3E}">
        <p14:creationId xmlns:p14="http://schemas.microsoft.com/office/powerpoint/2010/main" val="2298195114"/>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067FE353-9B23-41D6-89CE-EE76F7B73350}"/>
              </a:ext>
            </a:extLst>
          </p:cNvPr>
          <p:cNvSpPr>
            <a:spLocks noGrp="1"/>
          </p:cNvSpPr>
          <p:nvPr>
            <p:ph type="title"/>
          </p:nvPr>
        </p:nvSpPr>
        <p:spPr/>
        <p:txBody>
          <a:bodyPr/>
          <a:lstStyle/>
          <a:p>
            <a:r>
              <a:rPr lang="en-US" altLang="ko-KR" dirty="0"/>
              <a:t>Ethereum Smart Contract [ EVM ]</a:t>
            </a:r>
            <a:endParaRPr lang="ko-KR" altLang="en-US" dirty="0"/>
          </a:p>
        </p:txBody>
      </p:sp>
      <p:grpSp>
        <p:nvGrpSpPr>
          <p:cNvPr id="2" name="그룹 1">
            <a:extLst>
              <a:ext uri="{FF2B5EF4-FFF2-40B4-BE49-F238E27FC236}">
                <a16:creationId xmlns:a16="http://schemas.microsoft.com/office/drawing/2014/main" id="{F41C92C2-7EB9-4C33-BD61-EC316D5AA183}"/>
              </a:ext>
            </a:extLst>
          </p:cNvPr>
          <p:cNvGrpSpPr/>
          <p:nvPr/>
        </p:nvGrpSpPr>
        <p:grpSpPr>
          <a:xfrm>
            <a:off x="910362" y="2932664"/>
            <a:ext cx="1440000" cy="2512560"/>
            <a:chOff x="1144189" y="2214156"/>
            <a:chExt cx="1260000" cy="2512560"/>
          </a:xfrm>
        </p:grpSpPr>
        <p:sp>
          <p:nvSpPr>
            <p:cNvPr id="31" name="직사각형 30">
              <a:extLst>
                <a:ext uri="{FF2B5EF4-FFF2-40B4-BE49-F238E27FC236}">
                  <a16:creationId xmlns:a16="http://schemas.microsoft.com/office/drawing/2014/main" id="{D3C4CE79-0ED7-54EA-84A5-34C40EF6B87A}"/>
                </a:ext>
              </a:extLst>
            </p:cNvPr>
            <p:cNvSpPr/>
            <p:nvPr/>
          </p:nvSpPr>
          <p:spPr>
            <a:xfrm>
              <a:off x="1144189" y="2214156"/>
              <a:ext cx="1260000" cy="1080000"/>
            </a:xfrm>
            <a:prstGeom prst="rect">
              <a:avLst/>
            </a:prstGeom>
            <a:noFill/>
            <a:ln>
              <a:solidFill>
                <a:schemeClr val="bg1">
                  <a:lumMod val="8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en-US" altLang="ko-KR" dirty="0">
                  <a:ea typeface="맑은 고딕"/>
                </a:rPr>
                <a:t>Program</a:t>
              </a:r>
              <a:br>
                <a:rPr lang="en-US" altLang="ko-KR" dirty="0">
                  <a:ea typeface="맑은 고딕"/>
                </a:rPr>
              </a:br>
              <a:r>
                <a:rPr lang="en-US" altLang="ko-KR" dirty="0">
                  <a:ea typeface="맑은 고딕"/>
                </a:rPr>
                <a:t>Counter</a:t>
              </a:r>
              <a:br>
                <a:rPr lang="en-US" altLang="ko-KR" dirty="0">
                  <a:ea typeface="맑은 고딕"/>
                </a:rPr>
              </a:br>
              <a:r>
                <a:rPr lang="en-US" altLang="ko-KR" dirty="0">
                  <a:ea typeface="맑은 고딕"/>
                </a:rPr>
                <a:t>(</a:t>
              </a:r>
              <a:r>
                <a:rPr lang="en-US" altLang="ko-KR" b="1" dirty="0">
                  <a:ea typeface="맑은 고딕"/>
                </a:rPr>
                <a:t>PC</a:t>
              </a:r>
              <a:r>
                <a:rPr lang="en-US" altLang="ko-KR" dirty="0">
                  <a:ea typeface="맑은 고딕"/>
                </a:rPr>
                <a:t>)</a:t>
              </a:r>
              <a:endParaRPr lang="ko-KR" altLang="en-US" dirty="0"/>
            </a:p>
          </p:txBody>
        </p:sp>
        <p:sp>
          <p:nvSpPr>
            <p:cNvPr id="29" name="직사각형 28">
              <a:extLst>
                <a:ext uri="{FF2B5EF4-FFF2-40B4-BE49-F238E27FC236}">
                  <a16:creationId xmlns:a16="http://schemas.microsoft.com/office/drawing/2014/main" id="{829B2967-4E67-989F-B8C4-F5D001280013}"/>
                </a:ext>
              </a:extLst>
            </p:cNvPr>
            <p:cNvSpPr/>
            <p:nvPr/>
          </p:nvSpPr>
          <p:spPr>
            <a:xfrm>
              <a:off x="1144189" y="3646716"/>
              <a:ext cx="1260000" cy="1080000"/>
            </a:xfrm>
            <a:prstGeom prst="rect">
              <a:avLst/>
            </a:prstGeom>
            <a:noFill/>
            <a:ln>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ko-KR" altLang="en-US" b="1" dirty="0" err="1">
                  <a:ea typeface="맑은 고딕"/>
                </a:rPr>
                <a:t>Gas</a:t>
              </a:r>
              <a:endParaRPr lang="en-US" altLang="ko-KR" b="1" dirty="0">
                <a:ea typeface="맑은 고딕"/>
              </a:endParaRPr>
            </a:p>
            <a:p>
              <a:pPr algn="ctr"/>
              <a:r>
                <a:rPr lang="en-US" altLang="ko-KR" b="1" dirty="0">
                  <a:ea typeface="맑은 고딕"/>
                </a:rPr>
                <a:t>available</a:t>
              </a:r>
              <a:endParaRPr lang="ko-KR" altLang="en-US" b="1" dirty="0">
                <a:ea typeface="맑은 고딕"/>
              </a:endParaRPr>
            </a:p>
          </p:txBody>
        </p:sp>
      </p:grpSp>
      <p:sp>
        <p:nvSpPr>
          <p:cNvPr id="11" name="TextBox 31">
            <a:extLst>
              <a:ext uri="{FF2B5EF4-FFF2-40B4-BE49-F238E27FC236}">
                <a16:creationId xmlns:a16="http://schemas.microsoft.com/office/drawing/2014/main" id="{EBC3E477-B5CC-323C-C431-E61FBE38394B}"/>
              </a:ext>
            </a:extLst>
          </p:cNvPr>
          <p:cNvSpPr txBox="1"/>
          <p:nvPr/>
        </p:nvSpPr>
        <p:spPr>
          <a:xfrm>
            <a:off x="9135712" y="6165304"/>
            <a:ext cx="2700000"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r"/>
            <a:r>
              <a:rPr lang="ko-KR" altLang="en-US" b="1" dirty="0">
                <a:solidFill>
                  <a:schemeClr val="bg1">
                    <a:lumMod val="85000"/>
                  </a:schemeClr>
                </a:solidFill>
                <a:ea typeface="맑은 고딕"/>
              </a:rPr>
              <a:t>World </a:t>
            </a:r>
            <a:r>
              <a:rPr lang="ko-KR" altLang="en-US" b="1" dirty="0" err="1">
                <a:solidFill>
                  <a:schemeClr val="bg1">
                    <a:lumMod val="85000"/>
                  </a:schemeClr>
                </a:solidFill>
                <a:ea typeface="맑은 고딕"/>
              </a:rPr>
              <a:t>state</a:t>
            </a:r>
            <a:r>
              <a:rPr lang="ko-KR" altLang="en-US" b="1" dirty="0">
                <a:solidFill>
                  <a:schemeClr val="bg1">
                    <a:lumMod val="85000"/>
                  </a:schemeClr>
                </a:solidFill>
                <a:ea typeface="맑은 고딕"/>
              </a:rPr>
              <a:t> </a:t>
            </a:r>
            <a:r>
              <a:rPr lang="ko-KR" altLang="en-US" b="1" dirty="0">
                <a:solidFill>
                  <a:srgbClr val="D8D8D8"/>
                </a:solidFill>
                <a:ea typeface="맑은 고딕"/>
              </a:rPr>
              <a:t>(</a:t>
            </a:r>
            <a:r>
              <a:rPr lang="ko-KR" altLang="en-US" b="1" dirty="0" err="1">
                <a:solidFill>
                  <a:srgbClr val="D8D8D8"/>
                </a:solidFill>
                <a:ea typeface="맑은 고딕"/>
              </a:rPr>
              <a:t>persistent</a:t>
            </a:r>
            <a:r>
              <a:rPr lang="ko-KR" altLang="en-US" b="1" dirty="0">
                <a:solidFill>
                  <a:srgbClr val="D8D8D8"/>
                </a:solidFill>
                <a:ea typeface="맑은 고딕"/>
              </a:rPr>
              <a:t>)</a:t>
            </a:r>
          </a:p>
        </p:txBody>
      </p:sp>
      <p:grpSp>
        <p:nvGrpSpPr>
          <p:cNvPr id="4" name="그룹 3">
            <a:extLst>
              <a:ext uri="{FF2B5EF4-FFF2-40B4-BE49-F238E27FC236}">
                <a16:creationId xmlns:a16="http://schemas.microsoft.com/office/drawing/2014/main" id="{10163BB0-2AC8-4801-8DFF-B5E0BB93AE5E}"/>
              </a:ext>
            </a:extLst>
          </p:cNvPr>
          <p:cNvGrpSpPr/>
          <p:nvPr/>
        </p:nvGrpSpPr>
        <p:grpSpPr>
          <a:xfrm>
            <a:off x="3021937" y="2563332"/>
            <a:ext cx="2528702" cy="2880321"/>
            <a:chOff x="2837837" y="2203292"/>
            <a:chExt cx="2528702" cy="2880321"/>
          </a:xfrm>
        </p:grpSpPr>
        <p:sp>
          <p:nvSpPr>
            <p:cNvPr id="27" name="직사각형 26">
              <a:extLst>
                <a:ext uri="{FF2B5EF4-FFF2-40B4-BE49-F238E27FC236}">
                  <a16:creationId xmlns:a16="http://schemas.microsoft.com/office/drawing/2014/main" id="{ECBB7BF2-11E8-90F1-CDF2-50CB7D025C4D}"/>
                </a:ext>
              </a:extLst>
            </p:cNvPr>
            <p:cNvSpPr/>
            <p:nvPr/>
          </p:nvSpPr>
          <p:spPr>
            <a:xfrm>
              <a:off x="2846539" y="2578081"/>
              <a:ext cx="2520000" cy="2505532"/>
            </a:xfrm>
            <a:prstGeom prst="rect">
              <a:avLst/>
            </a:prstGeom>
            <a:noFill/>
            <a:ln>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ea typeface="맑은 고딕"/>
              </a:endParaRPr>
            </a:p>
          </p:txBody>
        </p:sp>
        <p:sp>
          <p:nvSpPr>
            <p:cNvPr id="28" name="TextBox 23">
              <a:extLst>
                <a:ext uri="{FF2B5EF4-FFF2-40B4-BE49-F238E27FC236}">
                  <a16:creationId xmlns:a16="http://schemas.microsoft.com/office/drawing/2014/main" id="{352A94FC-3CA3-C548-AA1A-7D6A69854211}"/>
                </a:ext>
              </a:extLst>
            </p:cNvPr>
            <p:cNvSpPr txBox="1"/>
            <p:nvPr/>
          </p:nvSpPr>
          <p:spPr>
            <a:xfrm>
              <a:off x="2837837" y="2203292"/>
              <a:ext cx="2520000"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ko-KR" altLang="en-US" b="1" dirty="0" err="1">
                  <a:solidFill>
                    <a:srgbClr val="D8D8D8"/>
                  </a:solidFill>
                  <a:ea typeface="맑은 고딕"/>
                </a:rPr>
                <a:t>Stack</a:t>
              </a:r>
            </a:p>
          </p:txBody>
        </p:sp>
      </p:grpSp>
      <p:grpSp>
        <p:nvGrpSpPr>
          <p:cNvPr id="5" name="그룹 4">
            <a:extLst>
              <a:ext uri="{FF2B5EF4-FFF2-40B4-BE49-F238E27FC236}">
                <a16:creationId xmlns:a16="http://schemas.microsoft.com/office/drawing/2014/main" id="{5B2A670B-A7BF-45B0-8DD5-693A08CA4A46}"/>
              </a:ext>
            </a:extLst>
          </p:cNvPr>
          <p:cNvGrpSpPr/>
          <p:nvPr/>
        </p:nvGrpSpPr>
        <p:grpSpPr>
          <a:xfrm>
            <a:off x="6222213" y="2563332"/>
            <a:ext cx="2160000" cy="2880320"/>
            <a:chOff x="6006189" y="2203292"/>
            <a:chExt cx="2160000" cy="2880320"/>
          </a:xfrm>
        </p:grpSpPr>
        <p:sp>
          <p:nvSpPr>
            <p:cNvPr id="25" name="직사각형 24">
              <a:extLst>
                <a:ext uri="{FF2B5EF4-FFF2-40B4-BE49-F238E27FC236}">
                  <a16:creationId xmlns:a16="http://schemas.microsoft.com/office/drawing/2014/main" id="{A1E4C304-B929-6F15-AD7B-A3A7DA0F1808}"/>
                </a:ext>
              </a:extLst>
            </p:cNvPr>
            <p:cNvSpPr/>
            <p:nvPr/>
          </p:nvSpPr>
          <p:spPr>
            <a:xfrm>
              <a:off x="6006189" y="2579944"/>
              <a:ext cx="2160000" cy="2503668"/>
            </a:xfrm>
            <a:prstGeom prst="rect">
              <a:avLst/>
            </a:prstGeom>
            <a:noFill/>
            <a:ln>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ea typeface="맑은 고딕"/>
              </a:endParaRPr>
            </a:p>
          </p:txBody>
        </p:sp>
        <p:sp>
          <p:nvSpPr>
            <p:cNvPr id="26" name="TextBox 26">
              <a:extLst>
                <a:ext uri="{FF2B5EF4-FFF2-40B4-BE49-F238E27FC236}">
                  <a16:creationId xmlns:a16="http://schemas.microsoft.com/office/drawing/2014/main" id="{F91AF197-9505-E6F2-5BC5-D08939B93CB3}"/>
                </a:ext>
              </a:extLst>
            </p:cNvPr>
            <p:cNvSpPr txBox="1"/>
            <p:nvPr/>
          </p:nvSpPr>
          <p:spPr>
            <a:xfrm>
              <a:off x="6006189" y="2203292"/>
              <a:ext cx="2160000"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ko-KR" altLang="en-US" b="1" dirty="0" err="1">
                  <a:solidFill>
                    <a:srgbClr val="D8D8D8"/>
                  </a:solidFill>
                  <a:ea typeface="맑은 고딕"/>
                </a:rPr>
                <a:t>Memory</a:t>
              </a:r>
            </a:p>
          </p:txBody>
        </p:sp>
      </p:grpSp>
      <p:sp>
        <p:nvSpPr>
          <p:cNvPr id="23" name="직사각형 22">
            <a:extLst>
              <a:ext uri="{FF2B5EF4-FFF2-40B4-BE49-F238E27FC236}">
                <a16:creationId xmlns:a16="http://schemas.microsoft.com/office/drawing/2014/main" id="{2FCA1375-45FE-A8A0-1771-382210C539EE}"/>
              </a:ext>
            </a:extLst>
          </p:cNvPr>
          <p:cNvSpPr/>
          <p:nvPr/>
        </p:nvSpPr>
        <p:spPr>
          <a:xfrm>
            <a:off x="9149554" y="4856694"/>
            <a:ext cx="2520000" cy="1092586"/>
          </a:xfrm>
          <a:prstGeom prst="rect">
            <a:avLst/>
          </a:prstGeom>
          <a:noFill/>
          <a:ln>
            <a:solidFill>
              <a:srgbClr val="FFC700"/>
            </a:solid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ea typeface="맑은 고딕"/>
            </a:endParaRPr>
          </a:p>
        </p:txBody>
      </p:sp>
      <p:sp>
        <p:nvSpPr>
          <p:cNvPr id="24" name="TextBox 29">
            <a:extLst>
              <a:ext uri="{FF2B5EF4-FFF2-40B4-BE49-F238E27FC236}">
                <a16:creationId xmlns:a16="http://schemas.microsoft.com/office/drawing/2014/main" id="{712D7415-A747-5D08-046A-37D7F3038AEC}"/>
              </a:ext>
            </a:extLst>
          </p:cNvPr>
          <p:cNvSpPr txBox="1"/>
          <p:nvPr/>
        </p:nvSpPr>
        <p:spPr>
          <a:xfrm>
            <a:off x="9149554" y="4478127"/>
            <a:ext cx="2520000" cy="369332"/>
          </a:xfrm>
          <a:prstGeom prst="rect">
            <a:avLst/>
          </a:prstGeom>
          <a:noFill/>
          <a:effectLst/>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ko-KR" altLang="en-US" b="1" dirty="0">
                <a:solidFill>
                  <a:srgbClr val="D8D8D8"/>
                </a:solidFill>
                <a:ea typeface="맑은 고딕"/>
              </a:rPr>
              <a:t>(</a:t>
            </a:r>
            <a:r>
              <a:rPr lang="en-US" altLang="ko-KR" b="1" dirty="0">
                <a:solidFill>
                  <a:srgbClr val="D8D8D8"/>
                </a:solidFill>
                <a:ea typeface="맑은 고딕"/>
              </a:rPr>
              <a:t>A</a:t>
            </a:r>
            <a:r>
              <a:rPr lang="ko-KR" altLang="en-US" b="1" dirty="0" err="1">
                <a:solidFill>
                  <a:srgbClr val="D8D8D8"/>
                </a:solidFill>
                <a:ea typeface="맑은 고딕"/>
              </a:rPr>
              <a:t>ccount</a:t>
            </a:r>
            <a:r>
              <a:rPr lang="ko-KR" altLang="en-US" b="1" dirty="0">
                <a:solidFill>
                  <a:srgbClr val="D8D8D8"/>
                </a:solidFill>
                <a:ea typeface="맑은 고딕"/>
              </a:rPr>
              <a:t>) </a:t>
            </a:r>
            <a:r>
              <a:rPr lang="ko-KR" altLang="en-US" b="1" dirty="0" err="1">
                <a:solidFill>
                  <a:srgbClr val="D8D8D8"/>
                </a:solidFill>
                <a:ea typeface="맑은 고딕"/>
              </a:rPr>
              <a:t>storage</a:t>
            </a:r>
            <a:endParaRPr lang="ko-KR" altLang="en-US" b="1" dirty="0">
              <a:solidFill>
                <a:srgbClr val="D8D8D8"/>
              </a:solidFill>
              <a:ea typeface="맑은 고딕"/>
            </a:endParaRPr>
          </a:p>
        </p:txBody>
      </p:sp>
      <p:sp>
        <p:nvSpPr>
          <p:cNvPr id="16" name="직사각형 15">
            <a:extLst>
              <a:ext uri="{FF2B5EF4-FFF2-40B4-BE49-F238E27FC236}">
                <a16:creationId xmlns:a16="http://schemas.microsoft.com/office/drawing/2014/main" id="{7B4B0611-8B79-25FD-B668-189A8515E74C}"/>
              </a:ext>
            </a:extLst>
          </p:cNvPr>
          <p:cNvSpPr/>
          <p:nvPr/>
        </p:nvSpPr>
        <p:spPr>
          <a:xfrm>
            <a:off x="479425" y="2186887"/>
            <a:ext cx="8244959" cy="3777144"/>
          </a:xfrm>
          <a:prstGeom prst="rect">
            <a:avLst/>
          </a:prstGeom>
          <a:noFill/>
          <a:ln>
            <a:solidFill>
              <a:srgbClr val="FFC700"/>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ea typeface="맑은 고딕"/>
            </a:endParaRPr>
          </a:p>
        </p:txBody>
      </p:sp>
      <p:sp>
        <p:nvSpPr>
          <p:cNvPr id="17" name="TextBox 32">
            <a:extLst>
              <a:ext uri="{FF2B5EF4-FFF2-40B4-BE49-F238E27FC236}">
                <a16:creationId xmlns:a16="http://schemas.microsoft.com/office/drawing/2014/main" id="{CB5EEBB0-50E7-7964-9E72-5F3194163D67}"/>
              </a:ext>
            </a:extLst>
          </p:cNvPr>
          <p:cNvSpPr txBox="1"/>
          <p:nvPr/>
        </p:nvSpPr>
        <p:spPr>
          <a:xfrm>
            <a:off x="3017414" y="5964031"/>
            <a:ext cx="3168980"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ko-KR" altLang="en-US" dirty="0" err="1">
                <a:solidFill>
                  <a:srgbClr val="D8D8D8"/>
                </a:solidFill>
                <a:ea typeface="맑은 고딕"/>
              </a:rPr>
              <a:t>Machine</a:t>
            </a:r>
            <a:r>
              <a:rPr lang="ko-KR" altLang="en-US" dirty="0">
                <a:solidFill>
                  <a:srgbClr val="D8D8D8"/>
                </a:solidFill>
                <a:ea typeface="맑은 고딕"/>
              </a:rPr>
              <a:t> </a:t>
            </a:r>
            <a:r>
              <a:rPr lang="ko-KR" altLang="en-US" dirty="0" err="1">
                <a:solidFill>
                  <a:srgbClr val="D8D8D8"/>
                </a:solidFill>
                <a:ea typeface="맑은 고딕"/>
              </a:rPr>
              <a:t>state</a:t>
            </a:r>
            <a:r>
              <a:rPr lang="ko-KR" altLang="en-US" dirty="0">
                <a:solidFill>
                  <a:srgbClr val="D8D8D8"/>
                </a:solidFill>
                <a:ea typeface="맑은 고딕"/>
              </a:rPr>
              <a:t> </a:t>
            </a:r>
            <a:r>
              <a:rPr lang="ko-KR" altLang="en-US" sz="1600" dirty="0">
                <a:solidFill>
                  <a:srgbClr val="D8D8D8"/>
                </a:solidFill>
                <a:ea typeface="맑은 고딕"/>
              </a:rPr>
              <a:t>(</a:t>
            </a:r>
            <a:r>
              <a:rPr lang="ko-KR" altLang="en-US" sz="1600" dirty="0" err="1">
                <a:solidFill>
                  <a:srgbClr val="D8D8D8"/>
                </a:solidFill>
                <a:ea typeface="맑은 고딕"/>
              </a:rPr>
              <a:t>volatile</a:t>
            </a:r>
            <a:r>
              <a:rPr lang="ko-KR" altLang="en-US" sz="1600" dirty="0">
                <a:solidFill>
                  <a:srgbClr val="D8D8D8"/>
                </a:solidFill>
                <a:ea typeface="맑은 고딕"/>
              </a:rPr>
              <a:t>)</a:t>
            </a:r>
          </a:p>
        </p:txBody>
      </p:sp>
      <p:sp>
        <p:nvSpPr>
          <p:cNvPr id="18" name="직사각형 17">
            <a:extLst>
              <a:ext uri="{FF2B5EF4-FFF2-40B4-BE49-F238E27FC236}">
                <a16:creationId xmlns:a16="http://schemas.microsoft.com/office/drawing/2014/main" id="{5F2C9B46-41F6-BD64-F748-D8678458B4A4}"/>
              </a:ext>
            </a:extLst>
          </p:cNvPr>
          <p:cNvSpPr/>
          <p:nvPr/>
        </p:nvSpPr>
        <p:spPr>
          <a:xfrm>
            <a:off x="263526" y="1916112"/>
            <a:ext cx="11671286" cy="4749799"/>
          </a:xfrm>
          <a:prstGeom prst="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ea typeface="맑은 고딕"/>
            </a:endParaRPr>
          </a:p>
        </p:txBody>
      </p:sp>
      <p:sp>
        <p:nvSpPr>
          <p:cNvPr id="19" name="TextBox 38">
            <a:extLst>
              <a:ext uri="{FF2B5EF4-FFF2-40B4-BE49-F238E27FC236}">
                <a16:creationId xmlns:a16="http://schemas.microsoft.com/office/drawing/2014/main" id="{3D9A42A6-0EE0-2834-78C8-C486C92B77FA}"/>
              </a:ext>
            </a:extLst>
          </p:cNvPr>
          <p:cNvSpPr txBox="1"/>
          <p:nvPr/>
        </p:nvSpPr>
        <p:spPr>
          <a:xfrm>
            <a:off x="2716998" y="677948"/>
            <a:ext cx="6755240" cy="784830"/>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ko-KR" altLang="en-US" sz="2500" dirty="0">
                <a:solidFill>
                  <a:srgbClr val="D8D8D8"/>
                </a:solidFill>
                <a:ea typeface="맑은 고딕"/>
              </a:rPr>
              <a:t>EVM </a:t>
            </a:r>
            <a:r>
              <a:rPr lang="en-US" altLang="ko-KR" sz="2500" dirty="0">
                <a:solidFill>
                  <a:srgbClr val="D8D8D8"/>
                </a:solidFill>
                <a:ea typeface="맑은 고딕"/>
              </a:rPr>
              <a:t>(Ethereum Virtual Machine)</a:t>
            </a:r>
          </a:p>
          <a:p>
            <a:pPr algn="ctr"/>
            <a:r>
              <a:rPr lang="en-US" altLang="ko-KR" sz="2000" dirty="0">
                <a:solidFill>
                  <a:schemeClr val="bg1">
                    <a:lumMod val="85000"/>
                  </a:schemeClr>
                </a:solidFill>
              </a:rPr>
              <a:t>Smart Contract Runtime Environment</a:t>
            </a:r>
          </a:p>
        </p:txBody>
      </p:sp>
      <p:grpSp>
        <p:nvGrpSpPr>
          <p:cNvPr id="43" name="그룹 42">
            <a:extLst>
              <a:ext uri="{FF2B5EF4-FFF2-40B4-BE49-F238E27FC236}">
                <a16:creationId xmlns:a16="http://schemas.microsoft.com/office/drawing/2014/main" id="{5B93F083-AAA8-42C1-87D2-E78D1D02D00B}"/>
              </a:ext>
            </a:extLst>
          </p:cNvPr>
          <p:cNvGrpSpPr/>
          <p:nvPr/>
        </p:nvGrpSpPr>
        <p:grpSpPr>
          <a:xfrm>
            <a:off x="9098030" y="2186887"/>
            <a:ext cx="2559506" cy="2284961"/>
            <a:chOff x="9524484" y="1692553"/>
            <a:chExt cx="2559506" cy="2120570"/>
          </a:xfrm>
          <a:effectLst/>
        </p:grpSpPr>
        <p:sp>
          <p:nvSpPr>
            <p:cNvPr id="6" name="직사각형 5">
              <a:extLst>
                <a:ext uri="{FF2B5EF4-FFF2-40B4-BE49-F238E27FC236}">
                  <a16:creationId xmlns:a16="http://schemas.microsoft.com/office/drawing/2014/main" id="{2793E1A1-CB05-250E-1B84-907347B0DBCC}"/>
                </a:ext>
              </a:extLst>
            </p:cNvPr>
            <p:cNvSpPr/>
            <p:nvPr/>
          </p:nvSpPr>
          <p:spPr>
            <a:xfrm>
              <a:off x="9539044" y="2030027"/>
              <a:ext cx="2520000" cy="1466457"/>
            </a:xfrm>
            <a:prstGeom prst="rect">
              <a:avLst/>
            </a:prstGeom>
            <a:noFill/>
            <a:ln>
              <a:solidFill>
                <a:srgbClr val="FFC700"/>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ko-KR" altLang="en-US" dirty="0">
                  <a:ea typeface="맑은 고딕"/>
                </a:rPr>
                <a:t>    EVM </a:t>
              </a:r>
              <a:r>
                <a:rPr lang="ko-KR" altLang="en-US" dirty="0" err="1">
                  <a:ea typeface="맑은 고딕"/>
                </a:rPr>
                <a:t>code</a:t>
              </a:r>
              <a:endParaRPr lang="en-US" altLang="ko-KR" dirty="0">
                <a:ea typeface="맑은 고딕"/>
              </a:endParaRPr>
            </a:p>
            <a:p>
              <a:pPr algn="ctr"/>
              <a:endParaRPr lang="en-US" altLang="ko-KR" dirty="0">
                <a:ea typeface="맑은 고딕"/>
              </a:endParaRPr>
            </a:p>
            <a:p>
              <a:pPr algn="ctr"/>
              <a:endParaRPr lang="en-US" altLang="ko-KR" dirty="0">
                <a:ea typeface="맑은 고딕"/>
              </a:endParaRPr>
            </a:p>
            <a:p>
              <a:pPr algn="ctr"/>
              <a:endParaRPr lang="en-US" altLang="ko-KR" dirty="0">
                <a:ea typeface="맑은 고딕"/>
              </a:endParaRPr>
            </a:p>
            <a:p>
              <a:pPr algn="ctr"/>
              <a:endParaRPr lang="ko-KR" altLang="en-US" dirty="0">
                <a:ea typeface="맑은 고딕"/>
              </a:endParaRPr>
            </a:p>
          </p:txBody>
        </p:sp>
        <p:sp>
          <p:nvSpPr>
            <p:cNvPr id="7" name="TextBox 20">
              <a:extLst>
                <a:ext uri="{FF2B5EF4-FFF2-40B4-BE49-F238E27FC236}">
                  <a16:creationId xmlns:a16="http://schemas.microsoft.com/office/drawing/2014/main" id="{27C01649-673D-389A-ADD5-0176E29FDEE0}"/>
                </a:ext>
              </a:extLst>
            </p:cNvPr>
            <p:cNvSpPr txBox="1"/>
            <p:nvPr/>
          </p:nvSpPr>
          <p:spPr>
            <a:xfrm>
              <a:off x="9563990" y="3505346"/>
              <a:ext cx="2520000" cy="30777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ko-KR" altLang="en-US" sz="1400" dirty="0">
                  <a:solidFill>
                    <a:srgbClr val="D8D8D8"/>
                  </a:solidFill>
                  <a:ea typeface="맑은 고딕"/>
                </a:rPr>
                <a:t>(</a:t>
              </a:r>
              <a:r>
                <a:rPr lang="ko-KR" altLang="en-US" sz="1400" dirty="0" err="1">
                  <a:solidFill>
                    <a:srgbClr val="D8D8D8"/>
                  </a:solidFill>
                  <a:ea typeface="맑은 고딕"/>
                </a:rPr>
                <a:t>immutable</a:t>
              </a:r>
              <a:r>
                <a:rPr lang="ko-KR" altLang="en-US" sz="1400" dirty="0">
                  <a:solidFill>
                    <a:srgbClr val="D8D8D8"/>
                  </a:solidFill>
                  <a:ea typeface="맑은 고딕"/>
                </a:rPr>
                <a:t>)</a:t>
              </a:r>
            </a:p>
          </p:txBody>
        </p:sp>
        <p:pic>
          <p:nvPicPr>
            <p:cNvPr id="41" name="그래픽 40">
              <a:extLst>
                <a:ext uri="{FF2B5EF4-FFF2-40B4-BE49-F238E27FC236}">
                  <a16:creationId xmlns:a16="http://schemas.microsoft.com/office/drawing/2014/main" id="{0709C57F-E16D-495B-BD5C-B1FA551DFF1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07690" y="2110160"/>
              <a:ext cx="231188" cy="288000"/>
            </a:xfrm>
            <a:prstGeom prst="rect">
              <a:avLst/>
            </a:prstGeom>
          </p:spPr>
        </p:pic>
        <p:sp>
          <p:nvSpPr>
            <p:cNvPr id="42" name="TextBox 20">
              <a:extLst>
                <a:ext uri="{FF2B5EF4-FFF2-40B4-BE49-F238E27FC236}">
                  <a16:creationId xmlns:a16="http://schemas.microsoft.com/office/drawing/2014/main" id="{1B01A9ED-D274-4A1F-B147-E7A063FFDC2A}"/>
                </a:ext>
              </a:extLst>
            </p:cNvPr>
            <p:cNvSpPr txBox="1"/>
            <p:nvPr/>
          </p:nvSpPr>
          <p:spPr>
            <a:xfrm>
              <a:off x="9524484" y="1692553"/>
              <a:ext cx="2520000" cy="338554"/>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1600" dirty="0">
                  <a:solidFill>
                    <a:srgbClr val="D8D8D8"/>
                  </a:solidFill>
                  <a:ea typeface="맑은 고딕"/>
                </a:rPr>
                <a:t>Virtual ROM</a:t>
              </a:r>
              <a:endParaRPr lang="ko-KR" altLang="en-US" sz="1600" dirty="0">
                <a:solidFill>
                  <a:srgbClr val="D8D8D8"/>
                </a:solidFill>
                <a:ea typeface="맑은 고딕"/>
              </a:endParaRPr>
            </a:p>
          </p:txBody>
        </p:sp>
      </p:grpSp>
    </p:spTree>
    <p:extLst>
      <p:ext uri="{BB962C8B-B14F-4D97-AF65-F5344CB8AC3E}">
        <p14:creationId xmlns:p14="http://schemas.microsoft.com/office/powerpoint/2010/main" val="822962733"/>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그래픽 12" descr="문서 윤곽선">
            <a:extLst>
              <a:ext uri="{FF2B5EF4-FFF2-40B4-BE49-F238E27FC236}">
                <a16:creationId xmlns:a16="http://schemas.microsoft.com/office/drawing/2014/main" id="{C256E51B-1B77-4B9A-914D-C8E3E171806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67175" y="1963100"/>
            <a:ext cx="4818700" cy="4818700"/>
          </a:xfrm>
          <a:prstGeom prst="rect">
            <a:avLst/>
          </a:prstGeom>
        </p:spPr>
      </p:pic>
      <p:sp>
        <p:nvSpPr>
          <p:cNvPr id="2" name="내용 개체 틀 1">
            <a:extLst>
              <a:ext uri="{FF2B5EF4-FFF2-40B4-BE49-F238E27FC236}">
                <a16:creationId xmlns:a16="http://schemas.microsoft.com/office/drawing/2014/main" id="{B1DD48F8-077A-447A-B927-773FE7F49D64}"/>
              </a:ext>
            </a:extLst>
          </p:cNvPr>
          <p:cNvSpPr>
            <a:spLocks noGrp="1"/>
          </p:cNvSpPr>
          <p:nvPr>
            <p:ph idx="1"/>
          </p:nvPr>
        </p:nvSpPr>
        <p:spPr/>
        <p:txBody>
          <a:bodyPr/>
          <a:lstStyle/>
          <a:p>
            <a:r>
              <a:rPr lang="en-US" altLang="ko-KR" dirty="0"/>
              <a:t>Solidity</a:t>
            </a:r>
          </a:p>
          <a:p>
            <a:pPr lvl="1"/>
            <a:r>
              <a:rPr lang="en-US" altLang="ko-KR" dirty="0"/>
              <a:t>EVM</a:t>
            </a:r>
            <a:r>
              <a:rPr lang="ko-KR" altLang="en-US" dirty="0"/>
              <a:t> 에서 동작하는 </a:t>
            </a:r>
            <a:r>
              <a:rPr lang="en-US" altLang="ko-KR" dirty="0"/>
              <a:t>bytecode </a:t>
            </a:r>
            <a:r>
              <a:rPr lang="ko-KR" altLang="en-US" dirty="0"/>
              <a:t>작성 프로그래밍 언어</a:t>
            </a:r>
            <a:endParaRPr lang="en-US" altLang="ko-KR" dirty="0"/>
          </a:p>
        </p:txBody>
      </p:sp>
      <p:sp>
        <p:nvSpPr>
          <p:cNvPr id="3" name="제목 2">
            <a:extLst>
              <a:ext uri="{FF2B5EF4-FFF2-40B4-BE49-F238E27FC236}">
                <a16:creationId xmlns:a16="http://schemas.microsoft.com/office/drawing/2014/main" id="{697A15EA-6DC4-4920-BDDD-453643C7A4ED}"/>
              </a:ext>
            </a:extLst>
          </p:cNvPr>
          <p:cNvSpPr>
            <a:spLocks noGrp="1"/>
          </p:cNvSpPr>
          <p:nvPr>
            <p:ph type="title"/>
          </p:nvPr>
        </p:nvSpPr>
        <p:spPr/>
        <p:txBody>
          <a:bodyPr/>
          <a:lstStyle/>
          <a:p>
            <a:r>
              <a:rPr lang="en-US" altLang="ko-KR" dirty="0"/>
              <a:t>Ethereum Smart Contract [ Solidity ]</a:t>
            </a:r>
            <a:endParaRPr lang="ko-KR" altLang="en-US" dirty="0"/>
          </a:p>
        </p:txBody>
      </p:sp>
      <p:sp>
        <p:nvSpPr>
          <p:cNvPr id="20" name="화살표: 오른쪽 19">
            <a:extLst>
              <a:ext uri="{FF2B5EF4-FFF2-40B4-BE49-F238E27FC236}">
                <a16:creationId xmlns:a16="http://schemas.microsoft.com/office/drawing/2014/main" id="{B96E5672-6421-41AD-8002-987EAA8D529A}"/>
              </a:ext>
            </a:extLst>
          </p:cNvPr>
          <p:cNvSpPr/>
          <p:nvPr/>
        </p:nvSpPr>
        <p:spPr>
          <a:xfrm>
            <a:off x="3409950" y="3858272"/>
            <a:ext cx="469298" cy="387179"/>
          </a:xfrm>
          <a:prstGeom prst="rightArrow">
            <a:avLst/>
          </a:prstGeom>
          <a:solidFill>
            <a:schemeClr val="bg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TextBox 20">
            <a:extLst>
              <a:ext uri="{FF2B5EF4-FFF2-40B4-BE49-F238E27FC236}">
                <a16:creationId xmlns:a16="http://schemas.microsoft.com/office/drawing/2014/main" id="{C6849D4A-F91A-47B0-92B3-841C1F28601B}"/>
              </a:ext>
            </a:extLst>
          </p:cNvPr>
          <p:cNvSpPr txBox="1"/>
          <p:nvPr/>
        </p:nvSpPr>
        <p:spPr>
          <a:xfrm>
            <a:off x="4003589" y="1680720"/>
            <a:ext cx="2254143" cy="338554"/>
          </a:xfrm>
          <a:prstGeom prst="rect">
            <a:avLst/>
          </a:prstGeom>
          <a:noFill/>
        </p:spPr>
        <p:txBody>
          <a:bodyPr wrap="none" rtlCol="0">
            <a:spAutoFit/>
          </a:bodyPr>
          <a:lstStyle/>
          <a:p>
            <a:r>
              <a:rPr lang="ko-KR" altLang="en-US" sz="1600" dirty="0">
                <a:solidFill>
                  <a:schemeClr val="bg1">
                    <a:lumMod val="85000"/>
                  </a:schemeClr>
                </a:solidFill>
              </a:rPr>
              <a:t>스마트 계약</a:t>
            </a:r>
            <a:r>
              <a:rPr lang="en-US" altLang="ko-KR" sz="1600" dirty="0">
                <a:solidFill>
                  <a:schemeClr val="bg1">
                    <a:lumMod val="85000"/>
                  </a:schemeClr>
                </a:solidFill>
              </a:rPr>
              <a:t>(</a:t>
            </a:r>
            <a:r>
              <a:rPr lang="en-US" altLang="ko-KR" sz="1600" dirty="0" err="1">
                <a:solidFill>
                  <a:schemeClr val="bg1">
                    <a:lumMod val="85000"/>
                  </a:schemeClr>
                </a:solidFill>
              </a:rPr>
              <a:t>Token.sol</a:t>
            </a:r>
            <a:r>
              <a:rPr lang="en-US" altLang="ko-KR" sz="1600" dirty="0">
                <a:solidFill>
                  <a:schemeClr val="bg1">
                    <a:lumMod val="85000"/>
                  </a:schemeClr>
                </a:solidFill>
              </a:rPr>
              <a:t>)</a:t>
            </a:r>
            <a:endParaRPr lang="ko-KR" altLang="en-US" sz="1600" dirty="0">
              <a:solidFill>
                <a:schemeClr val="bg1">
                  <a:lumMod val="85000"/>
                </a:schemeClr>
              </a:solidFill>
            </a:endParaRPr>
          </a:p>
        </p:txBody>
      </p:sp>
      <p:sp>
        <p:nvSpPr>
          <p:cNvPr id="23" name="TextBox 22">
            <a:extLst>
              <a:ext uri="{FF2B5EF4-FFF2-40B4-BE49-F238E27FC236}">
                <a16:creationId xmlns:a16="http://schemas.microsoft.com/office/drawing/2014/main" id="{4CEB15FC-9BB7-4EE8-9BD8-AD3EB04F73C3}"/>
              </a:ext>
            </a:extLst>
          </p:cNvPr>
          <p:cNvSpPr txBox="1"/>
          <p:nvPr/>
        </p:nvSpPr>
        <p:spPr>
          <a:xfrm>
            <a:off x="4003589" y="2286905"/>
            <a:ext cx="7961399" cy="4185761"/>
          </a:xfrm>
          <a:prstGeom prst="rect">
            <a:avLst/>
          </a:prstGeom>
          <a:noFill/>
          <a:ln w="6350">
            <a:solidFill>
              <a:schemeClr val="bg1">
                <a:lumMod val="85000"/>
              </a:schemeClr>
            </a:solidFill>
          </a:ln>
        </p:spPr>
        <p:txBody>
          <a:bodyPr wrap="square">
            <a:spAutoFit/>
          </a:bodyPr>
          <a:lstStyle/>
          <a:p>
            <a:r>
              <a:rPr lang="en-US" altLang="ko-KR" sz="1400" b="0" dirty="0">
                <a:solidFill>
                  <a:srgbClr val="608B4E"/>
                </a:solidFill>
                <a:effectLst/>
                <a:latin typeface="Consolas" panose="020B0609020204030204" pitchFamily="49" charset="0"/>
              </a:rPr>
              <a:t>// SPDX-License-Identifier: MIT</a:t>
            </a:r>
            <a:endParaRPr lang="en-US" altLang="ko-KR" sz="1400" b="0" dirty="0">
              <a:solidFill>
                <a:srgbClr val="BABBCC"/>
              </a:solidFill>
              <a:effectLst/>
              <a:latin typeface="Consolas" panose="020B0609020204030204" pitchFamily="49" charset="0"/>
            </a:endParaRPr>
          </a:p>
          <a:p>
            <a:r>
              <a:rPr lang="en-US" altLang="ko-KR" sz="1400" b="0" dirty="0">
                <a:solidFill>
                  <a:srgbClr val="569CD6"/>
                </a:solidFill>
                <a:effectLst/>
                <a:latin typeface="Consolas" panose="020B0609020204030204" pitchFamily="49" charset="0"/>
              </a:rPr>
              <a:t>pragma</a:t>
            </a:r>
            <a:r>
              <a:rPr lang="en-US" altLang="ko-KR" sz="1400" b="0" dirty="0">
                <a:solidFill>
                  <a:srgbClr val="BABBCC"/>
                </a:solidFill>
                <a:effectLst/>
                <a:latin typeface="Consolas" panose="020B0609020204030204" pitchFamily="49" charset="0"/>
              </a:rPr>
              <a:t> </a:t>
            </a:r>
            <a:r>
              <a:rPr lang="en-US" altLang="ko-KR" sz="1400" b="0" dirty="0">
                <a:solidFill>
                  <a:srgbClr val="569CD6"/>
                </a:solidFill>
                <a:effectLst/>
                <a:latin typeface="Consolas" panose="020B0609020204030204" pitchFamily="49" charset="0"/>
              </a:rPr>
              <a:t>solidity</a:t>
            </a:r>
            <a:r>
              <a:rPr lang="en-US" altLang="ko-KR" sz="1400" b="0" dirty="0">
                <a:solidFill>
                  <a:srgbClr val="BABBCC"/>
                </a:solidFill>
                <a:effectLst/>
                <a:latin typeface="Consolas" panose="020B0609020204030204" pitchFamily="49" charset="0"/>
              </a:rPr>
              <a:t> </a:t>
            </a:r>
            <a:r>
              <a:rPr lang="en-US" altLang="ko-KR" sz="1400" b="0" dirty="0">
                <a:solidFill>
                  <a:srgbClr val="B5CEA8"/>
                </a:solidFill>
                <a:effectLst/>
                <a:latin typeface="Consolas" panose="020B0609020204030204" pitchFamily="49" charset="0"/>
              </a:rPr>
              <a:t>0.8.13</a:t>
            </a:r>
            <a:r>
              <a:rPr lang="en-US" altLang="ko-KR" sz="1400" b="0" dirty="0">
                <a:solidFill>
                  <a:srgbClr val="DCDCDC"/>
                </a:solidFill>
                <a:effectLst/>
                <a:latin typeface="Consolas" panose="020B0609020204030204" pitchFamily="49" charset="0"/>
              </a:rPr>
              <a:t>;</a:t>
            </a:r>
            <a:endParaRPr lang="en-US" altLang="ko-KR" sz="1400" b="0" dirty="0">
              <a:solidFill>
                <a:srgbClr val="BABBCC"/>
              </a:solidFill>
              <a:effectLst/>
              <a:latin typeface="Consolas" panose="020B0609020204030204" pitchFamily="49" charset="0"/>
            </a:endParaRPr>
          </a:p>
          <a:p>
            <a:br>
              <a:rPr lang="en-US" altLang="ko-KR" sz="1400" b="0" dirty="0">
                <a:solidFill>
                  <a:srgbClr val="BABBCC"/>
                </a:solidFill>
                <a:effectLst/>
                <a:latin typeface="Consolas" panose="020B0609020204030204" pitchFamily="49" charset="0"/>
              </a:rPr>
            </a:br>
            <a:r>
              <a:rPr lang="en-US" altLang="ko-KR" sz="1400" b="0" dirty="0">
                <a:solidFill>
                  <a:srgbClr val="569CD6"/>
                </a:solidFill>
                <a:effectLst/>
                <a:latin typeface="Consolas" panose="020B0609020204030204" pitchFamily="49" charset="0"/>
              </a:rPr>
              <a:t>contract</a:t>
            </a:r>
            <a:r>
              <a:rPr lang="en-US" altLang="ko-KR" sz="1400" b="0" dirty="0">
                <a:solidFill>
                  <a:srgbClr val="BABBCC"/>
                </a:solidFill>
                <a:effectLst/>
                <a:latin typeface="Consolas" panose="020B0609020204030204" pitchFamily="49" charset="0"/>
              </a:rPr>
              <a:t> Token </a:t>
            </a:r>
            <a:r>
              <a:rPr lang="en-US" altLang="ko-KR" sz="1400" b="0" dirty="0">
                <a:solidFill>
                  <a:srgbClr val="DCDCDC"/>
                </a:solidFill>
                <a:effectLst/>
                <a:latin typeface="Consolas" panose="020B0609020204030204" pitchFamily="49" charset="0"/>
              </a:rPr>
              <a:t>{</a:t>
            </a:r>
            <a:endParaRPr lang="en-US" altLang="ko-KR" sz="1400" b="0" dirty="0">
              <a:solidFill>
                <a:srgbClr val="BABBCC"/>
              </a:solidFill>
              <a:effectLst/>
              <a:latin typeface="Consolas" panose="020B0609020204030204" pitchFamily="49" charset="0"/>
            </a:endParaRPr>
          </a:p>
          <a:p>
            <a:r>
              <a:rPr lang="en-US" altLang="ko-KR" sz="1400" b="0" dirty="0">
                <a:solidFill>
                  <a:srgbClr val="BABBCC"/>
                </a:solidFill>
                <a:effectLst/>
                <a:latin typeface="Consolas" panose="020B0609020204030204" pitchFamily="49" charset="0"/>
              </a:rPr>
              <a:t>    </a:t>
            </a:r>
            <a:r>
              <a:rPr lang="en-US" altLang="ko-KR" sz="1400" b="0" dirty="0">
                <a:solidFill>
                  <a:srgbClr val="569CD6"/>
                </a:solidFill>
                <a:effectLst/>
                <a:latin typeface="Consolas" panose="020B0609020204030204" pitchFamily="49" charset="0"/>
              </a:rPr>
              <a:t>mapping</a:t>
            </a:r>
            <a:r>
              <a:rPr lang="en-US" altLang="ko-KR" sz="1400" b="0" dirty="0">
                <a:solidFill>
                  <a:srgbClr val="DCDCDC"/>
                </a:solidFill>
                <a:effectLst/>
                <a:latin typeface="Consolas" panose="020B0609020204030204" pitchFamily="49" charset="0"/>
              </a:rPr>
              <a:t>(</a:t>
            </a:r>
            <a:r>
              <a:rPr lang="en-US" altLang="ko-KR" sz="1400" b="0" dirty="0">
                <a:solidFill>
                  <a:srgbClr val="569CD6"/>
                </a:solidFill>
                <a:effectLst/>
                <a:latin typeface="Consolas" panose="020B0609020204030204" pitchFamily="49" charset="0"/>
              </a:rPr>
              <a:t>address</a:t>
            </a:r>
            <a:r>
              <a:rPr lang="en-US" altLang="ko-KR" sz="1400" b="0" dirty="0">
                <a:solidFill>
                  <a:srgbClr val="BABBCC"/>
                </a:solidFill>
                <a:effectLst/>
                <a:latin typeface="Consolas" panose="020B0609020204030204" pitchFamily="49" charset="0"/>
              </a:rPr>
              <a:t> =&gt; </a:t>
            </a:r>
            <a:r>
              <a:rPr lang="en-US" altLang="ko-KR" sz="1400" b="0" dirty="0">
                <a:solidFill>
                  <a:srgbClr val="569CD6"/>
                </a:solidFill>
                <a:effectLst/>
                <a:latin typeface="Consolas" panose="020B0609020204030204" pitchFamily="49" charset="0"/>
              </a:rPr>
              <a:t>uint256</a:t>
            </a:r>
            <a:r>
              <a:rPr lang="en-US" altLang="ko-KR" sz="1400" b="0" dirty="0">
                <a:solidFill>
                  <a:srgbClr val="DCDCDC"/>
                </a:solidFill>
                <a:effectLst/>
                <a:latin typeface="Consolas" panose="020B0609020204030204" pitchFamily="49" charset="0"/>
              </a:rPr>
              <a:t>)</a:t>
            </a:r>
            <a:r>
              <a:rPr lang="en-US" altLang="ko-KR" sz="1400" b="0" dirty="0">
                <a:solidFill>
                  <a:srgbClr val="BABBCC"/>
                </a:solidFill>
                <a:effectLst/>
                <a:latin typeface="Consolas" panose="020B0609020204030204" pitchFamily="49" charset="0"/>
              </a:rPr>
              <a:t> balances</a:t>
            </a:r>
            <a:r>
              <a:rPr lang="en-US" altLang="ko-KR" sz="1400" b="0" dirty="0">
                <a:solidFill>
                  <a:srgbClr val="DCDCDC"/>
                </a:solidFill>
                <a:effectLst/>
                <a:latin typeface="Consolas" panose="020B0609020204030204" pitchFamily="49" charset="0"/>
              </a:rPr>
              <a:t>;</a:t>
            </a:r>
            <a:endParaRPr lang="en-US" altLang="ko-KR" sz="1400" b="0" dirty="0">
              <a:solidFill>
                <a:srgbClr val="BABBCC"/>
              </a:solidFill>
              <a:effectLst/>
              <a:latin typeface="Consolas" panose="020B0609020204030204" pitchFamily="49" charset="0"/>
            </a:endParaRPr>
          </a:p>
          <a:p>
            <a:r>
              <a:rPr lang="en-US" altLang="ko-KR" sz="1400" b="0" dirty="0">
                <a:solidFill>
                  <a:srgbClr val="BABBCC"/>
                </a:solidFill>
                <a:effectLst/>
                <a:latin typeface="Consolas" panose="020B0609020204030204" pitchFamily="49" charset="0"/>
              </a:rPr>
              <a:t>       </a:t>
            </a:r>
          </a:p>
          <a:p>
            <a:r>
              <a:rPr lang="en-US" altLang="ko-KR" sz="1400" b="0" dirty="0">
                <a:solidFill>
                  <a:srgbClr val="BABBCC"/>
                </a:solidFill>
                <a:effectLst/>
                <a:latin typeface="Consolas" panose="020B0609020204030204" pitchFamily="49" charset="0"/>
              </a:rPr>
              <a:t>    </a:t>
            </a:r>
            <a:r>
              <a:rPr lang="en-US" altLang="ko-KR" sz="1400" b="0" dirty="0">
                <a:solidFill>
                  <a:srgbClr val="569CD6"/>
                </a:solidFill>
                <a:effectLst/>
                <a:latin typeface="Consolas" panose="020B0609020204030204" pitchFamily="49" charset="0"/>
              </a:rPr>
              <a:t>function</a:t>
            </a:r>
            <a:r>
              <a:rPr lang="en-US" altLang="ko-KR" sz="1400" b="0" dirty="0">
                <a:solidFill>
                  <a:srgbClr val="BABBCC"/>
                </a:solidFill>
                <a:effectLst/>
                <a:latin typeface="Consolas" panose="020B0609020204030204" pitchFamily="49" charset="0"/>
              </a:rPr>
              <a:t> transfer</a:t>
            </a:r>
            <a:r>
              <a:rPr lang="en-US" altLang="ko-KR" sz="1400" b="0" dirty="0">
                <a:solidFill>
                  <a:srgbClr val="DCDCDC"/>
                </a:solidFill>
                <a:effectLst/>
                <a:latin typeface="Consolas" panose="020B0609020204030204" pitchFamily="49" charset="0"/>
              </a:rPr>
              <a:t>(</a:t>
            </a:r>
            <a:r>
              <a:rPr lang="en-US" altLang="ko-KR" sz="1400" b="0" dirty="0">
                <a:solidFill>
                  <a:srgbClr val="569CD6"/>
                </a:solidFill>
                <a:effectLst/>
                <a:latin typeface="Consolas" panose="020B0609020204030204" pitchFamily="49" charset="0"/>
              </a:rPr>
              <a:t>address</a:t>
            </a:r>
            <a:r>
              <a:rPr lang="en-US" altLang="ko-KR" sz="1400" b="0" dirty="0">
                <a:solidFill>
                  <a:srgbClr val="BABBCC"/>
                </a:solidFill>
                <a:effectLst/>
                <a:latin typeface="Consolas" panose="020B0609020204030204" pitchFamily="49" charset="0"/>
              </a:rPr>
              <a:t> to</a:t>
            </a:r>
            <a:r>
              <a:rPr lang="en-US" altLang="ko-KR" sz="1400" b="0" dirty="0">
                <a:solidFill>
                  <a:srgbClr val="DCDCDC"/>
                </a:solidFill>
                <a:effectLst/>
                <a:latin typeface="Consolas" panose="020B0609020204030204" pitchFamily="49" charset="0"/>
              </a:rPr>
              <a:t>,</a:t>
            </a:r>
            <a:r>
              <a:rPr lang="en-US" altLang="ko-KR" sz="1400" b="0" dirty="0">
                <a:solidFill>
                  <a:srgbClr val="BABBCC"/>
                </a:solidFill>
                <a:effectLst/>
                <a:latin typeface="Consolas" panose="020B0609020204030204" pitchFamily="49" charset="0"/>
              </a:rPr>
              <a:t> </a:t>
            </a:r>
            <a:r>
              <a:rPr lang="en-US" altLang="ko-KR" sz="1400" b="0" dirty="0">
                <a:solidFill>
                  <a:srgbClr val="569CD6"/>
                </a:solidFill>
                <a:effectLst/>
                <a:latin typeface="Consolas" panose="020B0609020204030204" pitchFamily="49" charset="0"/>
              </a:rPr>
              <a:t>uint256</a:t>
            </a:r>
            <a:r>
              <a:rPr lang="en-US" altLang="ko-KR" sz="1400" b="0" dirty="0">
                <a:solidFill>
                  <a:srgbClr val="BABBCC"/>
                </a:solidFill>
                <a:effectLst/>
                <a:latin typeface="Consolas" panose="020B0609020204030204" pitchFamily="49" charset="0"/>
              </a:rPr>
              <a:t> value</a:t>
            </a:r>
            <a:r>
              <a:rPr lang="en-US" altLang="ko-KR" sz="1400" b="0" dirty="0">
                <a:solidFill>
                  <a:srgbClr val="DCDCDC"/>
                </a:solidFill>
                <a:effectLst/>
                <a:latin typeface="Consolas" panose="020B0609020204030204" pitchFamily="49" charset="0"/>
              </a:rPr>
              <a:t>)</a:t>
            </a:r>
            <a:r>
              <a:rPr lang="en-US" altLang="ko-KR" sz="1400" b="0" dirty="0">
                <a:solidFill>
                  <a:srgbClr val="BABBCC"/>
                </a:solidFill>
                <a:effectLst/>
                <a:latin typeface="Consolas" panose="020B0609020204030204" pitchFamily="49" charset="0"/>
              </a:rPr>
              <a:t> </a:t>
            </a:r>
            <a:r>
              <a:rPr lang="en-US" altLang="ko-KR" sz="1400" b="0" dirty="0">
                <a:solidFill>
                  <a:srgbClr val="32BA89"/>
                </a:solidFill>
                <a:effectLst/>
                <a:latin typeface="Consolas" panose="020B0609020204030204" pitchFamily="49" charset="0"/>
              </a:rPr>
              <a:t>public</a:t>
            </a:r>
            <a:r>
              <a:rPr lang="en-US" altLang="ko-KR" sz="1400" b="0" dirty="0">
                <a:solidFill>
                  <a:srgbClr val="BABBCC"/>
                </a:solidFill>
                <a:effectLst/>
                <a:latin typeface="Consolas" panose="020B0609020204030204" pitchFamily="49" charset="0"/>
              </a:rPr>
              <a:t> </a:t>
            </a:r>
            <a:r>
              <a:rPr lang="en-US" altLang="ko-KR" sz="1400" b="0" dirty="0">
                <a:solidFill>
                  <a:srgbClr val="219451"/>
                </a:solidFill>
                <a:effectLst/>
                <a:latin typeface="Consolas" panose="020B0609020204030204" pitchFamily="49" charset="0"/>
              </a:rPr>
              <a:t>returns</a:t>
            </a:r>
            <a:r>
              <a:rPr lang="en-US" altLang="ko-KR" sz="1400" b="0" dirty="0">
                <a:solidFill>
                  <a:srgbClr val="DCDCDC"/>
                </a:solidFill>
                <a:effectLst/>
                <a:latin typeface="Consolas" panose="020B0609020204030204" pitchFamily="49" charset="0"/>
              </a:rPr>
              <a:t>(</a:t>
            </a:r>
            <a:r>
              <a:rPr lang="en-US" altLang="ko-KR" sz="1400" b="0" dirty="0">
                <a:solidFill>
                  <a:srgbClr val="569CD6"/>
                </a:solidFill>
                <a:effectLst/>
                <a:latin typeface="Consolas" panose="020B0609020204030204" pitchFamily="49" charset="0"/>
              </a:rPr>
              <a:t>bool</a:t>
            </a:r>
            <a:r>
              <a:rPr lang="en-US" altLang="ko-KR" sz="1400" b="0" dirty="0">
                <a:solidFill>
                  <a:srgbClr val="BABBCC"/>
                </a:solidFill>
                <a:effectLst/>
                <a:latin typeface="Consolas" panose="020B0609020204030204" pitchFamily="49" charset="0"/>
              </a:rPr>
              <a:t> success</a:t>
            </a:r>
            <a:r>
              <a:rPr lang="en-US" altLang="ko-KR" sz="1400" b="0" dirty="0">
                <a:solidFill>
                  <a:srgbClr val="DCDCDC"/>
                </a:solidFill>
                <a:effectLst/>
                <a:latin typeface="Consolas" panose="020B0609020204030204" pitchFamily="49" charset="0"/>
              </a:rPr>
              <a:t>)</a:t>
            </a:r>
            <a:r>
              <a:rPr lang="en-US" altLang="ko-KR" sz="1400" b="0" dirty="0">
                <a:solidFill>
                  <a:srgbClr val="BABBCC"/>
                </a:solidFill>
                <a:effectLst/>
                <a:latin typeface="Consolas" panose="020B0609020204030204" pitchFamily="49" charset="0"/>
              </a:rPr>
              <a:t> </a:t>
            </a:r>
            <a:r>
              <a:rPr lang="en-US" altLang="ko-KR" sz="1400" b="0" dirty="0">
                <a:solidFill>
                  <a:srgbClr val="DCDCDC"/>
                </a:solidFill>
                <a:effectLst/>
                <a:latin typeface="Consolas" panose="020B0609020204030204" pitchFamily="49" charset="0"/>
              </a:rPr>
              <a:t>{</a:t>
            </a:r>
            <a:endParaRPr lang="en-US" altLang="ko-KR" sz="1400" b="0" dirty="0">
              <a:solidFill>
                <a:srgbClr val="BABBCC"/>
              </a:solidFill>
              <a:effectLst/>
              <a:latin typeface="Consolas" panose="020B0609020204030204" pitchFamily="49" charset="0"/>
            </a:endParaRPr>
          </a:p>
          <a:p>
            <a:r>
              <a:rPr lang="en-US" altLang="ko-KR" sz="1400" b="0" dirty="0">
                <a:solidFill>
                  <a:srgbClr val="BABBCC"/>
                </a:solidFill>
                <a:effectLst/>
                <a:latin typeface="Consolas" panose="020B0609020204030204" pitchFamily="49" charset="0"/>
              </a:rPr>
              <a:t>        </a:t>
            </a:r>
            <a:r>
              <a:rPr lang="en-US" altLang="ko-KR" sz="1400" b="0" dirty="0">
                <a:solidFill>
                  <a:srgbClr val="007AA6"/>
                </a:solidFill>
                <a:effectLst/>
                <a:latin typeface="Consolas" panose="020B0609020204030204" pitchFamily="49" charset="0"/>
              </a:rPr>
              <a:t>require</a:t>
            </a:r>
            <a:r>
              <a:rPr lang="en-US" altLang="ko-KR" sz="1400" b="0" dirty="0">
                <a:solidFill>
                  <a:srgbClr val="DCDCDC"/>
                </a:solidFill>
                <a:effectLst/>
                <a:latin typeface="Consolas" panose="020B0609020204030204" pitchFamily="49" charset="0"/>
              </a:rPr>
              <a:t>(</a:t>
            </a:r>
            <a:r>
              <a:rPr lang="en-US" altLang="ko-KR" sz="1400" b="0" dirty="0">
                <a:solidFill>
                  <a:srgbClr val="BABBCC"/>
                </a:solidFill>
                <a:effectLst/>
                <a:latin typeface="Consolas" panose="020B0609020204030204" pitchFamily="49" charset="0"/>
              </a:rPr>
              <a:t>balances</a:t>
            </a:r>
            <a:r>
              <a:rPr lang="en-US" altLang="ko-KR" sz="1400" b="0" dirty="0">
                <a:solidFill>
                  <a:srgbClr val="DCDCDC"/>
                </a:solidFill>
                <a:effectLst/>
                <a:latin typeface="Consolas" panose="020B0609020204030204" pitchFamily="49" charset="0"/>
              </a:rPr>
              <a:t>[</a:t>
            </a:r>
            <a:r>
              <a:rPr lang="en-US" altLang="ko-KR" sz="1400" b="0" dirty="0" err="1">
                <a:solidFill>
                  <a:srgbClr val="007AA6"/>
                </a:solidFill>
                <a:effectLst/>
                <a:latin typeface="Consolas" panose="020B0609020204030204" pitchFamily="49" charset="0"/>
              </a:rPr>
              <a:t>msg</a:t>
            </a:r>
            <a:r>
              <a:rPr lang="en-US" altLang="ko-KR" sz="1400" b="0" dirty="0" err="1">
                <a:solidFill>
                  <a:srgbClr val="DCDCDC"/>
                </a:solidFill>
                <a:effectLst/>
                <a:latin typeface="Consolas" panose="020B0609020204030204" pitchFamily="49" charset="0"/>
              </a:rPr>
              <a:t>.</a:t>
            </a:r>
            <a:r>
              <a:rPr lang="en-US" altLang="ko-KR" sz="1400" b="0" dirty="0" err="1">
                <a:solidFill>
                  <a:srgbClr val="BABBCC"/>
                </a:solidFill>
                <a:effectLst/>
                <a:latin typeface="Consolas" panose="020B0609020204030204" pitchFamily="49" charset="0"/>
              </a:rPr>
              <a:t>sender</a:t>
            </a:r>
            <a:r>
              <a:rPr lang="en-US" altLang="ko-KR" sz="1400" b="0" dirty="0">
                <a:solidFill>
                  <a:srgbClr val="DCDCDC"/>
                </a:solidFill>
                <a:effectLst/>
                <a:latin typeface="Consolas" panose="020B0609020204030204" pitchFamily="49" charset="0"/>
              </a:rPr>
              <a:t>]</a:t>
            </a:r>
            <a:r>
              <a:rPr lang="en-US" altLang="ko-KR" sz="1400" b="0" dirty="0">
                <a:solidFill>
                  <a:srgbClr val="BABBCC"/>
                </a:solidFill>
                <a:effectLst/>
                <a:latin typeface="Consolas" panose="020B0609020204030204" pitchFamily="49" charset="0"/>
              </a:rPr>
              <a:t> </a:t>
            </a:r>
            <a:r>
              <a:rPr lang="en-US" altLang="ko-KR" sz="1400" b="0" dirty="0">
                <a:solidFill>
                  <a:srgbClr val="DCDCDC"/>
                </a:solidFill>
                <a:effectLst/>
                <a:latin typeface="Consolas" panose="020B0609020204030204" pitchFamily="49" charset="0"/>
              </a:rPr>
              <a:t>&gt;</a:t>
            </a:r>
            <a:r>
              <a:rPr lang="en-US" altLang="ko-KR" sz="1400" b="0" dirty="0">
                <a:solidFill>
                  <a:srgbClr val="BABBCC"/>
                </a:solidFill>
                <a:effectLst/>
                <a:latin typeface="Consolas" panose="020B0609020204030204" pitchFamily="49" charset="0"/>
              </a:rPr>
              <a:t> value</a:t>
            </a:r>
            <a:r>
              <a:rPr lang="en-US" altLang="ko-KR" sz="1400" b="0" dirty="0">
                <a:solidFill>
                  <a:srgbClr val="DCDCDC"/>
                </a:solidFill>
                <a:effectLst/>
                <a:latin typeface="Consolas" panose="020B0609020204030204" pitchFamily="49" charset="0"/>
              </a:rPr>
              <a:t>,</a:t>
            </a:r>
            <a:r>
              <a:rPr lang="en-US" altLang="ko-KR" sz="1400" b="0" dirty="0">
                <a:solidFill>
                  <a:srgbClr val="BABBCC"/>
                </a:solidFill>
                <a:effectLst/>
                <a:latin typeface="Consolas" panose="020B0609020204030204" pitchFamily="49" charset="0"/>
              </a:rPr>
              <a:t> </a:t>
            </a:r>
            <a:r>
              <a:rPr lang="en-US" altLang="ko-KR" sz="1400" b="0" dirty="0">
                <a:solidFill>
                  <a:srgbClr val="CE9178"/>
                </a:solidFill>
                <a:effectLst/>
                <a:latin typeface="Consolas" panose="020B0609020204030204" pitchFamily="49" charset="0"/>
              </a:rPr>
              <a:t>"balance is insufficient"</a:t>
            </a:r>
            <a:r>
              <a:rPr lang="en-US" altLang="ko-KR" sz="1400" b="0" dirty="0">
                <a:solidFill>
                  <a:srgbClr val="DCDCDC"/>
                </a:solidFill>
                <a:effectLst/>
                <a:latin typeface="Consolas" panose="020B0609020204030204" pitchFamily="49" charset="0"/>
              </a:rPr>
              <a:t>);</a:t>
            </a:r>
            <a:endParaRPr lang="en-US" altLang="ko-KR" sz="1400" b="0" dirty="0">
              <a:solidFill>
                <a:srgbClr val="BABBCC"/>
              </a:solidFill>
              <a:effectLst/>
              <a:latin typeface="Consolas" panose="020B0609020204030204" pitchFamily="49" charset="0"/>
            </a:endParaRPr>
          </a:p>
          <a:p>
            <a:br>
              <a:rPr lang="en-US" altLang="ko-KR" sz="1400" b="0" dirty="0">
                <a:solidFill>
                  <a:srgbClr val="BABBCC"/>
                </a:solidFill>
                <a:effectLst/>
                <a:latin typeface="Consolas" panose="020B0609020204030204" pitchFamily="49" charset="0"/>
              </a:rPr>
            </a:br>
            <a:r>
              <a:rPr lang="en-US" altLang="ko-KR" sz="1400" b="0" dirty="0">
                <a:solidFill>
                  <a:srgbClr val="BABBCC"/>
                </a:solidFill>
                <a:effectLst/>
                <a:latin typeface="Consolas" panose="020B0609020204030204" pitchFamily="49" charset="0"/>
              </a:rPr>
              <a:t>        balances</a:t>
            </a:r>
            <a:r>
              <a:rPr lang="en-US" altLang="ko-KR" sz="1400" b="0" dirty="0">
                <a:solidFill>
                  <a:srgbClr val="DCDCDC"/>
                </a:solidFill>
                <a:effectLst/>
                <a:latin typeface="Consolas" panose="020B0609020204030204" pitchFamily="49" charset="0"/>
              </a:rPr>
              <a:t>[</a:t>
            </a:r>
            <a:r>
              <a:rPr lang="en-US" altLang="ko-KR" sz="1400" b="0" dirty="0" err="1">
                <a:solidFill>
                  <a:srgbClr val="007AA6"/>
                </a:solidFill>
                <a:effectLst/>
                <a:latin typeface="Consolas" panose="020B0609020204030204" pitchFamily="49" charset="0"/>
              </a:rPr>
              <a:t>msg</a:t>
            </a:r>
            <a:r>
              <a:rPr lang="en-US" altLang="ko-KR" sz="1400" b="0" dirty="0" err="1">
                <a:solidFill>
                  <a:srgbClr val="DCDCDC"/>
                </a:solidFill>
                <a:effectLst/>
                <a:latin typeface="Consolas" panose="020B0609020204030204" pitchFamily="49" charset="0"/>
              </a:rPr>
              <a:t>.</a:t>
            </a:r>
            <a:r>
              <a:rPr lang="en-US" altLang="ko-KR" sz="1400" b="0" dirty="0" err="1">
                <a:solidFill>
                  <a:srgbClr val="BABBCC"/>
                </a:solidFill>
                <a:effectLst/>
                <a:latin typeface="Consolas" panose="020B0609020204030204" pitchFamily="49" charset="0"/>
              </a:rPr>
              <a:t>sender</a:t>
            </a:r>
            <a:r>
              <a:rPr lang="en-US" altLang="ko-KR" sz="1400" b="0" dirty="0">
                <a:solidFill>
                  <a:srgbClr val="DCDCDC"/>
                </a:solidFill>
                <a:effectLst/>
                <a:latin typeface="Consolas" panose="020B0609020204030204" pitchFamily="49" charset="0"/>
              </a:rPr>
              <a:t>]</a:t>
            </a:r>
            <a:r>
              <a:rPr lang="en-US" altLang="ko-KR" sz="1400" b="0" dirty="0">
                <a:solidFill>
                  <a:srgbClr val="BABBCC"/>
                </a:solidFill>
                <a:effectLst/>
                <a:latin typeface="Consolas" panose="020B0609020204030204" pitchFamily="49" charset="0"/>
              </a:rPr>
              <a:t> </a:t>
            </a:r>
            <a:r>
              <a:rPr lang="en-US" altLang="ko-KR" sz="1400" b="0" dirty="0">
                <a:solidFill>
                  <a:srgbClr val="DCDCDC"/>
                </a:solidFill>
                <a:effectLst/>
                <a:latin typeface="Consolas" panose="020B0609020204030204" pitchFamily="49" charset="0"/>
              </a:rPr>
              <a:t>-=</a:t>
            </a:r>
            <a:r>
              <a:rPr lang="en-US" altLang="ko-KR" sz="1400" b="0" dirty="0">
                <a:solidFill>
                  <a:srgbClr val="BABBCC"/>
                </a:solidFill>
                <a:effectLst/>
                <a:latin typeface="Consolas" panose="020B0609020204030204" pitchFamily="49" charset="0"/>
              </a:rPr>
              <a:t> value</a:t>
            </a:r>
            <a:r>
              <a:rPr lang="en-US" altLang="ko-KR" sz="1400" b="0" dirty="0">
                <a:solidFill>
                  <a:srgbClr val="DCDCDC"/>
                </a:solidFill>
                <a:effectLst/>
                <a:latin typeface="Consolas" panose="020B0609020204030204" pitchFamily="49" charset="0"/>
              </a:rPr>
              <a:t>;</a:t>
            </a:r>
            <a:endParaRPr lang="en-US" altLang="ko-KR" sz="1400" b="0" dirty="0">
              <a:solidFill>
                <a:srgbClr val="BABBCC"/>
              </a:solidFill>
              <a:effectLst/>
              <a:latin typeface="Consolas" panose="020B0609020204030204" pitchFamily="49" charset="0"/>
            </a:endParaRPr>
          </a:p>
          <a:p>
            <a:r>
              <a:rPr lang="en-US" altLang="ko-KR" sz="1400" b="0" dirty="0">
                <a:solidFill>
                  <a:srgbClr val="BABBCC"/>
                </a:solidFill>
                <a:effectLst/>
                <a:latin typeface="Consolas" panose="020B0609020204030204" pitchFamily="49" charset="0"/>
              </a:rPr>
              <a:t>        balances</a:t>
            </a:r>
            <a:r>
              <a:rPr lang="en-US" altLang="ko-KR" sz="1400" b="0" dirty="0">
                <a:solidFill>
                  <a:srgbClr val="DCDCDC"/>
                </a:solidFill>
                <a:effectLst/>
                <a:latin typeface="Consolas" panose="020B0609020204030204" pitchFamily="49" charset="0"/>
              </a:rPr>
              <a:t>[</a:t>
            </a:r>
            <a:r>
              <a:rPr lang="en-US" altLang="ko-KR" sz="1400" b="0" dirty="0">
                <a:solidFill>
                  <a:srgbClr val="BABBCC"/>
                </a:solidFill>
                <a:effectLst/>
                <a:latin typeface="Consolas" panose="020B0609020204030204" pitchFamily="49" charset="0"/>
              </a:rPr>
              <a:t>to</a:t>
            </a:r>
            <a:r>
              <a:rPr lang="en-US" altLang="ko-KR" sz="1400" b="0" dirty="0">
                <a:solidFill>
                  <a:srgbClr val="DCDCDC"/>
                </a:solidFill>
                <a:effectLst/>
                <a:latin typeface="Consolas" panose="020B0609020204030204" pitchFamily="49" charset="0"/>
              </a:rPr>
              <a:t>]</a:t>
            </a:r>
            <a:r>
              <a:rPr lang="en-US" altLang="ko-KR" sz="1400" b="0" dirty="0">
                <a:solidFill>
                  <a:srgbClr val="BABBCC"/>
                </a:solidFill>
                <a:effectLst/>
                <a:latin typeface="Consolas" panose="020B0609020204030204" pitchFamily="49" charset="0"/>
              </a:rPr>
              <a:t> </a:t>
            </a:r>
            <a:r>
              <a:rPr lang="en-US" altLang="ko-KR" sz="1400" b="0" dirty="0">
                <a:solidFill>
                  <a:srgbClr val="DCDCDC"/>
                </a:solidFill>
                <a:effectLst/>
                <a:latin typeface="Consolas" panose="020B0609020204030204" pitchFamily="49" charset="0"/>
              </a:rPr>
              <a:t>+=</a:t>
            </a:r>
            <a:r>
              <a:rPr lang="en-US" altLang="ko-KR" sz="1400" b="0" dirty="0">
                <a:solidFill>
                  <a:srgbClr val="BABBCC"/>
                </a:solidFill>
                <a:effectLst/>
                <a:latin typeface="Consolas" panose="020B0609020204030204" pitchFamily="49" charset="0"/>
              </a:rPr>
              <a:t> value</a:t>
            </a:r>
            <a:r>
              <a:rPr lang="en-US" altLang="ko-KR" sz="1400" b="0" dirty="0">
                <a:solidFill>
                  <a:srgbClr val="DCDCDC"/>
                </a:solidFill>
                <a:effectLst/>
                <a:latin typeface="Consolas" panose="020B0609020204030204" pitchFamily="49" charset="0"/>
              </a:rPr>
              <a:t>;</a:t>
            </a:r>
            <a:endParaRPr lang="en-US" altLang="ko-KR" sz="1400" b="0" dirty="0">
              <a:solidFill>
                <a:srgbClr val="BABBCC"/>
              </a:solidFill>
              <a:effectLst/>
              <a:latin typeface="Consolas" panose="020B0609020204030204" pitchFamily="49" charset="0"/>
            </a:endParaRPr>
          </a:p>
          <a:p>
            <a:br>
              <a:rPr lang="en-US" altLang="ko-KR" sz="1400" b="0" dirty="0">
                <a:solidFill>
                  <a:srgbClr val="BABBCC"/>
                </a:solidFill>
                <a:effectLst/>
                <a:latin typeface="Consolas" panose="020B0609020204030204" pitchFamily="49" charset="0"/>
              </a:rPr>
            </a:br>
            <a:r>
              <a:rPr lang="en-US" altLang="ko-KR" sz="1400" b="0" dirty="0">
                <a:solidFill>
                  <a:srgbClr val="BABBCC"/>
                </a:solidFill>
                <a:effectLst/>
                <a:latin typeface="Consolas" panose="020B0609020204030204" pitchFamily="49" charset="0"/>
              </a:rPr>
              <a:t>        </a:t>
            </a:r>
            <a:r>
              <a:rPr lang="en-US" altLang="ko-KR" sz="1400" b="0" dirty="0">
                <a:solidFill>
                  <a:srgbClr val="569CD6"/>
                </a:solidFill>
                <a:effectLst/>
                <a:latin typeface="Consolas" panose="020B0609020204030204" pitchFamily="49" charset="0"/>
              </a:rPr>
              <a:t>emit</a:t>
            </a:r>
            <a:r>
              <a:rPr lang="en-US" altLang="ko-KR" sz="1400" b="0" dirty="0">
                <a:solidFill>
                  <a:srgbClr val="BABBCC"/>
                </a:solidFill>
                <a:effectLst/>
                <a:latin typeface="Consolas" panose="020B0609020204030204" pitchFamily="49" charset="0"/>
              </a:rPr>
              <a:t> Transfer</a:t>
            </a:r>
            <a:r>
              <a:rPr lang="en-US" altLang="ko-KR" sz="1400" b="0" dirty="0">
                <a:solidFill>
                  <a:srgbClr val="DCDCDC"/>
                </a:solidFill>
                <a:effectLst/>
                <a:latin typeface="Consolas" panose="020B0609020204030204" pitchFamily="49" charset="0"/>
              </a:rPr>
              <a:t>(</a:t>
            </a:r>
            <a:r>
              <a:rPr lang="en-US" altLang="ko-KR" sz="1400" b="0" dirty="0" err="1">
                <a:solidFill>
                  <a:srgbClr val="007AA6"/>
                </a:solidFill>
                <a:effectLst/>
                <a:latin typeface="Consolas" panose="020B0609020204030204" pitchFamily="49" charset="0"/>
              </a:rPr>
              <a:t>msg</a:t>
            </a:r>
            <a:r>
              <a:rPr lang="en-US" altLang="ko-KR" sz="1400" b="0" dirty="0" err="1">
                <a:solidFill>
                  <a:srgbClr val="DCDCDC"/>
                </a:solidFill>
                <a:effectLst/>
                <a:latin typeface="Consolas" panose="020B0609020204030204" pitchFamily="49" charset="0"/>
              </a:rPr>
              <a:t>.</a:t>
            </a:r>
            <a:r>
              <a:rPr lang="en-US" altLang="ko-KR" sz="1400" b="0" dirty="0" err="1">
                <a:solidFill>
                  <a:srgbClr val="BABBCC"/>
                </a:solidFill>
                <a:effectLst/>
                <a:latin typeface="Consolas" panose="020B0609020204030204" pitchFamily="49" charset="0"/>
              </a:rPr>
              <a:t>sender</a:t>
            </a:r>
            <a:r>
              <a:rPr lang="en-US" altLang="ko-KR" sz="1400" b="0" dirty="0">
                <a:solidFill>
                  <a:srgbClr val="DCDCDC"/>
                </a:solidFill>
                <a:effectLst/>
                <a:latin typeface="Consolas" panose="020B0609020204030204" pitchFamily="49" charset="0"/>
              </a:rPr>
              <a:t>,</a:t>
            </a:r>
            <a:r>
              <a:rPr lang="en-US" altLang="ko-KR" sz="1400" b="0" dirty="0">
                <a:solidFill>
                  <a:srgbClr val="BABBCC"/>
                </a:solidFill>
                <a:effectLst/>
                <a:latin typeface="Consolas" panose="020B0609020204030204" pitchFamily="49" charset="0"/>
              </a:rPr>
              <a:t> to</a:t>
            </a:r>
            <a:r>
              <a:rPr lang="en-US" altLang="ko-KR" sz="1400" b="0" dirty="0">
                <a:solidFill>
                  <a:srgbClr val="DCDCDC"/>
                </a:solidFill>
                <a:effectLst/>
                <a:latin typeface="Consolas" panose="020B0609020204030204" pitchFamily="49" charset="0"/>
              </a:rPr>
              <a:t>,</a:t>
            </a:r>
            <a:r>
              <a:rPr lang="en-US" altLang="ko-KR" sz="1400" b="0" dirty="0">
                <a:solidFill>
                  <a:srgbClr val="BABBCC"/>
                </a:solidFill>
                <a:effectLst/>
                <a:latin typeface="Consolas" panose="020B0609020204030204" pitchFamily="49" charset="0"/>
              </a:rPr>
              <a:t> value</a:t>
            </a:r>
            <a:r>
              <a:rPr lang="en-US" altLang="ko-KR" sz="1400" b="0" dirty="0">
                <a:solidFill>
                  <a:srgbClr val="DCDCDC"/>
                </a:solidFill>
                <a:effectLst/>
                <a:latin typeface="Consolas" panose="020B0609020204030204" pitchFamily="49" charset="0"/>
              </a:rPr>
              <a:t>);</a:t>
            </a:r>
            <a:endParaRPr lang="en-US" altLang="ko-KR" sz="1400" b="0" dirty="0">
              <a:solidFill>
                <a:srgbClr val="BABBCC"/>
              </a:solidFill>
              <a:effectLst/>
              <a:latin typeface="Consolas" panose="020B0609020204030204" pitchFamily="49" charset="0"/>
            </a:endParaRPr>
          </a:p>
          <a:p>
            <a:br>
              <a:rPr lang="en-US" altLang="ko-KR" sz="1400" b="0" dirty="0">
                <a:solidFill>
                  <a:srgbClr val="BABBCC"/>
                </a:solidFill>
                <a:effectLst/>
                <a:latin typeface="Consolas" panose="020B0609020204030204" pitchFamily="49" charset="0"/>
              </a:rPr>
            </a:br>
            <a:r>
              <a:rPr lang="en-US" altLang="ko-KR" sz="1400" b="0" dirty="0">
                <a:solidFill>
                  <a:srgbClr val="BABBCC"/>
                </a:solidFill>
                <a:effectLst/>
                <a:latin typeface="Consolas" panose="020B0609020204030204" pitchFamily="49" charset="0"/>
              </a:rPr>
              <a:t>        </a:t>
            </a:r>
            <a:r>
              <a:rPr lang="en-US" altLang="ko-KR" sz="1400" b="0" dirty="0">
                <a:solidFill>
                  <a:srgbClr val="219451"/>
                </a:solidFill>
                <a:effectLst/>
                <a:latin typeface="Consolas" panose="020B0609020204030204" pitchFamily="49" charset="0"/>
              </a:rPr>
              <a:t>return</a:t>
            </a:r>
            <a:r>
              <a:rPr lang="en-US" altLang="ko-KR" sz="1400" b="0" dirty="0">
                <a:solidFill>
                  <a:srgbClr val="BABBCC"/>
                </a:solidFill>
                <a:effectLst/>
                <a:latin typeface="Consolas" panose="020B0609020204030204" pitchFamily="49" charset="0"/>
              </a:rPr>
              <a:t> </a:t>
            </a:r>
            <a:r>
              <a:rPr lang="en-US" altLang="ko-KR" sz="1400" b="0" dirty="0">
                <a:solidFill>
                  <a:srgbClr val="569CD6"/>
                </a:solidFill>
                <a:effectLst/>
                <a:latin typeface="Consolas" panose="020B0609020204030204" pitchFamily="49" charset="0"/>
              </a:rPr>
              <a:t>true</a:t>
            </a:r>
            <a:r>
              <a:rPr lang="en-US" altLang="ko-KR" sz="1400" b="0" dirty="0">
                <a:solidFill>
                  <a:srgbClr val="DCDCDC"/>
                </a:solidFill>
                <a:effectLst/>
                <a:latin typeface="Consolas" panose="020B0609020204030204" pitchFamily="49" charset="0"/>
              </a:rPr>
              <a:t>;</a:t>
            </a:r>
            <a:endParaRPr lang="en-US" altLang="ko-KR" sz="1400" b="0" dirty="0">
              <a:solidFill>
                <a:srgbClr val="BABBCC"/>
              </a:solidFill>
              <a:effectLst/>
              <a:latin typeface="Consolas" panose="020B0609020204030204" pitchFamily="49" charset="0"/>
            </a:endParaRPr>
          </a:p>
          <a:p>
            <a:r>
              <a:rPr lang="en-US" altLang="ko-KR" sz="1400" b="0" dirty="0">
                <a:solidFill>
                  <a:srgbClr val="BABBCC"/>
                </a:solidFill>
                <a:effectLst/>
                <a:latin typeface="Consolas" panose="020B0609020204030204" pitchFamily="49" charset="0"/>
              </a:rPr>
              <a:t>    </a:t>
            </a:r>
            <a:r>
              <a:rPr lang="en-US" altLang="ko-KR" sz="1400" b="0" dirty="0">
                <a:solidFill>
                  <a:srgbClr val="DCDCDC"/>
                </a:solidFill>
                <a:effectLst/>
                <a:latin typeface="Consolas" panose="020B0609020204030204" pitchFamily="49" charset="0"/>
              </a:rPr>
              <a:t>}</a:t>
            </a:r>
          </a:p>
          <a:p>
            <a:endParaRPr lang="en-US" altLang="ko-KR" sz="1400" dirty="0">
              <a:solidFill>
                <a:srgbClr val="DCDCDC"/>
              </a:solidFill>
              <a:latin typeface="Consolas" panose="020B0609020204030204" pitchFamily="49" charset="0"/>
            </a:endParaRPr>
          </a:p>
          <a:p>
            <a:r>
              <a:rPr lang="en-US" altLang="ko-KR" sz="1400" b="0" dirty="0">
                <a:solidFill>
                  <a:srgbClr val="569CD6"/>
                </a:solidFill>
                <a:effectLst/>
                <a:latin typeface="Consolas" panose="020B0609020204030204" pitchFamily="49" charset="0"/>
              </a:rPr>
              <a:t>    event</a:t>
            </a:r>
            <a:r>
              <a:rPr lang="en-US" altLang="ko-KR" sz="1400" b="0" dirty="0">
                <a:solidFill>
                  <a:srgbClr val="BABBCC"/>
                </a:solidFill>
                <a:effectLst/>
                <a:latin typeface="Consolas" panose="020B0609020204030204" pitchFamily="49" charset="0"/>
              </a:rPr>
              <a:t> Transfer</a:t>
            </a:r>
            <a:r>
              <a:rPr lang="en-US" altLang="ko-KR" sz="1400" b="0" dirty="0">
                <a:solidFill>
                  <a:srgbClr val="DCDCDC"/>
                </a:solidFill>
                <a:effectLst/>
                <a:latin typeface="Consolas" panose="020B0609020204030204" pitchFamily="49" charset="0"/>
              </a:rPr>
              <a:t>(</a:t>
            </a:r>
            <a:r>
              <a:rPr lang="en-US" altLang="ko-KR" sz="1400" b="0" dirty="0">
                <a:solidFill>
                  <a:srgbClr val="569CD6"/>
                </a:solidFill>
                <a:effectLst/>
                <a:latin typeface="Consolas" panose="020B0609020204030204" pitchFamily="49" charset="0"/>
              </a:rPr>
              <a:t>address</a:t>
            </a:r>
            <a:r>
              <a:rPr lang="en-US" altLang="ko-KR" sz="1400" b="0" dirty="0">
                <a:solidFill>
                  <a:srgbClr val="BABBCC"/>
                </a:solidFill>
                <a:effectLst/>
                <a:latin typeface="Consolas" panose="020B0609020204030204" pitchFamily="49" charset="0"/>
              </a:rPr>
              <a:t> </a:t>
            </a:r>
            <a:r>
              <a:rPr lang="en-US" altLang="ko-KR" sz="1400" b="0" dirty="0">
                <a:solidFill>
                  <a:srgbClr val="FFC107"/>
                </a:solidFill>
                <a:effectLst/>
                <a:latin typeface="Consolas" panose="020B0609020204030204" pitchFamily="49" charset="0"/>
              </a:rPr>
              <a:t>indexed</a:t>
            </a:r>
            <a:r>
              <a:rPr lang="en-US" altLang="ko-KR" sz="1400" b="0" dirty="0">
                <a:solidFill>
                  <a:srgbClr val="BABBCC"/>
                </a:solidFill>
                <a:effectLst/>
                <a:latin typeface="Consolas" panose="020B0609020204030204" pitchFamily="49" charset="0"/>
              </a:rPr>
              <a:t> from</a:t>
            </a:r>
            <a:r>
              <a:rPr lang="en-US" altLang="ko-KR" sz="1400" b="0" dirty="0">
                <a:solidFill>
                  <a:srgbClr val="DCDCDC"/>
                </a:solidFill>
                <a:effectLst/>
                <a:latin typeface="Consolas" panose="020B0609020204030204" pitchFamily="49" charset="0"/>
              </a:rPr>
              <a:t>,</a:t>
            </a:r>
            <a:r>
              <a:rPr lang="en-US" altLang="ko-KR" sz="1400" b="0" dirty="0">
                <a:solidFill>
                  <a:srgbClr val="BABBCC"/>
                </a:solidFill>
                <a:effectLst/>
                <a:latin typeface="Consolas" panose="020B0609020204030204" pitchFamily="49" charset="0"/>
              </a:rPr>
              <a:t> </a:t>
            </a:r>
            <a:r>
              <a:rPr lang="en-US" altLang="ko-KR" sz="1400" b="0" dirty="0">
                <a:solidFill>
                  <a:srgbClr val="569CD6"/>
                </a:solidFill>
                <a:effectLst/>
                <a:latin typeface="Consolas" panose="020B0609020204030204" pitchFamily="49" charset="0"/>
              </a:rPr>
              <a:t>address</a:t>
            </a:r>
            <a:r>
              <a:rPr lang="en-US" altLang="ko-KR" sz="1400" b="0" dirty="0">
                <a:solidFill>
                  <a:srgbClr val="BABBCC"/>
                </a:solidFill>
                <a:effectLst/>
                <a:latin typeface="Consolas" panose="020B0609020204030204" pitchFamily="49" charset="0"/>
              </a:rPr>
              <a:t> </a:t>
            </a:r>
            <a:r>
              <a:rPr lang="en-US" altLang="ko-KR" sz="1400" b="0" dirty="0">
                <a:solidFill>
                  <a:srgbClr val="FFC107"/>
                </a:solidFill>
                <a:effectLst/>
                <a:latin typeface="Consolas" panose="020B0609020204030204" pitchFamily="49" charset="0"/>
              </a:rPr>
              <a:t>indexed</a:t>
            </a:r>
            <a:r>
              <a:rPr lang="en-US" altLang="ko-KR" sz="1400" b="0" dirty="0">
                <a:solidFill>
                  <a:srgbClr val="BABBCC"/>
                </a:solidFill>
                <a:effectLst/>
                <a:latin typeface="Consolas" panose="020B0609020204030204" pitchFamily="49" charset="0"/>
              </a:rPr>
              <a:t> to</a:t>
            </a:r>
            <a:r>
              <a:rPr lang="en-US" altLang="ko-KR" sz="1400" b="0" dirty="0">
                <a:solidFill>
                  <a:srgbClr val="DCDCDC"/>
                </a:solidFill>
                <a:effectLst/>
                <a:latin typeface="Consolas" panose="020B0609020204030204" pitchFamily="49" charset="0"/>
              </a:rPr>
              <a:t>,</a:t>
            </a:r>
            <a:r>
              <a:rPr lang="en-US" altLang="ko-KR" sz="1400" b="0" dirty="0">
                <a:solidFill>
                  <a:srgbClr val="BABBCC"/>
                </a:solidFill>
                <a:effectLst/>
                <a:latin typeface="Consolas" panose="020B0609020204030204" pitchFamily="49" charset="0"/>
              </a:rPr>
              <a:t> </a:t>
            </a:r>
            <a:r>
              <a:rPr lang="en-US" altLang="ko-KR" sz="1400" b="0" dirty="0">
                <a:solidFill>
                  <a:srgbClr val="569CD6"/>
                </a:solidFill>
                <a:effectLst/>
                <a:latin typeface="Consolas" panose="020B0609020204030204" pitchFamily="49" charset="0"/>
              </a:rPr>
              <a:t>uint256</a:t>
            </a:r>
            <a:r>
              <a:rPr lang="en-US" altLang="ko-KR" sz="1400" b="0" dirty="0">
                <a:solidFill>
                  <a:srgbClr val="BABBCC"/>
                </a:solidFill>
                <a:effectLst/>
                <a:latin typeface="Consolas" panose="020B0609020204030204" pitchFamily="49" charset="0"/>
              </a:rPr>
              <a:t> value</a:t>
            </a:r>
            <a:r>
              <a:rPr lang="en-US" altLang="ko-KR" sz="1400" b="0" dirty="0">
                <a:solidFill>
                  <a:srgbClr val="DCDCDC"/>
                </a:solidFill>
                <a:effectLst/>
                <a:latin typeface="Consolas" panose="020B0609020204030204" pitchFamily="49" charset="0"/>
              </a:rPr>
              <a:t>);</a:t>
            </a:r>
            <a:endParaRPr lang="en-US" altLang="ko-KR" sz="1400" b="0" dirty="0">
              <a:solidFill>
                <a:srgbClr val="BABBCC"/>
              </a:solidFill>
              <a:effectLst/>
              <a:latin typeface="Consolas" panose="020B0609020204030204" pitchFamily="49" charset="0"/>
            </a:endParaRPr>
          </a:p>
          <a:p>
            <a:r>
              <a:rPr lang="en-US" altLang="ko-KR" sz="1400" b="0" dirty="0">
                <a:solidFill>
                  <a:srgbClr val="DCDCDC"/>
                </a:solidFill>
                <a:effectLst/>
                <a:latin typeface="Consolas" panose="020B0609020204030204" pitchFamily="49" charset="0"/>
              </a:rPr>
              <a:t>}</a:t>
            </a:r>
            <a:endParaRPr lang="en-US" altLang="ko-KR" sz="1400" b="0" dirty="0">
              <a:solidFill>
                <a:srgbClr val="BABBCC"/>
              </a:solidFill>
              <a:effectLst/>
              <a:latin typeface="Consolas" panose="020B0609020204030204" pitchFamily="49" charset="0"/>
            </a:endParaRPr>
          </a:p>
        </p:txBody>
      </p:sp>
      <p:sp>
        <p:nvSpPr>
          <p:cNvPr id="16" name="TextBox 15">
            <a:extLst>
              <a:ext uri="{FF2B5EF4-FFF2-40B4-BE49-F238E27FC236}">
                <a16:creationId xmlns:a16="http://schemas.microsoft.com/office/drawing/2014/main" id="{F88DD022-4DC4-43B8-A0B4-0C524E70000D}"/>
              </a:ext>
            </a:extLst>
          </p:cNvPr>
          <p:cNvSpPr txBox="1"/>
          <p:nvPr/>
        </p:nvSpPr>
        <p:spPr>
          <a:xfrm>
            <a:off x="314754" y="1686062"/>
            <a:ext cx="1282723" cy="338554"/>
          </a:xfrm>
          <a:prstGeom prst="rect">
            <a:avLst/>
          </a:prstGeom>
          <a:noFill/>
        </p:spPr>
        <p:txBody>
          <a:bodyPr wrap="none" rtlCol="0">
            <a:spAutoFit/>
          </a:bodyPr>
          <a:lstStyle/>
          <a:p>
            <a:r>
              <a:rPr lang="ko-KR" altLang="en-US" sz="1600" dirty="0">
                <a:solidFill>
                  <a:schemeClr val="bg1">
                    <a:lumMod val="85000"/>
                  </a:schemeClr>
                </a:solidFill>
              </a:rPr>
              <a:t>종이 계약서</a:t>
            </a:r>
          </a:p>
        </p:txBody>
      </p:sp>
      <p:sp>
        <p:nvSpPr>
          <p:cNvPr id="22" name="TextBox 21">
            <a:extLst>
              <a:ext uri="{FF2B5EF4-FFF2-40B4-BE49-F238E27FC236}">
                <a16:creationId xmlns:a16="http://schemas.microsoft.com/office/drawing/2014/main" id="{B60BEA24-4713-4E38-BA13-959E2578EEA0}"/>
              </a:ext>
            </a:extLst>
          </p:cNvPr>
          <p:cNvSpPr txBox="1"/>
          <p:nvPr/>
        </p:nvSpPr>
        <p:spPr>
          <a:xfrm>
            <a:off x="466727" y="2604931"/>
            <a:ext cx="1709737" cy="430887"/>
          </a:xfrm>
          <a:prstGeom prst="rect">
            <a:avLst/>
          </a:prstGeom>
          <a:noFill/>
        </p:spPr>
        <p:txBody>
          <a:bodyPr wrap="square">
            <a:spAutoFit/>
          </a:bodyPr>
          <a:lstStyle/>
          <a:p>
            <a:pPr algn="ctr"/>
            <a:r>
              <a:rPr lang="en-US" altLang="ko-KR" sz="2200" b="1" dirty="0">
                <a:solidFill>
                  <a:schemeClr val="bg1">
                    <a:lumMod val="85000"/>
                  </a:schemeClr>
                </a:solidFill>
                <a:latin typeface="Arial" panose="020B0604020202020204" pitchFamily="34" charset="0"/>
              </a:rPr>
              <a:t>Contract</a:t>
            </a:r>
          </a:p>
        </p:txBody>
      </p:sp>
    </p:spTree>
    <p:extLst>
      <p:ext uri="{BB962C8B-B14F-4D97-AF65-F5344CB8AC3E}">
        <p14:creationId xmlns:p14="http://schemas.microsoft.com/office/powerpoint/2010/main" val="2002779233"/>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E85C432C-5679-43B6-B1FE-C7313399F09F}"/>
              </a:ext>
            </a:extLst>
          </p:cNvPr>
          <p:cNvSpPr>
            <a:spLocks noGrp="1"/>
          </p:cNvSpPr>
          <p:nvPr>
            <p:ph idx="1"/>
          </p:nvPr>
        </p:nvSpPr>
        <p:spPr>
          <a:xfrm>
            <a:off x="241299" y="674860"/>
            <a:ext cx="11683999" cy="6030740"/>
          </a:xfrm>
        </p:spPr>
        <p:txBody>
          <a:bodyPr>
            <a:normAutofit/>
          </a:bodyPr>
          <a:lstStyle/>
          <a:p>
            <a:pPr indent="0">
              <a:lnSpc>
                <a:spcPct val="120000"/>
              </a:lnSpc>
              <a:spcBef>
                <a:spcPts val="0"/>
              </a:spcBef>
              <a:buNone/>
            </a:pPr>
            <a:r>
              <a:rPr lang="ko-KR" altLang="en-US" sz="2000" b="0" i="0" u="none" strike="noStrike" dirty="0">
                <a:effectLst/>
                <a:latin typeface="Arial" panose="020B0604020202020204" pitchFamily="34" charset="0"/>
              </a:rPr>
              <a:t>이더리움 스마트 </a:t>
            </a:r>
            <a:r>
              <a:rPr lang="ko-KR" altLang="en-US" sz="2000" b="0" i="0" u="none" strike="noStrike" dirty="0" err="1">
                <a:effectLst/>
                <a:latin typeface="Arial" panose="020B0604020202020204" pitchFamily="34" charset="0"/>
              </a:rPr>
              <a:t>컨트랙트</a:t>
            </a:r>
            <a:endParaRPr lang="en-US" altLang="ko-KR" sz="2000" b="0" i="0" u="none" strike="noStrike" dirty="0">
              <a:effectLst/>
              <a:latin typeface="Arial" panose="020B0604020202020204" pitchFamily="34" charset="0"/>
            </a:endParaRPr>
          </a:p>
          <a:p>
            <a:pPr>
              <a:lnSpc>
                <a:spcPct val="120000"/>
              </a:lnSpc>
              <a:spcBef>
                <a:spcPts val="0"/>
              </a:spcBef>
            </a:pPr>
            <a:r>
              <a:rPr lang="ko-KR" altLang="en-US" sz="1800" b="0" i="0" u="none" strike="noStrike" dirty="0">
                <a:effectLst/>
                <a:latin typeface="Arial" panose="020B0604020202020204" pitchFamily="34" charset="0"/>
              </a:rPr>
              <a:t>배포 되면 </a:t>
            </a:r>
            <a:r>
              <a:rPr lang="ko-KR" altLang="en-US" sz="1800" i="0" u="none" strike="noStrike" dirty="0">
                <a:effectLst/>
                <a:latin typeface="Arial" panose="020B0604020202020204" pitchFamily="34" charset="0"/>
              </a:rPr>
              <a:t>변경 불가</a:t>
            </a:r>
            <a:endParaRPr lang="en-US" altLang="ko-KR" sz="1800" i="0" u="none" strike="noStrike" dirty="0">
              <a:effectLst/>
              <a:latin typeface="Arial" panose="020B0604020202020204" pitchFamily="34" charset="0"/>
            </a:endParaRPr>
          </a:p>
          <a:p>
            <a:pPr rtl="0">
              <a:lnSpc>
                <a:spcPct val="120000"/>
              </a:lnSpc>
              <a:spcBef>
                <a:spcPts val="0"/>
              </a:spcBef>
              <a:spcAft>
                <a:spcPts val="0"/>
              </a:spcAft>
            </a:pPr>
            <a:r>
              <a:rPr lang="ko-KR" altLang="en-US" sz="1800" b="0" i="0" u="none" strike="noStrike" dirty="0">
                <a:effectLst/>
                <a:latin typeface="Arial" panose="020B0604020202020204" pitchFamily="34" charset="0"/>
              </a:rPr>
              <a:t>불변적</a:t>
            </a:r>
            <a:r>
              <a:rPr lang="en-US" altLang="ko-KR" sz="1800" b="0" i="0" u="none" strike="noStrike" dirty="0">
                <a:effectLst/>
                <a:latin typeface="Arial" panose="020B0604020202020204" pitchFamily="34" charset="0"/>
              </a:rPr>
              <a:t>(immutable) </a:t>
            </a:r>
            <a:r>
              <a:rPr lang="ko-KR" altLang="en-US" dirty="0"/>
              <a:t>➡</a:t>
            </a:r>
            <a:r>
              <a:rPr lang="en-US" altLang="ko-KR" sz="1800" b="0" i="0" u="none" strike="noStrike" dirty="0">
                <a:effectLst/>
                <a:latin typeface="Arial" panose="020B0604020202020204" pitchFamily="34" charset="0"/>
              </a:rPr>
              <a:t> EVM </a:t>
            </a:r>
            <a:r>
              <a:rPr lang="ko-KR" altLang="en-US" sz="1800" b="0" i="0" u="none" strike="noStrike" dirty="0">
                <a:effectLst/>
                <a:latin typeface="Arial" panose="020B0604020202020204" pitchFamily="34" charset="0"/>
              </a:rPr>
              <a:t>상에서 결정론적</a:t>
            </a:r>
            <a:r>
              <a:rPr lang="en-US" altLang="ko-KR" sz="1800" b="0" i="0" u="none" strike="noStrike" dirty="0">
                <a:effectLst/>
                <a:latin typeface="Arial" panose="020B0604020202020204" pitchFamily="34" charset="0"/>
              </a:rPr>
              <a:t>(deterministically) </a:t>
            </a:r>
            <a:r>
              <a:rPr lang="ko-KR" altLang="en-US" sz="1800" b="0" i="0" u="none" strike="noStrike" dirty="0">
                <a:effectLst/>
                <a:latin typeface="Arial" panose="020B0604020202020204" pitchFamily="34" charset="0"/>
              </a:rPr>
              <a:t>작동</a:t>
            </a:r>
            <a:endParaRPr lang="en-US" altLang="ko-KR" sz="1800" b="0" i="0" u="none" strike="noStrike" dirty="0">
              <a:effectLst/>
              <a:latin typeface="Arial" panose="020B0604020202020204" pitchFamily="34" charset="0"/>
            </a:endParaRPr>
          </a:p>
          <a:p>
            <a:pPr lvl="1">
              <a:lnSpc>
                <a:spcPct val="120000"/>
              </a:lnSpc>
              <a:spcBef>
                <a:spcPts val="0"/>
              </a:spcBef>
            </a:pPr>
            <a:r>
              <a:rPr lang="ko-KR" altLang="en-US" b="0" i="0" u="none" strike="noStrike" dirty="0">
                <a:effectLst/>
                <a:latin typeface="Arial" panose="020B0604020202020204" pitchFamily="34" charset="0"/>
              </a:rPr>
              <a:t>결정론적</a:t>
            </a:r>
            <a:r>
              <a:rPr lang="en-US" altLang="ko-KR" b="0" i="0" u="none" strike="noStrike" dirty="0">
                <a:effectLst/>
                <a:latin typeface="Arial" panose="020B0604020202020204" pitchFamily="34" charset="0"/>
              </a:rPr>
              <a:t>(deterministic) :</a:t>
            </a:r>
            <a:r>
              <a:rPr lang="ko-KR" altLang="en-US" b="0" i="0" u="none" strike="noStrike" dirty="0">
                <a:effectLst/>
                <a:latin typeface="Arial" panose="020B0604020202020204" pitchFamily="34" charset="0"/>
              </a:rPr>
              <a:t> 동일 상태 </a:t>
            </a:r>
            <a:r>
              <a:rPr lang="en-US" altLang="ko-KR" b="0" i="0" u="none" strike="noStrike" dirty="0">
                <a:effectLst/>
                <a:latin typeface="Arial" panose="020B0604020202020204" pitchFamily="34" charset="0"/>
              </a:rPr>
              <a:t>&amp; </a:t>
            </a:r>
            <a:r>
              <a:rPr lang="ko-KR" altLang="en-US" b="0" i="0" u="none" strike="noStrike" dirty="0">
                <a:effectLst/>
                <a:latin typeface="Arial" panose="020B0604020202020204" pitchFamily="34" charset="0"/>
              </a:rPr>
              <a:t>동일 코드 </a:t>
            </a:r>
            <a:r>
              <a:rPr lang="en-US" altLang="ko-KR" dirty="0"/>
              <a:t>&amp; </a:t>
            </a:r>
            <a:r>
              <a:rPr lang="ko-KR" altLang="en-US" dirty="0"/>
              <a:t>동일 입력</a:t>
            </a:r>
            <a:r>
              <a:rPr lang="ko-KR" altLang="en-US" b="0" i="0" u="none" strike="noStrike" dirty="0">
                <a:effectLst/>
                <a:latin typeface="Arial" panose="020B0604020202020204" pitchFamily="34" charset="0"/>
              </a:rPr>
              <a:t> </a:t>
            </a:r>
            <a:r>
              <a:rPr lang="ko-KR" altLang="en-US" dirty="0"/>
              <a:t>➡  항상 동일 결과</a:t>
            </a:r>
            <a:endParaRPr lang="en-US" altLang="ko-KR" dirty="0"/>
          </a:p>
          <a:p>
            <a:pPr lvl="1">
              <a:lnSpc>
                <a:spcPct val="120000"/>
              </a:lnSpc>
              <a:spcBef>
                <a:spcPts val="0"/>
              </a:spcBef>
            </a:pPr>
            <a:r>
              <a:rPr lang="ko-KR" altLang="en-US" sz="1600" b="0" i="0" u="none" strike="noStrike" dirty="0">
                <a:effectLst/>
                <a:latin typeface="Arial" panose="020B0604020202020204" pitchFamily="34" charset="0"/>
              </a:rPr>
              <a:t>시스템 전체는 </a:t>
            </a:r>
            <a:r>
              <a:rPr lang="ko-KR" altLang="en-US" sz="1600" b="0" i="0" u="none" strike="noStrike" dirty="0" err="1">
                <a:effectLst/>
                <a:latin typeface="Arial" panose="020B0604020202020204" pitchFamily="34" charset="0"/>
              </a:rPr>
              <a:t>탈중앙화된</a:t>
            </a:r>
            <a:r>
              <a:rPr lang="ko-KR" altLang="en-US" sz="1600" b="0" i="0" u="none" strike="noStrike" dirty="0">
                <a:effectLst/>
                <a:latin typeface="Arial" panose="020B0604020202020204" pitchFamily="34" charset="0"/>
              </a:rPr>
              <a:t> 단일 월드 컴퓨터</a:t>
            </a:r>
            <a:endParaRPr lang="en-US" altLang="ko-KR" sz="1600" b="0" i="0" u="none" strike="noStrike" dirty="0">
              <a:effectLst/>
              <a:latin typeface="Arial" panose="020B0604020202020204" pitchFamily="34" charset="0"/>
            </a:endParaRPr>
          </a:p>
          <a:p>
            <a:pPr lvl="1">
              <a:lnSpc>
                <a:spcPct val="120000"/>
              </a:lnSpc>
              <a:spcBef>
                <a:spcPts val="0"/>
              </a:spcBef>
            </a:pPr>
            <a:r>
              <a:rPr lang="ko-KR" altLang="en-US" b="0" dirty="0">
                <a:effectLst/>
              </a:rPr>
              <a:t>병렬적으로 실행되지 않는다</a:t>
            </a:r>
            <a:r>
              <a:rPr lang="en-US" altLang="ko-KR" b="0" dirty="0">
                <a:effectLst/>
              </a:rPr>
              <a:t> </a:t>
            </a:r>
            <a:r>
              <a:rPr lang="ko-KR" altLang="en-US" dirty="0"/>
              <a:t>➡</a:t>
            </a:r>
            <a:r>
              <a:rPr lang="en-US" altLang="ko-KR" b="0" dirty="0">
                <a:effectLst/>
              </a:rPr>
              <a:t> </a:t>
            </a:r>
            <a:r>
              <a:rPr lang="ko-KR" altLang="en-US" b="0" dirty="0">
                <a:effectLst/>
              </a:rPr>
              <a:t>단일 스레드 컴퓨터</a:t>
            </a:r>
            <a:endParaRPr lang="en-US" altLang="ko-KR" b="0" dirty="0">
              <a:effectLst/>
            </a:endParaRPr>
          </a:p>
          <a:p>
            <a:pPr lvl="1">
              <a:lnSpc>
                <a:spcPct val="120000"/>
              </a:lnSpc>
              <a:spcBef>
                <a:spcPts val="0"/>
              </a:spcBef>
            </a:pPr>
            <a:r>
              <a:rPr lang="ko-KR" altLang="en-US" sz="1600" b="0" i="0" u="none" strike="noStrike" dirty="0" err="1">
                <a:effectLst/>
                <a:latin typeface="Arial" panose="020B0604020202020204" pitchFamily="34" charset="0"/>
              </a:rPr>
              <a:t>원자성</a:t>
            </a:r>
            <a:r>
              <a:rPr lang="ko-KR" altLang="en-US" sz="1600" b="0" i="0" u="none" strike="noStrike" dirty="0">
                <a:effectLst/>
                <a:latin typeface="Arial" panose="020B0604020202020204" pitchFamily="34" charset="0"/>
              </a:rPr>
              <a:t> </a:t>
            </a:r>
            <a:r>
              <a:rPr lang="en-US" altLang="ko-KR" dirty="0"/>
              <a:t>:</a:t>
            </a:r>
            <a:r>
              <a:rPr lang="en-US" altLang="ko-KR" sz="1600" b="0" i="0" u="none" strike="noStrike" dirty="0">
                <a:effectLst/>
                <a:latin typeface="Arial" panose="020B0604020202020204" pitchFamily="34" charset="0"/>
              </a:rPr>
              <a:t> </a:t>
            </a:r>
            <a:r>
              <a:rPr lang="ko-KR" altLang="en-US" sz="1600" b="0" i="0" u="none" strike="noStrike" dirty="0">
                <a:effectLst/>
                <a:latin typeface="Arial" panose="020B0604020202020204" pitchFamily="34" charset="0"/>
              </a:rPr>
              <a:t>모든 실행 성공해야 변경사항 기록 </a:t>
            </a:r>
            <a:r>
              <a:rPr lang="ko-KR" altLang="en-US" dirty="0"/>
              <a:t>➡</a:t>
            </a:r>
            <a:r>
              <a:rPr lang="en-US" altLang="ko-KR" sz="1600" b="0" i="0" u="none" strike="noStrike" dirty="0">
                <a:effectLst/>
                <a:latin typeface="Arial" panose="020B0604020202020204" pitchFamily="34" charset="0"/>
              </a:rPr>
              <a:t> </a:t>
            </a:r>
            <a:r>
              <a:rPr lang="ko-KR" altLang="en-US" sz="1600" b="0" i="0" u="none" strike="noStrike" dirty="0">
                <a:effectLst/>
                <a:latin typeface="Arial" panose="020B0604020202020204" pitchFamily="34" charset="0"/>
              </a:rPr>
              <a:t>오류 </a:t>
            </a:r>
            <a:r>
              <a:rPr lang="ko-KR" altLang="en-US" dirty="0"/>
              <a:t>➡</a:t>
            </a:r>
            <a:r>
              <a:rPr lang="en-US" altLang="ko-KR" sz="1600" b="0" i="0" u="none" strike="noStrike" dirty="0">
                <a:effectLst/>
                <a:latin typeface="Arial" panose="020B0604020202020204" pitchFamily="34" charset="0"/>
              </a:rPr>
              <a:t> rollback (</a:t>
            </a:r>
            <a:r>
              <a:rPr lang="ko-KR" altLang="en-US" sz="1600" b="0" i="0" u="none" strike="noStrike" dirty="0">
                <a:effectLst/>
                <a:latin typeface="Arial" panose="020B0604020202020204" pitchFamily="34" charset="0"/>
              </a:rPr>
              <a:t>단</a:t>
            </a:r>
            <a:r>
              <a:rPr lang="en-US" altLang="ko-KR" sz="1600" b="0" i="0" u="none" strike="noStrike" dirty="0">
                <a:effectLst/>
                <a:latin typeface="Arial" panose="020B0604020202020204" pitchFamily="34" charset="0"/>
              </a:rPr>
              <a:t>, </a:t>
            </a:r>
            <a:r>
              <a:rPr lang="ko-KR" altLang="en-US" sz="1600" b="0" i="0" u="none" strike="noStrike" dirty="0">
                <a:effectLst/>
                <a:latin typeface="Arial" panose="020B0604020202020204" pitchFamily="34" charset="0"/>
              </a:rPr>
              <a:t>실행을 위해 가스로 소비된 </a:t>
            </a:r>
            <a:r>
              <a:rPr lang="ko-KR" altLang="en-US" sz="1600" b="0" i="0" u="none" strike="noStrike" dirty="0" err="1">
                <a:effectLst/>
                <a:latin typeface="Arial" panose="020B0604020202020204" pitchFamily="34" charset="0"/>
              </a:rPr>
              <a:t>이더는</a:t>
            </a:r>
            <a:r>
              <a:rPr lang="ko-KR" altLang="en-US" sz="1600" b="0" i="0" u="none" strike="noStrike" dirty="0">
                <a:effectLst/>
                <a:latin typeface="Arial" panose="020B0604020202020204" pitchFamily="34" charset="0"/>
              </a:rPr>
              <a:t> 차감</a:t>
            </a:r>
            <a:r>
              <a:rPr lang="en-US" altLang="ko-KR" sz="1600" b="0" i="0" u="none" strike="noStrike" dirty="0">
                <a:effectLst/>
                <a:latin typeface="Arial" panose="020B0604020202020204" pitchFamily="34" charset="0"/>
              </a:rPr>
              <a:t>)</a:t>
            </a:r>
            <a:endParaRPr lang="ko-KR" altLang="en-US" b="0" dirty="0">
              <a:effectLst/>
            </a:endParaRPr>
          </a:p>
          <a:p>
            <a:pPr rtl="0">
              <a:lnSpc>
                <a:spcPct val="120000"/>
              </a:lnSpc>
              <a:spcBef>
                <a:spcPts val="0"/>
              </a:spcBef>
              <a:spcAft>
                <a:spcPts val="0"/>
              </a:spcAft>
            </a:pPr>
            <a:r>
              <a:rPr lang="en-US" altLang="ko-KR" sz="1800" b="0" i="0" u="none" strike="noStrike" dirty="0">
                <a:effectLst/>
                <a:latin typeface="Arial" panose="020B0604020202020204" pitchFamily="34" charset="0"/>
              </a:rPr>
              <a:t>EVM</a:t>
            </a:r>
          </a:p>
          <a:p>
            <a:pPr lvl="1">
              <a:lnSpc>
                <a:spcPct val="120000"/>
              </a:lnSpc>
              <a:spcBef>
                <a:spcPts val="0"/>
              </a:spcBef>
            </a:pPr>
            <a:r>
              <a:rPr lang="ko-KR" altLang="en-US" b="0" i="0" u="none" strike="noStrike" dirty="0">
                <a:effectLst/>
                <a:latin typeface="Arial" panose="020B0604020202020204" pitchFamily="34" charset="0"/>
              </a:rPr>
              <a:t>유사 튜링 완전 상태 머신</a:t>
            </a:r>
            <a:r>
              <a:rPr lang="en-US" altLang="ko-KR" b="0" i="0" u="none" strike="noStrike" dirty="0">
                <a:effectLst/>
                <a:latin typeface="Arial" panose="020B0604020202020204" pitchFamily="34" charset="0"/>
              </a:rPr>
              <a:t>(quasi-Turing-complete state machine) </a:t>
            </a:r>
            <a:r>
              <a:rPr lang="ko-KR" altLang="en-US" dirty="0"/>
              <a:t>➡ 어떤 종류의 프로그램도 실행 가능</a:t>
            </a:r>
            <a:endParaRPr lang="en-US" altLang="ko-KR" b="0" i="0" u="none" strike="noStrike" dirty="0">
              <a:effectLst/>
              <a:latin typeface="Arial" panose="020B0604020202020204" pitchFamily="34" charset="0"/>
            </a:endParaRPr>
          </a:p>
          <a:p>
            <a:pPr lvl="1">
              <a:lnSpc>
                <a:spcPct val="120000"/>
              </a:lnSpc>
              <a:spcBef>
                <a:spcPts val="0"/>
              </a:spcBef>
            </a:pPr>
            <a:r>
              <a:rPr lang="ko-KR" altLang="en-US" b="0" i="0" u="none" strike="noStrike" dirty="0">
                <a:effectLst/>
                <a:latin typeface="Arial" panose="020B0604020202020204" pitchFamily="34" charset="0"/>
              </a:rPr>
              <a:t>매우 제한적인 실행 컨텍스트에서 작동</a:t>
            </a:r>
            <a:r>
              <a:rPr lang="en-US" altLang="ko-KR" dirty="0"/>
              <a:t> </a:t>
            </a:r>
            <a:r>
              <a:rPr lang="ko-KR" altLang="en-US" dirty="0"/>
              <a:t>➡</a:t>
            </a:r>
            <a:r>
              <a:rPr lang="en-US" altLang="ko-KR" b="0" i="0" u="none" strike="noStrike" dirty="0">
                <a:effectLst/>
                <a:latin typeface="Arial" panose="020B0604020202020204" pitchFamily="34" charset="0"/>
              </a:rPr>
              <a:t> </a:t>
            </a:r>
            <a:r>
              <a:rPr lang="ko-KR" altLang="en-US" b="0" i="0" u="none" strike="noStrike" dirty="0">
                <a:effectLst/>
                <a:latin typeface="Arial" panose="020B0604020202020204" pitchFamily="34" charset="0"/>
              </a:rPr>
              <a:t>자신의 상태</a:t>
            </a:r>
            <a:r>
              <a:rPr lang="en-US" altLang="ko-KR" b="0" i="0" u="none" strike="noStrike" dirty="0">
                <a:effectLst/>
                <a:latin typeface="Arial" panose="020B0604020202020204" pitchFamily="34" charset="0"/>
              </a:rPr>
              <a:t>, </a:t>
            </a:r>
            <a:r>
              <a:rPr lang="ko-KR" altLang="en-US" b="0" i="0" u="none" strike="noStrike" dirty="0">
                <a:effectLst/>
                <a:latin typeface="Arial" panose="020B0604020202020204" pitchFamily="34" charset="0"/>
              </a:rPr>
              <a:t>호출한 트랜잭션의 컨텍스트 및 가장 최근 블록의 일부 정보에 접근</a:t>
            </a:r>
            <a:endParaRPr lang="en-US" altLang="ko-KR" b="0" i="0" u="none" strike="noStrike" dirty="0">
              <a:effectLst/>
              <a:latin typeface="Arial" panose="020B0604020202020204" pitchFamily="34" charset="0"/>
            </a:endParaRPr>
          </a:p>
          <a:p>
            <a:pPr lvl="1">
              <a:lnSpc>
                <a:spcPct val="120000"/>
              </a:lnSpc>
              <a:spcBef>
                <a:spcPts val="0"/>
              </a:spcBef>
            </a:pPr>
            <a:r>
              <a:rPr lang="ko-KR" altLang="en-US" b="0" dirty="0">
                <a:effectLst/>
              </a:rPr>
              <a:t>정지 문제</a:t>
            </a:r>
            <a:r>
              <a:rPr lang="en-US" altLang="ko-KR" b="0" dirty="0">
                <a:effectLst/>
              </a:rPr>
              <a:t>(</a:t>
            </a:r>
            <a:r>
              <a:rPr lang="en-US" altLang="ko-KR" dirty="0"/>
              <a:t>halting</a:t>
            </a:r>
            <a:r>
              <a:rPr lang="ko-KR" altLang="en-US" dirty="0"/>
              <a:t> </a:t>
            </a:r>
            <a:r>
              <a:rPr lang="en-US" altLang="ko-KR" dirty="0"/>
              <a:t>problem)</a:t>
            </a:r>
            <a:r>
              <a:rPr lang="ko-KR" altLang="en-US" b="0" dirty="0">
                <a:effectLst/>
              </a:rPr>
              <a:t> </a:t>
            </a:r>
            <a:r>
              <a:rPr lang="en-US" altLang="ko-KR" b="0" dirty="0">
                <a:effectLst/>
              </a:rPr>
              <a:t>: </a:t>
            </a:r>
            <a:r>
              <a:rPr lang="ko-KR" altLang="en-US" b="0" dirty="0">
                <a:effectLst/>
              </a:rPr>
              <a:t>프로그램이 영원히 실행 되는 문제</a:t>
            </a:r>
            <a:r>
              <a:rPr lang="en-US" altLang="ko-KR" dirty="0"/>
              <a:t>, </a:t>
            </a:r>
            <a:r>
              <a:rPr lang="ko-KR" altLang="en-US" b="0" dirty="0">
                <a:effectLst/>
              </a:rPr>
              <a:t>프로그램만으로 영원히 실행되는지 여부를 알 수 없음</a:t>
            </a:r>
            <a:endParaRPr lang="en-US" altLang="ko-KR" b="0" i="0" u="none" strike="noStrike" dirty="0">
              <a:effectLst/>
              <a:latin typeface="Arial" panose="020B0604020202020204" pitchFamily="34" charset="0"/>
            </a:endParaRPr>
          </a:p>
          <a:p>
            <a:pPr>
              <a:lnSpc>
                <a:spcPct val="120000"/>
              </a:lnSpc>
              <a:spcBef>
                <a:spcPts val="0"/>
              </a:spcBef>
            </a:pPr>
            <a:r>
              <a:rPr lang="ko-KR" altLang="en-US" b="0" dirty="0">
                <a:effectLst/>
              </a:rPr>
              <a:t>가스 </a:t>
            </a:r>
            <a:r>
              <a:rPr lang="en-US" altLang="ko-KR" b="0" dirty="0">
                <a:effectLst/>
              </a:rPr>
              <a:t>(Gas)</a:t>
            </a:r>
          </a:p>
          <a:p>
            <a:pPr lvl="1">
              <a:lnSpc>
                <a:spcPct val="120000"/>
              </a:lnSpc>
              <a:spcBef>
                <a:spcPts val="0"/>
              </a:spcBef>
            </a:pPr>
            <a:r>
              <a:rPr lang="ko-KR" altLang="en-US" b="0" dirty="0">
                <a:effectLst/>
              </a:rPr>
              <a:t>작업</a:t>
            </a:r>
            <a:r>
              <a:rPr lang="en-US" altLang="ko-KR" b="0" dirty="0">
                <a:effectLst/>
              </a:rPr>
              <a:t> </a:t>
            </a:r>
            <a:r>
              <a:rPr lang="ko-KR" altLang="en-US" b="0" dirty="0">
                <a:effectLst/>
              </a:rPr>
              <a:t>수행에 필요한 계산 및 스토리지 자원 측정 단위</a:t>
            </a:r>
            <a:endParaRPr lang="en-US" altLang="ko-KR" b="0" dirty="0">
              <a:effectLst/>
            </a:endParaRPr>
          </a:p>
          <a:p>
            <a:pPr lvl="1">
              <a:lnSpc>
                <a:spcPct val="120000"/>
              </a:lnSpc>
              <a:spcBef>
                <a:spcPts val="0"/>
              </a:spcBef>
            </a:pPr>
            <a:r>
              <a:rPr lang="ko-KR" altLang="en-US" dirty="0" err="1"/>
              <a:t>채굴자</a:t>
            </a:r>
            <a:r>
              <a:rPr lang="ko-KR" altLang="en-US" dirty="0"/>
              <a:t> 보상</a:t>
            </a:r>
            <a:endParaRPr lang="en-US" altLang="ko-KR" b="0" dirty="0">
              <a:effectLst/>
            </a:endParaRPr>
          </a:p>
          <a:p>
            <a:pPr lvl="1">
              <a:lnSpc>
                <a:spcPct val="120000"/>
              </a:lnSpc>
              <a:spcBef>
                <a:spcPts val="0"/>
              </a:spcBef>
            </a:pPr>
            <a:r>
              <a:rPr lang="ko-KR" altLang="en-US" b="0" dirty="0">
                <a:effectLst/>
              </a:rPr>
              <a:t>정지 문제 해결 및 </a:t>
            </a:r>
            <a:r>
              <a:rPr lang="en-US" altLang="ko-KR" b="0" dirty="0">
                <a:effectLst/>
              </a:rPr>
              <a:t>DoS </a:t>
            </a:r>
            <a:r>
              <a:rPr lang="ko-KR" altLang="en-US" b="0" dirty="0">
                <a:effectLst/>
              </a:rPr>
              <a:t>공격 </a:t>
            </a:r>
            <a:r>
              <a:rPr lang="en-US" altLang="ko-KR" b="0" dirty="0">
                <a:effectLst/>
              </a:rPr>
              <a:t>(Denial of service attack)</a:t>
            </a:r>
            <a:r>
              <a:rPr lang="en-US" altLang="ko-KR" dirty="0"/>
              <a:t> </a:t>
            </a:r>
            <a:r>
              <a:rPr lang="ko-KR" altLang="en-US" dirty="0"/>
              <a:t>대응</a:t>
            </a:r>
            <a:endParaRPr lang="en-US" altLang="ko-KR" b="0" dirty="0">
              <a:effectLst/>
            </a:endParaRPr>
          </a:p>
          <a:p>
            <a:pPr lvl="1">
              <a:lnSpc>
                <a:spcPct val="120000"/>
              </a:lnSpc>
              <a:spcBef>
                <a:spcPts val="0"/>
              </a:spcBef>
            </a:pPr>
            <a:r>
              <a:rPr lang="ko-KR" altLang="en-US" dirty="0"/>
              <a:t>연산자</a:t>
            </a:r>
            <a:r>
              <a:rPr lang="en-US" altLang="ko-KR" dirty="0"/>
              <a:t>(</a:t>
            </a:r>
            <a:r>
              <a:rPr lang="en-US" altLang="ko-KR" dirty="0" err="1"/>
              <a:t>OpCode</a:t>
            </a:r>
            <a:r>
              <a:rPr lang="en-US" altLang="ko-KR" dirty="0"/>
              <a:t>)</a:t>
            </a:r>
            <a:r>
              <a:rPr lang="ko-KR" altLang="en-US" dirty="0"/>
              <a:t>마다 가스를 소비</a:t>
            </a:r>
            <a:endParaRPr lang="en-US" altLang="ko-KR" dirty="0"/>
          </a:p>
          <a:p>
            <a:pPr lvl="1">
              <a:lnSpc>
                <a:spcPct val="120000"/>
              </a:lnSpc>
              <a:spcBef>
                <a:spcPts val="0"/>
              </a:spcBef>
            </a:pPr>
            <a:r>
              <a:rPr lang="ko-KR" altLang="en-US" b="0" dirty="0">
                <a:effectLst/>
              </a:rPr>
              <a:t>트랜잭션 최대 사용 가스 지정</a:t>
            </a:r>
            <a:endParaRPr lang="en-US" altLang="ko-KR" b="0" dirty="0">
              <a:effectLst/>
            </a:endParaRPr>
          </a:p>
          <a:p>
            <a:pPr lvl="1">
              <a:lnSpc>
                <a:spcPct val="120000"/>
              </a:lnSpc>
              <a:spcBef>
                <a:spcPts val="0"/>
              </a:spcBef>
            </a:pPr>
            <a:r>
              <a:rPr lang="ko-KR" altLang="en-US" dirty="0"/>
              <a:t>블록 크기 조정</a:t>
            </a:r>
            <a:endParaRPr lang="ko-KR" altLang="en-US" b="0" dirty="0">
              <a:effectLst/>
            </a:endParaRPr>
          </a:p>
          <a:p>
            <a:endParaRPr lang="ko-KR" altLang="en-US" dirty="0"/>
          </a:p>
        </p:txBody>
      </p:sp>
      <p:sp>
        <p:nvSpPr>
          <p:cNvPr id="3" name="제목 2">
            <a:extLst>
              <a:ext uri="{FF2B5EF4-FFF2-40B4-BE49-F238E27FC236}">
                <a16:creationId xmlns:a16="http://schemas.microsoft.com/office/drawing/2014/main" id="{5E2D0BAE-69E5-4FED-9206-59047ECFA185}"/>
              </a:ext>
            </a:extLst>
          </p:cNvPr>
          <p:cNvSpPr>
            <a:spLocks noGrp="1"/>
          </p:cNvSpPr>
          <p:nvPr>
            <p:ph type="title"/>
          </p:nvPr>
        </p:nvSpPr>
        <p:spPr/>
        <p:txBody>
          <a:bodyPr/>
          <a:lstStyle/>
          <a:p>
            <a:r>
              <a:rPr lang="en-US" altLang="ko-KR" dirty="0"/>
              <a:t>Ethereum Smart Contract</a:t>
            </a:r>
            <a:endParaRPr lang="ko-KR" altLang="en-US" dirty="0"/>
          </a:p>
        </p:txBody>
      </p:sp>
      <p:sp>
        <p:nvSpPr>
          <p:cNvPr id="7" name="TextBox 6">
            <a:extLst>
              <a:ext uri="{FF2B5EF4-FFF2-40B4-BE49-F238E27FC236}">
                <a16:creationId xmlns:a16="http://schemas.microsoft.com/office/drawing/2014/main" id="{1290C4CB-86B5-49C6-8847-E8817FBFECCF}"/>
              </a:ext>
            </a:extLst>
          </p:cNvPr>
          <p:cNvSpPr txBox="1"/>
          <p:nvPr/>
        </p:nvSpPr>
        <p:spPr>
          <a:xfrm>
            <a:off x="6111902" y="4251905"/>
            <a:ext cx="5854700" cy="2308324"/>
          </a:xfrm>
          <a:prstGeom prst="rect">
            <a:avLst/>
          </a:prstGeom>
          <a:noFill/>
          <a:ln w="6350">
            <a:solidFill>
              <a:schemeClr val="bg1">
                <a:lumMod val="85000"/>
              </a:schemeClr>
            </a:solidFill>
          </a:ln>
        </p:spPr>
        <p:txBody>
          <a:bodyPr wrap="square">
            <a:spAutoFit/>
          </a:bodyPr>
          <a:lstStyle/>
          <a:p>
            <a:r>
              <a:rPr lang="en-US" altLang="ko-KR" sz="1200" b="0" dirty="0">
                <a:solidFill>
                  <a:srgbClr val="608B4E"/>
                </a:solidFill>
                <a:effectLst/>
                <a:latin typeface="Consolas" panose="020B0609020204030204" pitchFamily="49" charset="0"/>
              </a:rPr>
              <a:t>// SPDX-License-Identifier: MIT</a:t>
            </a:r>
            <a:endParaRPr lang="en-US" altLang="ko-KR" sz="1200" b="0" dirty="0">
              <a:solidFill>
                <a:srgbClr val="BABBCC"/>
              </a:solidFill>
              <a:effectLst/>
              <a:latin typeface="Consolas" panose="020B0609020204030204" pitchFamily="49" charset="0"/>
            </a:endParaRPr>
          </a:p>
          <a:p>
            <a:r>
              <a:rPr lang="en-US" altLang="ko-KR" sz="1200" b="0" dirty="0">
                <a:solidFill>
                  <a:srgbClr val="569CD6"/>
                </a:solidFill>
                <a:effectLst/>
                <a:latin typeface="Consolas" panose="020B0609020204030204" pitchFamily="49" charset="0"/>
              </a:rPr>
              <a:t>pragma</a:t>
            </a:r>
            <a:r>
              <a:rPr lang="en-US" altLang="ko-KR" sz="1200" b="0" dirty="0">
                <a:solidFill>
                  <a:srgbClr val="BABBCC"/>
                </a:solidFill>
                <a:effectLst/>
                <a:latin typeface="Consolas" panose="020B0609020204030204" pitchFamily="49" charset="0"/>
              </a:rPr>
              <a:t> </a:t>
            </a:r>
            <a:r>
              <a:rPr lang="en-US" altLang="ko-KR" sz="1200" b="0" dirty="0">
                <a:solidFill>
                  <a:srgbClr val="569CD6"/>
                </a:solidFill>
                <a:effectLst/>
                <a:latin typeface="Consolas" panose="020B0609020204030204" pitchFamily="49" charset="0"/>
              </a:rPr>
              <a:t>solidity</a:t>
            </a:r>
            <a:r>
              <a:rPr lang="en-US" altLang="ko-KR" sz="1200" b="0" dirty="0">
                <a:solidFill>
                  <a:srgbClr val="BABBCC"/>
                </a:solidFill>
                <a:effectLst/>
                <a:latin typeface="Consolas" panose="020B0609020204030204" pitchFamily="49" charset="0"/>
              </a:rPr>
              <a:t> </a:t>
            </a:r>
            <a:r>
              <a:rPr lang="en-US" altLang="ko-KR" sz="1200" b="0" dirty="0">
                <a:solidFill>
                  <a:srgbClr val="B5CEA8"/>
                </a:solidFill>
                <a:effectLst/>
                <a:latin typeface="Consolas" panose="020B0609020204030204" pitchFamily="49" charset="0"/>
              </a:rPr>
              <a:t>0.8.13</a:t>
            </a:r>
            <a:r>
              <a:rPr lang="en-US" altLang="ko-KR" sz="1200" b="0" dirty="0">
                <a:solidFill>
                  <a:srgbClr val="DCDCDC"/>
                </a:solidFill>
                <a:effectLst/>
                <a:latin typeface="Consolas" panose="020B0609020204030204" pitchFamily="49" charset="0"/>
              </a:rPr>
              <a:t>;</a:t>
            </a:r>
            <a:endParaRPr lang="en-US" altLang="ko-KR" sz="1200" b="0" dirty="0">
              <a:solidFill>
                <a:srgbClr val="BABBCC"/>
              </a:solidFill>
              <a:effectLst/>
              <a:latin typeface="Consolas" panose="020B0609020204030204" pitchFamily="49" charset="0"/>
            </a:endParaRPr>
          </a:p>
          <a:p>
            <a:r>
              <a:rPr lang="en-US" altLang="ko-KR" sz="1200" b="0" dirty="0">
                <a:solidFill>
                  <a:srgbClr val="569CD6"/>
                </a:solidFill>
                <a:effectLst/>
                <a:latin typeface="Consolas" panose="020B0609020204030204" pitchFamily="49" charset="0"/>
              </a:rPr>
              <a:t>contract</a:t>
            </a:r>
            <a:r>
              <a:rPr lang="en-US" altLang="ko-KR" sz="1200" b="0" dirty="0">
                <a:solidFill>
                  <a:srgbClr val="BABBCC"/>
                </a:solidFill>
                <a:effectLst/>
                <a:latin typeface="Consolas" panose="020B0609020204030204" pitchFamily="49" charset="0"/>
              </a:rPr>
              <a:t> </a:t>
            </a:r>
            <a:r>
              <a:rPr lang="en-US" altLang="ko-KR" sz="1200" b="0" dirty="0" err="1">
                <a:solidFill>
                  <a:srgbClr val="BABBCC"/>
                </a:solidFill>
                <a:effectLst/>
                <a:latin typeface="Consolas" panose="020B0609020204030204" pitchFamily="49" charset="0"/>
              </a:rPr>
              <a:t>DosAttack</a:t>
            </a:r>
            <a:r>
              <a:rPr lang="en-US" altLang="ko-KR" sz="1200" b="0" dirty="0">
                <a:solidFill>
                  <a:srgbClr val="BABBCC"/>
                </a:solidFill>
                <a:effectLst/>
                <a:latin typeface="Consolas" panose="020B0609020204030204" pitchFamily="49" charset="0"/>
              </a:rPr>
              <a:t> </a:t>
            </a:r>
            <a:r>
              <a:rPr lang="en-US" altLang="ko-KR" sz="1200" b="0" dirty="0">
                <a:solidFill>
                  <a:srgbClr val="DCDCDC"/>
                </a:solidFill>
                <a:effectLst/>
                <a:latin typeface="Consolas" panose="020B0609020204030204" pitchFamily="49" charset="0"/>
              </a:rPr>
              <a:t>{</a:t>
            </a:r>
            <a:endParaRPr lang="en-US" altLang="ko-KR" sz="1200" b="0" dirty="0">
              <a:solidFill>
                <a:srgbClr val="BABBCC"/>
              </a:solidFill>
              <a:effectLst/>
              <a:latin typeface="Consolas" panose="020B0609020204030204" pitchFamily="49" charset="0"/>
            </a:endParaRPr>
          </a:p>
          <a:p>
            <a:r>
              <a:rPr lang="en-US" altLang="ko-KR" sz="1200" b="0" dirty="0">
                <a:solidFill>
                  <a:srgbClr val="BABBCC"/>
                </a:solidFill>
                <a:effectLst/>
                <a:latin typeface="Consolas" panose="020B0609020204030204" pitchFamily="49" charset="0"/>
              </a:rPr>
              <a:t>    </a:t>
            </a:r>
            <a:r>
              <a:rPr lang="en-US" altLang="ko-KR" sz="1200" b="0" dirty="0">
                <a:solidFill>
                  <a:srgbClr val="569CD6"/>
                </a:solidFill>
                <a:effectLst/>
                <a:latin typeface="Consolas" panose="020B0609020204030204" pitchFamily="49" charset="0"/>
              </a:rPr>
              <a:t>uint256</a:t>
            </a:r>
            <a:r>
              <a:rPr lang="en-US" altLang="ko-KR" sz="1200" b="0" dirty="0">
                <a:solidFill>
                  <a:srgbClr val="BABBCC"/>
                </a:solidFill>
                <a:effectLst/>
                <a:latin typeface="Consolas" panose="020B0609020204030204" pitchFamily="49" charset="0"/>
              </a:rPr>
              <a:t> value</a:t>
            </a:r>
            <a:r>
              <a:rPr lang="en-US" altLang="ko-KR" sz="1200" b="0" dirty="0">
                <a:solidFill>
                  <a:srgbClr val="DCDCDC"/>
                </a:solidFill>
                <a:effectLst/>
                <a:latin typeface="Consolas" panose="020B0609020204030204" pitchFamily="49" charset="0"/>
              </a:rPr>
              <a:t>;</a:t>
            </a:r>
            <a:endParaRPr lang="en-US" altLang="ko-KR" sz="1200" b="0" dirty="0">
              <a:solidFill>
                <a:srgbClr val="BABBCC"/>
              </a:solidFill>
              <a:effectLst/>
              <a:latin typeface="Consolas" panose="020B0609020204030204" pitchFamily="49" charset="0"/>
            </a:endParaRPr>
          </a:p>
          <a:p>
            <a:r>
              <a:rPr lang="en-US" altLang="ko-KR" sz="1200" b="0" dirty="0">
                <a:solidFill>
                  <a:srgbClr val="BABBCC"/>
                </a:solidFill>
                <a:effectLst/>
                <a:latin typeface="Consolas" panose="020B0609020204030204" pitchFamily="49" charset="0"/>
              </a:rPr>
              <a:t>    </a:t>
            </a:r>
            <a:r>
              <a:rPr lang="en-US" altLang="ko-KR" sz="1200" b="0" dirty="0">
                <a:solidFill>
                  <a:srgbClr val="569CD6"/>
                </a:solidFill>
                <a:effectLst/>
                <a:latin typeface="Consolas" panose="020B0609020204030204" pitchFamily="49" charset="0"/>
              </a:rPr>
              <a:t>function</a:t>
            </a:r>
            <a:r>
              <a:rPr lang="en-US" altLang="ko-KR" sz="1200" b="0" dirty="0">
                <a:solidFill>
                  <a:srgbClr val="BABBCC"/>
                </a:solidFill>
                <a:effectLst/>
                <a:latin typeface="Consolas" panose="020B0609020204030204" pitchFamily="49" charset="0"/>
              </a:rPr>
              <a:t> </a:t>
            </a:r>
            <a:r>
              <a:rPr lang="en-US" altLang="ko-KR" sz="1200" b="0" dirty="0" err="1">
                <a:solidFill>
                  <a:srgbClr val="BABBCC"/>
                </a:solidFill>
                <a:effectLst/>
                <a:latin typeface="Consolas" panose="020B0609020204030204" pitchFamily="49" charset="0"/>
              </a:rPr>
              <a:t>infiniteLoop</a:t>
            </a:r>
            <a:r>
              <a:rPr lang="en-US" altLang="ko-KR" sz="1200" b="0" dirty="0">
                <a:solidFill>
                  <a:srgbClr val="DCDCDC"/>
                </a:solidFill>
                <a:effectLst/>
                <a:latin typeface="Consolas" panose="020B0609020204030204" pitchFamily="49" charset="0"/>
              </a:rPr>
              <a:t>()</a:t>
            </a:r>
            <a:r>
              <a:rPr lang="en-US" altLang="ko-KR" sz="1200" b="0" dirty="0">
                <a:solidFill>
                  <a:srgbClr val="BABBCC"/>
                </a:solidFill>
                <a:effectLst/>
                <a:latin typeface="Consolas" panose="020B0609020204030204" pitchFamily="49" charset="0"/>
              </a:rPr>
              <a:t> </a:t>
            </a:r>
            <a:r>
              <a:rPr lang="en-US" altLang="ko-KR" sz="1200" b="0" dirty="0">
                <a:solidFill>
                  <a:srgbClr val="32BA89"/>
                </a:solidFill>
                <a:effectLst/>
                <a:latin typeface="Consolas" panose="020B0609020204030204" pitchFamily="49" charset="0"/>
              </a:rPr>
              <a:t>public</a:t>
            </a:r>
            <a:r>
              <a:rPr lang="en-US" altLang="ko-KR" sz="1200" b="0" dirty="0">
                <a:solidFill>
                  <a:srgbClr val="BABBCC"/>
                </a:solidFill>
                <a:effectLst/>
                <a:latin typeface="Consolas" panose="020B0609020204030204" pitchFamily="49" charset="0"/>
              </a:rPr>
              <a:t> </a:t>
            </a:r>
            <a:r>
              <a:rPr lang="en-US" altLang="ko-KR" sz="1200" b="0" dirty="0">
                <a:solidFill>
                  <a:srgbClr val="DCDCDC"/>
                </a:solidFill>
                <a:effectLst/>
                <a:latin typeface="Consolas" panose="020B0609020204030204" pitchFamily="49" charset="0"/>
              </a:rPr>
              <a:t>{</a:t>
            </a:r>
            <a:endParaRPr lang="en-US" altLang="ko-KR" sz="1200" b="0" dirty="0">
              <a:solidFill>
                <a:srgbClr val="BABBCC"/>
              </a:solidFill>
              <a:effectLst/>
              <a:latin typeface="Consolas" panose="020B0609020204030204" pitchFamily="49" charset="0"/>
            </a:endParaRPr>
          </a:p>
          <a:p>
            <a:r>
              <a:rPr lang="en-US" altLang="ko-KR" sz="1200" b="0" dirty="0">
                <a:solidFill>
                  <a:srgbClr val="BABBCC"/>
                </a:solidFill>
                <a:effectLst/>
                <a:latin typeface="Consolas" panose="020B0609020204030204" pitchFamily="49" charset="0"/>
              </a:rPr>
              <a:t>        </a:t>
            </a:r>
            <a:r>
              <a:rPr lang="en-US" altLang="ko-KR" sz="1200" b="0" dirty="0">
                <a:solidFill>
                  <a:srgbClr val="C97539"/>
                </a:solidFill>
                <a:effectLst/>
                <a:latin typeface="Consolas" panose="020B0609020204030204" pitchFamily="49" charset="0"/>
              </a:rPr>
              <a:t>for</a:t>
            </a:r>
            <a:r>
              <a:rPr lang="en-US" altLang="ko-KR" sz="1200" b="0" dirty="0">
                <a:solidFill>
                  <a:srgbClr val="BABBCC"/>
                </a:solidFill>
                <a:effectLst/>
                <a:latin typeface="Consolas" panose="020B0609020204030204" pitchFamily="49" charset="0"/>
              </a:rPr>
              <a:t> </a:t>
            </a:r>
            <a:r>
              <a:rPr lang="en-US" altLang="ko-KR" sz="1200" b="0" dirty="0">
                <a:solidFill>
                  <a:srgbClr val="DCDCDC"/>
                </a:solidFill>
                <a:effectLst/>
                <a:latin typeface="Consolas" panose="020B0609020204030204" pitchFamily="49" charset="0"/>
              </a:rPr>
              <a:t>(</a:t>
            </a:r>
            <a:r>
              <a:rPr lang="en-US" altLang="ko-KR" sz="1200" b="0" dirty="0">
                <a:solidFill>
                  <a:srgbClr val="569CD6"/>
                </a:solidFill>
                <a:effectLst/>
                <a:latin typeface="Consolas" panose="020B0609020204030204" pitchFamily="49" charset="0"/>
              </a:rPr>
              <a:t>uint256</a:t>
            </a:r>
            <a:r>
              <a:rPr lang="en-US" altLang="ko-KR" sz="1200" b="0" dirty="0">
                <a:solidFill>
                  <a:srgbClr val="BABBCC"/>
                </a:solidFill>
                <a:effectLst/>
                <a:latin typeface="Consolas" panose="020B0609020204030204" pitchFamily="49" charset="0"/>
              </a:rPr>
              <a:t> </a:t>
            </a:r>
            <a:r>
              <a:rPr lang="en-US" altLang="ko-KR" sz="1200" b="0" dirty="0" err="1">
                <a:solidFill>
                  <a:srgbClr val="BABBCC"/>
                </a:solidFill>
                <a:effectLst/>
                <a:latin typeface="Consolas" panose="020B0609020204030204" pitchFamily="49" charset="0"/>
              </a:rPr>
              <a:t>i</a:t>
            </a:r>
            <a:r>
              <a:rPr lang="en-US" altLang="ko-KR" sz="1200" b="0" dirty="0">
                <a:solidFill>
                  <a:srgbClr val="BABBCC"/>
                </a:solidFill>
                <a:effectLst/>
                <a:latin typeface="Consolas" panose="020B0609020204030204" pitchFamily="49" charset="0"/>
              </a:rPr>
              <a:t> </a:t>
            </a:r>
            <a:r>
              <a:rPr lang="en-US" altLang="ko-KR" sz="1200" b="0" dirty="0">
                <a:solidFill>
                  <a:srgbClr val="DCDCDC"/>
                </a:solidFill>
                <a:effectLst/>
                <a:latin typeface="Consolas" panose="020B0609020204030204" pitchFamily="49" charset="0"/>
              </a:rPr>
              <a:t>=</a:t>
            </a:r>
            <a:r>
              <a:rPr lang="en-US" altLang="ko-KR" sz="1200" b="0" dirty="0">
                <a:solidFill>
                  <a:srgbClr val="BABBCC"/>
                </a:solidFill>
                <a:effectLst/>
                <a:latin typeface="Consolas" panose="020B0609020204030204" pitchFamily="49" charset="0"/>
              </a:rPr>
              <a:t> </a:t>
            </a:r>
            <a:r>
              <a:rPr lang="en-US" altLang="ko-KR" sz="1200" b="0" dirty="0">
                <a:solidFill>
                  <a:srgbClr val="B5CEA8"/>
                </a:solidFill>
                <a:effectLst/>
                <a:latin typeface="Consolas" panose="020B0609020204030204" pitchFamily="49" charset="0"/>
              </a:rPr>
              <a:t>0</a:t>
            </a:r>
            <a:r>
              <a:rPr lang="en-US" altLang="ko-KR" sz="1200" b="0" dirty="0">
                <a:solidFill>
                  <a:srgbClr val="DCDCDC"/>
                </a:solidFill>
                <a:effectLst/>
                <a:latin typeface="Consolas" panose="020B0609020204030204" pitchFamily="49" charset="0"/>
              </a:rPr>
              <a:t>;</a:t>
            </a:r>
            <a:r>
              <a:rPr lang="en-US" altLang="ko-KR" sz="1200" b="0" dirty="0">
                <a:solidFill>
                  <a:srgbClr val="BABBCC"/>
                </a:solidFill>
                <a:effectLst/>
                <a:latin typeface="Consolas" panose="020B0609020204030204" pitchFamily="49" charset="0"/>
              </a:rPr>
              <a:t> </a:t>
            </a:r>
            <a:r>
              <a:rPr lang="en-US" altLang="ko-KR" sz="1200" b="0" dirty="0" err="1">
                <a:solidFill>
                  <a:srgbClr val="BABBCC"/>
                </a:solidFill>
                <a:effectLst/>
                <a:latin typeface="Consolas" panose="020B0609020204030204" pitchFamily="49" charset="0"/>
              </a:rPr>
              <a:t>i</a:t>
            </a:r>
            <a:r>
              <a:rPr lang="en-US" altLang="ko-KR" sz="1200" b="0" dirty="0">
                <a:solidFill>
                  <a:srgbClr val="BABBCC"/>
                </a:solidFill>
                <a:effectLst/>
                <a:latin typeface="Consolas" panose="020B0609020204030204" pitchFamily="49" charset="0"/>
              </a:rPr>
              <a:t> </a:t>
            </a:r>
            <a:r>
              <a:rPr lang="en-US" altLang="ko-KR" sz="1200" b="0" dirty="0">
                <a:solidFill>
                  <a:srgbClr val="DCDCDC"/>
                </a:solidFill>
                <a:effectLst/>
                <a:latin typeface="Consolas" panose="020B0609020204030204" pitchFamily="49" charset="0"/>
              </a:rPr>
              <a:t>&lt;</a:t>
            </a:r>
            <a:r>
              <a:rPr lang="en-US" altLang="ko-KR" sz="1200" b="0" dirty="0">
                <a:solidFill>
                  <a:srgbClr val="BABBCC"/>
                </a:solidFill>
                <a:effectLst/>
                <a:latin typeface="Consolas" panose="020B0609020204030204" pitchFamily="49" charset="0"/>
              </a:rPr>
              <a:t> </a:t>
            </a:r>
            <a:r>
              <a:rPr lang="en-US" altLang="ko-KR" sz="1200" b="0" dirty="0">
                <a:solidFill>
                  <a:srgbClr val="B5CEA8"/>
                </a:solidFill>
                <a:effectLst/>
                <a:latin typeface="Consolas" panose="020B0609020204030204" pitchFamily="49" charset="0"/>
              </a:rPr>
              <a:t>9999999999999</a:t>
            </a:r>
            <a:r>
              <a:rPr lang="en-US" altLang="ko-KR" sz="1200" b="0" dirty="0">
                <a:solidFill>
                  <a:srgbClr val="DCDCDC"/>
                </a:solidFill>
                <a:effectLst/>
                <a:latin typeface="Consolas" panose="020B0609020204030204" pitchFamily="49" charset="0"/>
              </a:rPr>
              <a:t>;</a:t>
            </a:r>
            <a:r>
              <a:rPr lang="en-US" altLang="ko-KR" sz="1200" b="0" dirty="0">
                <a:solidFill>
                  <a:srgbClr val="BABBCC"/>
                </a:solidFill>
                <a:effectLst/>
                <a:latin typeface="Consolas" panose="020B0609020204030204" pitchFamily="49" charset="0"/>
              </a:rPr>
              <a:t> </a:t>
            </a:r>
            <a:r>
              <a:rPr lang="en-US" altLang="ko-KR" sz="1200" b="0" dirty="0" err="1">
                <a:solidFill>
                  <a:srgbClr val="BABBCC"/>
                </a:solidFill>
                <a:effectLst/>
                <a:latin typeface="Consolas" panose="020B0609020204030204" pitchFamily="49" charset="0"/>
              </a:rPr>
              <a:t>i</a:t>
            </a:r>
            <a:r>
              <a:rPr lang="en-US" altLang="ko-KR" sz="1200" b="0" dirty="0">
                <a:solidFill>
                  <a:srgbClr val="DCDCDC"/>
                </a:solidFill>
                <a:effectLst/>
                <a:latin typeface="Consolas" panose="020B0609020204030204" pitchFamily="49" charset="0"/>
              </a:rPr>
              <a:t>++)</a:t>
            </a:r>
            <a:r>
              <a:rPr lang="en-US" altLang="ko-KR" sz="1200" b="0" dirty="0">
                <a:solidFill>
                  <a:srgbClr val="BABBCC"/>
                </a:solidFill>
                <a:effectLst/>
                <a:latin typeface="Consolas" panose="020B0609020204030204" pitchFamily="49" charset="0"/>
              </a:rPr>
              <a:t> </a:t>
            </a:r>
            <a:r>
              <a:rPr lang="en-US" altLang="ko-KR" sz="1200" b="0" dirty="0">
                <a:solidFill>
                  <a:srgbClr val="DCDCDC"/>
                </a:solidFill>
                <a:effectLst/>
                <a:latin typeface="Consolas" panose="020B0609020204030204" pitchFamily="49" charset="0"/>
              </a:rPr>
              <a:t>{</a:t>
            </a:r>
            <a:endParaRPr lang="en-US" altLang="ko-KR" sz="1200" b="0" dirty="0">
              <a:solidFill>
                <a:srgbClr val="BABBCC"/>
              </a:solidFill>
              <a:effectLst/>
              <a:latin typeface="Consolas" panose="020B0609020204030204" pitchFamily="49" charset="0"/>
            </a:endParaRPr>
          </a:p>
          <a:p>
            <a:r>
              <a:rPr lang="en-US" altLang="ko-KR" sz="1200" b="0" dirty="0">
                <a:solidFill>
                  <a:srgbClr val="BABBCC"/>
                </a:solidFill>
                <a:effectLst/>
                <a:latin typeface="Consolas" panose="020B0609020204030204" pitchFamily="49" charset="0"/>
              </a:rPr>
              <a:t>            </a:t>
            </a:r>
            <a:r>
              <a:rPr lang="en-US" altLang="ko-KR" sz="1200" b="0" dirty="0">
                <a:solidFill>
                  <a:srgbClr val="C97539"/>
                </a:solidFill>
                <a:effectLst/>
                <a:latin typeface="Consolas" panose="020B0609020204030204" pitchFamily="49" charset="0"/>
              </a:rPr>
              <a:t>for</a:t>
            </a:r>
            <a:r>
              <a:rPr lang="en-US" altLang="ko-KR" sz="1200" b="0" dirty="0">
                <a:solidFill>
                  <a:srgbClr val="BABBCC"/>
                </a:solidFill>
                <a:effectLst/>
                <a:latin typeface="Consolas" panose="020B0609020204030204" pitchFamily="49" charset="0"/>
              </a:rPr>
              <a:t> </a:t>
            </a:r>
            <a:r>
              <a:rPr lang="en-US" altLang="ko-KR" sz="1200" b="0" dirty="0">
                <a:solidFill>
                  <a:srgbClr val="DCDCDC"/>
                </a:solidFill>
                <a:effectLst/>
                <a:latin typeface="Consolas" panose="020B0609020204030204" pitchFamily="49" charset="0"/>
              </a:rPr>
              <a:t>(</a:t>
            </a:r>
            <a:r>
              <a:rPr lang="en-US" altLang="ko-KR" sz="1200" b="0" dirty="0">
                <a:solidFill>
                  <a:srgbClr val="569CD6"/>
                </a:solidFill>
                <a:effectLst/>
                <a:latin typeface="Consolas" panose="020B0609020204030204" pitchFamily="49" charset="0"/>
              </a:rPr>
              <a:t>uint256</a:t>
            </a:r>
            <a:r>
              <a:rPr lang="en-US" altLang="ko-KR" sz="1200" b="0" dirty="0">
                <a:solidFill>
                  <a:srgbClr val="BABBCC"/>
                </a:solidFill>
                <a:effectLst/>
                <a:latin typeface="Consolas" panose="020B0609020204030204" pitchFamily="49" charset="0"/>
              </a:rPr>
              <a:t> j </a:t>
            </a:r>
            <a:r>
              <a:rPr lang="en-US" altLang="ko-KR" sz="1200" b="0" dirty="0">
                <a:solidFill>
                  <a:srgbClr val="DCDCDC"/>
                </a:solidFill>
                <a:effectLst/>
                <a:latin typeface="Consolas" panose="020B0609020204030204" pitchFamily="49" charset="0"/>
              </a:rPr>
              <a:t>=</a:t>
            </a:r>
            <a:r>
              <a:rPr lang="en-US" altLang="ko-KR" sz="1200" b="0" dirty="0">
                <a:solidFill>
                  <a:srgbClr val="BABBCC"/>
                </a:solidFill>
                <a:effectLst/>
                <a:latin typeface="Consolas" panose="020B0609020204030204" pitchFamily="49" charset="0"/>
              </a:rPr>
              <a:t> </a:t>
            </a:r>
            <a:r>
              <a:rPr lang="en-US" altLang="ko-KR" sz="1200" b="0" dirty="0">
                <a:solidFill>
                  <a:srgbClr val="B5CEA8"/>
                </a:solidFill>
                <a:effectLst/>
                <a:latin typeface="Consolas" panose="020B0609020204030204" pitchFamily="49" charset="0"/>
              </a:rPr>
              <a:t>0</a:t>
            </a:r>
            <a:r>
              <a:rPr lang="en-US" altLang="ko-KR" sz="1200" b="0" dirty="0">
                <a:solidFill>
                  <a:srgbClr val="DCDCDC"/>
                </a:solidFill>
                <a:effectLst/>
                <a:latin typeface="Consolas" panose="020B0609020204030204" pitchFamily="49" charset="0"/>
              </a:rPr>
              <a:t>;</a:t>
            </a:r>
            <a:r>
              <a:rPr lang="en-US" altLang="ko-KR" sz="1200" b="0" dirty="0">
                <a:solidFill>
                  <a:srgbClr val="BABBCC"/>
                </a:solidFill>
                <a:effectLst/>
                <a:latin typeface="Consolas" panose="020B0609020204030204" pitchFamily="49" charset="0"/>
              </a:rPr>
              <a:t> j </a:t>
            </a:r>
            <a:r>
              <a:rPr lang="en-US" altLang="ko-KR" sz="1200" b="0" dirty="0">
                <a:solidFill>
                  <a:srgbClr val="DCDCDC"/>
                </a:solidFill>
                <a:effectLst/>
                <a:latin typeface="Consolas" panose="020B0609020204030204" pitchFamily="49" charset="0"/>
              </a:rPr>
              <a:t>&lt;</a:t>
            </a:r>
            <a:r>
              <a:rPr lang="en-US" altLang="ko-KR" sz="1200" b="0" dirty="0">
                <a:solidFill>
                  <a:srgbClr val="BABBCC"/>
                </a:solidFill>
                <a:effectLst/>
                <a:latin typeface="Consolas" panose="020B0609020204030204" pitchFamily="49" charset="0"/>
              </a:rPr>
              <a:t> </a:t>
            </a:r>
            <a:r>
              <a:rPr lang="en-US" altLang="ko-KR" sz="1200" b="0" dirty="0">
                <a:solidFill>
                  <a:srgbClr val="B5CEA8"/>
                </a:solidFill>
                <a:effectLst/>
                <a:latin typeface="Consolas" panose="020B0609020204030204" pitchFamily="49" charset="0"/>
              </a:rPr>
              <a:t>9999999999999</a:t>
            </a:r>
            <a:r>
              <a:rPr lang="en-US" altLang="ko-KR" sz="1200" b="0" dirty="0">
                <a:solidFill>
                  <a:srgbClr val="DCDCDC"/>
                </a:solidFill>
                <a:effectLst/>
                <a:latin typeface="Consolas" panose="020B0609020204030204" pitchFamily="49" charset="0"/>
              </a:rPr>
              <a:t>;</a:t>
            </a:r>
            <a:r>
              <a:rPr lang="en-US" altLang="ko-KR" sz="1200" b="0" dirty="0">
                <a:solidFill>
                  <a:srgbClr val="BABBCC"/>
                </a:solidFill>
                <a:effectLst/>
                <a:latin typeface="Consolas" panose="020B0609020204030204" pitchFamily="49" charset="0"/>
              </a:rPr>
              <a:t> </a:t>
            </a:r>
            <a:r>
              <a:rPr lang="en-US" altLang="ko-KR" sz="1200" b="0" dirty="0" err="1">
                <a:solidFill>
                  <a:srgbClr val="BABBCC"/>
                </a:solidFill>
                <a:effectLst/>
                <a:latin typeface="Consolas" panose="020B0609020204030204" pitchFamily="49" charset="0"/>
              </a:rPr>
              <a:t>j</a:t>
            </a:r>
            <a:r>
              <a:rPr lang="en-US" altLang="ko-KR" sz="1200" b="0" dirty="0" err="1">
                <a:solidFill>
                  <a:srgbClr val="DCDCDC"/>
                </a:solidFill>
                <a:effectLst/>
                <a:latin typeface="Consolas" panose="020B0609020204030204" pitchFamily="49" charset="0"/>
              </a:rPr>
              <a:t>++</a:t>
            </a:r>
            <a:r>
              <a:rPr lang="en-US" altLang="ko-KR" sz="1200" b="0" dirty="0">
                <a:solidFill>
                  <a:srgbClr val="DCDCDC"/>
                </a:solidFill>
                <a:effectLst/>
                <a:latin typeface="Consolas" panose="020B0609020204030204" pitchFamily="49" charset="0"/>
              </a:rPr>
              <a:t>)</a:t>
            </a:r>
            <a:r>
              <a:rPr lang="en-US" altLang="ko-KR" sz="1200" b="0" dirty="0">
                <a:solidFill>
                  <a:srgbClr val="BABBCC"/>
                </a:solidFill>
                <a:effectLst/>
                <a:latin typeface="Consolas" panose="020B0609020204030204" pitchFamily="49" charset="0"/>
              </a:rPr>
              <a:t> </a:t>
            </a:r>
            <a:r>
              <a:rPr lang="en-US" altLang="ko-KR" sz="1200" b="0" dirty="0">
                <a:solidFill>
                  <a:srgbClr val="DCDCDC"/>
                </a:solidFill>
                <a:effectLst/>
                <a:latin typeface="Consolas" panose="020B0609020204030204" pitchFamily="49" charset="0"/>
              </a:rPr>
              <a:t>{</a:t>
            </a:r>
            <a:endParaRPr lang="en-US" altLang="ko-KR" sz="1200" b="0" dirty="0">
              <a:solidFill>
                <a:srgbClr val="BABBCC"/>
              </a:solidFill>
              <a:effectLst/>
              <a:latin typeface="Consolas" panose="020B0609020204030204" pitchFamily="49" charset="0"/>
            </a:endParaRPr>
          </a:p>
          <a:p>
            <a:r>
              <a:rPr lang="en-US" altLang="ko-KR" sz="1200" b="0" dirty="0">
                <a:solidFill>
                  <a:srgbClr val="BABBCC"/>
                </a:solidFill>
                <a:effectLst/>
                <a:latin typeface="Consolas" panose="020B0609020204030204" pitchFamily="49" charset="0"/>
              </a:rPr>
              <a:t>                value </a:t>
            </a:r>
            <a:r>
              <a:rPr lang="en-US" altLang="ko-KR" sz="1200" b="0" dirty="0">
                <a:solidFill>
                  <a:srgbClr val="DCDCDC"/>
                </a:solidFill>
                <a:effectLst/>
                <a:latin typeface="Consolas" panose="020B0609020204030204" pitchFamily="49" charset="0"/>
              </a:rPr>
              <a:t>+=</a:t>
            </a:r>
            <a:r>
              <a:rPr lang="en-US" altLang="ko-KR" sz="1200" b="0" dirty="0">
                <a:solidFill>
                  <a:srgbClr val="BABBCC"/>
                </a:solidFill>
                <a:effectLst/>
                <a:latin typeface="Consolas" panose="020B0609020204030204" pitchFamily="49" charset="0"/>
              </a:rPr>
              <a:t> </a:t>
            </a:r>
            <a:r>
              <a:rPr lang="en-US" altLang="ko-KR" sz="1200" b="0" dirty="0" err="1">
                <a:solidFill>
                  <a:srgbClr val="BABBCC"/>
                </a:solidFill>
                <a:effectLst/>
                <a:latin typeface="Consolas" panose="020B0609020204030204" pitchFamily="49" charset="0"/>
              </a:rPr>
              <a:t>i</a:t>
            </a:r>
            <a:r>
              <a:rPr lang="en-US" altLang="ko-KR" sz="1200" b="0" dirty="0">
                <a:solidFill>
                  <a:srgbClr val="BABBCC"/>
                </a:solidFill>
                <a:effectLst/>
                <a:latin typeface="Consolas" panose="020B0609020204030204" pitchFamily="49" charset="0"/>
              </a:rPr>
              <a:t> </a:t>
            </a:r>
            <a:r>
              <a:rPr lang="en-US" altLang="ko-KR" sz="1200" b="0" dirty="0">
                <a:solidFill>
                  <a:srgbClr val="DCDCDC"/>
                </a:solidFill>
                <a:effectLst/>
                <a:latin typeface="Consolas" panose="020B0609020204030204" pitchFamily="49" charset="0"/>
              </a:rPr>
              <a:t>+</a:t>
            </a:r>
            <a:r>
              <a:rPr lang="en-US" altLang="ko-KR" sz="1200" b="0" dirty="0">
                <a:solidFill>
                  <a:srgbClr val="BABBCC"/>
                </a:solidFill>
                <a:effectLst/>
                <a:latin typeface="Consolas" panose="020B0609020204030204" pitchFamily="49" charset="0"/>
              </a:rPr>
              <a:t> j</a:t>
            </a:r>
            <a:r>
              <a:rPr lang="en-US" altLang="ko-KR" sz="1200" b="0" dirty="0">
                <a:solidFill>
                  <a:srgbClr val="DCDCDC"/>
                </a:solidFill>
                <a:effectLst/>
                <a:latin typeface="Consolas" panose="020B0609020204030204" pitchFamily="49" charset="0"/>
              </a:rPr>
              <a:t>;</a:t>
            </a:r>
            <a:endParaRPr lang="en-US" altLang="ko-KR" sz="1200" b="0" dirty="0">
              <a:solidFill>
                <a:srgbClr val="BABBCC"/>
              </a:solidFill>
              <a:effectLst/>
              <a:latin typeface="Consolas" panose="020B0609020204030204" pitchFamily="49" charset="0"/>
            </a:endParaRPr>
          </a:p>
          <a:p>
            <a:r>
              <a:rPr lang="en-US" altLang="ko-KR" sz="1200" b="0" dirty="0">
                <a:solidFill>
                  <a:srgbClr val="BABBCC"/>
                </a:solidFill>
                <a:effectLst/>
                <a:latin typeface="Consolas" panose="020B0609020204030204" pitchFamily="49" charset="0"/>
              </a:rPr>
              <a:t>            </a:t>
            </a:r>
            <a:r>
              <a:rPr lang="en-US" altLang="ko-KR" sz="1200" b="0" dirty="0">
                <a:solidFill>
                  <a:srgbClr val="DCDCDC"/>
                </a:solidFill>
                <a:effectLst/>
                <a:latin typeface="Consolas" panose="020B0609020204030204" pitchFamily="49" charset="0"/>
              </a:rPr>
              <a:t>}</a:t>
            </a:r>
            <a:endParaRPr lang="en-US" altLang="ko-KR" sz="1200" b="0" dirty="0">
              <a:solidFill>
                <a:srgbClr val="BABBCC"/>
              </a:solidFill>
              <a:effectLst/>
              <a:latin typeface="Consolas" panose="020B0609020204030204" pitchFamily="49" charset="0"/>
            </a:endParaRPr>
          </a:p>
          <a:p>
            <a:r>
              <a:rPr lang="en-US" altLang="ko-KR" sz="1200" b="0" dirty="0">
                <a:solidFill>
                  <a:srgbClr val="BABBCC"/>
                </a:solidFill>
                <a:effectLst/>
                <a:latin typeface="Consolas" panose="020B0609020204030204" pitchFamily="49" charset="0"/>
              </a:rPr>
              <a:t>        </a:t>
            </a:r>
            <a:r>
              <a:rPr lang="en-US" altLang="ko-KR" sz="1200" b="0" dirty="0">
                <a:solidFill>
                  <a:srgbClr val="DCDCDC"/>
                </a:solidFill>
                <a:effectLst/>
                <a:latin typeface="Consolas" panose="020B0609020204030204" pitchFamily="49" charset="0"/>
              </a:rPr>
              <a:t>}</a:t>
            </a:r>
            <a:endParaRPr lang="en-US" altLang="ko-KR" sz="1200" b="0" dirty="0">
              <a:solidFill>
                <a:srgbClr val="BABBCC"/>
              </a:solidFill>
              <a:effectLst/>
              <a:latin typeface="Consolas" panose="020B0609020204030204" pitchFamily="49" charset="0"/>
            </a:endParaRPr>
          </a:p>
          <a:p>
            <a:r>
              <a:rPr lang="en-US" altLang="ko-KR" sz="1200" b="0" dirty="0">
                <a:solidFill>
                  <a:srgbClr val="BABBCC"/>
                </a:solidFill>
                <a:effectLst/>
                <a:latin typeface="Consolas" panose="020B0609020204030204" pitchFamily="49" charset="0"/>
              </a:rPr>
              <a:t>    </a:t>
            </a:r>
            <a:r>
              <a:rPr lang="en-US" altLang="ko-KR" sz="1200" b="0" dirty="0">
                <a:solidFill>
                  <a:srgbClr val="DCDCDC"/>
                </a:solidFill>
                <a:effectLst/>
                <a:latin typeface="Consolas" panose="020B0609020204030204" pitchFamily="49" charset="0"/>
              </a:rPr>
              <a:t>}</a:t>
            </a:r>
            <a:endParaRPr lang="en-US" altLang="ko-KR" sz="1200" b="0" dirty="0">
              <a:solidFill>
                <a:srgbClr val="BABBCC"/>
              </a:solidFill>
              <a:effectLst/>
              <a:latin typeface="Consolas" panose="020B0609020204030204" pitchFamily="49" charset="0"/>
            </a:endParaRPr>
          </a:p>
          <a:p>
            <a:r>
              <a:rPr lang="en-US" altLang="ko-KR" sz="1200" b="0" dirty="0">
                <a:solidFill>
                  <a:srgbClr val="DCDCDC"/>
                </a:solidFill>
                <a:effectLst/>
                <a:latin typeface="Consolas" panose="020B0609020204030204" pitchFamily="49" charset="0"/>
              </a:rPr>
              <a:t>}</a:t>
            </a:r>
            <a:endParaRPr lang="en-US" altLang="ko-KR" sz="1200" b="0" dirty="0">
              <a:solidFill>
                <a:srgbClr val="BABBCC"/>
              </a:solidFill>
              <a:effectLst/>
              <a:latin typeface="Consolas" panose="020B0609020204030204" pitchFamily="49" charset="0"/>
            </a:endParaRPr>
          </a:p>
        </p:txBody>
      </p:sp>
    </p:spTree>
    <p:extLst>
      <p:ext uri="{BB962C8B-B14F-4D97-AF65-F5344CB8AC3E}">
        <p14:creationId xmlns:p14="http://schemas.microsoft.com/office/powerpoint/2010/main" val="40836396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89B392FF-C65A-427A-87B4-50DC43D3E45E}"/>
              </a:ext>
            </a:extLst>
          </p:cNvPr>
          <p:cNvSpPr>
            <a:spLocks noGrp="1"/>
          </p:cNvSpPr>
          <p:nvPr>
            <p:ph idx="1"/>
          </p:nvPr>
        </p:nvSpPr>
        <p:spPr>
          <a:xfrm>
            <a:off x="241299" y="674860"/>
            <a:ext cx="11683999" cy="6183140"/>
          </a:xfrm>
        </p:spPr>
        <p:txBody>
          <a:bodyPr>
            <a:normAutofit/>
          </a:bodyPr>
          <a:lstStyle/>
          <a:p>
            <a:r>
              <a:rPr lang="en-US" altLang="ko-KR" dirty="0"/>
              <a:t>SHA(Secure Hash Algorithm) (SHA-0) </a:t>
            </a:r>
            <a:r>
              <a:rPr lang="en-US" altLang="ko-KR" sz="1400" dirty="0"/>
              <a:t>[Input : 2</a:t>
            </a:r>
            <a:r>
              <a:rPr lang="en-US" altLang="ko-KR" sz="1400" baseline="30000" dirty="0"/>
              <a:t>64</a:t>
            </a:r>
            <a:r>
              <a:rPr lang="en-US" altLang="ko-KR" sz="1400" dirty="0"/>
              <a:t>bit </a:t>
            </a:r>
            <a:r>
              <a:rPr lang="ko-KR" altLang="en-US" sz="1400" dirty="0"/>
              <a:t>➡ </a:t>
            </a:r>
            <a:r>
              <a:rPr lang="en-US" altLang="ko-KR" sz="1400" dirty="0"/>
              <a:t>Output:160bit]</a:t>
            </a:r>
          </a:p>
          <a:p>
            <a:pPr lvl="1"/>
            <a:r>
              <a:rPr lang="ko-KR" altLang="en-US" sz="1500" dirty="0"/>
              <a:t>미국 국가안보국</a:t>
            </a:r>
            <a:r>
              <a:rPr lang="en-US" altLang="ko-KR" sz="1500" dirty="0"/>
              <a:t>(NSA)</a:t>
            </a:r>
            <a:r>
              <a:rPr lang="ko-KR" altLang="en-US" sz="1500" dirty="0"/>
              <a:t>가 </a:t>
            </a:r>
            <a:r>
              <a:rPr lang="en-US" altLang="ko-KR" sz="1500" dirty="0"/>
              <a:t>1993</a:t>
            </a:r>
            <a:r>
              <a:rPr lang="ko-KR" altLang="en-US" sz="1500" dirty="0"/>
              <a:t>년 처음 설계했으면 미국 국가 표준으로 지정</a:t>
            </a:r>
            <a:endParaRPr lang="en-US" altLang="ko-KR" sz="1500" dirty="0"/>
          </a:p>
          <a:p>
            <a:r>
              <a:rPr lang="en-US" altLang="ko-KR" dirty="0"/>
              <a:t>SHA-1 </a:t>
            </a:r>
            <a:r>
              <a:rPr lang="en-US" altLang="ko-KR" sz="1400" dirty="0"/>
              <a:t>[Input : 2</a:t>
            </a:r>
            <a:r>
              <a:rPr lang="en-US" altLang="ko-KR" sz="1400" baseline="30000" dirty="0"/>
              <a:t>64</a:t>
            </a:r>
            <a:r>
              <a:rPr lang="en-US" altLang="ko-KR" sz="1400" dirty="0"/>
              <a:t>bit </a:t>
            </a:r>
            <a:r>
              <a:rPr lang="ko-KR" altLang="en-US" sz="1400" dirty="0"/>
              <a:t>➡ </a:t>
            </a:r>
            <a:r>
              <a:rPr lang="en-US" altLang="ko-KR" sz="1400" dirty="0"/>
              <a:t>Output:160bit]</a:t>
            </a:r>
          </a:p>
          <a:p>
            <a:pPr lvl="1"/>
            <a:r>
              <a:rPr lang="en-US" altLang="ko-KR" sz="1500" dirty="0"/>
              <a:t>1995</a:t>
            </a:r>
            <a:r>
              <a:rPr lang="ko-KR" altLang="en-US" sz="1500" dirty="0"/>
              <a:t>년 </a:t>
            </a:r>
            <a:r>
              <a:rPr lang="en-US" altLang="ko-KR" sz="1500" dirty="0"/>
              <a:t>SHA-0 </a:t>
            </a:r>
            <a:r>
              <a:rPr lang="ko-KR" altLang="en-US" sz="1500" dirty="0"/>
              <a:t>변형 발표 </a:t>
            </a:r>
            <a:r>
              <a:rPr lang="en-US" altLang="ko-KR" sz="1500" dirty="0"/>
              <a:t>(</a:t>
            </a:r>
            <a:r>
              <a:rPr lang="ko-KR" altLang="en-US" sz="1500" dirty="0"/>
              <a:t>보안 강화</a:t>
            </a:r>
            <a:r>
              <a:rPr lang="en-US" altLang="ko-KR" sz="1500" dirty="0"/>
              <a:t>)</a:t>
            </a:r>
          </a:p>
          <a:p>
            <a:pPr lvl="1"/>
            <a:r>
              <a:rPr lang="en-US" altLang="ko-KR" sz="1500" dirty="0"/>
              <a:t>2017-02-23 Google</a:t>
            </a:r>
            <a:r>
              <a:rPr lang="ko-KR" altLang="en-US" sz="1500" dirty="0"/>
              <a:t> </a:t>
            </a:r>
            <a:r>
              <a:rPr lang="en-US" altLang="ko-KR" sz="1500" dirty="0"/>
              <a:t>Announcing</a:t>
            </a:r>
            <a:r>
              <a:rPr lang="ko-KR" altLang="en-US" sz="1500" dirty="0"/>
              <a:t> </a:t>
            </a:r>
            <a:r>
              <a:rPr lang="en-US" altLang="ko-KR" sz="1500" dirty="0"/>
              <a:t>the</a:t>
            </a:r>
            <a:r>
              <a:rPr lang="ko-KR" altLang="en-US" sz="1500" dirty="0"/>
              <a:t> </a:t>
            </a:r>
            <a:r>
              <a:rPr lang="en-US" altLang="ko-KR" sz="1500" dirty="0"/>
              <a:t>first</a:t>
            </a:r>
            <a:r>
              <a:rPr lang="ko-KR" altLang="en-US" sz="1500" dirty="0"/>
              <a:t> </a:t>
            </a:r>
            <a:r>
              <a:rPr lang="en-US" altLang="ko-KR" sz="1500" dirty="0"/>
              <a:t>SHA1</a:t>
            </a:r>
            <a:r>
              <a:rPr lang="ko-KR" altLang="en-US" sz="1500" dirty="0"/>
              <a:t> </a:t>
            </a:r>
            <a:r>
              <a:rPr lang="en-US" altLang="ko-KR" sz="1500" dirty="0"/>
              <a:t>collision</a:t>
            </a:r>
            <a:r>
              <a:rPr lang="en-US" altLang="ko-KR" dirty="0"/>
              <a:t> </a:t>
            </a:r>
            <a:r>
              <a:rPr lang="ko-KR" altLang="en-US" sz="1400" dirty="0">
                <a:hlinkClick r:id="rId3"/>
              </a:rPr>
              <a:t>링크</a:t>
            </a:r>
            <a:endParaRPr lang="en-US" altLang="ko-KR" sz="1400" dirty="0"/>
          </a:p>
          <a:p>
            <a:r>
              <a:rPr lang="en-US" altLang="ko-KR" dirty="0"/>
              <a:t>SHA-2</a:t>
            </a:r>
          </a:p>
          <a:p>
            <a:pPr lvl="1"/>
            <a:r>
              <a:rPr lang="en-US" altLang="ko-KR" sz="1500" dirty="0"/>
              <a:t>2001</a:t>
            </a:r>
            <a:r>
              <a:rPr lang="ko-KR" altLang="en-US" sz="1500" dirty="0"/>
              <a:t>년 </a:t>
            </a:r>
            <a:r>
              <a:rPr lang="en-US" altLang="ko-KR" sz="1500" dirty="0"/>
              <a:t>SHA1</a:t>
            </a:r>
            <a:r>
              <a:rPr lang="ko-KR" altLang="en-US" sz="1500" dirty="0"/>
              <a:t> 변형 발표</a:t>
            </a:r>
            <a:endParaRPr lang="en-US" altLang="ko-KR" sz="1500" dirty="0"/>
          </a:p>
          <a:p>
            <a:pPr lvl="1"/>
            <a:r>
              <a:rPr lang="en-US" altLang="ko-KR" sz="1500" dirty="0"/>
              <a:t>SHA-224, </a:t>
            </a:r>
            <a:r>
              <a:rPr lang="en-US" altLang="ko-KR" sz="1500" dirty="0">
                <a:solidFill>
                  <a:srgbClr val="00C8EB"/>
                </a:solidFill>
              </a:rPr>
              <a:t>SHA-256</a:t>
            </a:r>
            <a:r>
              <a:rPr lang="en-US" altLang="ko-KR" sz="1500" dirty="0"/>
              <a:t>, SHA-384, SHA-512</a:t>
            </a:r>
          </a:p>
          <a:p>
            <a:pPr lvl="1"/>
            <a:r>
              <a:rPr lang="ko-KR" altLang="en-US" sz="1500" dirty="0" err="1">
                <a:solidFill>
                  <a:srgbClr val="F7931A"/>
                </a:solidFill>
              </a:rPr>
              <a:t>비트코인</a:t>
            </a:r>
            <a:r>
              <a:rPr lang="ko-KR" altLang="en-US" sz="1500" dirty="0">
                <a:solidFill>
                  <a:srgbClr val="F7931A"/>
                </a:solidFill>
              </a:rPr>
              <a:t> </a:t>
            </a:r>
            <a:r>
              <a:rPr lang="en-US" altLang="ko-KR" sz="1500" dirty="0">
                <a:solidFill>
                  <a:srgbClr val="F7931A"/>
                </a:solidFill>
              </a:rPr>
              <a:t>: SHA-256(SHA-256(message))</a:t>
            </a:r>
            <a:r>
              <a:rPr lang="en-US" altLang="ko-KR" sz="1500" dirty="0"/>
              <a:t> , Genesis Block (2009-01-03)</a:t>
            </a:r>
          </a:p>
          <a:p>
            <a:pPr lvl="2"/>
            <a:r>
              <a:rPr lang="en-US" altLang="ko-KR" dirty="0"/>
              <a:t>2</a:t>
            </a:r>
            <a:r>
              <a:rPr lang="ko-KR" altLang="en-US" dirty="0"/>
              <a:t>번</a:t>
            </a:r>
            <a:r>
              <a:rPr lang="en-US" altLang="ko-KR" dirty="0"/>
              <a:t>: </a:t>
            </a:r>
            <a:r>
              <a:rPr lang="en-US" altLang="ko-KR" sz="1400" dirty="0"/>
              <a:t>Merkle-</a:t>
            </a:r>
            <a:r>
              <a:rPr lang="en-US" altLang="ko-KR" sz="1400" dirty="0" err="1"/>
              <a:t>Damgard</a:t>
            </a:r>
            <a:r>
              <a:rPr lang="en-US" altLang="ko-KR" sz="1400" dirty="0"/>
              <a:t> construction </a:t>
            </a:r>
            <a:r>
              <a:rPr lang="ko-KR" altLang="en-US" sz="1400" dirty="0"/>
              <a:t>기반 알고리즘</a:t>
            </a:r>
            <a:r>
              <a:rPr lang="en-US" altLang="ko-KR" sz="1400" dirty="0"/>
              <a:t>(MD5, SHA1, SHA2)</a:t>
            </a:r>
            <a:r>
              <a:rPr lang="ko-KR" altLang="en-US" sz="1400" dirty="0"/>
              <a:t>은 </a:t>
            </a:r>
            <a:r>
              <a:rPr lang="en-US" altLang="ko-KR" sz="1400" dirty="0"/>
              <a:t>Length extension attack </a:t>
            </a:r>
            <a:r>
              <a:rPr lang="ko-KR" altLang="en-US" sz="1400" dirty="0"/>
              <a:t>가능성 존재</a:t>
            </a:r>
            <a:endParaRPr lang="en-US" altLang="ko-KR" dirty="0"/>
          </a:p>
          <a:p>
            <a:r>
              <a:rPr lang="en-US" altLang="ko-KR" dirty="0"/>
              <a:t>Keccak</a:t>
            </a:r>
          </a:p>
          <a:p>
            <a:pPr lvl="1"/>
            <a:r>
              <a:rPr lang="en-US" altLang="ko-KR" sz="1500" dirty="0"/>
              <a:t>2007-11-02 NIST</a:t>
            </a:r>
            <a:r>
              <a:rPr lang="ko-KR" altLang="en-US" sz="1500" dirty="0"/>
              <a:t>이</a:t>
            </a:r>
            <a:r>
              <a:rPr lang="en-US" altLang="ko-KR" sz="1500" dirty="0"/>
              <a:t> SHA2</a:t>
            </a:r>
            <a:r>
              <a:rPr lang="ko-KR" altLang="en-US" sz="1500" dirty="0"/>
              <a:t>의 잠재적 충돌 우려로 공개적으로 </a:t>
            </a:r>
            <a:r>
              <a:rPr lang="en-US" altLang="ko-KR" sz="1500" dirty="0"/>
              <a:t>SHA-3 </a:t>
            </a:r>
            <a:r>
              <a:rPr lang="ko-KR" altLang="en-US" sz="1500" dirty="0"/>
              <a:t>대회 개최</a:t>
            </a:r>
            <a:r>
              <a:rPr lang="en-US" altLang="ko-KR" sz="1500" dirty="0"/>
              <a:t>,</a:t>
            </a:r>
            <a:r>
              <a:rPr lang="ko-KR" altLang="en-US" dirty="0"/>
              <a:t> </a:t>
            </a:r>
            <a:r>
              <a:rPr lang="en-US" altLang="ko-KR" sz="1400" dirty="0">
                <a:hlinkClick r:id="rId4"/>
              </a:rPr>
              <a:t>SHA-3 Project </a:t>
            </a:r>
            <a:endParaRPr lang="en-US" altLang="ko-KR" dirty="0"/>
          </a:p>
          <a:p>
            <a:pPr lvl="1"/>
            <a:r>
              <a:rPr lang="en-US" altLang="ko-KR" sz="1500" dirty="0"/>
              <a:t>2012-10-02 Keccak</a:t>
            </a:r>
            <a:r>
              <a:rPr lang="ko-KR" altLang="en-US" sz="1500" dirty="0"/>
              <a:t>이 우승 알고리즘으로 선정</a:t>
            </a:r>
            <a:r>
              <a:rPr lang="en-US" altLang="ko-KR" sz="1500" dirty="0"/>
              <a:t>,</a:t>
            </a:r>
            <a:r>
              <a:rPr lang="en-US" altLang="ko-KR" dirty="0"/>
              <a:t> </a:t>
            </a:r>
            <a:r>
              <a:rPr lang="en-US" altLang="ko-KR" sz="1400" dirty="0">
                <a:hlinkClick r:id="rId5"/>
              </a:rPr>
              <a:t>Announcement</a:t>
            </a:r>
            <a:endParaRPr lang="en-US" altLang="ko-KR" sz="1400" dirty="0"/>
          </a:p>
          <a:p>
            <a:pPr lvl="1"/>
            <a:r>
              <a:rPr lang="ko-KR" altLang="en-US" sz="1500" dirty="0"/>
              <a:t>고정길이</a:t>
            </a:r>
            <a:r>
              <a:rPr lang="en-US" altLang="ko-KR" sz="1500" dirty="0"/>
              <a:t>: keccak-224, </a:t>
            </a:r>
            <a:r>
              <a:rPr lang="en-US" altLang="ko-KR" sz="1500" dirty="0">
                <a:solidFill>
                  <a:srgbClr val="00C8EB"/>
                </a:solidFill>
              </a:rPr>
              <a:t>keccak-256</a:t>
            </a:r>
            <a:r>
              <a:rPr lang="en-US" altLang="ko-KR" sz="1500" dirty="0"/>
              <a:t>, keccak-384, keccak-512 | </a:t>
            </a:r>
            <a:r>
              <a:rPr lang="ko-KR" altLang="en-US" sz="1500" dirty="0"/>
              <a:t>가변길이</a:t>
            </a:r>
            <a:r>
              <a:rPr lang="en-US" altLang="ko-KR" sz="1500" dirty="0"/>
              <a:t>: SHAKE-128, SHAKE-256</a:t>
            </a:r>
          </a:p>
          <a:p>
            <a:pPr lvl="1"/>
            <a:r>
              <a:rPr lang="ko-KR" altLang="en-US" sz="1500" dirty="0" err="1">
                <a:solidFill>
                  <a:srgbClr val="B99FFF"/>
                </a:solidFill>
              </a:rPr>
              <a:t>이더리움</a:t>
            </a:r>
            <a:r>
              <a:rPr lang="ko-KR" altLang="en-US" sz="1500" dirty="0">
                <a:solidFill>
                  <a:srgbClr val="B99FFF"/>
                </a:solidFill>
              </a:rPr>
              <a:t> </a:t>
            </a:r>
            <a:r>
              <a:rPr lang="en-US" altLang="ko-KR" sz="1500" dirty="0">
                <a:solidFill>
                  <a:srgbClr val="B99FFF"/>
                </a:solidFill>
              </a:rPr>
              <a:t>: keccak256(message) </a:t>
            </a:r>
            <a:r>
              <a:rPr lang="en-US" altLang="ko-KR" sz="1500" dirty="0"/>
              <a:t>, Genesis</a:t>
            </a:r>
            <a:r>
              <a:rPr lang="ko-KR" altLang="en-US" sz="1500" dirty="0"/>
              <a:t> </a:t>
            </a:r>
            <a:r>
              <a:rPr lang="en-US" altLang="ko-KR" sz="1500" dirty="0"/>
              <a:t>Block (2015-07-30)</a:t>
            </a:r>
          </a:p>
          <a:p>
            <a:r>
              <a:rPr lang="en-US" altLang="ko-KR" dirty="0"/>
              <a:t>SHA-3</a:t>
            </a:r>
          </a:p>
          <a:p>
            <a:pPr lvl="1"/>
            <a:r>
              <a:rPr lang="en-US" altLang="ko-KR" sz="1500" dirty="0"/>
              <a:t>2015-08-05</a:t>
            </a:r>
            <a:r>
              <a:rPr lang="ko-KR" altLang="en-US" sz="1500" dirty="0"/>
              <a:t> </a:t>
            </a:r>
            <a:r>
              <a:rPr lang="en-US" altLang="ko-KR" sz="1500" dirty="0"/>
              <a:t>NIST</a:t>
            </a:r>
            <a:r>
              <a:rPr lang="ko-KR" altLang="en-US" sz="1500" dirty="0"/>
              <a:t>가 </a:t>
            </a:r>
            <a:r>
              <a:rPr lang="en-US" altLang="ko-KR" sz="1500" dirty="0"/>
              <a:t>Keccak</a:t>
            </a:r>
            <a:r>
              <a:rPr lang="ko-KR" altLang="en-US" sz="1500" dirty="0"/>
              <a:t>을 수정하여 발표</a:t>
            </a:r>
            <a:r>
              <a:rPr lang="en-US" altLang="ko-KR" sz="1500" dirty="0"/>
              <a:t>,</a:t>
            </a:r>
            <a:r>
              <a:rPr lang="en-US" altLang="ko-KR" dirty="0"/>
              <a:t> </a:t>
            </a:r>
            <a:r>
              <a:rPr lang="en-US" altLang="ko-KR" sz="1400" dirty="0">
                <a:hlinkClick r:id="rId6"/>
              </a:rPr>
              <a:t>Announcement</a:t>
            </a:r>
            <a:endParaRPr lang="en-US" altLang="ko-KR" sz="1400" dirty="0"/>
          </a:p>
          <a:p>
            <a:pPr lvl="1"/>
            <a:r>
              <a:rPr lang="ko-KR" altLang="en-US" sz="1500" dirty="0"/>
              <a:t>고정길이</a:t>
            </a:r>
            <a:r>
              <a:rPr lang="en-US" altLang="ko-KR" sz="1500" dirty="0"/>
              <a:t>: SHA3-224, SHA3-256, SHA3-384, SHA3-512 | </a:t>
            </a:r>
            <a:r>
              <a:rPr lang="ko-KR" altLang="en-US" sz="1500" dirty="0"/>
              <a:t>가변길이</a:t>
            </a:r>
            <a:r>
              <a:rPr lang="en-US" altLang="ko-KR" sz="1500" dirty="0"/>
              <a:t>: SHAKE-128, SHAKE-256</a:t>
            </a:r>
          </a:p>
          <a:p>
            <a:pPr lvl="1"/>
            <a:endParaRPr lang="ko-KR" altLang="en-US" sz="1400" dirty="0"/>
          </a:p>
        </p:txBody>
      </p:sp>
      <p:sp>
        <p:nvSpPr>
          <p:cNvPr id="3" name="제목 2">
            <a:extLst>
              <a:ext uri="{FF2B5EF4-FFF2-40B4-BE49-F238E27FC236}">
                <a16:creationId xmlns:a16="http://schemas.microsoft.com/office/drawing/2014/main" id="{0EB2B7EF-2A3D-4A9F-BADE-3D9E87295525}"/>
              </a:ext>
            </a:extLst>
          </p:cNvPr>
          <p:cNvSpPr>
            <a:spLocks noGrp="1"/>
          </p:cNvSpPr>
          <p:nvPr>
            <p:ph type="title"/>
          </p:nvPr>
        </p:nvSpPr>
        <p:spPr/>
        <p:txBody>
          <a:bodyPr/>
          <a:lstStyle/>
          <a:p>
            <a:r>
              <a:rPr lang="ko-KR" altLang="en-US" dirty="0"/>
              <a:t>해시</a:t>
            </a:r>
            <a:r>
              <a:rPr lang="en-US" altLang="ko-KR" dirty="0"/>
              <a:t>(Hash) </a:t>
            </a:r>
            <a:r>
              <a:rPr lang="ko-KR" altLang="en-US" dirty="0"/>
              <a:t>함수</a:t>
            </a:r>
          </a:p>
        </p:txBody>
      </p:sp>
      <p:grpSp>
        <p:nvGrpSpPr>
          <p:cNvPr id="5" name="그룹 4">
            <a:extLst>
              <a:ext uri="{FF2B5EF4-FFF2-40B4-BE49-F238E27FC236}">
                <a16:creationId xmlns:a16="http://schemas.microsoft.com/office/drawing/2014/main" id="{8531F96C-6C6F-4B4F-9262-4A5F657047FD}"/>
              </a:ext>
            </a:extLst>
          </p:cNvPr>
          <p:cNvGrpSpPr/>
          <p:nvPr/>
        </p:nvGrpSpPr>
        <p:grpSpPr>
          <a:xfrm>
            <a:off x="8826991" y="3277748"/>
            <a:ext cx="3123709" cy="1703952"/>
            <a:chOff x="8696362" y="2523003"/>
            <a:chExt cx="3123709" cy="1703952"/>
          </a:xfrm>
        </p:grpSpPr>
        <p:pic>
          <p:nvPicPr>
            <p:cNvPr id="10242" name="Picture 2">
              <a:extLst>
                <a:ext uri="{FF2B5EF4-FFF2-40B4-BE49-F238E27FC236}">
                  <a16:creationId xmlns:a16="http://schemas.microsoft.com/office/drawing/2014/main" id="{050D84C6-085F-443F-80A1-7B5C7EE2EE2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696362" y="2523003"/>
              <a:ext cx="3123709" cy="145773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BD8D4A8-5670-475A-9E28-C5D9FB70562D}"/>
                </a:ext>
              </a:extLst>
            </p:cNvPr>
            <p:cNvSpPr txBox="1"/>
            <p:nvPr/>
          </p:nvSpPr>
          <p:spPr>
            <a:xfrm>
              <a:off x="9158395" y="3980734"/>
              <a:ext cx="2199641" cy="246221"/>
            </a:xfrm>
            <a:prstGeom prst="rect">
              <a:avLst/>
            </a:prstGeom>
            <a:noFill/>
          </p:spPr>
          <p:txBody>
            <a:bodyPr wrap="none" rtlCol="0">
              <a:spAutoFit/>
            </a:bodyPr>
            <a:lstStyle/>
            <a:p>
              <a:r>
                <a:rPr lang="en-US" altLang="ko-KR" sz="1000" b="0" i="0" dirty="0">
                  <a:solidFill>
                    <a:schemeClr val="bg1">
                      <a:lumMod val="85000"/>
                    </a:schemeClr>
                  </a:solidFill>
                  <a:effectLst/>
                  <a:latin typeface="Arial" panose="020B0604020202020204" pitchFamily="34" charset="0"/>
                </a:rPr>
                <a:t>Merkle–</a:t>
              </a:r>
              <a:r>
                <a:rPr lang="en-US" altLang="ko-KR" sz="1000" b="0" i="0" dirty="0" err="1">
                  <a:solidFill>
                    <a:schemeClr val="bg1">
                      <a:lumMod val="85000"/>
                    </a:schemeClr>
                  </a:solidFill>
                  <a:effectLst/>
                  <a:latin typeface="Arial" panose="020B0604020202020204" pitchFamily="34" charset="0"/>
                </a:rPr>
                <a:t>Damgård</a:t>
              </a:r>
              <a:r>
                <a:rPr lang="en-US" altLang="ko-KR" sz="1000" b="0" i="0" dirty="0">
                  <a:solidFill>
                    <a:schemeClr val="bg1">
                      <a:lumMod val="85000"/>
                    </a:schemeClr>
                  </a:solidFill>
                  <a:effectLst/>
                  <a:latin typeface="Arial" panose="020B0604020202020204" pitchFamily="34" charset="0"/>
                </a:rPr>
                <a:t> hash construction</a:t>
              </a:r>
              <a:endParaRPr lang="ko-KR" altLang="en-US" sz="1000" dirty="0">
                <a:solidFill>
                  <a:schemeClr val="bg1">
                    <a:lumMod val="85000"/>
                  </a:schemeClr>
                </a:solidFill>
              </a:endParaRPr>
            </a:p>
          </p:txBody>
        </p:sp>
      </p:grpSp>
      <p:grpSp>
        <p:nvGrpSpPr>
          <p:cNvPr id="6" name="그룹 5">
            <a:extLst>
              <a:ext uri="{FF2B5EF4-FFF2-40B4-BE49-F238E27FC236}">
                <a16:creationId xmlns:a16="http://schemas.microsoft.com/office/drawing/2014/main" id="{462B2193-F299-406C-B706-D9DAADBFD12E}"/>
              </a:ext>
            </a:extLst>
          </p:cNvPr>
          <p:cNvGrpSpPr/>
          <p:nvPr/>
        </p:nvGrpSpPr>
        <p:grpSpPr>
          <a:xfrm>
            <a:off x="8976438" y="699572"/>
            <a:ext cx="2824812" cy="2527628"/>
            <a:chOff x="8943989" y="524229"/>
            <a:chExt cx="2824812" cy="2527628"/>
          </a:xfrm>
        </p:grpSpPr>
        <p:pic>
          <p:nvPicPr>
            <p:cNvPr id="10244" name="Picture 4">
              <a:extLst>
                <a:ext uri="{FF2B5EF4-FFF2-40B4-BE49-F238E27FC236}">
                  <a16:creationId xmlns:a16="http://schemas.microsoft.com/office/drawing/2014/main" id="{4C5683E1-9F45-4C7F-9244-80E36883A8B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124251" y="524229"/>
              <a:ext cx="2314575" cy="2253985"/>
            </a:xfrm>
            <a:prstGeom prst="rect">
              <a:avLst/>
            </a:prstGeom>
            <a:solidFill>
              <a:schemeClr val="bg1"/>
            </a:solidFill>
          </p:spPr>
        </p:pic>
        <p:sp>
          <p:nvSpPr>
            <p:cNvPr id="8" name="TextBox 7">
              <a:extLst>
                <a:ext uri="{FF2B5EF4-FFF2-40B4-BE49-F238E27FC236}">
                  <a16:creationId xmlns:a16="http://schemas.microsoft.com/office/drawing/2014/main" id="{924D3C29-93A3-4747-B518-C8AFF42D9F0D}"/>
                </a:ext>
              </a:extLst>
            </p:cNvPr>
            <p:cNvSpPr txBox="1"/>
            <p:nvPr/>
          </p:nvSpPr>
          <p:spPr>
            <a:xfrm>
              <a:off x="8943989" y="2805636"/>
              <a:ext cx="2824812" cy="246221"/>
            </a:xfrm>
            <a:prstGeom prst="rect">
              <a:avLst/>
            </a:prstGeom>
            <a:noFill/>
          </p:spPr>
          <p:txBody>
            <a:bodyPr wrap="none" rtlCol="0">
              <a:spAutoFit/>
            </a:bodyPr>
            <a:lstStyle/>
            <a:p>
              <a:r>
                <a:rPr lang="en-US" altLang="ko-KR" sz="1000" b="0" i="0" dirty="0">
                  <a:solidFill>
                    <a:schemeClr val="bg1">
                      <a:lumMod val="85000"/>
                    </a:schemeClr>
                  </a:solidFill>
                  <a:effectLst/>
                  <a:latin typeface="Arial" panose="020B0604020202020204" pitchFamily="34" charset="0"/>
                </a:rPr>
                <a:t>SHA-1 </a:t>
              </a:r>
              <a:r>
                <a:rPr lang="ko-KR" altLang="en-US" sz="1000" b="0" i="0" dirty="0">
                  <a:solidFill>
                    <a:schemeClr val="bg1">
                      <a:lumMod val="85000"/>
                    </a:schemeClr>
                  </a:solidFill>
                  <a:effectLst/>
                  <a:latin typeface="Arial" panose="020B0604020202020204" pitchFamily="34" charset="0"/>
                </a:rPr>
                <a:t>압축 함수가 블록 하나를 처리하는 과정</a:t>
              </a:r>
              <a:endParaRPr lang="ko-KR" altLang="en-US" sz="1000" dirty="0">
                <a:solidFill>
                  <a:schemeClr val="bg1">
                    <a:lumMod val="85000"/>
                  </a:schemeClr>
                </a:solidFill>
              </a:endParaRPr>
            </a:p>
          </p:txBody>
        </p:sp>
      </p:grpSp>
      <p:grpSp>
        <p:nvGrpSpPr>
          <p:cNvPr id="7" name="그룹 6">
            <a:extLst>
              <a:ext uri="{FF2B5EF4-FFF2-40B4-BE49-F238E27FC236}">
                <a16:creationId xmlns:a16="http://schemas.microsoft.com/office/drawing/2014/main" id="{17B7C8B7-DEF8-4B84-9FD1-197ED8964FE2}"/>
              </a:ext>
            </a:extLst>
          </p:cNvPr>
          <p:cNvGrpSpPr/>
          <p:nvPr/>
        </p:nvGrpSpPr>
        <p:grpSpPr>
          <a:xfrm>
            <a:off x="8929371" y="5089967"/>
            <a:ext cx="2769232" cy="1654061"/>
            <a:chOff x="8929371" y="5089967"/>
            <a:chExt cx="2769232" cy="1654061"/>
          </a:xfrm>
        </p:grpSpPr>
        <p:pic>
          <p:nvPicPr>
            <p:cNvPr id="10246" name="Picture 6">
              <a:extLst>
                <a:ext uri="{FF2B5EF4-FFF2-40B4-BE49-F238E27FC236}">
                  <a16:creationId xmlns:a16="http://schemas.microsoft.com/office/drawing/2014/main" id="{614C477E-F109-49F3-A5BC-5713BD72D7D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929371" y="5089967"/>
              <a:ext cx="2769232" cy="1397591"/>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519A079B-779D-4079-A10D-28BD4B6F327A}"/>
                </a:ext>
              </a:extLst>
            </p:cNvPr>
            <p:cNvSpPr txBox="1"/>
            <p:nvPr/>
          </p:nvSpPr>
          <p:spPr>
            <a:xfrm>
              <a:off x="9486677" y="6497807"/>
              <a:ext cx="1654620" cy="246221"/>
            </a:xfrm>
            <a:prstGeom prst="rect">
              <a:avLst/>
            </a:prstGeom>
            <a:noFill/>
          </p:spPr>
          <p:txBody>
            <a:bodyPr wrap="none" rtlCol="0">
              <a:spAutoFit/>
            </a:bodyPr>
            <a:lstStyle/>
            <a:p>
              <a:r>
                <a:rPr lang="en-US" altLang="ko-KR" sz="1000" dirty="0">
                  <a:solidFill>
                    <a:schemeClr val="bg1">
                      <a:lumMod val="85000"/>
                    </a:schemeClr>
                  </a:solidFill>
                </a:rPr>
                <a:t>Keccak (sponge function)</a:t>
              </a:r>
              <a:endParaRPr lang="ko-KR" altLang="en-US" sz="1000" dirty="0">
                <a:solidFill>
                  <a:schemeClr val="bg1">
                    <a:lumMod val="85000"/>
                  </a:schemeClr>
                </a:solidFill>
              </a:endParaRPr>
            </a:p>
          </p:txBody>
        </p:sp>
      </p:grpSp>
    </p:spTree>
    <p:extLst>
      <p:ext uri="{BB962C8B-B14F-4D97-AF65-F5344CB8AC3E}">
        <p14:creationId xmlns:p14="http://schemas.microsoft.com/office/powerpoint/2010/main" val="3092457992"/>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D2B83CEB-15B2-42E0-9D4B-4398A4F91D89}"/>
              </a:ext>
            </a:extLst>
          </p:cNvPr>
          <p:cNvSpPr>
            <a:spLocks noGrp="1"/>
          </p:cNvSpPr>
          <p:nvPr>
            <p:ph type="title"/>
          </p:nvPr>
        </p:nvSpPr>
        <p:spPr/>
        <p:txBody>
          <a:bodyPr/>
          <a:lstStyle/>
          <a:p>
            <a:r>
              <a:rPr lang="ko-KR" altLang="en-US" dirty="0"/>
              <a:t>가스 </a:t>
            </a:r>
            <a:r>
              <a:rPr lang="en-US" altLang="ko-KR" dirty="0"/>
              <a:t>(Gas)</a:t>
            </a:r>
            <a:endParaRPr lang="ko-KR" altLang="en-US" dirty="0"/>
          </a:p>
        </p:txBody>
      </p:sp>
      <p:sp>
        <p:nvSpPr>
          <p:cNvPr id="4" name="내용 개체 틀 1">
            <a:extLst>
              <a:ext uri="{FF2B5EF4-FFF2-40B4-BE49-F238E27FC236}">
                <a16:creationId xmlns:a16="http://schemas.microsoft.com/office/drawing/2014/main" id="{4271D410-4351-44B0-BEAC-9077DB08960F}"/>
              </a:ext>
            </a:extLst>
          </p:cNvPr>
          <p:cNvSpPr>
            <a:spLocks noGrp="1"/>
          </p:cNvSpPr>
          <p:nvPr/>
        </p:nvSpPr>
        <p:spPr>
          <a:xfrm>
            <a:off x="241301" y="3519005"/>
            <a:ext cx="1404620" cy="1720529"/>
          </a:xfrm>
          <a:prstGeom prst="rect">
            <a:avLst/>
          </a:prstGeom>
          <a:ln>
            <a:solidFill>
              <a:schemeClr val="bg1">
                <a:lumMod val="85000"/>
              </a:schemeClr>
            </a:solidFill>
          </a:ln>
        </p:spPr>
        <p:txBody>
          <a:bodyPr vert="horz" lIns="91440" tIns="122400" rIns="91440" bIns="0" rtlCol="0" anchor="t">
            <a:normAutofit/>
          </a:bodyPr>
          <a:lstStyle>
            <a:lvl1pPr marL="0" indent="-144000" algn="l" defTabSz="914400" rtl="0" eaLnBrk="1" latinLnBrk="1" hangingPunct="1">
              <a:lnSpc>
                <a:spcPct val="105000"/>
              </a:lnSpc>
              <a:spcBef>
                <a:spcPts val="1000"/>
              </a:spcBef>
              <a:buFont typeface="Arial" panose="020B0604020202020204" pitchFamily="34" charset="0"/>
              <a:buChar char="•"/>
              <a:defRPr sz="1800" kern="1200" spc="-90" baseline="0">
                <a:solidFill>
                  <a:schemeClr val="bg1">
                    <a:lumMod val="85000"/>
                  </a:schemeClr>
                </a:solidFill>
                <a:latin typeface="Arial" panose="020B0604020202020204" pitchFamily="34" charset="0"/>
                <a:ea typeface="맑은 고딕" panose="020B0503020000020004" pitchFamily="50" charset="-127"/>
                <a:cs typeface="+mn-cs"/>
              </a:defRPr>
            </a:lvl1pPr>
            <a:lvl2pPr marL="360000" indent="-144000" algn="l" defTabSz="914400" rtl="0" eaLnBrk="1" latinLnBrk="1" hangingPunct="1">
              <a:lnSpc>
                <a:spcPct val="105000"/>
              </a:lnSpc>
              <a:spcBef>
                <a:spcPts val="500"/>
              </a:spcBef>
              <a:buFont typeface="Arial" panose="020B0604020202020204" pitchFamily="34" charset="0"/>
              <a:buChar char="•"/>
              <a:defRPr sz="1600" kern="1200" spc="-90" baseline="0">
                <a:solidFill>
                  <a:schemeClr val="bg1">
                    <a:lumMod val="85000"/>
                  </a:schemeClr>
                </a:solidFill>
                <a:latin typeface="Arial" panose="020B0604020202020204" pitchFamily="34" charset="0"/>
                <a:ea typeface="맑은 고딕" panose="020B0503020000020004" pitchFamily="50" charset="-127"/>
                <a:cs typeface="+mn-cs"/>
              </a:defRPr>
            </a:lvl2pPr>
            <a:lvl3pPr marL="540000" indent="-144000" algn="l" defTabSz="914400" rtl="0" eaLnBrk="1" latinLnBrk="1" hangingPunct="1">
              <a:lnSpc>
                <a:spcPct val="105000"/>
              </a:lnSpc>
              <a:spcBef>
                <a:spcPts val="500"/>
              </a:spcBef>
              <a:buFont typeface="Arial" panose="020B0604020202020204" pitchFamily="34" charset="0"/>
              <a:buChar char="•"/>
              <a:defRPr sz="1400" kern="1200" spc="-90" baseline="0">
                <a:solidFill>
                  <a:schemeClr val="bg1">
                    <a:lumMod val="85000"/>
                  </a:schemeClr>
                </a:solidFill>
                <a:latin typeface="Arial" panose="020B0604020202020204" pitchFamily="34" charset="0"/>
                <a:ea typeface="맑은 고딕" panose="020B0503020000020004" pitchFamily="50" charset="-127"/>
                <a:cs typeface="+mn-cs"/>
              </a:defRPr>
            </a:lvl3pPr>
            <a:lvl4pPr marL="720000" indent="-144000" algn="l" defTabSz="914400" rtl="0" eaLnBrk="1" latinLnBrk="1" hangingPunct="1">
              <a:lnSpc>
                <a:spcPct val="105000"/>
              </a:lnSpc>
              <a:spcBef>
                <a:spcPts val="500"/>
              </a:spcBef>
              <a:buFont typeface="Arial" panose="020B0604020202020204" pitchFamily="34" charset="0"/>
              <a:buChar char="•"/>
              <a:defRPr sz="1300" kern="1200" spc="-90" baseline="0">
                <a:solidFill>
                  <a:schemeClr val="bg1">
                    <a:lumMod val="85000"/>
                  </a:schemeClr>
                </a:solidFill>
                <a:latin typeface="Arial" panose="020B0604020202020204" pitchFamily="34" charset="0"/>
                <a:ea typeface="맑은 고딕" panose="020B0503020000020004" pitchFamily="50" charset="-127"/>
                <a:cs typeface="+mn-cs"/>
              </a:defRPr>
            </a:lvl4pPr>
            <a:lvl5pPr marL="900000" indent="-144000" algn="l" defTabSz="914400" rtl="0" eaLnBrk="1" latinLnBrk="1" hangingPunct="1">
              <a:lnSpc>
                <a:spcPct val="105000"/>
              </a:lnSpc>
              <a:spcBef>
                <a:spcPts val="500"/>
              </a:spcBef>
              <a:buFont typeface="Arial" panose="020B0604020202020204" pitchFamily="34" charset="0"/>
              <a:buChar char="•"/>
              <a:defRPr sz="1200" kern="1200" spc="-90" baseline="0">
                <a:solidFill>
                  <a:schemeClr val="bg1">
                    <a:lumMod val="85000"/>
                  </a:schemeClr>
                </a:solidFill>
                <a:latin typeface="Arial" panose="020B0604020202020204" pitchFamily="34" charset="0"/>
                <a:ea typeface="맑은 고딕" panose="020B0503020000020004"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lnSpc>
                <a:spcPct val="70000"/>
              </a:lnSpc>
              <a:buNone/>
            </a:pPr>
            <a:r>
              <a:rPr lang="ko-KR" altLang="en-US" sz="1400" dirty="0">
                <a:ea typeface="맑은 고딕"/>
                <a:cs typeface="Arial"/>
              </a:rPr>
              <a:t>0000 PUSH1 2</a:t>
            </a:r>
          </a:p>
          <a:p>
            <a:pPr indent="0">
              <a:lnSpc>
                <a:spcPct val="70000"/>
              </a:lnSpc>
              <a:buNone/>
            </a:pPr>
            <a:r>
              <a:rPr lang="ko-KR" altLang="en-US" sz="1400" dirty="0">
                <a:ea typeface="맑은 고딕"/>
                <a:cs typeface="Arial"/>
              </a:rPr>
              <a:t>0002 PUSH1 3</a:t>
            </a:r>
          </a:p>
          <a:p>
            <a:pPr indent="0">
              <a:lnSpc>
                <a:spcPct val="70000"/>
              </a:lnSpc>
              <a:buNone/>
            </a:pPr>
            <a:r>
              <a:rPr lang="ko-KR" altLang="en-US" sz="1400" dirty="0">
                <a:ea typeface="맑은 고딕"/>
                <a:cs typeface="Arial"/>
              </a:rPr>
              <a:t>0004 ADD</a:t>
            </a:r>
            <a:endParaRPr lang="ko-KR" altLang="en-US" sz="1400" dirty="0">
              <a:cs typeface="Arial" panose="020B0604020202020204" pitchFamily="34" charset="0"/>
            </a:endParaRPr>
          </a:p>
          <a:p>
            <a:pPr indent="0">
              <a:lnSpc>
                <a:spcPct val="70000"/>
              </a:lnSpc>
              <a:buNone/>
            </a:pPr>
            <a:r>
              <a:rPr lang="ko-KR" altLang="en-US" sz="1400" dirty="0">
                <a:ea typeface="맑은 고딕"/>
                <a:cs typeface="Arial"/>
              </a:rPr>
              <a:t>0005 PUSH1 </a:t>
            </a:r>
            <a:r>
              <a:rPr lang="en-US" altLang="ko-KR" sz="1400" dirty="0">
                <a:ea typeface="맑은 고딕"/>
                <a:cs typeface="Arial"/>
              </a:rPr>
              <a:t>1</a:t>
            </a:r>
            <a:endParaRPr lang="ko-KR" altLang="en-US" sz="1400" dirty="0">
              <a:cs typeface="Arial" panose="020B0604020202020204" pitchFamily="34" charset="0"/>
            </a:endParaRPr>
          </a:p>
          <a:p>
            <a:pPr indent="0">
              <a:lnSpc>
                <a:spcPct val="70000"/>
              </a:lnSpc>
              <a:buNone/>
            </a:pPr>
            <a:r>
              <a:rPr lang="ko-KR" altLang="en-US" sz="1400" dirty="0">
                <a:ea typeface="맑은 고딕"/>
                <a:cs typeface="Arial"/>
              </a:rPr>
              <a:t>0007 SSTORE</a:t>
            </a:r>
            <a:endParaRPr lang="ko-KR" altLang="en-US" sz="1400" dirty="0">
              <a:cs typeface="Arial" panose="020B0604020202020204" pitchFamily="34" charset="0"/>
            </a:endParaRPr>
          </a:p>
          <a:p>
            <a:pPr indent="0">
              <a:lnSpc>
                <a:spcPct val="70000"/>
              </a:lnSpc>
              <a:buNone/>
            </a:pPr>
            <a:r>
              <a:rPr lang="ko-KR" altLang="en-US" sz="1400" dirty="0">
                <a:ea typeface="맑은 고딕"/>
                <a:cs typeface="Arial"/>
              </a:rPr>
              <a:t>0008 RETURN</a:t>
            </a:r>
            <a:endParaRPr lang="ko-KR" altLang="en-US" sz="1400" dirty="0">
              <a:cs typeface="Arial" panose="020B0604020202020204" pitchFamily="34" charset="0"/>
            </a:endParaRPr>
          </a:p>
        </p:txBody>
      </p:sp>
      <p:sp>
        <p:nvSpPr>
          <p:cNvPr id="5" name="TextBox 4">
            <a:extLst>
              <a:ext uri="{FF2B5EF4-FFF2-40B4-BE49-F238E27FC236}">
                <a16:creationId xmlns:a16="http://schemas.microsoft.com/office/drawing/2014/main" id="{6BC7FE7C-3697-4871-BA81-1049EED2B1FE}"/>
              </a:ext>
            </a:extLst>
          </p:cNvPr>
          <p:cNvSpPr txBox="1"/>
          <p:nvPr/>
        </p:nvSpPr>
        <p:spPr>
          <a:xfrm>
            <a:off x="248136" y="3154346"/>
            <a:ext cx="1159933" cy="369332"/>
          </a:xfrm>
          <a:prstGeom prst="rect">
            <a:avLst/>
          </a:prstGeom>
          <a:noFill/>
        </p:spPr>
        <p:txBody>
          <a:bodyPr wrap="none" lIns="0" rtlCol="0">
            <a:spAutoFit/>
          </a:bodyPr>
          <a:lstStyle/>
          <a:p>
            <a:r>
              <a:rPr lang="en-US" altLang="ko-KR" dirty="0">
                <a:solidFill>
                  <a:schemeClr val="bg1">
                    <a:lumMod val="85000"/>
                  </a:schemeClr>
                </a:solidFill>
                <a:latin typeface="Arial" panose="020B0604020202020204" pitchFamily="34" charset="0"/>
              </a:rPr>
              <a:t>EVM code</a:t>
            </a:r>
            <a:endParaRPr lang="ko-KR" altLang="en-US" dirty="0">
              <a:solidFill>
                <a:schemeClr val="bg1">
                  <a:lumMod val="85000"/>
                </a:schemeClr>
              </a:solidFill>
              <a:latin typeface="Arial" panose="020B0604020202020204" pitchFamily="34" charset="0"/>
            </a:endParaRPr>
          </a:p>
        </p:txBody>
      </p:sp>
      <p:graphicFrame>
        <p:nvGraphicFramePr>
          <p:cNvPr id="6" name="표 5">
            <a:extLst>
              <a:ext uri="{FF2B5EF4-FFF2-40B4-BE49-F238E27FC236}">
                <a16:creationId xmlns:a16="http://schemas.microsoft.com/office/drawing/2014/main" id="{CD2C85F3-0502-4721-BB75-B381B434D92C}"/>
              </a:ext>
            </a:extLst>
          </p:cNvPr>
          <p:cNvGraphicFramePr>
            <a:graphicFrameLocks noGrp="1"/>
          </p:cNvGraphicFramePr>
          <p:nvPr>
            <p:extLst>
              <p:ext uri="{D42A27DB-BD31-4B8C-83A1-F6EECF244321}">
                <p14:modId xmlns:p14="http://schemas.microsoft.com/office/powerpoint/2010/main" val="2848550792"/>
              </p:ext>
            </p:extLst>
          </p:nvPr>
        </p:nvGraphicFramePr>
        <p:xfrm>
          <a:off x="241300" y="1253839"/>
          <a:ext cx="2592114" cy="1524000"/>
        </p:xfrm>
        <a:graphic>
          <a:graphicData uri="http://schemas.openxmlformats.org/drawingml/2006/table">
            <a:tbl>
              <a:tblPr firstRow="1" bandRow="1">
                <a:tableStyleId>{5C22544A-7EE6-4342-B048-85BDC9FD1C3A}</a:tableStyleId>
              </a:tblPr>
              <a:tblGrid>
                <a:gridCol w="863923">
                  <a:extLst>
                    <a:ext uri="{9D8B030D-6E8A-4147-A177-3AD203B41FA5}">
                      <a16:colId xmlns:a16="http://schemas.microsoft.com/office/drawing/2014/main" val="1032602362"/>
                    </a:ext>
                  </a:extLst>
                </a:gridCol>
                <a:gridCol w="864095">
                  <a:extLst>
                    <a:ext uri="{9D8B030D-6E8A-4147-A177-3AD203B41FA5}">
                      <a16:colId xmlns:a16="http://schemas.microsoft.com/office/drawing/2014/main" val="4216281250"/>
                    </a:ext>
                  </a:extLst>
                </a:gridCol>
                <a:gridCol w="864096">
                  <a:extLst>
                    <a:ext uri="{9D8B030D-6E8A-4147-A177-3AD203B41FA5}">
                      <a16:colId xmlns:a16="http://schemas.microsoft.com/office/drawing/2014/main" val="3672342012"/>
                    </a:ext>
                  </a:extLst>
                </a:gridCol>
              </a:tblGrid>
              <a:tr h="169552">
                <a:tc>
                  <a:txBody>
                    <a:bodyPr/>
                    <a:lstStyle/>
                    <a:p>
                      <a:pPr algn="ctr" latinLnBrk="1"/>
                      <a:r>
                        <a:rPr lang="ko-KR" altLang="en-US" sz="1400" dirty="0" err="1">
                          <a:solidFill>
                            <a:schemeClr val="tx1"/>
                          </a:solidFill>
                        </a:rPr>
                        <a:t>Opcode</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ko-KR" altLang="en-US" sz="1400" dirty="0" err="1">
                          <a:solidFill>
                            <a:schemeClr val="tx1"/>
                          </a:solidFill>
                        </a:rPr>
                        <a:t>Name</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ko-KR" altLang="en-US" sz="1400" dirty="0" err="1">
                          <a:solidFill>
                            <a:schemeClr val="tx1"/>
                          </a:solidFill>
                        </a:rPr>
                        <a:t>Gas</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965200215"/>
                  </a:ext>
                </a:extLst>
              </a:tr>
              <a:tr h="169552">
                <a:tc>
                  <a:txBody>
                    <a:bodyPr/>
                    <a:lstStyle/>
                    <a:p>
                      <a:pPr algn="ctr" latinLnBrk="1"/>
                      <a:r>
                        <a:rPr lang="ko-KR" altLang="en-US" sz="1400" dirty="0">
                          <a:solidFill>
                            <a:schemeClr val="bg1">
                              <a:lumMod val="85000"/>
                            </a:schemeClr>
                          </a:solidFill>
                        </a:rPr>
                        <a:t>0x01</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ko-KR" altLang="en-US" sz="1400" dirty="0">
                          <a:solidFill>
                            <a:schemeClr val="bg1">
                              <a:lumMod val="85000"/>
                            </a:schemeClr>
                          </a:solidFill>
                        </a:rPr>
                        <a:t>ADD</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ko-KR" altLang="en-US" sz="1400" dirty="0">
                          <a:solidFill>
                            <a:schemeClr val="bg1">
                              <a:lumMod val="85000"/>
                            </a:schemeClr>
                          </a:solidFill>
                        </a:rPr>
                        <a:t>3</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470240210"/>
                  </a:ext>
                </a:extLst>
              </a:tr>
              <a:tr h="206289">
                <a:tc>
                  <a:txBody>
                    <a:bodyPr/>
                    <a:lstStyle/>
                    <a:p>
                      <a:pPr algn="ctr" latinLnBrk="1"/>
                      <a:r>
                        <a:rPr lang="ko-KR" altLang="en-US" sz="1400" dirty="0">
                          <a:solidFill>
                            <a:schemeClr val="bg1">
                              <a:lumMod val="85000"/>
                            </a:schemeClr>
                          </a:solidFill>
                        </a:rPr>
                        <a:t>0x5</a:t>
                      </a:r>
                      <a:r>
                        <a:rPr lang="en-US" altLang="ko-KR" sz="1400" dirty="0">
                          <a:solidFill>
                            <a:schemeClr val="bg1">
                              <a:lumMod val="85000"/>
                            </a:schemeClr>
                          </a:solidFill>
                        </a:rPr>
                        <a:t>5</a:t>
                      </a:r>
                      <a:endParaRPr lang="ko-KR" altLang="en-US" sz="1400" dirty="0">
                        <a:solidFill>
                          <a:schemeClr val="bg1">
                            <a:lumMod val="85000"/>
                          </a:schemeClr>
                        </a:solidFill>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vl="0">
                        <a:buNone/>
                      </a:pPr>
                      <a:r>
                        <a:rPr lang="en-US" altLang="ko-KR" sz="1400" b="0" i="0" u="none" strike="noStrike" noProof="0" dirty="0">
                          <a:solidFill>
                            <a:schemeClr val="bg1">
                              <a:lumMod val="85000"/>
                            </a:schemeClr>
                          </a:solidFill>
                          <a:latin typeface="맑은 고딕"/>
                          <a:ea typeface="맑은 고딕"/>
                        </a:rPr>
                        <a:t>S</a:t>
                      </a:r>
                      <a:r>
                        <a:rPr lang="ko-KR" sz="1400" b="0" i="0" u="none" strike="noStrike" noProof="0" dirty="0">
                          <a:solidFill>
                            <a:schemeClr val="bg1">
                              <a:lumMod val="85000"/>
                            </a:schemeClr>
                          </a:solidFill>
                          <a:latin typeface="맑은 고딕"/>
                          <a:ea typeface="맑은 고딕"/>
                        </a:rPr>
                        <a:t>STORE</a:t>
                      </a:r>
                      <a:endParaRPr lang="en-US" altLang="ko-KR" sz="1400" dirty="0">
                        <a:solidFill>
                          <a:schemeClr val="bg1">
                            <a:lumMod val="85000"/>
                          </a:schemeClr>
                        </a:solidFill>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dirty="0">
                          <a:solidFill>
                            <a:schemeClr val="bg1">
                              <a:lumMod val="85000"/>
                            </a:schemeClr>
                          </a:solidFill>
                        </a:rPr>
                        <a:t>20000</a:t>
                      </a:r>
                      <a:endParaRPr lang="ko-KR" altLang="en-US" sz="1400" dirty="0">
                        <a:solidFill>
                          <a:schemeClr val="bg1">
                            <a:lumMod val="85000"/>
                          </a:schemeClr>
                        </a:solidFill>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110471816"/>
                  </a:ext>
                </a:extLst>
              </a:tr>
              <a:tr h="206289">
                <a:tc>
                  <a:txBody>
                    <a:bodyPr/>
                    <a:lstStyle/>
                    <a:p>
                      <a:pPr lvl="0" algn="ctr">
                        <a:buNone/>
                      </a:pPr>
                      <a:r>
                        <a:rPr lang="ko-KR" sz="1400" b="0" i="0" u="none" strike="noStrike" noProof="0" dirty="0">
                          <a:solidFill>
                            <a:schemeClr val="bg1">
                              <a:lumMod val="85000"/>
                            </a:schemeClr>
                          </a:solidFill>
                          <a:latin typeface="맑은 고딕"/>
                          <a:ea typeface="맑은 고딕"/>
                        </a:rPr>
                        <a:t>0x60</a:t>
                      </a:r>
                      <a:endParaRPr lang="ko-KR" sz="1400" dirty="0">
                        <a:solidFill>
                          <a:schemeClr val="bg1">
                            <a:lumMod val="85000"/>
                          </a:schemeClr>
                        </a:solidFill>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vl="0">
                        <a:buNone/>
                      </a:pPr>
                      <a:r>
                        <a:rPr lang="en-US" altLang="ko-KR" sz="1400" b="0" i="0" u="none" strike="noStrike" noProof="0" dirty="0">
                          <a:solidFill>
                            <a:schemeClr val="bg1">
                              <a:lumMod val="85000"/>
                            </a:schemeClr>
                          </a:solidFill>
                          <a:latin typeface="맑은 고딕"/>
                          <a:ea typeface="맑은 고딕"/>
                        </a:rPr>
                        <a:t>PUSH1</a:t>
                      </a:r>
                      <a:endParaRPr lang="ko-KR" sz="1400" dirty="0">
                        <a:solidFill>
                          <a:schemeClr val="bg1">
                            <a:lumMod val="85000"/>
                          </a:schemeClr>
                        </a:solidFill>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ko-KR" altLang="en-US" sz="1400" dirty="0">
                          <a:solidFill>
                            <a:schemeClr val="bg1">
                              <a:lumMod val="85000"/>
                            </a:schemeClr>
                          </a:solidFill>
                        </a:rPr>
                        <a:t>3</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712555435"/>
                  </a:ext>
                </a:extLst>
              </a:tr>
              <a:tr h="206288">
                <a:tc>
                  <a:txBody>
                    <a:bodyPr/>
                    <a:lstStyle/>
                    <a:p>
                      <a:pPr lvl="0" algn="ctr">
                        <a:buNone/>
                      </a:pPr>
                      <a:r>
                        <a:rPr lang="en-US" altLang="ko-KR" sz="1400" b="0" i="0" u="none" strike="noStrike" noProof="0" dirty="0">
                          <a:solidFill>
                            <a:schemeClr val="bg1">
                              <a:lumMod val="85000"/>
                            </a:schemeClr>
                          </a:solidFill>
                          <a:latin typeface="맑은 고딕"/>
                          <a:ea typeface="맑은 고딕"/>
                        </a:rPr>
                        <a:t>0xf3</a:t>
                      </a:r>
                      <a:endParaRPr lang="ko-KR" sz="1400" b="0" i="0" u="none" strike="noStrike" noProof="0" dirty="0">
                        <a:solidFill>
                          <a:schemeClr val="bg1">
                            <a:lumMod val="85000"/>
                          </a:schemeClr>
                        </a:solidFill>
                        <a:latin typeface="맑은 고딕"/>
                        <a:ea typeface="맑은 고딕"/>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vl="0">
                        <a:buNone/>
                      </a:pPr>
                      <a:r>
                        <a:rPr lang="en-US" altLang="ko-KR" sz="1400" b="0" i="0" u="none" strike="noStrike" noProof="0" dirty="0">
                          <a:solidFill>
                            <a:schemeClr val="bg1">
                              <a:lumMod val="85000"/>
                            </a:schemeClr>
                          </a:solidFill>
                          <a:latin typeface="맑은 고딕"/>
                          <a:ea typeface="맑은 고딕"/>
                        </a:rPr>
                        <a:t>RETURN</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vl="0" algn="ctr">
                        <a:buNone/>
                      </a:pPr>
                      <a:r>
                        <a:rPr lang="ko-KR" altLang="en-US" sz="1400" dirty="0">
                          <a:solidFill>
                            <a:schemeClr val="bg1">
                              <a:lumMod val="85000"/>
                            </a:schemeClr>
                          </a:solidFill>
                        </a:rPr>
                        <a:t>0</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86438301"/>
                  </a:ext>
                </a:extLst>
              </a:tr>
            </a:tbl>
          </a:graphicData>
        </a:graphic>
      </p:graphicFrame>
      <p:sp>
        <p:nvSpPr>
          <p:cNvPr id="7" name="TextBox 6">
            <a:extLst>
              <a:ext uri="{FF2B5EF4-FFF2-40B4-BE49-F238E27FC236}">
                <a16:creationId xmlns:a16="http://schemas.microsoft.com/office/drawing/2014/main" id="{2184847D-8683-43A9-A2D0-7155E519B508}"/>
              </a:ext>
            </a:extLst>
          </p:cNvPr>
          <p:cNvSpPr txBox="1"/>
          <p:nvPr/>
        </p:nvSpPr>
        <p:spPr>
          <a:xfrm>
            <a:off x="248571" y="881345"/>
            <a:ext cx="1017266" cy="369332"/>
          </a:xfrm>
          <a:prstGeom prst="rect">
            <a:avLst/>
          </a:prstGeom>
          <a:noFill/>
        </p:spPr>
        <p:txBody>
          <a:bodyPr wrap="none" lIns="0" rtlCol="0">
            <a:spAutoFit/>
          </a:bodyPr>
          <a:lstStyle/>
          <a:p>
            <a:r>
              <a:rPr lang="en-US" altLang="ko-KR" dirty="0">
                <a:solidFill>
                  <a:schemeClr val="bg1">
                    <a:lumMod val="85000"/>
                  </a:schemeClr>
                </a:solidFill>
                <a:latin typeface="Arial" panose="020B0604020202020204" pitchFamily="34" charset="0"/>
              </a:rPr>
              <a:t>Opcodes</a:t>
            </a:r>
            <a:endParaRPr lang="ko-KR" altLang="en-US" dirty="0">
              <a:solidFill>
                <a:schemeClr val="bg1">
                  <a:lumMod val="85000"/>
                </a:schemeClr>
              </a:solidFill>
              <a:latin typeface="Arial" panose="020B0604020202020204" pitchFamily="34" charset="0"/>
            </a:endParaRPr>
          </a:p>
        </p:txBody>
      </p:sp>
      <p:sp>
        <p:nvSpPr>
          <p:cNvPr id="8" name="직사각형 7">
            <a:extLst>
              <a:ext uri="{FF2B5EF4-FFF2-40B4-BE49-F238E27FC236}">
                <a16:creationId xmlns:a16="http://schemas.microsoft.com/office/drawing/2014/main" id="{72A2415A-7684-452A-8BD1-248CF6E2117D}"/>
              </a:ext>
            </a:extLst>
          </p:cNvPr>
          <p:cNvSpPr/>
          <p:nvPr/>
        </p:nvSpPr>
        <p:spPr>
          <a:xfrm>
            <a:off x="7975158" y="2872743"/>
            <a:ext cx="1431235"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latin typeface="Arial" panose="020B0604020202020204" pitchFamily="34" charset="0"/>
              </a:rPr>
              <a:t>연산코드</a:t>
            </a:r>
            <a:endParaRPr lang="ko-KR" altLang="en-US" dirty="0">
              <a:latin typeface="Arial" panose="020B0604020202020204" pitchFamily="34" charset="0"/>
            </a:endParaRPr>
          </a:p>
        </p:txBody>
      </p:sp>
      <p:sp>
        <p:nvSpPr>
          <p:cNvPr id="9" name="내용 개체 틀 1">
            <a:extLst>
              <a:ext uri="{FF2B5EF4-FFF2-40B4-BE49-F238E27FC236}">
                <a16:creationId xmlns:a16="http://schemas.microsoft.com/office/drawing/2014/main" id="{E9FCE67B-677A-4EA1-A415-0E2313809E0D}"/>
              </a:ext>
            </a:extLst>
          </p:cNvPr>
          <p:cNvSpPr>
            <a:spLocks noGrp="1"/>
          </p:cNvSpPr>
          <p:nvPr/>
        </p:nvSpPr>
        <p:spPr>
          <a:xfrm>
            <a:off x="1646582" y="3519005"/>
            <a:ext cx="1404620" cy="1720529"/>
          </a:xfrm>
          <a:prstGeom prst="rect">
            <a:avLst/>
          </a:prstGeom>
          <a:ln>
            <a:solidFill>
              <a:schemeClr val="bg1">
                <a:lumMod val="85000"/>
              </a:schemeClr>
            </a:solidFill>
          </a:ln>
        </p:spPr>
        <p:txBody>
          <a:bodyPr vert="horz" lIns="91440" tIns="122400" rIns="91440" bIns="0" rtlCol="0" anchor="t">
            <a:normAutofit/>
          </a:bodyPr>
          <a:lstStyle>
            <a:lvl1pPr marL="0" indent="-144000" algn="l" defTabSz="914400" rtl="0" eaLnBrk="1" latinLnBrk="1" hangingPunct="1">
              <a:lnSpc>
                <a:spcPct val="105000"/>
              </a:lnSpc>
              <a:spcBef>
                <a:spcPts val="1000"/>
              </a:spcBef>
              <a:buFont typeface="Arial" panose="020B0604020202020204" pitchFamily="34" charset="0"/>
              <a:buChar char="•"/>
              <a:defRPr sz="1800" kern="1200" spc="-90" baseline="0">
                <a:solidFill>
                  <a:schemeClr val="bg1">
                    <a:lumMod val="85000"/>
                  </a:schemeClr>
                </a:solidFill>
                <a:latin typeface="Arial" panose="020B0604020202020204" pitchFamily="34" charset="0"/>
                <a:ea typeface="맑은 고딕" panose="020B0503020000020004" pitchFamily="50" charset="-127"/>
                <a:cs typeface="+mn-cs"/>
              </a:defRPr>
            </a:lvl1pPr>
            <a:lvl2pPr marL="360000" indent="-144000" algn="l" defTabSz="914400" rtl="0" eaLnBrk="1" latinLnBrk="1" hangingPunct="1">
              <a:lnSpc>
                <a:spcPct val="105000"/>
              </a:lnSpc>
              <a:spcBef>
                <a:spcPts val="500"/>
              </a:spcBef>
              <a:buFont typeface="Arial" panose="020B0604020202020204" pitchFamily="34" charset="0"/>
              <a:buChar char="•"/>
              <a:defRPr sz="1600" kern="1200" spc="-90" baseline="0">
                <a:solidFill>
                  <a:schemeClr val="bg1">
                    <a:lumMod val="85000"/>
                  </a:schemeClr>
                </a:solidFill>
                <a:latin typeface="Arial" panose="020B0604020202020204" pitchFamily="34" charset="0"/>
                <a:ea typeface="맑은 고딕" panose="020B0503020000020004" pitchFamily="50" charset="-127"/>
                <a:cs typeface="+mn-cs"/>
              </a:defRPr>
            </a:lvl2pPr>
            <a:lvl3pPr marL="540000" indent="-144000" algn="l" defTabSz="914400" rtl="0" eaLnBrk="1" latinLnBrk="1" hangingPunct="1">
              <a:lnSpc>
                <a:spcPct val="105000"/>
              </a:lnSpc>
              <a:spcBef>
                <a:spcPts val="500"/>
              </a:spcBef>
              <a:buFont typeface="Arial" panose="020B0604020202020204" pitchFamily="34" charset="0"/>
              <a:buChar char="•"/>
              <a:defRPr sz="1400" kern="1200" spc="-90" baseline="0">
                <a:solidFill>
                  <a:schemeClr val="bg1">
                    <a:lumMod val="85000"/>
                  </a:schemeClr>
                </a:solidFill>
                <a:latin typeface="Arial" panose="020B0604020202020204" pitchFamily="34" charset="0"/>
                <a:ea typeface="맑은 고딕" panose="020B0503020000020004" pitchFamily="50" charset="-127"/>
                <a:cs typeface="+mn-cs"/>
              </a:defRPr>
            </a:lvl3pPr>
            <a:lvl4pPr marL="720000" indent="-144000" algn="l" defTabSz="914400" rtl="0" eaLnBrk="1" latinLnBrk="1" hangingPunct="1">
              <a:lnSpc>
                <a:spcPct val="105000"/>
              </a:lnSpc>
              <a:spcBef>
                <a:spcPts val="500"/>
              </a:spcBef>
              <a:buFont typeface="Arial" panose="020B0604020202020204" pitchFamily="34" charset="0"/>
              <a:buChar char="•"/>
              <a:defRPr sz="1300" kern="1200" spc="-90" baseline="0">
                <a:solidFill>
                  <a:schemeClr val="bg1">
                    <a:lumMod val="85000"/>
                  </a:schemeClr>
                </a:solidFill>
                <a:latin typeface="Arial" panose="020B0604020202020204" pitchFamily="34" charset="0"/>
                <a:ea typeface="맑은 고딕" panose="020B0503020000020004" pitchFamily="50" charset="-127"/>
                <a:cs typeface="+mn-cs"/>
              </a:defRPr>
            </a:lvl4pPr>
            <a:lvl5pPr marL="900000" indent="-144000" algn="l" defTabSz="914400" rtl="0" eaLnBrk="1" latinLnBrk="1" hangingPunct="1">
              <a:lnSpc>
                <a:spcPct val="105000"/>
              </a:lnSpc>
              <a:spcBef>
                <a:spcPts val="500"/>
              </a:spcBef>
              <a:buFont typeface="Arial" panose="020B0604020202020204" pitchFamily="34" charset="0"/>
              <a:buChar char="•"/>
              <a:defRPr sz="1200" kern="1200" spc="-90" baseline="0">
                <a:solidFill>
                  <a:schemeClr val="bg1">
                    <a:lumMod val="85000"/>
                  </a:schemeClr>
                </a:solidFill>
                <a:latin typeface="Arial" panose="020B0604020202020204" pitchFamily="34" charset="0"/>
                <a:ea typeface="맑은 고딕" panose="020B0503020000020004"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lnSpc>
                <a:spcPct val="70000"/>
              </a:lnSpc>
              <a:buNone/>
            </a:pPr>
            <a:r>
              <a:rPr lang="en-US" altLang="ko-KR" sz="1400" dirty="0">
                <a:ea typeface="맑은 고딕"/>
                <a:cs typeface="Arial"/>
              </a:rPr>
              <a:t>3</a:t>
            </a:r>
            <a:endParaRPr lang="ko-KR" altLang="en-US" sz="1400" dirty="0">
              <a:ea typeface="맑은 고딕"/>
              <a:cs typeface="Arial"/>
            </a:endParaRPr>
          </a:p>
          <a:p>
            <a:pPr indent="0">
              <a:lnSpc>
                <a:spcPct val="70000"/>
              </a:lnSpc>
              <a:buNone/>
            </a:pPr>
            <a:r>
              <a:rPr lang="en-US" altLang="ko-KR" sz="1400" dirty="0">
                <a:ea typeface="맑은 고딕"/>
                <a:cs typeface="Arial"/>
              </a:rPr>
              <a:t>6</a:t>
            </a:r>
            <a:endParaRPr lang="ko-KR" altLang="en-US" sz="1400" dirty="0">
              <a:ea typeface="맑은 고딕"/>
              <a:cs typeface="Arial"/>
            </a:endParaRPr>
          </a:p>
          <a:p>
            <a:pPr indent="0">
              <a:lnSpc>
                <a:spcPct val="70000"/>
              </a:lnSpc>
              <a:buNone/>
            </a:pPr>
            <a:r>
              <a:rPr lang="en-US" altLang="ko-KR" sz="1400" dirty="0">
                <a:ea typeface="맑은 고딕"/>
                <a:cs typeface="Arial"/>
              </a:rPr>
              <a:t>9</a:t>
            </a:r>
            <a:endParaRPr lang="ko-KR" altLang="en-US" sz="1400" dirty="0">
              <a:cs typeface="Arial" panose="020B0604020202020204" pitchFamily="34" charset="0"/>
            </a:endParaRPr>
          </a:p>
          <a:p>
            <a:pPr indent="0">
              <a:lnSpc>
                <a:spcPct val="70000"/>
              </a:lnSpc>
              <a:buNone/>
            </a:pPr>
            <a:r>
              <a:rPr lang="en-US" altLang="ko-KR" sz="1400" dirty="0">
                <a:ea typeface="맑은 고딕"/>
                <a:cs typeface="Arial"/>
              </a:rPr>
              <a:t>12</a:t>
            </a:r>
            <a:endParaRPr lang="ko-KR" altLang="en-US" sz="1400" dirty="0">
              <a:cs typeface="Arial" panose="020B0604020202020204" pitchFamily="34" charset="0"/>
            </a:endParaRPr>
          </a:p>
          <a:p>
            <a:pPr indent="0">
              <a:lnSpc>
                <a:spcPct val="70000"/>
              </a:lnSpc>
              <a:buNone/>
            </a:pPr>
            <a:r>
              <a:rPr lang="en-US" altLang="ko-KR" sz="1400" dirty="0">
                <a:ea typeface="맑은 고딕"/>
                <a:cs typeface="Arial"/>
              </a:rPr>
              <a:t>20012</a:t>
            </a:r>
            <a:endParaRPr lang="ko-KR" altLang="en-US" sz="1400" dirty="0">
              <a:cs typeface="Arial" panose="020B0604020202020204" pitchFamily="34" charset="0"/>
            </a:endParaRPr>
          </a:p>
          <a:p>
            <a:pPr indent="0">
              <a:lnSpc>
                <a:spcPct val="70000"/>
              </a:lnSpc>
              <a:buNone/>
            </a:pPr>
            <a:r>
              <a:rPr lang="en-US" altLang="ko-KR" sz="1400" dirty="0">
                <a:ea typeface="맑은 고딕"/>
                <a:cs typeface="Arial"/>
              </a:rPr>
              <a:t>20012</a:t>
            </a:r>
            <a:endParaRPr lang="ko-KR" altLang="en-US" sz="1400" dirty="0">
              <a:cs typeface="Arial" panose="020B0604020202020204" pitchFamily="34" charset="0"/>
            </a:endParaRPr>
          </a:p>
        </p:txBody>
      </p:sp>
      <p:sp>
        <p:nvSpPr>
          <p:cNvPr id="10" name="TextBox 9">
            <a:extLst>
              <a:ext uri="{FF2B5EF4-FFF2-40B4-BE49-F238E27FC236}">
                <a16:creationId xmlns:a16="http://schemas.microsoft.com/office/drawing/2014/main" id="{B313D712-74AC-45BA-BAB2-1C2F7DEEEEE6}"/>
              </a:ext>
            </a:extLst>
          </p:cNvPr>
          <p:cNvSpPr txBox="1"/>
          <p:nvPr/>
        </p:nvSpPr>
        <p:spPr>
          <a:xfrm>
            <a:off x="1653417" y="3154346"/>
            <a:ext cx="1567096" cy="369332"/>
          </a:xfrm>
          <a:prstGeom prst="rect">
            <a:avLst/>
          </a:prstGeom>
          <a:noFill/>
        </p:spPr>
        <p:txBody>
          <a:bodyPr wrap="none" lIns="0" rtlCol="0">
            <a:spAutoFit/>
          </a:bodyPr>
          <a:lstStyle/>
          <a:p>
            <a:r>
              <a:rPr lang="ko-KR" altLang="en-US" dirty="0">
                <a:solidFill>
                  <a:schemeClr val="bg1">
                    <a:lumMod val="85000"/>
                  </a:schemeClr>
                </a:solidFill>
                <a:latin typeface="Arial" panose="020B0604020202020204" pitchFamily="34" charset="0"/>
              </a:rPr>
              <a:t>누적 사용 </a:t>
            </a:r>
            <a:r>
              <a:rPr lang="en-US" altLang="ko-KR" dirty="0">
                <a:solidFill>
                  <a:schemeClr val="bg1">
                    <a:lumMod val="85000"/>
                  </a:schemeClr>
                </a:solidFill>
                <a:latin typeface="Arial" panose="020B0604020202020204" pitchFamily="34" charset="0"/>
              </a:rPr>
              <a:t>Gas</a:t>
            </a:r>
            <a:endParaRPr lang="ko-KR" altLang="en-US" dirty="0">
              <a:solidFill>
                <a:schemeClr val="bg1">
                  <a:lumMod val="85000"/>
                </a:schemeClr>
              </a:solidFill>
              <a:latin typeface="Arial" panose="020B0604020202020204" pitchFamily="34" charset="0"/>
            </a:endParaRPr>
          </a:p>
        </p:txBody>
      </p:sp>
      <p:sp>
        <p:nvSpPr>
          <p:cNvPr id="11" name="순서도: 데이터 10">
            <a:extLst>
              <a:ext uri="{FF2B5EF4-FFF2-40B4-BE49-F238E27FC236}">
                <a16:creationId xmlns:a16="http://schemas.microsoft.com/office/drawing/2014/main" id="{D71CCE51-06ED-48CB-8C38-3A954E238DA0}"/>
              </a:ext>
            </a:extLst>
          </p:cNvPr>
          <p:cNvSpPr/>
          <p:nvPr/>
        </p:nvSpPr>
        <p:spPr>
          <a:xfrm>
            <a:off x="4603805" y="2635365"/>
            <a:ext cx="1620000" cy="468000"/>
          </a:xfrm>
          <a:prstGeom prst="flowChartInputOutpu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ko-KR" altLang="en-US"/>
              <a:t>연산코드</a:t>
            </a:r>
          </a:p>
        </p:txBody>
      </p:sp>
    </p:spTree>
    <p:extLst>
      <p:ext uri="{BB962C8B-B14F-4D97-AF65-F5344CB8AC3E}">
        <p14:creationId xmlns:p14="http://schemas.microsoft.com/office/powerpoint/2010/main" val="2570961837"/>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8EA46FF7-F38A-454A-A695-21E188110993}"/>
              </a:ext>
            </a:extLst>
          </p:cNvPr>
          <p:cNvSpPr>
            <a:spLocks noGrp="1"/>
          </p:cNvSpPr>
          <p:nvPr>
            <p:ph type="title"/>
          </p:nvPr>
        </p:nvSpPr>
        <p:spPr/>
        <p:txBody>
          <a:bodyPr/>
          <a:lstStyle/>
          <a:p>
            <a:r>
              <a:rPr lang="en-US" altLang="ko-KR" dirty="0"/>
              <a:t>EVM Example</a:t>
            </a:r>
            <a:endParaRPr lang="ko-KR" altLang="en-US" dirty="0"/>
          </a:p>
        </p:txBody>
      </p:sp>
      <p:sp>
        <p:nvSpPr>
          <p:cNvPr id="4" name="내용 개체 틀 1">
            <a:extLst>
              <a:ext uri="{FF2B5EF4-FFF2-40B4-BE49-F238E27FC236}">
                <a16:creationId xmlns:a16="http://schemas.microsoft.com/office/drawing/2014/main" id="{55F5B340-49CD-87D6-A3C7-DC56A490FEA0}"/>
              </a:ext>
            </a:extLst>
          </p:cNvPr>
          <p:cNvSpPr>
            <a:spLocks noGrp="1"/>
          </p:cNvSpPr>
          <p:nvPr/>
        </p:nvSpPr>
        <p:spPr>
          <a:xfrm>
            <a:off x="480088" y="2973821"/>
            <a:ext cx="2598949" cy="1720529"/>
          </a:xfrm>
          <a:prstGeom prst="rect">
            <a:avLst/>
          </a:prstGeom>
          <a:ln>
            <a:solidFill>
              <a:schemeClr val="bg1">
                <a:lumMod val="85000"/>
              </a:schemeClr>
            </a:solidFill>
          </a:ln>
        </p:spPr>
        <p:txBody>
          <a:bodyPr vert="horz" lIns="91440" tIns="122400" rIns="91440" bIns="0" rtlCol="0" anchor="t">
            <a:normAutofit/>
          </a:bodyPr>
          <a:lstStyle>
            <a:lvl1pPr marL="0" indent="-144000" algn="l" defTabSz="914400" rtl="0" eaLnBrk="1" latinLnBrk="1" hangingPunct="1">
              <a:lnSpc>
                <a:spcPct val="105000"/>
              </a:lnSpc>
              <a:spcBef>
                <a:spcPts val="1000"/>
              </a:spcBef>
              <a:buFont typeface="Arial" panose="020B0604020202020204" pitchFamily="34" charset="0"/>
              <a:buChar char="•"/>
              <a:defRPr sz="1800" kern="1200" spc="-90" baseline="0">
                <a:solidFill>
                  <a:schemeClr val="bg1">
                    <a:lumMod val="85000"/>
                  </a:schemeClr>
                </a:solidFill>
                <a:latin typeface="Arial" panose="020B0604020202020204" pitchFamily="34" charset="0"/>
                <a:ea typeface="맑은 고딕" panose="020B0503020000020004" pitchFamily="50" charset="-127"/>
                <a:cs typeface="+mn-cs"/>
              </a:defRPr>
            </a:lvl1pPr>
            <a:lvl2pPr marL="360000" indent="-144000" algn="l" defTabSz="914400" rtl="0" eaLnBrk="1" latinLnBrk="1" hangingPunct="1">
              <a:lnSpc>
                <a:spcPct val="105000"/>
              </a:lnSpc>
              <a:spcBef>
                <a:spcPts val="500"/>
              </a:spcBef>
              <a:buFont typeface="Arial" panose="020B0604020202020204" pitchFamily="34" charset="0"/>
              <a:buChar char="•"/>
              <a:defRPr sz="1600" kern="1200" spc="-90" baseline="0">
                <a:solidFill>
                  <a:schemeClr val="bg1">
                    <a:lumMod val="85000"/>
                  </a:schemeClr>
                </a:solidFill>
                <a:latin typeface="Arial" panose="020B0604020202020204" pitchFamily="34" charset="0"/>
                <a:ea typeface="맑은 고딕" panose="020B0503020000020004" pitchFamily="50" charset="-127"/>
                <a:cs typeface="+mn-cs"/>
              </a:defRPr>
            </a:lvl2pPr>
            <a:lvl3pPr marL="540000" indent="-144000" algn="l" defTabSz="914400" rtl="0" eaLnBrk="1" latinLnBrk="1" hangingPunct="1">
              <a:lnSpc>
                <a:spcPct val="105000"/>
              </a:lnSpc>
              <a:spcBef>
                <a:spcPts val="500"/>
              </a:spcBef>
              <a:buFont typeface="Arial" panose="020B0604020202020204" pitchFamily="34" charset="0"/>
              <a:buChar char="•"/>
              <a:defRPr sz="1400" kern="1200" spc="-90" baseline="0">
                <a:solidFill>
                  <a:schemeClr val="bg1">
                    <a:lumMod val="85000"/>
                  </a:schemeClr>
                </a:solidFill>
                <a:latin typeface="Arial" panose="020B0604020202020204" pitchFamily="34" charset="0"/>
                <a:ea typeface="맑은 고딕" panose="020B0503020000020004" pitchFamily="50" charset="-127"/>
                <a:cs typeface="+mn-cs"/>
              </a:defRPr>
            </a:lvl3pPr>
            <a:lvl4pPr marL="720000" indent="-144000" algn="l" defTabSz="914400" rtl="0" eaLnBrk="1" latinLnBrk="1" hangingPunct="1">
              <a:lnSpc>
                <a:spcPct val="105000"/>
              </a:lnSpc>
              <a:spcBef>
                <a:spcPts val="500"/>
              </a:spcBef>
              <a:buFont typeface="Arial" panose="020B0604020202020204" pitchFamily="34" charset="0"/>
              <a:buChar char="•"/>
              <a:defRPr sz="1300" kern="1200" spc="-90" baseline="0">
                <a:solidFill>
                  <a:schemeClr val="bg1">
                    <a:lumMod val="85000"/>
                  </a:schemeClr>
                </a:solidFill>
                <a:latin typeface="Arial" panose="020B0604020202020204" pitchFamily="34" charset="0"/>
                <a:ea typeface="맑은 고딕" panose="020B0503020000020004" pitchFamily="50" charset="-127"/>
                <a:cs typeface="+mn-cs"/>
              </a:defRPr>
            </a:lvl4pPr>
            <a:lvl5pPr marL="900000" indent="-144000" algn="l" defTabSz="914400" rtl="0" eaLnBrk="1" latinLnBrk="1" hangingPunct="1">
              <a:lnSpc>
                <a:spcPct val="105000"/>
              </a:lnSpc>
              <a:spcBef>
                <a:spcPts val="500"/>
              </a:spcBef>
              <a:buFont typeface="Arial" panose="020B0604020202020204" pitchFamily="34" charset="0"/>
              <a:buChar char="•"/>
              <a:defRPr sz="1200" kern="1200" spc="-90" baseline="0">
                <a:solidFill>
                  <a:schemeClr val="bg1">
                    <a:lumMod val="85000"/>
                  </a:schemeClr>
                </a:solidFill>
                <a:latin typeface="Arial" panose="020B0604020202020204" pitchFamily="34" charset="0"/>
                <a:ea typeface="맑은 고딕" panose="020B0503020000020004"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lnSpc>
                <a:spcPct val="70000"/>
              </a:lnSpc>
              <a:buNone/>
            </a:pPr>
            <a:r>
              <a:rPr lang="ko-KR" altLang="en-US" sz="1400" dirty="0">
                <a:ea typeface="맑은 고딕"/>
                <a:cs typeface="Arial"/>
              </a:rPr>
              <a:t>0000 PUSH1 2</a:t>
            </a:r>
          </a:p>
          <a:p>
            <a:pPr indent="0">
              <a:lnSpc>
                <a:spcPct val="70000"/>
              </a:lnSpc>
              <a:buNone/>
            </a:pPr>
            <a:r>
              <a:rPr lang="ko-KR" altLang="en-US" sz="1400" dirty="0">
                <a:ea typeface="맑은 고딕"/>
                <a:cs typeface="Arial"/>
              </a:rPr>
              <a:t>0002 PUSH1 3</a:t>
            </a:r>
          </a:p>
          <a:p>
            <a:pPr indent="0">
              <a:lnSpc>
                <a:spcPct val="70000"/>
              </a:lnSpc>
              <a:buNone/>
            </a:pPr>
            <a:r>
              <a:rPr lang="ko-KR" altLang="en-US" sz="1400" dirty="0">
                <a:ea typeface="맑은 고딕"/>
                <a:cs typeface="Arial"/>
              </a:rPr>
              <a:t>0004 ADD</a:t>
            </a:r>
            <a:endParaRPr lang="ko-KR" altLang="en-US" sz="1400" dirty="0">
              <a:cs typeface="Arial" panose="020B0604020202020204" pitchFamily="34" charset="0"/>
            </a:endParaRPr>
          </a:p>
          <a:p>
            <a:pPr indent="0">
              <a:lnSpc>
                <a:spcPct val="70000"/>
              </a:lnSpc>
              <a:buNone/>
            </a:pPr>
            <a:r>
              <a:rPr lang="ko-KR" altLang="en-US" sz="1400" dirty="0">
                <a:ea typeface="맑은 고딕"/>
                <a:cs typeface="Arial"/>
              </a:rPr>
              <a:t>0005 PUSH1 </a:t>
            </a:r>
            <a:r>
              <a:rPr lang="en-US" altLang="ko-KR" sz="1400" dirty="0">
                <a:ea typeface="맑은 고딕"/>
                <a:cs typeface="Arial"/>
              </a:rPr>
              <a:t>1</a:t>
            </a:r>
            <a:endParaRPr lang="ko-KR" altLang="en-US" sz="1400" dirty="0">
              <a:cs typeface="Arial" panose="020B0604020202020204" pitchFamily="34" charset="0"/>
            </a:endParaRPr>
          </a:p>
          <a:p>
            <a:pPr indent="0">
              <a:lnSpc>
                <a:spcPct val="70000"/>
              </a:lnSpc>
              <a:buNone/>
            </a:pPr>
            <a:r>
              <a:rPr lang="ko-KR" altLang="en-US" sz="1400" dirty="0">
                <a:ea typeface="맑은 고딕"/>
                <a:cs typeface="Arial"/>
              </a:rPr>
              <a:t>0007 SSTORE</a:t>
            </a:r>
            <a:endParaRPr lang="ko-KR" altLang="en-US" sz="1400" dirty="0">
              <a:cs typeface="Arial" panose="020B0604020202020204" pitchFamily="34" charset="0"/>
            </a:endParaRPr>
          </a:p>
          <a:p>
            <a:pPr indent="0">
              <a:lnSpc>
                <a:spcPct val="70000"/>
              </a:lnSpc>
              <a:buNone/>
            </a:pPr>
            <a:r>
              <a:rPr lang="ko-KR" altLang="en-US" sz="1400" dirty="0">
                <a:ea typeface="맑은 고딕"/>
                <a:cs typeface="Arial"/>
              </a:rPr>
              <a:t>0008 RETURN</a:t>
            </a:r>
            <a:endParaRPr lang="ko-KR" altLang="en-US" sz="1400" dirty="0">
              <a:cs typeface="Arial" panose="020B0604020202020204" pitchFamily="34" charset="0"/>
            </a:endParaRPr>
          </a:p>
        </p:txBody>
      </p:sp>
      <p:sp>
        <p:nvSpPr>
          <p:cNvPr id="8" name="TextBox 9">
            <a:extLst>
              <a:ext uri="{FF2B5EF4-FFF2-40B4-BE49-F238E27FC236}">
                <a16:creationId xmlns:a16="http://schemas.microsoft.com/office/drawing/2014/main" id="{49B836A0-00D7-E25B-81A1-3BE5A0F53CB3}"/>
              </a:ext>
            </a:extLst>
          </p:cNvPr>
          <p:cNvSpPr txBox="1"/>
          <p:nvPr/>
        </p:nvSpPr>
        <p:spPr>
          <a:xfrm>
            <a:off x="4148943" y="5464257"/>
            <a:ext cx="5687914" cy="30777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a:rPr lang="ko-KR" altLang="en-US" sz="1400" dirty="0">
                <a:solidFill>
                  <a:schemeClr val="bg1">
                    <a:lumMod val="85000"/>
                  </a:schemeClr>
                </a:solidFill>
                <a:latin typeface="Arial" panose="020B0604020202020204" pitchFamily="34" charset="0"/>
                <a:ea typeface="맑은 고딕"/>
              </a:rPr>
              <a:t>* 메시지 콜 트랜잭션 기본 비용 </a:t>
            </a:r>
            <a:r>
              <a:rPr lang="en-US" altLang="ko-KR" sz="1400" dirty="0">
                <a:solidFill>
                  <a:schemeClr val="bg1">
                    <a:lumMod val="85000"/>
                  </a:schemeClr>
                </a:solidFill>
                <a:latin typeface="Arial" panose="020B0604020202020204" pitchFamily="34" charset="0"/>
                <a:ea typeface="맑은 고딕"/>
              </a:rPr>
              <a:t>:</a:t>
            </a:r>
            <a:r>
              <a:rPr lang="ko-KR" altLang="en-US" sz="1400" dirty="0">
                <a:solidFill>
                  <a:schemeClr val="bg1">
                    <a:lumMod val="85000"/>
                  </a:schemeClr>
                </a:solidFill>
                <a:latin typeface="Arial" panose="020B0604020202020204" pitchFamily="34" charset="0"/>
                <a:ea typeface="맑은 고딕"/>
              </a:rPr>
              <a:t> 21000 ➡</a:t>
            </a:r>
            <a:r>
              <a:rPr lang="en-US" altLang="ko-KR" sz="1400" dirty="0">
                <a:solidFill>
                  <a:schemeClr val="bg1">
                    <a:lumMod val="85000"/>
                  </a:schemeClr>
                </a:solidFill>
                <a:latin typeface="Arial" panose="020B0604020202020204" pitchFamily="34" charset="0"/>
                <a:ea typeface="맑은 고딕"/>
              </a:rPr>
              <a:t> 51000 – 21000 = 30000</a:t>
            </a:r>
            <a:endParaRPr lang="ko-KR" altLang="en-US" sz="1400" dirty="0">
              <a:solidFill>
                <a:schemeClr val="bg1">
                  <a:lumMod val="85000"/>
                </a:schemeClr>
              </a:solidFill>
              <a:latin typeface="Arial" panose="020B0604020202020204" pitchFamily="34" charset="0"/>
            </a:endParaRPr>
          </a:p>
        </p:txBody>
      </p:sp>
      <p:sp>
        <p:nvSpPr>
          <p:cNvPr id="9" name="TextBox 10">
            <a:extLst>
              <a:ext uri="{FF2B5EF4-FFF2-40B4-BE49-F238E27FC236}">
                <a16:creationId xmlns:a16="http://schemas.microsoft.com/office/drawing/2014/main" id="{123E5E63-A56C-A9A0-AF62-C4170B1E0DBC}"/>
              </a:ext>
            </a:extLst>
          </p:cNvPr>
          <p:cNvSpPr txBox="1"/>
          <p:nvPr/>
        </p:nvSpPr>
        <p:spPr>
          <a:xfrm>
            <a:off x="4148944" y="5783142"/>
            <a:ext cx="7779532" cy="95410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altLang="ko-KR" sz="1400" dirty="0" err="1">
                <a:solidFill>
                  <a:schemeClr val="bg1">
                    <a:lumMod val="85000"/>
                  </a:schemeClr>
                </a:solidFill>
                <a:latin typeface="Arial" panose="020B0604020202020204" pitchFamily="34" charset="0"/>
                <a:ea typeface="맑은 고딕"/>
              </a:rPr>
              <a:t>GasUsed</a:t>
            </a:r>
            <a:r>
              <a:rPr lang="en-US" altLang="ko-KR" sz="1400" dirty="0">
                <a:solidFill>
                  <a:schemeClr val="bg1">
                    <a:lumMod val="85000"/>
                  </a:schemeClr>
                </a:solidFill>
                <a:latin typeface="Arial" panose="020B0604020202020204" pitchFamily="34" charset="0"/>
                <a:ea typeface="맑은 고딕"/>
              </a:rPr>
              <a:t> = </a:t>
            </a:r>
            <a:r>
              <a:rPr lang="en-US" altLang="ko-KR" sz="1400" dirty="0">
                <a:solidFill>
                  <a:schemeClr val="bg1">
                    <a:lumMod val="85000"/>
                  </a:schemeClr>
                </a:solidFill>
                <a:latin typeface="Arial" panose="020B0604020202020204" pitchFamily="34" charset="0"/>
                <a:ea typeface="+mn-lt"/>
                <a:cs typeface="+mn-lt"/>
              </a:rPr>
              <a:t>21000 + </a:t>
            </a:r>
            <a:r>
              <a:rPr lang="en-US" altLang="ko-KR" sz="1400" dirty="0">
                <a:solidFill>
                  <a:srgbClr val="FF0000"/>
                </a:solidFill>
                <a:latin typeface="Arial" panose="020B0604020202020204" pitchFamily="34" charset="0"/>
                <a:ea typeface="+mn-lt"/>
                <a:cs typeface="+mn-lt"/>
              </a:rPr>
              <a:t>16*9bytes(</a:t>
            </a:r>
            <a:r>
              <a:rPr lang="ko-KR" altLang="en-US" sz="1400" dirty="0">
                <a:solidFill>
                  <a:srgbClr val="FF0000"/>
                </a:solidFill>
                <a:latin typeface="Arial" panose="020B0604020202020204" pitchFamily="34" charset="0"/>
                <a:ea typeface="+mn-lt"/>
                <a:cs typeface="+mn-lt"/>
              </a:rPr>
              <a:t>계산 추가 필요</a:t>
            </a:r>
            <a:r>
              <a:rPr lang="en-US" altLang="ko-KR" sz="1400" dirty="0">
                <a:solidFill>
                  <a:srgbClr val="FF0000"/>
                </a:solidFill>
                <a:latin typeface="Arial" panose="020B0604020202020204" pitchFamily="34" charset="0"/>
                <a:ea typeface="+mn-lt"/>
                <a:cs typeface="+mn-lt"/>
              </a:rPr>
              <a:t>)</a:t>
            </a:r>
            <a:r>
              <a:rPr lang="en-US" altLang="ko-KR" sz="1400" dirty="0">
                <a:solidFill>
                  <a:schemeClr val="bg1">
                    <a:lumMod val="85000"/>
                  </a:schemeClr>
                </a:solidFill>
                <a:latin typeface="Arial" panose="020B0604020202020204" pitchFamily="34" charset="0"/>
                <a:ea typeface="+mn-lt"/>
                <a:cs typeface="+mn-lt"/>
              </a:rPr>
              <a:t> + </a:t>
            </a:r>
            <a:r>
              <a:rPr lang="ko-KR" altLang="ko-KR" sz="1400" dirty="0">
                <a:solidFill>
                  <a:schemeClr val="bg1">
                    <a:lumMod val="85000"/>
                  </a:schemeClr>
                </a:solidFill>
                <a:latin typeface="Arial" panose="020B0604020202020204" pitchFamily="34" charset="0"/>
                <a:ea typeface="+mn-lt"/>
                <a:cs typeface="+mn-lt"/>
              </a:rPr>
              <a:t>22112 </a:t>
            </a:r>
            <a:r>
              <a:rPr lang="en-US" altLang="ko-KR" sz="1400" dirty="0">
                <a:solidFill>
                  <a:schemeClr val="bg1">
                    <a:lumMod val="85000"/>
                  </a:schemeClr>
                </a:solidFill>
                <a:latin typeface="Arial" panose="020B0604020202020204" pitchFamily="34" charset="0"/>
                <a:ea typeface="+mn-lt"/>
                <a:cs typeface="+mn-lt"/>
              </a:rPr>
              <a:t> = </a:t>
            </a:r>
            <a:r>
              <a:rPr lang="ko-KR" altLang="en-US" sz="1400" dirty="0">
                <a:solidFill>
                  <a:schemeClr val="bg1">
                    <a:lumMod val="85000"/>
                  </a:schemeClr>
                </a:solidFill>
                <a:latin typeface="Arial" panose="020B0604020202020204" pitchFamily="34" charset="0"/>
                <a:ea typeface="+mn-lt"/>
                <a:cs typeface="+mn-lt"/>
              </a:rPr>
              <a:t>43</a:t>
            </a:r>
            <a:r>
              <a:rPr lang="en-US" altLang="ko-KR" sz="1400" dirty="0">
                <a:solidFill>
                  <a:schemeClr val="bg1">
                    <a:lumMod val="85000"/>
                  </a:schemeClr>
                </a:solidFill>
                <a:latin typeface="Arial" panose="020B0604020202020204" pitchFamily="34" charset="0"/>
                <a:ea typeface="+mn-lt"/>
                <a:cs typeface="+mn-lt"/>
              </a:rPr>
              <a:t>112 gas</a:t>
            </a:r>
            <a:endParaRPr lang="en-US" altLang="ko-KR" sz="1400" dirty="0">
              <a:solidFill>
                <a:schemeClr val="bg1">
                  <a:lumMod val="85000"/>
                </a:schemeClr>
              </a:solidFill>
              <a:latin typeface="Arial" panose="020B0604020202020204" pitchFamily="34" charset="0"/>
              <a:ea typeface="맑은 고딕"/>
            </a:endParaRPr>
          </a:p>
          <a:p>
            <a:pPr marL="285750" indent="-285750">
              <a:buFont typeface="Arial" panose="020B0604020202020204" pitchFamily="34" charset="0"/>
              <a:buChar char="•"/>
            </a:pPr>
            <a:r>
              <a:rPr lang="en-US" altLang="ko-KR" sz="1400" dirty="0">
                <a:solidFill>
                  <a:schemeClr val="bg1">
                    <a:lumMod val="85000"/>
                  </a:schemeClr>
                </a:solidFill>
                <a:latin typeface="Arial" panose="020B0604020202020204" pitchFamily="34" charset="0"/>
                <a:ea typeface="맑은 고딕"/>
              </a:rPr>
              <a:t>Refund Gas = 51000 - 43112 = </a:t>
            </a:r>
            <a:r>
              <a:rPr lang="ko-KR" sz="1400" dirty="0">
                <a:solidFill>
                  <a:schemeClr val="bg1">
                    <a:lumMod val="85000"/>
                  </a:schemeClr>
                </a:solidFill>
                <a:latin typeface="Arial" panose="020B0604020202020204" pitchFamily="34" charset="0"/>
                <a:ea typeface="+mn-lt"/>
                <a:cs typeface="+mn-lt"/>
              </a:rPr>
              <a:t>17876</a:t>
            </a:r>
            <a:r>
              <a:rPr lang="ko-KR" altLang="en-US" sz="1400" dirty="0">
                <a:solidFill>
                  <a:schemeClr val="bg1">
                    <a:lumMod val="85000"/>
                  </a:schemeClr>
                </a:solidFill>
                <a:latin typeface="Arial" panose="020B0604020202020204" pitchFamily="34" charset="0"/>
                <a:ea typeface="맑은 고딕"/>
              </a:rPr>
              <a:t> </a:t>
            </a:r>
            <a:r>
              <a:rPr lang="ko-KR" altLang="en-US" sz="1400" dirty="0" err="1">
                <a:solidFill>
                  <a:schemeClr val="bg1">
                    <a:lumMod val="85000"/>
                  </a:schemeClr>
                </a:solidFill>
                <a:latin typeface="Arial" panose="020B0604020202020204" pitchFamily="34" charset="0"/>
                <a:ea typeface="맑은 고딕"/>
              </a:rPr>
              <a:t>gas</a:t>
            </a:r>
            <a:endParaRPr lang="en-US" altLang="ko-KR" sz="1400" dirty="0">
              <a:solidFill>
                <a:schemeClr val="bg1">
                  <a:lumMod val="85000"/>
                </a:schemeClr>
              </a:solidFill>
              <a:latin typeface="Arial" panose="020B0604020202020204" pitchFamily="34" charset="0"/>
              <a:ea typeface="맑은 고딕"/>
            </a:endParaRPr>
          </a:p>
          <a:p>
            <a:pPr marL="285750" indent="-285750">
              <a:buFont typeface="Arial" panose="020B0604020202020204" pitchFamily="34" charset="0"/>
              <a:buChar char="•"/>
            </a:pPr>
            <a:r>
              <a:rPr lang="en-US" altLang="ko-KR" sz="1400" dirty="0">
                <a:solidFill>
                  <a:schemeClr val="bg1">
                    <a:lumMod val="85000"/>
                  </a:schemeClr>
                </a:solidFill>
                <a:latin typeface="Arial" panose="020B0604020202020204" pitchFamily="34" charset="0"/>
                <a:ea typeface="맑은 고딕"/>
              </a:rPr>
              <a:t>Fee = </a:t>
            </a:r>
            <a:r>
              <a:rPr lang="ko-KR" altLang="ko-KR" sz="1400" dirty="0">
                <a:solidFill>
                  <a:schemeClr val="bg1">
                    <a:lumMod val="85000"/>
                  </a:schemeClr>
                </a:solidFill>
                <a:latin typeface="Arial" panose="020B0604020202020204" pitchFamily="34" charset="0"/>
                <a:ea typeface="Malgun Gothic"/>
              </a:rPr>
              <a:t>43</a:t>
            </a:r>
            <a:r>
              <a:rPr lang="en-US" altLang="ko-KR" sz="1400" dirty="0">
                <a:solidFill>
                  <a:schemeClr val="bg1">
                    <a:lumMod val="85000"/>
                  </a:schemeClr>
                </a:solidFill>
                <a:latin typeface="Arial" panose="020B0604020202020204" pitchFamily="34" charset="0"/>
                <a:ea typeface="+mn-lt"/>
              </a:rPr>
              <a:t>112 gas</a:t>
            </a:r>
            <a:r>
              <a:rPr lang="ko-KR" altLang="en-US" sz="1400" dirty="0">
                <a:solidFill>
                  <a:schemeClr val="bg1">
                    <a:lumMod val="85000"/>
                  </a:schemeClr>
                </a:solidFill>
                <a:latin typeface="Arial" panose="020B0604020202020204" pitchFamily="34" charset="0"/>
                <a:ea typeface="맑은 고딕"/>
              </a:rPr>
              <a:t> * 30 </a:t>
            </a:r>
            <a:r>
              <a:rPr lang="ko-KR" altLang="en-US" sz="1400" dirty="0" err="1">
                <a:solidFill>
                  <a:schemeClr val="bg1">
                    <a:lumMod val="85000"/>
                  </a:schemeClr>
                </a:solidFill>
                <a:latin typeface="Arial" panose="020B0604020202020204" pitchFamily="34" charset="0"/>
                <a:ea typeface="맑은 고딕"/>
              </a:rPr>
              <a:t>gwei</a:t>
            </a:r>
            <a:r>
              <a:rPr lang="ko-KR" altLang="en-US" sz="1400" dirty="0">
                <a:solidFill>
                  <a:schemeClr val="bg1">
                    <a:lumMod val="85000"/>
                  </a:schemeClr>
                </a:solidFill>
                <a:latin typeface="Arial" panose="020B0604020202020204" pitchFamily="34" charset="0"/>
                <a:ea typeface="맑은 고딕"/>
              </a:rPr>
              <a:t> = </a:t>
            </a:r>
            <a:r>
              <a:rPr lang="en-US" altLang="ko-KR" sz="1400" dirty="0">
                <a:solidFill>
                  <a:schemeClr val="bg1">
                    <a:lumMod val="85000"/>
                  </a:schemeClr>
                </a:solidFill>
                <a:latin typeface="Arial" panose="020B0604020202020204" pitchFamily="34" charset="0"/>
                <a:ea typeface="+mn-lt"/>
                <a:cs typeface="+mn-lt"/>
              </a:rPr>
              <a:t>1293360</a:t>
            </a:r>
            <a:r>
              <a:rPr lang="ko-KR" altLang="en-US" sz="1400" dirty="0">
                <a:solidFill>
                  <a:schemeClr val="bg1">
                    <a:lumMod val="85000"/>
                  </a:schemeClr>
                </a:solidFill>
                <a:latin typeface="Arial" panose="020B0604020202020204" pitchFamily="34" charset="0"/>
                <a:ea typeface="+mn-lt"/>
                <a:cs typeface="+mn-lt"/>
              </a:rPr>
              <a:t> </a:t>
            </a:r>
            <a:r>
              <a:rPr lang="ko-KR" altLang="en-US" sz="1400" dirty="0" err="1">
                <a:solidFill>
                  <a:schemeClr val="bg1">
                    <a:lumMod val="85000"/>
                  </a:schemeClr>
                </a:solidFill>
                <a:latin typeface="Arial" panose="020B0604020202020204" pitchFamily="34" charset="0"/>
                <a:ea typeface="+mn-lt"/>
                <a:cs typeface="+mn-lt"/>
              </a:rPr>
              <a:t>g</a:t>
            </a:r>
            <a:r>
              <a:rPr lang="en-US" altLang="ko-KR" sz="1400" dirty="0" err="1">
                <a:solidFill>
                  <a:schemeClr val="bg1">
                    <a:lumMod val="85000"/>
                  </a:schemeClr>
                </a:solidFill>
                <a:latin typeface="Arial" panose="020B0604020202020204" pitchFamily="34" charset="0"/>
                <a:ea typeface="+mn-lt"/>
                <a:cs typeface="+mn-lt"/>
              </a:rPr>
              <a:t>wei</a:t>
            </a:r>
            <a:endParaRPr lang="en-US" altLang="ko-KR" sz="1400" dirty="0">
              <a:solidFill>
                <a:schemeClr val="bg1">
                  <a:lumMod val="85000"/>
                </a:schemeClr>
              </a:solidFill>
              <a:latin typeface="Arial" panose="020B0604020202020204" pitchFamily="34" charset="0"/>
              <a:ea typeface="+mn-lt"/>
              <a:cs typeface="+mn-lt"/>
            </a:endParaRPr>
          </a:p>
          <a:p>
            <a:pPr marL="285750" indent="-285750">
              <a:buFont typeface="Arial" panose="020B0604020202020204" pitchFamily="34" charset="0"/>
              <a:buChar char="•"/>
            </a:pPr>
            <a:r>
              <a:rPr lang="ko-KR" altLang="en-US" sz="1400" dirty="0">
                <a:solidFill>
                  <a:schemeClr val="bg1">
                    <a:lumMod val="85000"/>
                  </a:schemeClr>
                </a:solidFill>
                <a:latin typeface="Arial" panose="020B0604020202020204" pitchFamily="34" charset="0"/>
                <a:ea typeface="맑은 고딕"/>
              </a:rPr>
              <a:t>1 ETH = 10**9 </a:t>
            </a:r>
            <a:r>
              <a:rPr lang="ko-KR" altLang="en-US" sz="1400" dirty="0" err="1">
                <a:solidFill>
                  <a:schemeClr val="bg1">
                    <a:lumMod val="85000"/>
                  </a:schemeClr>
                </a:solidFill>
                <a:latin typeface="Arial" panose="020B0604020202020204" pitchFamily="34" charset="0"/>
                <a:ea typeface="맑은 고딕"/>
              </a:rPr>
              <a:t>gwei</a:t>
            </a:r>
            <a:r>
              <a:rPr lang="ko-KR" altLang="en-US" sz="1400" dirty="0">
                <a:solidFill>
                  <a:schemeClr val="bg1">
                    <a:lumMod val="85000"/>
                  </a:schemeClr>
                </a:solidFill>
                <a:latin typeface="Arial" panose="020B0604020202020204" pitchFamily="34" charset="0"/>
                <a:ea typeface="맑은 고딕"/>
              </a:rPr>
              <a:t> = </a:t>
            </a:r>
            <a:r>
              <a:rPr lang="ko-KR" altLang="ko-KR" sz="1400" dirty="0">
                <a:solidFill>
                  <a:schemeClr val="bg1">
                    <a:lumMod val="85000"/>
                  </a:schemeClr>
                </a:solidFill>
                <a:latin typeface="Arial" panose="020B0604020202020204" pitchFamily="34" charset="0"/>
                <a:ea typeface="+mn-lt"/>
                <a:cs typeface="+mn-lt"/>
              </a:rPr>
              <a:t>3,563,000 원 </a:t>
            </a:r>
            <a:r>
              <a:rPr lang="en-US" altLang="ko-KR" sz="1400" dirty="0">
                <a:solidFill>
                  <a:schemeClr val="bg1">
                    <a:lumMod val="85000"/>
                  </a:schemeClr>
                </a:solidFill>
                <a:latin typeface="Arial" panose="020B0604020202020204" pitchFamily="34" charset="0"/>
                <a:ea typeface="+mn-lt"/>
                <a:cs typeface="+mn-lt"/>
              </a:rPr>
              <a:t>=&gt;</a:t>
            </a:r>
            <a:r>
              <a:rPr lang="ko-KR" altLang="en-US" sz="1400" dirty="0">
                <a:solidFill>
                  <a:schemeClr val="bg1">
                    <a:lumMod val="85000"/>
                  </a:schemeClr>
                </a:solidFill>
                <a:latin typeface="Arial" panose="020B0604020202020204" pitchFamily="34" charset="0"/>
                <a:ea typeface="+mn-lt"/>
                <a:cs typeface="+mn-lt"/>
              </a:rPr>
              <a:t> </a:t>
            </a:r>
            <a:r>
              <a:rPr lang="en-US" altLang="ko-KR" sz="1400" dirty="0">
                <a:solidFill>
                  <a:schemeClr val="bg1">
                    <a:lumMod val="85000"/>
                  </a:schemeClr>
                </a:solidFill>
                <a:latin typeface="Arial" panose="020B0604020202020204" pitchFamily="34" charset="0"/>
                <a:ea typeface="+mn-lt"/>
                <a:cs typeface="+mn-lt"/>
              </a:rPr>
              <a:t>4608.24168원</a:t>
            </a:r>
            <a:r>
              <a:rPr lang="ko-KR" altLang="en-US" sz="1400" dirty="0">
                <a:solidFill>
                  <a:schemeClr val="bg1">
                    <a:lumMod val="85000"/>
                  </a:schemeClr>
                </a:solidFill>
                <a:latin typeface="Arial" panose="020B0604020202020204" pitchFamily="34" charset="0"/>
                <a:ea typeface="+mn-lt"/>
                <a:cs typeface="+mn-lt"/>
              </a:rPr>
              <a:t> (21000 =&gt; </a:t>
            </a:r>
            <a:r>
              <a:rPr lang="ko-KR" altLang="ko-KR" sz="1400" dirty="0">
                <a:solidFill>
                  <a:schemeClr val="bg1">
                    <a:lumMod val="85000"/>
                  </a:schemeClr>
                </a:solidFill>
                <a:latin typeface="Arial" panose="020B0604020202020204" pitchFamily="34" charset="0"/>
                <a:ea typeface="+mn-lt"/>
                <a:cs typeface="+mn-lt"/>
              </a:rPr>
              <a:t>2245.32 원</a:t>
            </a:r>
            <a:r>
              <a:rPr lang="en-US" altLang="ko-KR" sz="1400" dirty="0">
                <a:solidFill>
                  <a:schemeClr val="bg1">
                    <a:lumMod val="85000"/>
                  </a:schemeClr>
                </a:solidFill>
                <a:latin typeface="Arial" panose="020B0604020202020204" pitchFamily="34" charset="0"/>
                <a:ea typeface="+mn-lt"/>
                <a:cs typeface="+mn-lt"/>
              </a:rPr>
              <a:t>)</a:t>
            </a:r>
            <a:endParaRPr lang="ko-KR" altLang="en-US" sz="1400" dirty="0">
              <a:solidFill>
                <a:schemeClr val="bg1">
                  <a:lumMod val="85000"/>
                </a:schemeClr>
              </a:solidFill>
              <a:latin typeface="Arial" panose="020B0604020202020204" pitchFamily="34" charset="0"/>
              <a:ea typeface="맑은 고딕"/>
            </a:endParaRPr>
          </a:p>
        </p:txBody>
      </p:sp>
      <p:sp>
        <p:nvSpPr>
          <p:cNvPr id="11" name="TextBox 10">
            <a:extLst>
              <a:ext uri="{FF2B5EF4-FFF2-40B4-BE49-F238E27FC236}">
                <a16:creationId xmlns:a16="http://schemas.microsoft.com/office/drawing/2014/main" id="{8AAF5D42-0F1B-4551-AB6C-AF146F0B5C2A}"/>
              </a:ext>
            </a:extLst>
          </p:cNvPr>
          <p:cNvSpPr txBox="1"/>
          <p:nvPr/>
        </p:nvSpPr>
        <p:spPr>
          <a:xfrm>
            <a:off x="486924" y="2609162"/>
            <a:ext cx="1159933" cy="369332"/>
          </a:xfrm>
          <a:prstGeom prst="rect">
            <a:avLst/>
          </a:prstGeom>
          <a:noFill/>
        </p:spPr>
        <p:txBody>
          <a:bodyPr wrap="none" lIns="0" rtlCol="0">
            <a:spAutoFit/>
          </a:bodyPr>
          <a:lstStyle/>
          <a:p>
            <a:r>
              <a:rPr lang="en-US" altLang="ko-KR" dirty="0">
                <a:solidFill>
                  <a:schemeClr val="bg1">
                    <a:lumMod val="85000"/>
                  </a:schemeClr>
                </a:solidFill>
                <a:latin typeface="Arial" panose="020B0604020202020204" pitchFamily="34" charset="0"/>
              </a:rPr>
              <a:t>EVM code</a:t>
            </a:r>
            <a:endParaRPr lang="ko-KR" altLang="en-US" dirty="0">
              <a:solidFill>
                <a:schemeClr val="bg1">
                  <a:lumMod val="85000"/>
                </a:schemeClr>
              </a:solidFill>
              <a:latin typeface="Arial" panose="020B0604020202020204" pitchFamily="34" charset="0"/>
            </a:endParaRPr>
          </a:p>
        </p:txBody>
      </p:sp>
      <p:sp>
        <p:nvSpPr>
          <p:cNvPr id="12" name="내용 개체 틀 1">
            <a:extLst>
              <a:ext uri="{FF2B5EF4-FFF2-40B4-BE49-F238E27FC236}">
                <a16:creationId xmlns:a16="http://schemas.microsoft.com/office/drawing/2014/main" id="{1DCEC7A3-5D05-496B-B321-9AB945EBD35C}"/>
              </a:ext>
            </a:extLst>
          </p:cNvPr>
          <p:cNvSpPr>
            <a:spLocks noGrp="1"/>
          </p:cNvSpPr>
          <p:nvPr/>
        </p:nvSpPr>
        <p:spPr>
          <a:xfrm>
            <a:off x="481715" y="1709352"/>
            <a:ext cx="2597322" cy="742070"/>
          </a:xfrm>
          <a:prstGeom prst="rect">
            <a:avLst/>
          </a:prstGeom>
          <a:ln>
            <a:solidFill>
              <a:schemeClr val="bg1">
                <a:lumMod val="85000"/>
              </a:schemeClr>
            </a:solidFill>
          </a:ln>
        </p:spPr>
        <p:txBody>
          <a:bodyPr vert="horz" lIns="91440" tIns="86400" rIns="91440" bIns="45720" rtlCol="0" anchor="t">
            <a:normAutofit/>
          </a:bodyPr>
          <a:lstStyle>
            <a:lvl1pPr marL="0" indent="-144000" algn="l" defTabSz="914400" rtl="0" eaLnBrk="1" latinLnBrk="1" hangingPunct="1">
              <a:lnSpc>
                <a:spcPct val="105000"/>
              </a:lnSpc>
              <a:spcBef>
                <a:spcPts val="1000"/>
              </a:spcBef>
              <a:buFont typeface="Arial" panose="020B0604020202020204" pitchFamily="34" charset="0"/>
              <a:buChar char="•"/>
              <a:defRPr sz="1800" kern="1200" spc="-90" baseline="0">
                <a:solidFill>
                  <a:schemeClr val="bg1">
                    <a:lumMod val="85000"/>
                  </a:schemeClr>
                </a:solidFill>
                <a:latin typeface="Arial" panose="020B0604020202020204" pitchFamily="34" charset="0"/>
                <a:ea typeface="맑은 고딕" panose="020B0503020000020004" pitchFamily="50" charset="-127"/>
                <a:cs typeface="+mn-cs"/>
              </a:defRPr>
            </a:lvl1pPr>
            <a:lvl2pPr marL="360000" indent="-144000" algn="l" defTabSz="914400" rtl="0" eaLnBrk="1" latinLnBrk="1" hangingPunct="1">
              <a:lnSpc>
                <a:spcPct val="105000"/>
              </a:lnSpc>
              <a:spcBef>
                <a:spcPts val="500"/>
              </a:spcBef>
              <a:buFont typeface="Arial" panose="020B0604020202020204" pitchFamily="34" charset="0"/>
              <a:buChar char="•"/>
              <a:defRPr sz="1600" kern="1200" spc="-90" baseline="0">
                <a:solidFill>
                  <a:schemeClr val="bg1">
                    <a:lumMod val="85000"/>
                  </a:schemeClr>
                </a:solidFill>
                <a:latin typeface="Arial" panose="020B0604020202020204" pitchFamily="34" charset="0"/>
                <a:ea typeface="맑은 고딕" panose="020B0503020000020004" pitchFamily="50" charset="-127"/>
                <a:cs typeface="+mn-cs"/>
              </a:defRPr>
            </a:lvl2pPr>
            <a:lvl3pPr marL="540000" indent="-144000" algn="l" defTabSz="914400" rtl="0" eaLnBrk="1" latinLnBrk="1" hangingPunct="1">
              <a:lnSpc>
                <a:spcPct val="105000"/>
              </a:lnSpc>
              <a:spcBef>
                <a:spcPts val="500"/>
              </a:spcBef>
              <a:buFont typeface="Arial" panose="020B0604020202020204" pitchFamily="34" charset="0"/>
              <a:buChar char="•"/>
              <a:defRPr sz="1400" kern="1200" spc="-90" baseline="0">
                <a:solidFill>
                  <a:schemeClr val="bg1">
                    <a:lumMod val="85000"/>
                  </a:schemeClr>
                </a:solidFill>
                <a:latin typeface="Arial" panose="020B0604020202020204" pitchFamily="34" charset="0"/>
                <a:ea typeface="맑은 고딕" panose="020B0503020000020004" pitchFamily="50" charset="-127"/>
                <a:cs typeface="+mn-cs"/>
              </a:defRPr>
            </a:lvl3pPr>
            <a:lvl4pPr marL="720000" indent="-144000" algn="l" defTabSz="914400" rtl="0" eaLnBrk="1" latinLnBrk="1" hangingPunct="1">
              <a:lnSpc>
                <a:spcPct val="105000"/>
              </a:lnSpc>
              <a:spcBef>
                <a:spcPts val="500"/>
              </a:spcBef>
              <a:buFont typeface="Arial" panose="020B0604020202020204" pitchFamily="34" charset="0"/>
              <a:buChar char="•"/>
              <a:defRPr sz="1300" kern="1200" spc="-90" baseline="0">
                <a:solidFill>
                  <a:schemeClr val="bg1">
                    <a:lumMod val="85000"/>
                  </a:schemeClr>
                </a:solidFill>
                <a:latin typeface="Arial" panose="020B0604020202020204" pitchFamily="34" charset="0"/>
                <a:ea typeface="맑은 고딕" panose="020B0503020000020004" pitchFamily="50" charset="-127"/>
                <a:cs typeface="+mn-cs"/>
              </a:defRPr>
            </a:lvl4pPr>
            <a:lvl5pPr marL="900000" indent="-144000" algn="l" defTabSz="914400" rtl="0" eaLnBrk="1" latinLnBrk="1" hangingPunct="1">
              <a:lnSpc>
                <a:spcPct val="105000"/>
              </a:lnSpc>
              <a:spcBef>
                <a:spcPts val="500"/>
              </a:spcBef>
              <a:buFont typeface="Arial" panose="020B0604020202020204" pitchFamily="34" charset="0"/>
              <a:buChar char="•"/>
              <a:defRPr sz="1200" kern="1200" spc="-90" baseline="0">
                <a:solidFill>
                  <a:schemeClr val="bg1">
                    <a:lumMod val="85000"/>
                  </a:schemeClr>
                </a:solidFill>
                <a:latin typeface="Arial" panose="020B0604020202020204" pitchFamily="34" charset="0"/>
                <a:ea typeface="맑은 고딕" panose="020B0503020000020004"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buNone/>
            </a:pPr>
            <a:r>
              <a:rPr lang="en-US" altLang="ko-KR" sz="1400" dirty="0" err="1">
                <a:ea typeface="맑은 고딕"/>
                <a:cs typeface="Arial"/>
              </a:rPr>
              <a:t>GasPrice</a:t>
            </a:r>
            <a:r>
              <a:rPr lang="en-US" altLang="ko-KR" sz="1400" dirty="0">
                <a:ea typeface="맑은 고딕"/>
                <a:cs typeface="Arial"/>
              </a:rPr>
              <a:t> : 30 * 10</a:t>
            </a:r>
            <a:r>
              <a:rPr lang="en-US" altLang="ko-KR" sz="1400" baseline="30000" dirty="0">
                <a:ea typeface="맑은 고딕"/>
                <a:cs typeface="Arial"/>
              </a:rPr>
              <a:t>9 </a:t>
            </a:r>
            <a:r>
              <a:rPr lang="en-US" altLang="ko-KR" sz="1400" dirty="0" err="1">
                <a:ea typeface="맑은 고딕"/>
                <a:cs typeface="Arial"/>
              </a:rPr>
              <a:t>wei</a:t>
            </a:r>
            <a:r>
              <a:rPr lang="en-US" altLang="ko-KR" sz="1400" dirty="0">
                <a:ea typeface="맑은 고딕"/>
                <a:cs typeface="Arial"/>
              </a:rPr>
              <a:t> (30 </a:t>
            </a:r>
            <a:r>
              <a:rPr lang="en-US" altLang="ko-KR" sz="1400" dirty="0" err="1">
                <a:ea typeface="맑은 고딕"/>
                <a:cs typeface="Arial"/>
              </a:rPr>
              <a:t>gwei</a:t>
            </a:r>
            <a:r>
              <a:rPr lang="en-US" altLang="ko-KR" sz="1400" dirty="0">
                <a:ea typeface="맑은 고딕"/>
                <a:cs typeface="Arial"/>
              </a:rPr>
              <a:t>)</a:t>
            </a:r>
          </a:p>
          <a:p>
            <a:pPr indent="0">
              <a:buNone/>
            </a:pPr>
            <a:r>
              <a:rPr lang="en-US" altLang="ko-KR" sz="1400" dirty="0" err="1">
                <a:ea typeface="맑은 고딕"/>
                <a:cs typeface="Arial"/>
              </a:rPr>
              <a:t>GasLimit</a:t>
            </a:r>
            <a:r>
              <a:rPr lang="en-US" altLang="ko-KR" sz="1400" dirty="0">
                <a:ea typeface="맑은 고딕"/>
                <a:cs typeface="Arial"/>
              </a:rPr>
              <a:t>: 51000</a:t>
            </a:r>
            <a:endParaRPr lang="ko-KR" altLang="en-US" sz="1400" dirty="0">
              <a:cs typeface="Arial" panose="020B0604020202020204" pitchFamily="34" charset="0"/>
            </a:endParaRPr>
          </a:p>
        </p:txBody>
      </p:sp>
      <p:sp>
        <p:nvSpPr>
          <p:cNvPr id="13" name="TextBox 12">
            <a:extLst>
              <a:ext uri="{FF2B5EF4-FFF2-40B4-BE49-F238E27FC236}">
                <a16:creationId xmlns:a16="http://schemas.microsoft.com/office/drawing/2014/main" id="{B4A287AF-1F2E-4FCF-9EE3-3C6588B83671}"/>
              </a:ext>
            </a:extLst>
          </p:cNvPr>
          <p:cNvSpPr txBox="1"/>
          <p:nvPr/>
        </p:nvSpPr>
        <p:spPr>
          <a:xfrm>
            <a:off x="488550" y="1344692"/>
            <a:ext cx="1289199" cy="369332"/>
          </a:xfrm>
          <a:prstGeom prst="rect">
            <a:avLst/>
          </a:prstGeom>
          <a:noFill/>
        </p:spPr>
        <p:txBody>
          <a:bodyPr wrap="none" lIns="0" rtlCol="0">
            <a:spAutoFit/>
          </a:bodyPr>
          <a:lstStyle/>
          <a:p>
            <a:r>
              <a:rPr lang="en-US" altLang="ko-KR" dirty="0">
                <a:solidFill>
                  <a:schemeClr val="bg1">
                    <a:lumMod val="85000"/>
                  </a:schemeClr>
                </a:solidFill>
                <a:latin typeface="Arial" panose="020B0604020202020204" pitchFamily="34" charset="0"/>
              </a:rPr>
              <a:t>Transaction</a:t>
            </a:r>
            <a:endParaRPr lang="ko-KR" altLang="en-US" dirty="0">
              <a:solidFill>
                <a:schemeClr val="bg1">
                  <a:lumMod val="85000"/>
                </a:schemeClr>
              </a:solidFill>
              <a:latin typeface="Arial" panose="020B0604020202020204" pitchFamily="34" charset="0"/>
            </a:endParaRPr>
          </a:p>
        </p:txBody>
      </p:sp>
      <p:graphicFrame>
        <p:nvGraphicFramePr>
          <p:cNvPr id="14" name="표 13">
            <a:extLst>
              <a:ext uri="{FF2B5EF4-FFF2-40B4-BE49-F238E27FC236}">
                <a16:creationId xmlns:a16="http://schemas.microsoft.com/office/drawing/2014/main" id="{1D76B021-F15A-4FDB-B4EC-A3110E5407E6}"/>
              </a:ext>
            </a:extLst>
          </p:cNvPr>
          <p:cNvGraphicFramePr>
            <a:graphicFrameLocks noGrp="1"/>
          </p:cNvGraphicFramePr>
          <p:nvPr/>
        </p:nvGraphicFramePr>
        <p:xfrm>
          <a:off x="486924" y="5145360"/>
          <a:ext cx="2592114" cy="1524000"/>
        </p:xfrm>
        <a:graphic>
          <a:graphicData uri="http://schemas.openxmlformats.org/drawingml/2006/table">
            <a:tbl>
              <a:tblPr firstRow="1" bandRow="1">
                <a:tableStyleId>{5C22544A-7EE6-4342-B048-85BDC9FD1C3A}</a:tableStyleId>
              </a:tblPr>
              <a:tblGrid>
                <a:gridCol w="863923">
                  <a:extLst>
                    <a:ext uri="{9D8B030D-6E8A-4147-A177-3AD203B41FA5}">
                      <a16:colId xmlns:a16="http://schemas.microsoft.com/office/drawing/2014/main" val="1032602362"/>
                    </a:ext>
                  </a:extLst>
                </a:gridCol>
                <a:gridCol w="864095">
                  <a:extLst>
                    <a:ext uri="{9D8B030D-6E8A-4147-A177-3AD203B41FA5}">
                      <a16:colId xmlns:a16="http://schemas.microsoft.com/office/drawing/2014/main" val="4216281250"/>
                    </a:ext>
                  </a:extLst>
                </a:gridCol>
                <a:gridCol w="864096">
                  <a:extLst>
                    <a:ext uri="{9D8B030D-6E8A-4147-A177-3AD203B41FA5}">
                      <a16:colId xmlns:a16="http://schemas.microsoft.com/office/drawing/2014/main" val="3672342012"/>
                    </a:ext>
                  </a:extLst>
                </a:gridCol>
              </a:tblGrid>
              <a:tr h="169552">
                <a:tc>
                  <a:txBody>
                    <a:bodyPr/>
                    <a:lstStyle/>
                    <a:p>
                      <a:pPr algn="ctr" latinLnBrk="1"/>
                      <a:r>
                        <a:rPr lang="ko-KR" altLang="en-US" sz="1400" dirty="0" err="1">
                          <a:solidFill>
                            <a:schemeClr val="tx1"/>
                          </a:solidFill>
                        </a:rPr>
                        <a:t>Opcode</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ko-KR" altLang="en-US" sz="1400" dirty="0" err="1">
                          <a:solidFill>
                            <a:schemeClr val="tx1"/>
                          </a:solidFill>
                        </a:rPr>
                        <a:t>Name</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ko-KR" altLang="en-US" sz="1400" dirty="0" err="1">
                          <a:solidFill>
                            <a:schemeClr val="tx1"/>
                          </a:solidFill>
                        </a:rPr>
                        <a:t>Gas</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965200215"/>
                  </a:ext>
                </a:extLst>
              </a:tr>
              <a:tr h="169552">
                <a:tc>
                  <a:txBody>
                    <a:bodyPr/>
                    <a:lstStyle/>
                    <a:p>
                      <a:pPr algn="ctr" latinLnBrk="1"/>
                      <a:r>
                        <a:rPr lang="ko-KR" altLang="en-US" sz="1400" dirty="0">
                          <a:solidFill>
                            <a:schemeClr val="bg1">
                              <a:lumMod val="85000"/>
                            </a:schemeClr>
                          </a:solidFill>
                        </a:rPr>
                        <a:t>0x01</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ko-KR" altLang="en-US" sz="1400" dirty="0">
                          <a:solidFill>
                            <a:schemeClr val="bg1">
                              <a:lumMod val="85000"/>
                            </a:schemeClr>
                          </a:solidFill>
                        </a:rPr>
                        <a:t>ADD</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ko-KR" altLang="en-US" sz="1400" dirty="0">
                          <a:solidFill>
                            <a:schemeClr val="bg1">
                              <a:lumMod val="85000"/>
                            </a:schemeClr>
                          </a:solidFill>
                        </a:rPr>
                        <a:t>3</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470240210"/>
                  </a:ext>
                </a:extLst>
              </a:tr>
              <a:tr h="206289">
                <a:tc>
                  <a:txBody>
                    <a:bodyPr/>
                    <a:lstStyle/>
                    <a:p>
                      <a:pPr algn="ctr" latinLnBrk="1"/>
                      <a:r>
                        <a:rPr lang="ko-KR" altLang="en-US" sz="1400" dirty="0">
                          <a:solidFill>
                            <a:schemeClr val="bg1">
                              <a:lumMod val="85000"/>
                            </a:schemeClr>
                          </a:solidFill>
                        </a:rPr>
                        <a:t>0x5</a:t>
                      </a:r>
                      <a:r>
                        <a:rPr lang="en-US" altLang="ko-KR" sz="1400" dirty="0">
                          <a:solidFill>
                            <a:schemeClr val="bg1">
                              <a:lumMod val="85000"/>
                            </a:schemeClr>
                          </a:solidFill>
                        </a:rPr>
                        <a:t>5</a:t>
                      </a:r>
                      <a:endParaRPr lang="ko-KR" altLang="en-US" sz="1400" dirty="0">
                        <a:solidFill>
                          <a:schemeClr val="bg1">
                            <a:lumMod val="85000"/>
                          </a:schemeClr>
                        </a:solidFill>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vl="0">
                        <a:buNone/>
                      </a:pPr>
                      <a:r>
                        <a:rPr lang="en-US" altLang="ko-KR" sz="1400" b="0" i="0" u="none" strike="noStrike" noProof="0" dirty="0">
                          <a:solidFill>
                            <a:schemeClr val="bg1">
                              <a:lumMod val="85000"/>
                            </a:schemeClr>
                          </a:solidFill>
                          <a:latin typeface="맑은 고딕"/>
                          <a:ea typeface="맑은 고딕"/>
                        </a:rPr>
                        <a:t>S</a:t>
                      </a:r>
                      <a:r>
                        <a:rPr lang="ko-KR" sz="1400" b="0" i="0" u="none" strike="noStrike" noProof="0" dirty="0">
                          <a:solidFill>
                            <a:schemeClr val="bg1">
                              <a:lumMod val="85000"/>
                            </a:schemeClr>
                          </a:solidFill>
                          <a:latin typeface="맑은 고딕"/>
                          <a:ea typeface="맑은 고딕"/>
                        </a:rPr>
                        <a:t>STORE</a:t>
                      </a:r>
                      <a:endParaRPr lang="en-US" altLang="ko-KR" sz="1400" dirty="0">
                        <a:solidFill>
                          <a:schemeClr val="bg1">
                            <a:lumMod val="85000"/>
                          </a:schemeClr>
                        </a:solidFill>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dirty="0">
                          <a:solidFill>
                            <a:schemeClr val="bg1">
                              <a:lumMod val="85000"/>
                            </a:schemeClr>
                          </a:solidFill>
                        </a:rPr>
                        <a:t>20000</a:t>
                      </a:r>
                      <a:endParaRPr lang="ko-KR" altLang="en-US" sz="1400" dirty="0">
                        <a:solidFill>
                          <a:schemeClr val="bg1">
                            <a:lumMod val="85000"/>
                          </a:schemeClr>
                        </a:solidFill>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110471816"/>
                  </a:ext>
                </a:extLst>
              </a:tr>
              <a:tr h="206289">
                <a:tc>
                  <a:txBody>
                    <a:bodyPr/>
                    <a:lstStyle/>
                    <a:p>
                      <a:pPr lvl="0" algn="ctr">
                        <a:buNone/>
                      </a:pPr>
                      <a:r>
                        <a:rPr lang="ko-KR" sz="1400" b="0" i="0" u="none" strike="noStrike" noProof="0" dirty="0">
                          <a:solidFill>
                            <a:schemeClr val="bg1">
                              <a:lumMod val="85000"/>
                            </a:schemeClr>
                          </a:solidFill>
                          <a:latin typeface="맑은 고딕"/>
                          <a:ea typeface="맑은 고딕"/>
                        </a:rPr>
                        <a:t>0x60</a:t>
                      </a:r>
                      <a:endParaRPr lang="ko-KR" sz="1400" dirty="0">
                        <a:solidFill>
                          <a:schemeClr val="bg1">
                            <a:lumMod val="85000"/>
                          </a:schemeClr>
                        </a:solidFill>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vl="0">
                        <a:buNone/>
                      </a:pPr>
                      <a:r>
                        <a:rPr lang="en-US" altLang="ko-KR" sz="1400" b="0" i="0" u="none" strike="noStrike" noProof="0" dirty="0">
                          <a:solidFill>
                            <a:schemeClr val="bg1">
                              <a:lumMod val="85000"/>
                            </a:schemeClr>
                          </a:solidFill>
                          <a:latin typeface="맑은 고딕"/>
                          <a:ea typeface="맑은 고딕"/>
                        </a:rPr>
                        <a:t>PUSH1</a:t>
                      </a:r>
                      <a:endParaRPr lang="ko-KR" sz="1400" dirty="0">
                        <a:solidFill>
                          <a:schemeClr val="bg1">
                            <a:lumMod val="85000"/>
                          </a:schemeClr>
                        </a:solidFill>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ko-KR" altLang="en-US" sz="1400" dirty="0">
                          <a:solidFill>
                            <a:schemeClr val="bg1">
                              <a:lumMod val="85000"/>
                            </a:schemeClr>
                          </a:solidFill>
                        </a:rPr>
                        <a:t>3</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712555435"/>
                  </a:ext>
                </a:extLst>
              </a:tr>
              <a:tr h="206288">
                <a:tc>
                  <a:txBody>
                    <a:bodyPr/>
                    <a:lstStyle/>
                    <a:p>
                      <a:pPr lvl="0" algn="ctr">
                        <a:buNone/>
                      </a:pPr>
                      <a:r>
                        <a:rPr lang="en-US" altLang="ko-KR" sz="1400" b="0" i="0" u="none" strike="noStrike" noProof="0" dirty="0">
                          <a:solidFill>
                            <a:schemeClr val="bg1">
                              <a:lumMod val="85000"/>
                            </a:schemeClr>
                          </a:solidFill>
                          <a:latin typeface="맑은 고딕"/>
                          <a:ea typeface="맑은 고딕"/>
                        </a:rPr>
                        <a:t>0xf3</a:t>
                      </a:r>
                      <a:endParaRPr lang="ko-KR" sz="1400" b="0" i="0" u="none" strike="noStrike" noProof="0" dirty="0">
                        <a:solidFill>
                          <a:schemeClr val="bg1">
                            <a:lumMod val="85000"/>
                          </a:schemeClr>
                        </a:solidFill>
                        <a:latin typeface="맑은 고딕"/>
                        <a:ea typeface="맑은 고딕"/>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vl="0">
                        <a:buNone/>
                      </a:pPr>
                      <a:r>
                        <a:rPr lang="en-US" altLang="ko-KR" sz="1400" b="0" i="0" u="none" strike="noStrike" noProof="0" dirty="0">
                          <a:solidFill>
                            <a:schemeClr val="bg1">
                              <a:lumMod val="85000"/>
                            </a:schemeClr>
                          </a:solidFill>
                          <a:latin typeface="맑은 고딕"/>
                          <a:ea typeface="맑은 고딕"/>
                        </a:rPr>
                        <a:t>RETURN</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vl="0" algn="ctr">
                        <a:buNone/>
                      </a:pPr>
                      <a:r>
                        <a:rPr lang="ko-KR" altLang="en-US" sz="1400" dirty="0">
                          <a:solidFill>
                            <a:schemeClr val="bg1">
                              <a:lumMod val="85000"/>
                            </a:schemeClr>
                          </a:solidFill>
                        </a:rPr>
                        <a:t>0</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86438301"/>
                  </a:ext>
                </a:extLst>
              </a:tr>
            </a:tbl>
          </a:graphicData>
        </a:graphic>
      </p:graphicFrame>
      <p:sp>
        <p:nvSpPr>
          <p:cNvPr id="15" name="TextBox 14">
            <a:extLst>
              <a:ext uri="{FF2B5EF4-FFF2-40B4-BE49-F238E27FC236}">
                <a16:creationId xmlns:a16="http://schemas.microsoft.com/office/drawing/2014/main" id="{8BEFB2E0-CE61-4F4D-A0C3-FF936DE279E1}"/>
              </a:ext>
            </a:extLst>
          </p:cNvPr>
          <p:cNvSpPr txBox="1"/>
          <p:nvPr/>
        </p:nvSpPr>
        <p:spPr>
          <a:xfrm>
            <a:off x="494195" y="4772866"/>
            <a:ext cx="1017266" cy="369332"/>
          </a:xfrm>
          <a:prstGeom prst="rect">
            <a:avLst/>
          </a:prstGeom>
          <a:noFill/>
        </p:spPr>
        <p:txBody>
          <a:bodyPr wrap="none" lIns="0" rtlCol="0">
            <a:spAutoFit/>
          </a:bodyPr>
          <a:lstStyle/>
          <a:p>
            <a:r>
              <a:rPr lang="en-US" altLang="ko-KR" dirty="0">
                <a:solidFill>
                  <a:schemeClr val="bg1">
                    <a:lumMod val="85000"/>
                  </a:schemeClr>
                </a:solidFill>
                <a:latin typeface="Arial" panose="020B0604020202020204" pitchFamily="34" charset="0"/>
              </a:rPr>
              <a:t>Opcodes</a:t>
            </a:r>
            <a:endParaRPr lang="ko-KR" altLang="en-US" dirty="0">
              <a:solidFill>
                <a:schemeClr val="bg1">
                  <a:lumMod val="85000"/>
                </a:schemeClr>
              </a:solidFill>
              <a:latin typeface="Arial" panose="020B0604020202020204" pitchFamily="34" charset="0"/>
            </a:endParaRPr>
          </a:p>
        </p:txBody>
      </p:sp>
      <p:sp>
        <p:nvSpPr>
          <p:cNvPr id="16" name="TextBox 15">
            <a:extLst>
              <a:ext uri="{FF2B5EF4-FFF2-40B4-BE49-F238E27FC236}">
                <a16:creationId xmlns:a16="http://schemas.microsoft.com/office/drawing/2014/main" id="{6CE4C1FA-DD29-42CB-8610-5A5DEA905B42}"/>
              </a:ext>
            </a:extLst>
          </p:cNvPr>
          <p:cNvSpPr txBox="1"/>
          <p:nvPr/>
        </p:nvSpPr>
        <p:spPr>
          <a:xfrm>
            <a:off x="270796" y="687994"/>
            <a:ext cx="3521541" cy="615553"/>
          </a:xfrm>
          <a:prstGeom prst="rect">
            <a:avLst/>
          </a:prstGeom>
          <a:noFill/>
        </p:spPr>
        <p:txBody>
          <a:bodyPr wrap="none" rtlCol="0">
            <a:spAutoFit/>
          </a:bodyPr>
          <a:lstStyle/>
          <a:p>
            <a:r>
              <a:rPr lang="ko-KR" altLang="en-US" dirty="0">
                <a:solidFill>
                  <a:schemeClr val="bg1">
                    <a:lumMod val="85000"/>
                  </a:schemeClr>
                </a:solidFill>
                <a:latin typeface="Arial" panose="020B0604020202020204" pitchFamily="34" charset="0"/>
              </a:rPr>
              <a:t>예제</a:t>
            </a:r>
            <a:r>
              <a:rPr lang="en-US" altLang="ko-KR" dirty="0">
                <a:solidFill>
                  <a:schemeClr val="bg1">
                    <a:lumMod val="85000"/>
                  </a:schemeClr>
                </a:solidFill>
                <a:latin typeface="Arial" panose="020B0604020202020204" pitchFamily="34" charset="0"/>
              </a:rPr>
              <a:t>) '2 + 3’ </a:t>
            </a:r>
            <a:r>
              <a:rPr lang="ko-KR" altLang="en-US" dirty="0">
                <a:solidFill>
                  <a:schemeClr val="bg1">
                    <a:lumMod val="85000"/>
                  </a:schemeClr>
                </a:solidFill>
                <a:latin typeface="Arial" panose="020B0604020202020204" pitchFamily="34" charset="0"/>
              </a:rPr>
              <a:t>결과를 </a:t>
            </a:r>
            <a:r>
              <a:rPr lang="en-US" altLang="ko-KR" dirty="0">
                <a:solidFill>
                  <a:schemeClr val="bg1">
                    <a:lumMod val="85000"/>
                  </a:schemeClr>
                </a:solidFill>
                <a:latin typeface="Arial" panose="020B0604020202020204" pitchFamily="34" charset="0"/>
              </a:rPr>
              <a:t>key 0</a:t>
            </a:r>
            <a:r>
              <a:rPr lang="ko-KR" altLang="en-US" dirty="0">
                <a:solidFill>
                  <a:schemeClr val="bg1">
                    <a:lumMod val="85000"/>
                  </a:schemeClr>
                </a:solidFill>
                <a:latin typeface="Arial" panose="020B0604020202020204" pitchFamily="34" charset="0"/>
              </a:rPr>
              <a:t>에 저장</a:t>
            </a:r>
            <a:br>
              <a:rPr lang="en-US" altLang="ko-KR" dirty="0">
                <a:solidFill>
                  <a:schemeClr val="bg1">
                    <a:lumMod val="85000"/>
                  </a:schemeClr>
                </a:solidFill>
                <a:latin typeface="Arial" panose="020B0604020202020204" pitchFamily="34" charset="0"/>
              </a:rPr>
            </a:br>
            <a:r>
              <a:rPr lang="en-US" altLang="ko-KR" sz="1600" dirty="0">
                <a:solidFill>
                  <a:schemeClr val="bg1">
                    <a:lumMod val="85000"/>
                  </a:schemeClr>
                </a:solidFill>
                <a:latin typeface="Arial" panose="020B0604020202020204" pitchFamily="34" charset="0"/>
              </a:rPr>
              <a:t>Postfix =&gt; 2,3,+</a:t>
            </a:r>
            <a:endParaRPr lang="ko-KR" altLang="en-US" sz="1600" dirty="0">
              <a:solidFill>
                <a:schemeClr val="bg1">
                  <a:lumMod val="85000"/>
                </a:schemeClr>
              </a:solidFill>
              <a:latin typeface="Arial" panose="020B0604020202020204" pitchFamily="34" charset="0"/>
            </a:endParaRPr>
          </a:p>
        </p:txBody>
      </p:sp>
      <p:graphicFrame>
        <p:nvGraphicFramePr>
          <p:cNvPr id="20" name="표 19">
            <a:extLst>
              <a:ext uri="{FF2B5EF4-FFF2-40B4-BE49-F238E27FC236}">
                <a16:creationId xmlns:a16="http://schemas.microsoft.com/office/drawing/2014/main" id="{65D61765-8C90-4050-882A-2AFBEEBF1D16}"/>
              </a:ext>
            </a:extLst>
          </p:cNvPr>
          <p:cNvGraphicFramePr>
            <a:graphicFrameLocks noGrp="1"/>
          </p:cNvGraphicFramePr>
          <p:nvPr/>
        </p:nvGraphicFramePr>
        <p:xfrm>
          <a:off x="4148943" y="687994"/>
          <a:ext cx="7779532" cy="4772280"/>
        </p:xfrm>
        <a:graphic>
          <a:graphicData uri="http://schemas.openxmlformats.org/drawingml/2006/table">
            <a:tbl>
              <a:tblPr firstRow="1" bandRow="1">
                <a:tableStyleId>{5C22544A-7EE6-4342-B048-85BDC9FD1C3A}</a:tableStyleId>
              </a:tblPr>
              <a:tblGrid>
                <a:gridCol w="399684">
                  <a:extLst>
                    <a:ext uri="{9D8B030D-6E8A-4147-A177-3AD203B41FA5}">
                      <a16:colId xmlns:a16="http://schemas.microsoft.com/office/drawing/2014/main" val="2939893057"/>
                    </a:ext>
                  </a:extLst>
                </a:gridCol>
                <a:gridCol w="840144">
                  <a:extLst>
                    <a:ext uri="{9D8B030D-6E8A-4147-A177-3AD203B41FA5}">
                      <a16:colId xmlns:a16="http://schemas.microsoft.com/office/drawing/2014/main" val="1891030069"/>
                    </a:ext>
                  </a:extLst>
                </a:gridCol>
                <a:gridCol w="1427309">
                  <a:extLst>
                    <a:ext uri="{9D8B030D-6E8A-4147-A177-3AD203B41FA5}">
                      <a16:colId xmlns:a16="http://schemas.microsoft.com/office/drawing/2014/main" val="346440349"/>
                    </a:ext>
                  </a:extLst>
                </a:gridCol>
                <a:gridCol w="864096">
                  <a:extLst>
                    <a:ext uri="{9D8B030D-6E8A-4147-A177-3AD203B41FA5}">
                      <a16:colId xmlns:a16="http://schemas.microsoft.com/office/drawing/2014/main" val="3439106550"/>
                    </a:ext>
                  </a:extLst>
                </a:gridCol>
                <a:gridCol w="1152128">
                  <a:extLst>
                    <a:ext uri="{9D8B030D-6E8A-4147-A177-3AD203B41FA5}">
                      <a16:colId xmlns:a16="http://schemas.microsoft.com/office/drawing/2014/main" val="3518614096"/>
                    </a:ext>
                  </a:extLst>
                </a:gridCol>
                <a:gridCol w="3096171">
                  <a:extLst>
                    <a:ext uri="{9D8B030D-6E8A-4147-A177-3AD203B41FA5}">
                      <a16:colId xmlns:a16="http://schemas.microsoft.com/office/drawing/2014/main" val="3785132997"/>
                    </a:ext>
                  </a:extLst>
                </a:gridCol>
              </a:tblGrid>
              <a:tr h="181274">
                <a:tc>
                  <a:txBody>
                    <a:bodyPr/>
                    <a:lstStyle/>
                    <a:p>
                      <a:pPr algn="ctr" latinLnBrk="1"/>
                      <a:r>
                        <a:rPr lang="en-US" altLang="ko-KR" sz="1300" dirty="0">
                          <a:solidFill>
                            <a:schemeClr val="tx1"/>
                          </a:solidFill>
                          <a:latin typeface="Arial" panose="020B0604020202020204" pitchFamily="34" charset="0"/>
                        </a:rPr>
                        <a:t>PC</a:t>
                      </a:r>
                      <a:endParaRPr lang="ko-KR" altLang="en-US" sz="1300" dirty="0">
                        <a:solidFill>
                          <a:schemeClr val="tx1"/>
                        </a:solidFill>
                        <a:latin typeface="Arial" panose="020B0604020202020204" pitchFamily="34" charset="0"/>
                      </a:endParaRPr>
                    </a:p>
                  </a:txBody>
                  <a:tcPr marL="72000" marR="72000" marT="72000" marB="7200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300" dirty="0" err="1">
                          <a:solidFill>
                            <a:schemeClr val="tx1"/>
                          </a:solidFill>
                          <a:latin typeface="Arial" panose="020B0604020202020204" pitchFamily="34" charset="0"/>
                        </a:rPr>
                        <a:t>Opcde</a:t>
                      </a:r>
                      <a:endParaRPr lang="ko-KR" altLang="en-US" sz="1300" dirty="0">
                        <a:solidFill>
                          <a:schemeClr val="tx1"/>
                        </a:solidFill>
                        <a:latin typeface="Arial" panose="020B0604020202020204" pitchFamily="34" charset="0"/>
                      </a:endParaRPr>
                    </a:p>
                  </a:txBody>
                  <a:tcPr marL="72000" marR="72000" marT="72000" marB="7200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300" dirty="0">
                          <a:solidFill>
                            <a:schemeClr val="tx1"/>
                          </a:solidFill>
                          <a:latin typeface="Arial" panose="020B0604020202020204" pitchFamily="34" charset="0"/>
                        </a:rPr>
                        <a:t>Stack</a:t>
                      </a:r>
                      <a:endParaRPr lang="ko-KR" altLang="en-US" sz="1300" dirty="0">
                        <a:solidFill>
                          <a:schemeClr val="tx1"/>
                        </a:solidFill>
                        <a:latin typeface="Arial" panose="020B0604020202020204" pitchFamily="34" charset="0"/>
                      </a:endParaRPr>
                    </a:p>
                  </a:txBody>
                  <a:tcPr marL="72000" marR="72000" marT="72000" marB="7200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300" dirty="0" err="1">
                          <a:solidFill>
                            <a:schemeClr val="tx1"/>
                          </a:solidFill>
                          <a:latin typeface="Arial" panose="020B0604020202020204" pitchFamily="34" charset="0"/>
                        </a:rPr>
                        <a:t>GasUsed</a:t>
                      </a:r>
                      <a:endParaRPr lang="ko-KR" altLang="en-US" sz="1300" dirty="0">
                        <a:solidFill>
                          <a:schemeClr val="tx1"/>
                        </a:solidFill>
                        <a:latin typeface="Arial" panose="020B0604020202020204" pitchFamily="34" charset="0"/>
                      </a:endParaRPr>
                    </a:p>
                  </a:txBody>
                  <a:tcPr marL="72000" marR="72000" marT="72000" marB="7200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300" dirty="0" err="1">
                          <a:solidFill>
                            <a:schemeClr val="tx1"/>
                          </a:solidFill>
                          <a:latin typeface="Arial" panose="020B0604020202020204" pitchFamily="34" charset="0"/>
                        </a:rPr>
                        <a:t>GaAvailable</a:t>
                      </a:r>
                      <a:endParaRPr lang="ko-KR" altLang="en-US" sz="1300" dirty="0">
                        <a:solidFill>
                          <a:schemeClr val="tx1"/>
                        </a:solidFill>
                        <a:latin typeface="Arial" panose="020B0604020202020204" pitchFamily="34" charset="0"/>
                      </a:endParaRPr>
                    </a:p>
                  </a:txBody>
                  <a:tcPr marL="72000" marR="72000" marT="72000" marB="7200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300" dirty="0">
                          <a:solidFill>
                            <a:schemeClr val="tx1"/>
                          </a:solidFill>
                          <a:latin typeface="Arial" panose="020B0604020202020204" pitchFamily="34" charset="0"/>
                        </a:rPr>
                        <a:t>Storage</a:t>
                      </a:r>
                      <a:endParaRPr lang="ko-KR" altLang="en-US" sz="1300" dirty="0">
                        <a:solidFill>
                          <a:schemeClr val="tx1"/>
                        </a:solidFill>
                        <a:latin typeface="Arial" panose="020B0604020202020204" pitchFamily="34" charset="0"/>
                      </a:endParaRPr>
                    </a:p>
                  </a:txBody>
                  <a:tcPr marL="72000" marR="72000" marT="72000" marB="7200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405717339"/>
                  </a:ext>
                </a:extLst>
              </a:tr>
              <a:tr h="181274">
                <a:tc>
                  <a:txBody>
                    <a:bodyPr/>
                    <a:lstStyle/>
                    <a:p>
                      <a:pPr algn="ctr" latinLnBrk="1"/>
                      <a:r>
                        <a:rPr lang="en-US" altLang="ko-KR" sz="1300" dirty="0">
                          <a:solidFill>
                            <a:schemeClr val="bg1">
                              <a:lumMod val="85000"/>
                            </a:schemeClr>
                          </a:solidFill>
                          <a:latin typeface="Arial" panose="020B0604020202020204" pitchFamily="34" charset="0"/>
                        </a:rPr>
                        <a:t>0</a:t>
                      </a:r>
                      <a:endParaRPr lang="ko-KR" altLang="en-US" sz="1300" dirty="0">
                        <a:solidFill>
                          <a:schemeClr val="bg1">
                            <a:lumMod val="85000"/>
                          </a:schemeClr>
                        </a:solidFill>
                        <a:latin typeface="Arial" panose="020B0604020202020204" pitchFamily="34" charset="0"/>
                      </a:endParaRPr>
                    </a:p>
                  </a:txBody>
                  <a:tcPr marL="72000" marR="72000" marT="72000" marB="7200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ko-KR" altLang="en-US" sz="1300" dirty="0">
                          <a:solidFill>
                            <a:schemeClr val="bg1">
                              <a:lumMod val="85000"/>
                            </a:schemeClr>
                          </a:solidFill>
                          <a:latin typeface="Arial" panose="020B0604020202020204" pitchFamily="34" charset="0"/>
                        </a:rPr>
                        <a:t>PUSH1 2</a:t>
                      </a:r>
                    </a:p>
                  </a:txBody>
                  <a:tcPr marL="72000" marR="72000" marT="72000" marB="7200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dirty="0">
                          <a:solidFill>
                            <a:schemeClr val="bg1">
                              <a:lumMod val="85000"/>
                            </a:schemeClr>
                          </a:solidFill>
                          <a:latin typeface="Arial" panose="020B0604020202020204" pitchFamily="34" charset="0"/>
                        </a:rPr>
                        <a:t>                </a:t>
                      </a:r>
                    </a:p>
                    <a:p>
                      <a:pPr latinLnBrk="1"/>
                      <a:endParaRPr lang="en-US" altLang="ko-KR" sz="1300" dirty="0">
                        <a:solidFill>
                          <a:schemeClr val="bg1">
                            <a:lumMod val="85000"/>
                          </a:schemeClr>
                        </a:solidFill>
                        <a:latin typeface="Arial" panose="020B0604020202020204" pitchFamily="34" charset="0"/>
                      </a:endParaRPr>
                    </a:p>
                    <a:p>
                      <a:pPr latinLnBrk="1"/>
                      <a:endParaRPr lang="en-US" altLang="ko-KR" sz="1300" dirty="0">
                        <a:solidFill>
                          <a:schemeClr val="bg1">
                            <a:lumMod val="85000"/>
                          </a:schemeClr>
                        </a:solidFill>
                        <a:latin typeface="Arial" panose="020B0604020202020204" pitchFamily="34" charset="0"/>
                      </a:endParaRPr>
                    </a:p>
                  </a:txBody>
                  <a:tcPr marL="72000" marR="72000" marT="72000" marB="7200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r" latinLnBrk="1"/>
                      <a:r>
                        <a:rPr lang="en-US" altLang="ko-KR" sz="1300" dirty="0">
                          <a:solidFill>
                            <a:schemeClr val="bg1">
                              <a:lumMod val="85000"/>
                            </a:schemeClr>
                          </a:solidFill>
                          <a:latin typeface="Arial" panose="020B0604020202020204" pitchFamily="34" charset="0"/>
                        </a:rPr>
                        <a:t>0</a:t>
                      </a:r>
                      <a:endParaRPr lang="ko-KR" altLang="en-US" sz="1300" dirty="0">
                        <a:solidFill>
                          <a:schemeClr val="bg1">
                            <a:lumMod val="85000"/>
                          </a:schemeClr>
                        </a:solidFill>
                        <a:latin typeface="Arial" panose="020B0604020202020204" pitchFamily="34" charset="0"/>
                      </a:endParaRPr>
                    </a:p>
                  </a:txBody>
                  <a:tcPr marL="72000" marR="72000" marT="72000" marB="7200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r" latinLnBrk="1"/>
                      <a:r>
                        <a:rPr lang="en-US" altLang="ko-KR" sz="1300" baseline="30000" dirty="0">
                          <a:solidFill>
                            <a:schemeClr val="bg1">
                              <a:lumMod val="85000"/>
                            </a:schemeClr>
                          </a:solidFill>
                          <a:latin typeface="Arial" panose="020B0604020202020204" pitchFamily="34" charset="0"/>
                        </a:rPr>
                        <a:t>*</a:t>
                      </a:r>
                      <a:r>
                        <a:rPr lang="en-US" altLang="ko-KR" sz="1300" dirty="0">
                          <a:solidFill>
                            <a:schemeClr val="bg1">
                              <a:lumMod val="85000"/>
                            </a:schemeClr>
                          </a:solidFill>
                          <a:latin typeface="Arial" panose="020B0604020202020204" pitchFamily="34" charset="0"/>
                        </a:rPr>
                        <a:t>30000</a:t>
                      </a:r>
                      <a:endParaRPr lang="ko-KR" altLang="en-US" sz="1300" dirty="0">
                        <a:solidFill>
                          <a:schemeClr val="bg1">
                            <a:lumMod val="85000"/>
                          </a:schemeClr>
                        </a:solidFill>
                        <a:latin typeface="Arial" panose="020B0604020202020204" pitchFamily="34" charset="0"/>
                      </a:endParaRPr>
                    </a:p>
                  </a:txBody>
                  <a:tcPr marL="72000" marR="72000" marT="72000" marB="7200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endParaRPr lang="ko-KR" altLang="en-US" sz="1300" dirty="0">
                        <a:solidFill>
                          <a:schemeClr val="bg1">
                            <a:lumMod val="85000"/>
                          </a:schemeClr>
                        </a:solidFill>
                        <a:latin typeface="Arial" panose="020B0604020202020204" pitchFamily="34" charset="0"/>
                      </a:endParaRPr>
                    </a:p>
                  </a:txBody>
                  <a:tcPr marL="72000" marR="72000" marT="72000" marB="7200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938678040"/>
                  </a:ext>
                </a:extLst>
              </a:tr>
              <a:tr h="286249">
                <a:tc>
                  <a:txBody>
                    <a:bodyPr/>
                    <a:lstStyle/>
                    <a:p>
                      <a:pPr algn="ctr" latinLnBrk="1"/>
                      <a:r>
                        <a:rPr lang="en-US" altLang="ko-KR" sz="1300" dirty="0">
                          <a:solidFill>
                            <a:schemeClr val="bg1">
                              <a:lumMod val="85000"/>
                            </a:schemeClr>
                          </a:solidFill>
                          <a:latin typeface="Arial" panose="020B0604020202020204" pitchFamily="34" charset="0"/>
                        </a:rPr>
                        <a:t>2</a:t>
                      </a:r>
                      <a:endParaRPr lang="ko-KR" altLang="en-US" sz="1300" dirty="0">
                        <a:solidFill>
                          <a:schemeClr val="bg1">
                            <a:lumMod val="85000"/>
                          </a:schemeClr>
                        </a:solidFill>
                        <a:latin typeface="Arial" panose="020B0604020202020204" pitchFamily="34" charset="0"/>
                      </a:endParaRPr>
                    </a:p>
                  </a:txBody>
                  <a:tcPr marL="72000" marR="72000" marT="72000" marB="7200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1300" dirty="0">
                          <a:solidFill>
                            <a:schemeClr val="bg1">
                              <a:lumMod val="85000"/>
                            </a:schemeClr>
                          </a:solidFill>
                          <a:latin typeface="Arial" panose="020B0604020202020204" pitchFamily="34" charset="0"/>
                        </a:rPr>
                        <a:t>PUSH1 3</a:t>
                      </a:r>
                    </a:p>
                    <a:p>
                      <a:pPr latinLnBrk="1"/>
                      <a:endParaRPr lang="ko-KR" altLang="en-US" sz="1300" dirty="0">
                        <a:solidFill>
                          <a:schemeClr val="bg1">
                            <a:lumMod val="85000"/>
                          </a:schemeClr>
                        </a:solidFill>
                        <a:latin typeface="Arial" panose="020B0604020202020204" pitchFamily="34" charset="0"/>
                      </a:endParaRPr>
                    </a:p>
                  </a:txBody>
                  <a:tcPr marL="72000" marR="72000" marT="72000" marB="7200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endParaRPr lang="en-US" altLang="ko-KR" sz="1300" dirty="0">
                        <a:solidFill>
                          <a:schemeClr val="bg1">
                            <a:lumMod val="85000"/>
                          </a:schemeClr>
                        </a:solidFill>
                        <a:latin typeface="Arial" panose="020B0604020202020204" pitchFamily="34" charset="0"/>
                      </a:endParaRPr>
                    </a:p>
                    <a:p>
                      <a:pPr latinLnBrk="1"/>
                      <a:endParaRPr lang="en-US" altLang="ko-KR" sz="1300" dirty="0">
                        <a:solidFill>
                          <a:schemeClr val="bg1">
                            <a:lumMod val="85000"/>
                          </a:schemeClr>
                        </a:solidFill>
                        <a:latin typeface="Arial" panose="020B0604020202020204" pitchFamily="34" charset="0"/>
                      </a:endParaRPr>
                    </a:p>
                    <a:p>
                      <a:pPr latinLnBrk="1"/>
                      <a:endParaRPr lang="en-US" altLang="ko-KR" sz="1300" dirty="0">
                        <a:solidFill>
                          <a:schemeClr val="bg1">
                            <a:lumMod val="85000"/>
                          </a:schemeClr>
                        </a:solidFill>
                        <a:latin typeface="Arial" panose="020B0604020202020204" pitchFamily="34" charset="0"/>
                      </a:endParaRPr>
                    </a:p>
                  </a:txBody>
                  <a:tcPr marL="72000" marR="72000" marT="72000" marB="7200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r" latinLnBrk="1"/>
                      <a:r>
                        <a:rPr lang="en-US" altLang="ko-KR" sz="1300" dirty="0">
                          <a:solidFill>
                            <a:schemeClr val="bg1">
                              <a:lumMod val="85000"/>
                            </a:schemeClr>
                          </a:solidFill>
                          <a:latin typeface="Arial" panose="020B0604020202020204" pitchFamily="34" charset="0"/>
                        </a:rPr>
                        <a:t>3</a:t>
                      </a:r>
                      <a:endParaRPr lang="ko-KR" altLang="en-US" sz="1300" dirty="0">
                        <a:solidFill>
                          <a:schemeClr val="bg1">
                            <a:lumMod val="85000"/>
                          </a:schemeClr>
                        </a:solidFill>
                        <a:latin typeface="Arial" panose="020B0604020202020204" pitchFamily="34" charset="0"/>
                      </a:endParaRPr>
                    </a:p>
                  </a:txBody>
                  <a:tcPr marL="72000" marR="72000" marT="72000" marB="7200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r" latinLnBrk="1"/>
                      <a:r>
                        <a:rPr lang="en-US" altLang="ko-KR" sz="1300" dirty="0">
                          <a:solidFill>
                            <a:schemeClr val="bg1">
                              <a:lumMod val="85000"/>
                            </a:schemeClr>
                          </a:solidFill>
                          <a:latin typeface="Arial" panose="020B0604020202020204" pitchFamily="34" charset="0"/>
                        </a:rPr>
                        <a:t>29997</a:t>
                      </a:r>
                      <a:endParaRPr lang="ko-KR" altLang="en-US" sz="1300" dirty="0">
                        <a:solidFill>
                          <a:schemeClr val="bg1">
                            <a:lumMod val="85000"/>
                          </a:schemeClr>
                        </a:solidFill>
                        <a:latin typeface="Arial" panose="020B0604020202020204" pitchFamily="34" charset="0"/>
                      </a:endParaRPr>
                    </a:p>
                  </a:txBody>
                  <a:tcPr marL="72000" marR="72000" marT="72000" marB="7200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endParaRPr lang="ko-KR" altLang="en-US" sz="1300" dirty="0">
                        <a:solidFill>
                          <a:schemeClr val="bg1">
                            <a:lumMod val="85000"/>
                          </a:schemeClr>
                        </a:solidFill>
                        <a:latin typeface="Arial" panose="020B0604020202020204" pitchFamily="34" charset="0"/>
                      </a:endParaRPr>
                    </a:p>
                  </a:txBody>
                  <a:tcPr marL="72000" marR="72000" marT="72000" marB="7200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919365097"/>
                  </a:ext>
                </a:extLst>
              </a:tr>
              <a:tr h="286249">
                <a:tc>
                  <a:txBody>
                    <a:bodyPr/>
                    <a:lstStyle/>
                    <a:p>
                      <a:pPr algn="ctr" latinLnBrk="1"/>
                      <a:r>
                        <a:rPr lang="en-US" altLang="ko-KR" sz="1300" dirty="0">
                          <a:solidFill>
                            <a:schemeClr val="bg1">
                              <a:lumMod val="85000"/>
                            </a:schemeClr>
                          </a:solidFill>
                          <a:latin typeface="Arial" panose="020B0604020202020204" pitchFamily="34" charset="0"/>
                        </a:rPr>
                        <a:t>4</a:t>
                      </a:r>
                      <a:endParaRPr lang="ko-KR" altLang="en-US" sz="1300" dirty="0">
                        <a:solidFill>
                          <a:schemeClr val="bg1">
                            <a:lumMod val="85000"/>
                          </a:schemeClr>
                        </a:solidFill>
                        <a:latin typeface="Arial" panose="020B0604020202020204" pitchFamily="34" charset="0"/>
                      </a:endParaRPr>
                    </a:p>
                  </a:txBody>
                  <a:tcPr marL="72000" marR="72000" marT="72000" marB="7200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ko-KR" altLang="en-US" sz="1300" dirty="0">
                          <a:solidFill>
                            <a:schemeClr val="bg1">
                              <a:lumMod val="85000"/>
                            </a:schemeClr>
                          </a:solidFill>
                          <a:latin typeface="Arial" panose="020B0604020202020204" pitchFamily="34" charset="0"/>
                        </a:rPr>
                        <a:t>ADD</a:t>
                      </a:r>
                    </a:p>
                  </a:txBody>
                  <a:tcPr marL="72000" marR="72000" marT="72000" marB="7200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endParaRPr lang="en-US" altLang="ko-KR" sz="1300" dirty="0">
                        <a:solidFill>
                          <a:schemeClr val="bg1">
                            <a:lumMod val="85000"/>
                          </a:schemeClr>
                        </a:solidFill>
                        <a:latin typeface="Arial" panose="020B0604020202020204" pitchFamily="34" charset="0"/>
                      </a:endParaRPr>
                    </a:p>
                    <a:p>
                      <a:pPr latinLnBrk="1"/>
                      <a:endParaRPr lang="en-US" altLang="ko-KR" sz="1300" dirty="0">
                        <a:solidFill>
                          <a:schemeClr val="bg1">
                            <a:lumMod val="85000"/>
                          </a:schemeClr>
                        </a:solidFill>
                        <a:latin typeface="Arial" panose="020B0604020202020204" pitchFamily="34" charset="0"/>
                      </a:endParaRPr>
                    </a:p>
                    <a:p>
                      <a:pPr latinLnBrk="1"/>
                      <a:endParaRPr lang="ko-KR" altLang="en-US" sz="1300" dirty="0">
                        <a:solidFill>
                          <a:schemeClr val="bg1">
                            <a:lumMod val="85000"/>
                          </a:schemeClr>
                        </a:solidFill>
                        <a:latin typeface="Arial" panose="020B0604020202020204" pitchFamily="34" charset="0"/>
                      </a:endParaRPr>
                    </a:p>
                  </a:txBody>
                  <a:tcPr marL="72000" marR="72000" marT="72000" marB="7200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r" latinLnBrk="1"/>
                      <a:r>
                        <a:rPr lang="en-US" altLang="ko-KR" sz="1300" dirty="0">
                          <a:solidFill>
                            <a:schemeClr val="bg1">
                              <a:lumMod val="85000"/>
                            </a:schemeClr>
                          </a:solidFill>
                          <a:latin typeface="Arial" panose="020B0604020202020204" pitchFamily="34" charset="0"/>
                        </a:rPr>
                        <a:t>6</a:t>
                      </a:r>
                      <a:endParaRPr lang="ko-KR" altLang="en-US" sz="1300" dirty="0">
                        <a:solidFill>
                          <a:schemeClr val="bg1">
                            <a:lumMod val="85000"/>
                          </a:schemeClr>
                        </a:solidFill>
                        <a:latin typeface="Arial" panose="020B0604020202020204" pitchFamily="34" charset="0"/>
                      </a:endParaRPr>
                    </a:p>
                  </a:txBody>
                  <a:tcPr marL="72000" marR="72000" marT="72000" marB="7200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r" latinLnBrk="1"/>
                      <a:r>
                        <a:rPr lang="en-US" altLang="ko-KR" sz="1300" dirty="0">
                          <a:solidFill>
                            <a:schemeClr val="bg1">
                              <a:lumMod val="85000"/>
                            </a:schemeClr>
                          </a:solidFill>
                          <a:latin typeface="Arial" panose="020B0604020202020204" pitchFamily="34" charset="0"/>
                        </a:rPr>
                        <a:t>29994</a:t>
                      </a:r>
                      <a:endParaRPr lang="ko-KR" altLang="en-US" sz="1300" dirty="0">
                        <a:solidFill>
                          <a:schemeClr val="bg1">
                            <a:lumMod val="85000"/>
                          </a:schemeClr>
                        </a:solidFill>
                        <a:latin typeface="Arial" panose="020B0604020202020204" pitchFamily="34" charset="0"/>
                      </a:endParaRPr>
                    </a:p>
                  </a:txBody>
                  <a:tcPr marL="72000" marR="72000" marT="72000" marB="7200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endParaRPr lang="ko-KR" altLang="en-US" sz="1300" dirty="0">
                        <a:solidFill>
                          <a:schemeClr val="bg1">
                            <a:lumMod val="85000"/>
                          </a:schemeClr>
                        </a:solidFill>
                        <a:latin typeface="Arial" panose="020B0604020202020204" pitchFamily="34" charset="0"/>
                      </a:endParaRPr>
                    </a:p>
                  </a:txBody>
                  <a:tcPr marL="72000" marR="72000" marT="72000" marB="7200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817163025"/>
                  </a:ext>
                </a:extLst>
              </a:tr>
              <a:tr h="286249">
                <a:tc>
                  <a:txBody>
                    <a:bodyPr/>
                    <a:lstStyle/>
                    <a:p>
                      <a:pPr algn="ctr" latinLnBrk="1"/>
                      <a:r>
                        <a:rPr lang="en-US" altLang="ko-KR" sz="1300" dirty="0">
                          <a:solidFill>
                            <a:schemeClr val="bg1">
                              <a:lumMod val="85000"/>
                            </a:schemeClr>
                          </a:solidFill>
                          <a:latin typeface="Arial" panose="020B0604020202020204" pitchFamily="34" charset="0"/>
                        </a:rPr>
                        <a:t>5</a:t>
                      </a:r>
                      <a:endParaRPr lang="ko-KR" altLang="en-US" sz="1300" dirty="0">
                        <a:solidFill>
                          <a:schemeClr val="bg1">
                            <a:lumMod val="85000"/>
                          </a:schemeClr>
                        </a:solidFill>
                        <a:latin typeface="Arial" panose="020B0604020202020204" pitchFamily="34" charset="0"/>
                      </a:endParaRPr>
                    </a:p>
                  </a:txBody>
                  <a:tcPr marL="72000" marR="72000" marT="72000" marB="7200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ko-KR" altLang="en-US" sz="1300" dirty="0">
                          <a:solidFill>
                            <a:schemeClr val="bg1">
                              <a:lumMod val="85000"/>
                            </a:schemeClr>
                          </a:solidFill>
                          <a:latin typeface="Arial" panose="020B0604020202020204" pitchFamily="34" charset="0"/>
                        </a:rPr>
                        <a:t>PUSH1 0</a:t>
                      </a:r>
                    </a:p>
                  </a:txBody>
                  <a:tcPr marL="72000" marR="72000" marT="72000" marB="7200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endParaRPr lang="en-US" altLang="ko-KR" sz="1300" dirty="0">
                        <a:solidFill>
                          <a:schemeClr val="bg1">
                            <a:lumMod val="85000"/>
                          </a:schemeClr>
                        </a:solidFill>
                        <a:latin typeface="Arial" panose="020B0604020202020204" pitchFamily="34" charset="0"/>
                      </a:endParaRPr>
                    </a:p>
                    <a:p>
                      <a:pPr latinLnBrk="1"/>
                      <a:endParaRPr lang="en-US" altLang="ko-KR" sz="1300" dirty="0">
                        <a:solidFill>
                          <a:schemeClr val="bg1">
                            <a:lumMod val="85000"/>
                          </a:schemeClr>
                        </a:solidFill>
                        <a:latin typeface="Arial" panose="020B0604020202020204" pitchFamily="34" charset="0"/>
                      </a:endParaRPr>
                    </a:p>
                    <a:p>
                      <a:pPr latinLnBrk="1"/>
                      <a:endParaRPr lang="ko-KR" altLang="en-US" sz="1300" dirty="0">
                        <a:solidFill>
                          <a:schemeClr val="bg1">
                            <a:lumMod val="85000"/>
                          </a:schemeClr>
                        </a:solidFill>
                        <a:latin typeface="Arial" panose="020B0604020202020204" pitchFamily="34" charset="0"/>
                      </a:endParaRPr>
                    </a:p>
                  </a:txBody>
                  <a:tcPr marL="72000" marR="72000" marT="72000" marB="7200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r" latinLnBrk="1"/>
                      <a:r>
                        <a:rPr lang="en-US" altLang="ko-KR" sz="1300" dirty="0">
                          <a:solidFill>
                            <a:schemeClr val="bg1">
                              <a:lumMod val="85000"/>
                            </a:schemeClr>
                          </a:solidFill>
                          <a:latin typeface="Arial" panose="020B0604020202020204" pitchFamily="34" charset="0"/>
                        </a:rPr>
                        <a:t>9</a:t>
                      </a:r>
                      <a:endParaRPr lang="ko-KR" altLang="en-US" sz="1300" dirty="0">
                        <a:solidFill>
                          <a:schemeClr val="bg1">
                            <a:lumMod val="85000"/>
                          </a:schemeClr>
                        </a:solidFill>
                        <a:latin typeface="Arial" panose="020B0604020202020204" pitchFamily="34" charset="0"/>
                      </a:endParaRPr>
                    </a:p>
                  </a:txBody>
                  <a:tcPr marL="72000" marR="72000" marT="72000" marB="7200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r" latinLnBrk="1"/>
                      <a:r>
                        <a:rPr lang="en-US" altLang="ko-KR" sz="1300" dirty="0">
                          <a:solidFill>
                            <a:schemeClr val="bg1">
                              <a:lumMod val="85000"/>
                            </a:schemeClr>
                          </a:solidFill>
                          <a:latin typeface="Arial" panose="020B0604020202020204" pitchFamily="34" charset="0"/>
                        </a:rPr>
                        <a:t>29991</a:t>
                      </a:r>
                      <a:endParaRPr lang="ko-KR" altLang="en-US" sz="1300" dirty="0">
                        <a:solidFill>
                          <a:schemeClr val="bg1">
                            <a:lumMod val="85000"/>
                          </a:schemeClr>
                        </a:solidFill>
                        <a:latin typeface="Arial" panose="020B0604020202020204" pitchFamily="34" charset="0"/>
                      </a:endParaRPr>
                    </a:p>
                  </a:txBody>
                  <a:tcPr marL="72000" marR="72000" marT="72000" marB="7200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endParaRPr lang="ko-KR" altLang="en-US" sz="1300" dirty="0">
                        <a:solidFill>
                          <a:schemeClr val="bg1">
                            <a:lumMod val="85000"/>
                          </a:schemeClr>
                        </a:solidFill>
                        <a:latin typeface="Arial" panose="020B0604020202020204" pitchFamily="34" charset="0"/>
                      </a:endParaRPr>
                    </a:p>
                  </a:txBody>
                  <a:tcPr marL="72000" marR="72000" marT="72000" marB="7200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681194802"/>
                  </a:ext>
                </a:extLst>
              </a:tr>
              <a:tr h="0">
                <a:tc>
                  <a:txBody>
                    <a:bodyPr/>
                    <a:lstStyle/>
                    <a:p>
                      <a:pPr algn="ctr" latinLnBrk="1"/>
                      <a:r>
                        <a:rPr lang="en-US" altLang="ko-KR" sz="1300" dirty="0">
                          <a:solidFill>
                            <a:schemeClr val="bg1">
                              <a:lumMod val="85000"/>
                            </a:schemeClr>
                          </a:solidFill>
                          <a:latin typeface="Arial" panose="020B0604020202020204" pitchFamily="34" charset="0"/>
                        </a:rPr>
                        <a:t>7</a:t>
                      </a:r>
                      <a:endParaRPr lang="ko-KR" altLang="en-US" sz="1300" dirty="0">
                        <a:solidFill>
                          <a:schemeClr val="bg1">
                            <a:lumMod val="85000"/>
                          </a:schemeClr>
                        </a:solidFill>
                        <a:latin typeface="Arial" panose="020B0604020202020204" pitchFamily="34" charset="0"/>
                      </a:endParaRPr>
                    </a:p>
                  </a:txBody>
                  <a:tcPr marL="72000" marR="72000" marT="72000" marB="7200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1300" dirty="0">
                          <a:solidFill>
                            <a:schemeClr val="bg1">
                              <a:lumMod val="85000"/>
                            </a:schemeClr>
                          </a:solidFill>
                          <a:latin typeface="Arial" panose="020B0604020202020204" pitchFamily="34" charset="0"/>
                        </a:rPr>
                        <a:t>SSTORE</a:t>
                      </a:r>
                    </a:p>
                    <a:p>
                      <a:pPr latinLnBrk="1"/>
                      <a:endParaRPr lang="ko-KR" altLang="en-US" sz="1300" dirty="0">
                        <a:solidFill>
                          <a:schemeClr val="bg1">
                            <a:lumMod val="85000"/>
                          </a:schemeClr>
                        </a:solidFill>
                        <a:latin typeface="Arial" panose="020B0604020202020204" pitchFamily="34" charset="0"/>
                      </a:endParaRPr>
                    </a:p>
                  </a:txBody>
                  <a:tcPr marL="72000" marR="72000" marT="72000" marB="7200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endParaRPr lang="en-US" altLang="ko-KR" sz="1300" dirty="0">
                        <a:solidFill>
                          <a:schemeClr val="bg1">
                            <a:lumMod val="85000"/>
                          </a:schemeClr>
                        </a:solidFill>
                        <a:latin typeface="Arial" panose="020B0604020202020204" pitchFamily="34" charset="0"/>
                      </a:endParaRPr>
                    </a:p>
                    <a:p>
                      <a:pPr latinLnBrk="1"/>
                      <a:endParaRPr lang="en-US" altLang="ko-KR" sz="1300" dirty="0">
                        <a:solidFill>
                          <a:schemeClr val="bg1">
                            <a:lumMod val="85000"/>
                          </a:schemeClr>
                        </a:solidFill>
                        <a:latin typeface="Arial" panose="020B0604020202020204" pitchFamily="34" charset="0"/>
                      </a:endParaRPr>
                    </a:p>
                    <a:p>
                      <a:pPr latinLnBrk="1"/>
                      <a:endParaRPr lang="ko-KR" altLang="en-US" sz="1300" dirty="0">
                        <a:solidFill>
                          <a:schemeClr val="bg1">
                            <a:lumMod val="85000"/>
                          </a:schemeClr>
                        </a:solidFill>
                        <a:latin typeface="Arial" panose="020B0604020202020204" pitchFamily="34" charset="0"/>
                      </a:endParaRPr>
                    </a:p>
                  </a:txBody>
                  <a:tcPr marL="72000" marR="72000" marT="72000" marB="7200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r" latinLnBrk="1"/>
                      <a:r>
                        <a:rPr lang="en-US" altLang="ko-KR" sz="1300" dirty="0">
                          <a:solidFill>
                            <a:schemeClr val="bg1">
                              <a:lumMod val="85000"/>
                            </a:schemeClr>
                          </a:solidFill>
                          <a:latin typeface="Arial" panose="020B0604020202020204" pitchFamily="34" charset="0"/>
                        </a:rPr>
                        <a:t>12</a:t>
                      </a:r>
                      <a:endParaRPr lang="ko-KR" altLang="en-US" sz="1300" dirty="0">
                        <a:solidFill>
                          <a:schemeClr val="bg1">
                            <a:lumMod val="85000"/>
                          </a:schemeClr>
                        </a:solidFill>
                        <a:latin typeface="Arial" panose="020B0604020202020204" pitchFamily="34" charset="0"/>
                      </a:endParaRPr>
                    </a:p>
                  </a:txBody>
                  <a:tcPr marL="72000" marR="72000" marT="72000" marB="7200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r" latinLnBrk="1"/>
                      <a:r>
                        <a:rPr lang="en-US" altLang="ko-KR" sz="1300" dirty="0">
                          <a:solidFill>
                            <a:schemeClr val="bg1">
                              <a:lumMod val="85000"/>
                            </a:schemeClr>
                          </a:solidFill>
                          <a:latin typeface="Arial" panose="020B0604020202020204" pitchFamily="34" charset="0"/>
                        </a:rPr>
                        <a:t>29988</a:t>
                      </a:r>
                      <a:endParaRPr lang="ko-KR" altLang="en-US" sz="1300" dirty="0">
                        <a:solidFill>
                          <a:schemeClr val="bg1">
                            <a:lumMod val="85000"/>
                          </a:schemeClr>
                        </a:solidFill>
                        <a:latin typeface="Arial" panose="020B0604020202020204" pitchFamily="34" charset="0"/>
                      </a:endParaRPr>
                    </a:p>
                  </a:txBody>
                  <a:tcPr marL="72000" marR="72000" marT="72000" marB="7200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vl="0">
                        <a:buNone/>
                      </a:pPr>
                      <a:r>
                        <a:rPr lang="ko-KR" altLang="en-US" sz="1300" dirty="0" err="1">
                          <a:solidFill>
                            <a:schemeClr val="bg1">
                              <a:lumMod val="85000"/>
                            </a:schemeClr>
                          </a:solidFill>
                          <a:latin typeface="Arial" panose="020B0604020202020204" pitchFamily="34" charset="0"/>
                        </a:rPr>
                        <a:t>Key</a:t>
                      </a:r>
                      <a:r>
                        <a:rPr lang="ko-KR" altLang="en-US" sz="1300" dirty="0">
                          <a:solidFill>
                            <a:schemeClr val="bg1">
                              <a:lumMod val="85000"/>
                            </a:schemeClr>
                          </a:solidFill>
                          <a:latin typeface="Arial" panose="020B0604020202020204" pitchFamily="34" charset="0"/>
                        </a:rPr>
                        <a:t>: 0x000...0</a:t>
                      </a:r>
                      <a:r>
                        <a:rPr lang="en-US" altLang="ko-KR" sz="1300" dirty="0">
                          <a:solidFill>
                            <a:schemeClr val="bg1">
                              <a:lumMod val="85000"/>
                            </a:schemeClr>
                          </a:solidFill>
                          <a:latin typeface="Arial" panose="020B0604020202020204" pitchFamily="34" charset="0"/>
                        </a:rPr>
                        <a:t>01, </a:t>
                      </a:r>
                      <a:r>
                        <a:rPr lang="en-US" altLang="ko-KR" sz="1300" b="0" i="0" u="none" strike="noStrike" noProof="0" dirty="0">
                          <a:solidFill>
                            <a:schemeClr val="bg1">
                              <a:lumMod val="85000"/>
                            </a:schemeClr>
                          </a:solidFill>
                          <a:latin typeface="Arial" panose="020B0604020202020204" pitchFamily="34" charset="0"/>
                          <a:ea typeface="맑은 고딕"/>
                        </a:rPr>
                        <a:t>Value: </a:t>
                      </a:r>
                      <a:r>
                        <a:rPr lang="en-US" altLang="ko-KR" sz="1300" b="0" i="0" u="none" strike="noStrike" noProof="0" dirty="0">
                          <a:solidFill>
                            <a:schemeClr val="bg1">
                              <a:lumMod val="85000"/>
                            </a:schemeClr>
                          </a:solidFill>
                          <a:latin typeface="Arial" panose="020B0604020202020204" pitchFamily="34" charset="0"/>
                        </a:rPr>
                        <a:t>0x000...005</a:t>
                      </a:r>
                      <a:endParaRPr lang="en-US" altLang="ko-KR" sz="1300" b="0" i="0" u="none" strike="noStrike" noProof="0" dirty="0">
                        <a:solidFill>
                          <a:schemeClr val="bg1">
                            <a:lumMod val="85000"/>
                          </a:schemeClr>
                        </a:solidFill>
                        <a:latin typeface="Arial" panose="020B0604020202020204" pitchFamily="34" charset="0"/>
                        <a:ea typeface="맑은 고딕"/>
                      </a:endParaRPr>
                    </a:p>
                    <a:p>
                      <a:pPr latinLnBrk="1"/>
                      <a:endParaRPr lang="ko-KR" altLang="en-US" sz="1300" dirty="0">
                        <a:solidFill>
                          <a:schemeClr val="bg1">
                            <a:lumMod val="85000"/>
                          </a:schemeClr>
                        </a:solidFill>
                        <a:latin typeface="Arial" panose="020B0604020202020204" pitchFamily="34" charset="0"/>
                      </a:endParaRPr>
                    </a:p>
                  </a:txBody>
                  <a:tcPr marL="72000" marR="72000" marT="72000" marB="7200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420192705"/>
                  </a:ext>
                </a:extLst>
              </a:tr>
              <a:tr h="286249">
                <a:tc>
                  <a:txBody>
                    <a:bodyPr/>
                    <a:lstStyle/>
                    <a:p>
                      <a:pPr algn="ctr" latinLnBrk="1"/>
                      <a:r>
                        <a:rPr lang="en-US" altLang="ko-KR" sz="1300" dirty="0">
                          <a:solidFill>
                            <a:schemeClr val="bg1">
                              <a:lumMod val="85000"/>
                            </a:schemeClr>
                          </a:solidFill>
                          <a:latin typeface="Arial" panose="020B0604020202020204" pitchFamily="34" charset="0"/>
                        </a:rPr>
                        <a:t>8</a:t>
                      </a:r>
                      <a:endParaRPr lang="ko-KR" altLang="en-US" sz="1300" dirty="0">
                        <a:solidFill>
                          <a:schemeClr val="bg1">
                            <a:lumMod val="85000"/>
                          </a:schemeClr>
                        </a:solidFill>
                        <a:latin typeface="Arial" panose="020B0604020202020204" pitchFamily="34" charset="0"/>
                      </a:endParaRPr>
                    </a:p>
                  </a:txBody>
                  <a:tcPr marL="72000" marR="72000" marT="72000" marB="7200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dirty="0">
                          <a:solidFill>
                            <a:schemeClr val="bg1">
                              <a:lumMod val="85000"/>
                            </a:schemeClr>
                          </a:solidFill>
                          <a:latin typeface="Arial" panose="020B0604020202020204" pitchFamily="34" charset="0"/>
                        </a:rPr>
                        <a:t>RETURN</a:t>
                      </a:r>
                      <a:endParaRPr lang="ko-KR" altLang="en-US" sz="1300" dirty="0">
                        <a:solidFill>
                          <a:schemeClr val="bg1">
                            <a:lumMod val="85000"/>
                          </a:schemeClr>
                        </a:solidFill>
                        <a:latin typeface="Arial" panose="020B0604020202020204" pitchFamily="34" charset="0"/>
                      </a:endParaRPr>
                    </a:p>
                  </a:txBody>
                  <a:tcPr marL="72000" marR="72000" marT="72000" marB="7200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endParaRPr lang="en-US" altLang="ko-KR" sz="1300" dirty="0">
                        <a:solidFill>
                          <a:schemeClr val="bg1">
                            <a:lumMod val="85000"/>
                          </a:schemeClr>
                        </a:solidFill>
                        <a:latin typeface="Arial" panose="020B0604020202020204" pitchFamily="34" charset="0"/>
                      </a:endParaRPr>
                    </a:p>
                    <a:p>
                      <a:pPr latinLnBrk="1"/>
                      <a:endParaRPr lang="en-US" altLang="ko-KR" sz="1300" dirty="0">
                        <a:solidFill>
                          <a:schemeClr val="bg1">
                            <a:lumMod val="85000"/>
                          </a:schemeClr>
                        </a:solidFill>
                        <a:latin typeface="Arial" panose="020B0604020202020204" pitchFamily="34" charset="0"/>
                      </a:endParaRPr>
                    </a:p>
                    <a:p>
                      <a:pPr latinLnBrk="1"/>
                      <a:endParaRPr lang="ko-KR" altLang="en-US" sz="1300" dirty="0">
                        <a:solidFill>
                          <a:schemeClr val="bg1">
                            <a:lumMod val="85000"/>
                          </a:schemeClr>
                        </a:solidFill>
                        <a:latin typeface="Arial" panose="020B0604020202020204" pitchFamily="34" charset="0"/>
                      </a:endParaRPr>
                    </a:p>
                  </a:txBody>
                  <a:tcPr marL="72000" marR="72000" marT="72000" marB="7200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r" latinLnBrk="1"/>
                      <a:r>
                        <a:rPr lang="en-US" altLang="ko-KR" sz="1300" dirty="0">
                          <a:solidFill>
                            <a:schemeClr val="bg1">
                              <a:lumMod val="85000"/>
                            </a:schemeClr>
                          </a:solidFill>
                          <a:latin typeface="Arial" panose="020B0604020202020204" pitchFamily="34" charset="0"/>
                        </a:rPr>
                        <a:t>22112</a:t>
                      </a:r>
                      <a:endParaRPr lang="ko-KR" altLang="en-US" sz="1300" dirty="0">
                        <a:solidFill>
                          <a:schemeClr val="bg1">
                            <a:lumMod val="85000"/>
                          </a:schemeClr>
                        </a:solidFill>
                        <a:latin typeface="Arial" panose="020B0604020202020204" pitchFamily="34" charset="0"/>
                      </a:endParaRPr>
                    </a:p>
                  </a:txBody>
                  <a:tcPr marL="72000" marR="72000" marT="72000" marB="7200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r" latinLnBrk="1"/>
                      <a:r>
                        <a:rPr lang="en-US" altLang="ko-KR" sz="1300" dirty="0">
                          <a:solidFill>
                            <a:schemeClr val="bg1">
                              <a:lumMod val="85000"/>
                            </a:schemeClr>
                          </a:solidFill>
                          <a:latin typeface="Arial" panose="020B0604020202020204" pitchFamily="34" charset="0"/>
                        </a:rPr>
                        <a:t>7876</a:t>
                      </a:r>
                      <a:endParaRPr lang="ko-KR" altLang="en-US" sz="1300" dirty="0">
                        <a:solidFill>
                          <a:schemeClr val="bg1">
                            <a:lumMod val="85000"/>
                          </a:schemeClr>
                        </a:solidFill>
                        <a:latin typeface="Arial" panose="020B0604020202020204" pitchFamily="34" charset="0"/>
                      </a:endParaRPr>
                    </a:p>
                  </a:txBody>
                  <a:tcPr marL="72000" marR="72000" marT="72000" marB="7200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endParaRPr lang="ko-KR" altLang="en-US" sz="1300" dirty="0">
                        <a:solidFill>
                          <a:schemeClr val="bg1">
                            <a:lumMod val="85000"/>
                          </a:schemeClr>
                        </a:solidFill>
                        <a:latin typeface="Arial" panose="020B0604020202020204" pitchFamily="34" charset="0"/>
                      </a:endParaRPr>
                    </a:p>
                  </a:txBody>
                  <a:tcPr marL="72000" marR="72000" marT="72000" marB="7200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200683665"/>
                  </a:ext>
                </a:extLst>
              </a:tr>
            </a:tbl>
          </a:graphicData>
        </a:graphic>
      </p:graphicFrame>
      <p:graphicFrame>
        <p:nvGraphicFramePr>
          <p:cNvPr id="23" name="표 22">
            <a:extLst>
              <a:ext uri="{FF2B5EF4-FFF2-40B4-BE49-F238E27FC236}">
                <a16:creationId xmlns:a16="http://schemas.microsoft.com/office/drawing/2014/main" id="{4E586E1F-16C4-46FA-B514-44F9A6CB121C}"/>
              </a:ext>
            </a:extLst>
          </p:cNvPr>
          <p:cNvGraphicFramePr>
            <a:graphicFrameLocks noGrp="1"/>
          </p:cNvGraphicFramePr>
          <p:nvPr/>
        </p:nvGraphicFramePr>
        <p:xfrm>
          <a:off x="5508910" y="1074858"/>
          <a:ext cx="1174180" cy="656640"/>
        </p:xfrm>
        <a:graphic>
          <a:graphicData uri="http://schemas.openxmlformats.org/drawingml/2006/table">
            <a:tbl>
              <a:tblPr firstRow="1" bandRow="1">
                <a:tableStyleId>{5C22544A-7EE6-4342-B048-85BDC9FD1C3A}</a:tableStyleId>
              </a:tblPr>
              <a:tblGrid>
                <a:gridCol w="1174180">
                  <a:extLst>
                    <a:ext uri="{9D8B030D-6E8A-4147-A177-3AD203B41FA5}">
                      <a16:colId xmlns:a16="http://schemas.microsoft.com/office/drawing/2014/main" val="4118723035"/>
                    </a:ext>
                  </a:extLst>
                </a:gridCol>
              </a:tblGrid>
              <a:tr h="90010">
                <a:tc>
                  <a:txBody>
                    <a:bodyPr/>
                    <a:lstStyle/>
                    <a:p>
                      <a:pPr algn="ctr" latinLnBrk="1"/>
                      <a:endParaRPr lang="ko-KR" altLang="en-US" sz="1200" b="0" dirty="0">
                        <a:solidFill>
                          <a:schemeClr val="bg1">
                            <a:lumMod val="85000"/>
                          </a:schemeClr>
                        </a:solidFill>
                      </a:endParaRPr>
                    </a:p>
                  </a:txBody>
                  <a:tcPr marL="72000" marR="72000" marT="18000" marB="1800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849135967"/>
                  </a:ext>
                </a:extLst>
              </a:tr>
              <a:tr h="90010">
                <a:tc>
                  <a:txBody>
                    <a:bodyPr/>
                    <a:lstStyle/>
                    <a:p>
                      <a:pPr algn="ctr" latinLnBrk="1"/>
                      <a:endParaRPr lang="ko-KR" altLang="en-US" sz="1200" b="0" dirty="0">
                        <a:solidFill>
                          <a:schemeClr val="bg1">
                            <a:lumMod val="85000"/>
                          </a:schemeClr>
                        </a:solidFill>
                      </a:endParaRPr>
                    </a:p>
                  </a:txBody>
                  <a:tcPr marL="72000" marR="72000" marT="18000" marB="1800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529447426"/>
                  </a:ext>
                </a:extLst>
              </a:tr>
              <a:tr h="90010">
                <a:tc>
                  <a:txBody>
                    <a:bodyPr/>
                    <a:lstStyle/>
                    <a:p>
                      <a:pPr algn="ctr" latinLnBrk="1"/>
                      <a:r>
                        <a:rPr lang="ko-KR" altLang="en-US" sz="1200" b="1" dirty="0">
                          <a:solidFill>
                            <a:schemeClr val="bg1">
                              <a:lumMod val="85000"/>
                            </a:schemeClr>
                          </a:solidFill>
                        </a:rPr>
                        <a:t>⋮</a:t>
                      </a:r>
                      <a:endParaRPr lang="ko-KR" altLang="en-US" sz="1200" b="0" dirty="0">
                        <a:solidFill>
                          <a:schemeClr val="bg1">
                            <a:lumMod val="85000"/>
                          </a:schemeClr>
                        </a:solidFill>
                      </a:endParaRPr>
                    </a:p>
                  </a:txBody>
                  <a:tcPr marL="72000" marR="72000" marT="18000" marB="1800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510206402"/>
                  </a:ext>
                </a:extLst>
              </a:tr>
            </a:tbl>
          </a:graphicData>
        </a:graphic>
      </p:graphicFrame>
      <p:graphicFrame>
        <p:nvGraphicFramePr>
          <p:cNvPr id="24" name="표 23">
            <a:extLst>
              <a:ext uri="{FF2B5EF4-FFF2-40B4-BE49-F238E27FC236}">
                <a16:creationId xmlns:a16="http://schemas.microsoft.com/office/drawing/2014/main" id="{DB291F32-A166-408B-AFB7-5E2268BBC9D8}"/>
              </a:ext>
            </a:extLst>
          </p:cNvPr>
          <p:cNvGraphicFramePr>
            <a:graphicFrameLocks noGrp="1"/>
          </p:cNvGraphicFramePr>
          <p:nvPr/>
        </p:nvGraphicFramePr>
        <p:xfrm>
          <a:off x="5505156" y="1812075"/>
          <a:ext cx="1174180" cy="656640"/>
        </p:xfrm>
        <a:graphic>
          <a:graphicData uri="http://schemas.openxmlformats.org/drawingml/2006/table">
            <a:tbl>
              <a:tblPr firstRow="1" bandRow="1">
                <a:tableStyleId>{5C22544A-7EE6-4342-B048-85BDC9FD1C3A}</a:tableStyleId>
              </a:tblPr>
              <a:tblGrid>
                <a:gridCol w="1174180">
                  <a:extLst>
                    <a:ext uri="{9D8B030D-6E8A-4147-A177-3AD203B41FA5}">
                      <a16:colId xmlns:a16="http://schemas.microsoft.com/office/drawing/2014/main" val="4118723035"/>
                    </a:ext>
                  </a:extLst>
                </a:gridCol>
              </a:tblGrid>
              <a:tr h="90010">
                <a:tc>
                  <a:txBody>
                    <a:bodyPr/>
                    <a:lstStyle/>
                    <a:p>
                      <a:pPr algn="ctr" latinLnBrk="1"/>
                      <a:r>
                        <a:rPr lang="en-US" altLang="ko-KR" sz="1200" b="0" dirty="0">
                          <a:solidFill>
                            <a:schemeClr val="bg1">
                              <a:lumMod val="85000"/>
                            </a:schemeClr>
                          </a:solidFill>
                        </a:rPr>
                        <a:t>2</a:t>
                      </a:r>
                      <a:endParaRPr lang="ko-KR" altLang="en-US" sz="1200" b="0" dirty="0">
                        <a:solidFill>
                          <a:schemeClr val="bg1">
                            <a:lumMod val="85000"/>
                          </a:schemeClr>
                        </a:solidFill>
                      </a:endParaRPr>
                    </a:p>
                  </a:txBody>
                  <a:tcPr marL="72000" marR="72000" marT="18000" marB="1800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849135967"/>
                  </a:ext>
                </a:extLst>
              </a:tr>
              <a:tr h="90010">
                <a:tc>
                  <a:txBody>
                    <a:bodyPr/>
                    <a:lstStyle/>
                    <a:p>
                      <a:pPr algn="ctr" latinLnBrk="1"/>
                      <a:endParaRPr lang="ko-KR" altLang="en-US" sz="1200" b="0" dirty="0">
                        <a:solidFill>
                          <a:schemeClr val="bg1">
                            <a:lumMod val="85000"/>
                          </a:schemeClr>
                        </a:solidFill>
                      </a:endParaRPr>
                    </a:p>
                  </a:txBody>
                  <a:tcPr marL="72000" marR="72000" marT="18000" marB="1800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529447426"/>
                  </a:ext>
                </a:extLst>
              </a:tr>
              <a:tr h="90010">
                <a:tc>
                  <a:txBody>
                    <a:bodyPr/>
                    <a:lstStyle/>
                    <a:p>
                      <a:pPr algn="ctr" latinLnBrk="1"/>
                      <a:r>
                        <a:rPr lang="ko-KR" altLang="en-US" sz="1200" b="1" dirty="0">
                          <a:solidFill>
                            <a:schemeClr val="bg1">
                              <a:lumMod val="85000"/>
                            </a:schemeClr>
                          </a:solidFill>
                        </a:rPr>
                        <a:t>⋮</a:t>
                      </a:r>
                      <a:endParaRPr lang="ko-KR" altLang="en-US" sz="1200" b="0" dirty="0">
                        <a:solidFill>
                          <a:schemeClr val="bg1">
                            <a:lumMod val="85000"/>
                          </a:schemeClr>
                        </a:solidFill>
                      </a:endParaRPr>
                    </a:p>
                  </a:txBody>
                  <a:tcPr marL="72000" marR="72000" marT="18000" marB="1800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510206402"/>
                  </a:ext>
                </a:extLst>
              </a:tr>
            </a:tbl>
          </a:graphicData>
        </a:graphic>
      </p:graphicFrame>
      <p:graphicFrame>
        <p:nvGraphicFramePr>
          <p:cNvPr id="25" name="표 24">
            <a:extLst>
              <a:ext uri="{FF2B5EF4-FFF2-40B4-BE49-F238E27FC236}">
                <a16:creationId xmlns:a16="http://schemas.microsoft.com/office/drawing/2014/main" id="{4969242D-1AE6-4E44-A555-A40B0E360D14}"/>
              </a:ext>
            </a:extLst>
          </p:cNvPr>
          <p:cNvGraphicFramePr>
            <a:graphicFrameLocks noGrp="1"/>
          </p:cNvGraphicFramePr>
          <p:nvPr/>
        </p:nvGraphicFramePr>
        <p:xfrm>
          <a:off x="5508910" y="2541748"/>
          <a:ext cx="1174180" cy="656640"/>
        </p:xfrm>
        <a:graphic>
          <a:graphicData uri="http://schemas.openxmlformats.org/drawingml/2006/table">
            <a:tbl>
              <a:tblPr firstRow="1" bandRow="1">
                <a:tableStyleId>{5C22544A-7EE6-4342-B048-85BDC9FD1C3A}</a:tableStyleId>
              </a:tblPr>
              <a:tblGrid>
                <a:gridCol w="1174180">
                  <a:extLst>
                    <a:ext uri="{9D8B030D-6E8A-4147-A177-3AD203B41FA5}">
                      <a16:colId xmlns:a16="http://schemas.microsoft.com/office/drawing/2014/main" val="4118723035"/>
                    </a:ext>
                  </a:extLst>
                </a:gridCol>
              </a:tblGrid>
              <a:tr h="90010">
                <a:tc>
                  <a:txBody>
                    <a:bodyPr/>
                    <a:lstStyle/>
                    <a:p>
                      <a:pPr algn="ctr" latinLnBrk="1"/>
                      <a:r>
                        <a:rPr lang="en-US" altLang="ko-KR" sz="1200" b="0" dirty="0">
                          <a:solidFill>
                            <a:schemeClr val="bg1">
                              <a:lumMod val="85000"/>
                            </a:schemeClr>
                          </a:solidFill>
                        </a:rPr>
                        <a:t>3</a:t>
                      </a:r>
                      <a:endParaRPr lang="ko-KR" altLang="en-US" sz="1200" b="0" dirty="0">
                        <a:solidFill>
                          <a:schemeClr val="bg1">
                            <a:lumMod val="85000"/>
                          </a:schemeClr>
                        </a:solidFill>
                      </a:endParaRPr>
                    </a:p>
                  </a:txBody>
                  <a:tcPr marL="72000" marR="72000" marT="18000" marB="1800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849135967"/>
                  </a:ext>
                </a:extLst>
              </a:tr>
              <a:tr h="90010">
                <a:tc>
                  <a:txBody>
                    <a:bodyPr/>
                    <a:lstStyle/>
                    <a:p>
                      <a:pPr algn="ctr" latinLnBrk="1"/>
                      <a:r>
                        <a:rPr lang="en-US" altLang="ko-KR" sz="1200" b="0" dirty="0">
                          <a:solidFill>
                            <a:schemeClr val="bg1">
                              <a:lumMod val="85000"/>
                            </a:schemeClr>
                          </a:solidFill>
                        </a:rPr>
                        <a:t>2</a:t>
                      </a:r>
                      <a:endParaRPr lang="ko-KR" altLang="en-US" sz="1200" b="0" dirty="0">
                        <a:solidFill>
                          <a:schemeClr val="bg1">
                            <a:lumMod val="85000"/>
                          </a:schemeClr>
                        </a:solidFill>
                      </a:endParaRPr>
                    </a:p>
                  </a:txBody>
                  <a:tcPr marL="72000" marR="72000" marT="18000" marB="1800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529447426"/>
                  </a:ext>
                </a:extLst>
              </a:tr>
              <a:tr h="90010">
                <a:tc>
                  <a:txBody>
                    <a:bodyPr/>
                    <a:lstStyle/>
                    <a:p>
                      <a:pPr algn="ctr" latinLnBrk="1"/>
                      <a:r>
                        <a:rPr lang="ko-KR" altLang="en-US" sz="1200" b="1" dirty="0">
                          <a:solidFill>
                            <a:schemeClr val="bg1">
                              <a:lumMod val="85000"/>
                            </a:schemeClr>
                          </a:solidFill>
                        </a:rPr>
                        <a:t>⋮</a:t>
                      </a:r>
                      <a:endParaRPr lang="ko-KR" altLang="en-US" sz="1200" b="0" dirty="0">
                        <a:solidFill>
                          <a:schemeClr val="bg1">
                            <a:lumMod val="85000"/>
                          </a:schemeClr>
                        </a:solidFill>
                      </a:endParaRPr>
                    </a:p>
                  </a:txBody>
                  <a:tcPr marL="72000" marR="72000" marT="18000" marB="1800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510206402"/>
                  </a:ext>
                </a:extLst>
              </a:tr>
            </a:tbl>
          </a:graphicData>
        </a:graphic>
      </p:graphicFrame>
      <p:graphicFrame>
        <p:nvGraphicFramePr>
          <p:cNvPr id="26" name="표 25">
            <a:extLst>
              <a:ext uri="{FF2B5EF4-FFF2-40B4-BE49-F238E27FC236}">
                <a16:creationId xmlns:a16="http://schemas.microsoft.com/office/drawing/2014/main" id="{684F841E-6E13-489E-9C30-BC13F6FC6803}"/>
              </a:ext>
            </a:extLst>
          </p:cNvPr>
          <p:cNvGraphicFramePr>
            <a:graphicFrameLocks noGrp="1"/>
          </p:cNvGraphicFramePr>
          <p:nvPr/>
        </p:nvGraphicFramePr>
        <p:xfrm>
          <a:off x="5511402" y="3288978"/>
          <a:ext cx="1174180" cy="656640"/>
        </p:xfrm>
        <a:graphic>
          <a:graphicData uri="http://schemas.openxmlformats.org/drawingml/2006/table">
            <a:tbl>
              <a:tblPr firstRow="1" bandRow="1">
                <a:tableStyleId>{5C22544A-7EE6-4342-B048-85BDC9FD1C3A}</a:tableStyleId>
              </a:tblPr>
              <a:tblGrid>
                <a:gridCol w="1174180">
                  <a:extLst>
                    <a:ext uri="{9D8B030D-6E8A-4147-A177-3AD203B41FA5}">
                      <a16:colId xmlns:a16="http://schemas.microsoft.com/office/drawing/2014/main" val="4118723035"/>
                    </a:ext>
                  </a:extLst>
                </a:gridCol>
              </a:tblGrid>
              <a:tr h="90010">
                <a:tc>
                  <a:txBody>
                    <a:bodyPr/>
                    <a:lstStyle/>
                    <a:p>
                      <a:pPr algn="ctr" latinLnBrk="1"/>
                      <a:r>
                        <a:rPr lang="en-US" altLang="ko-KR" sz="1200" b="0" dirty="0">
                          <a:solidFill>
                            <a:schemeClr val="bg1">
                              <a:lumMod val="85000"/>
                            </a:schemeClr>
                          </a:solidFill>
                        </a:rPr>
                        <a:t>5</a:t>
                      </a:r>
                      <a:endParaRPr lang="ko-KR" altLang="en-US" sz="1200" b="0" dirty="0">
                        <a:solidFill>
                          <a:schemeClr val="bg1">
                            <a:lumMod val="85000"/>
                          </a:schemeClr>
                        </a:solidFill>
                      </a:endParaRPr>
                    </a:p>
                  </a:txBody>
                  <a:tcPr marL="72000" marR="72000" marT="18000" marB="1800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849135967"/>
                  </a:ext>
                </a:extLst>
              </a:tr>
              <a:tr h="90010">
                <a:tc>
                  <a:txBody>
                    <a:bodyPr/>
                    <a:lstStyle/>
                    <a:p>
                      <a:pPr algn="ctr" latinLnBrk="1"/>
                      <a:endParaRPr lang="ko-KR" altLang="en-US" sz="1200" b="0" dirty="0">
                        <a:solidFill>
                          <a:schemeClr val="bg1">
                            <a:lumMod val="85000"/>
                          </a:schemeClr>
                        </a:solidFill>
                      </a:endParaRPr>
                    </a:p>
                  </a:txBody>
                  <a:tcPr marL="72000" marR="72000" marT="18000" marB="1800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529447426"/>
                  </a:ext>
                </a:extLst>
              </a:tr>
              <a:tr h="90010">
                <a:tc>
                  <a:txBody>
                    <a:bodyPr/>
                    <a:lstStyle/>
                    <a:p>
                      <a:pPr algn="ctr" latinLnBrk="1"/>
                      <a:r>
                        <a:rPr lang="ko-KR" altLang="en-US" sz="1200" b="1" dirty="0">
                          <a:solidFill>
                            <a:schemeClr val="bg1">
                              <a:lumMod val="85000"/>
                            </a:schemeClr>
                          </a:solidFill>
                        </a:rPr>
                        <a:t>⋮</a:t>
                      </a:r>
                      <a:endParaRPr lang="ko-KR" altLang="en-US" sz="1200" b="0" dirty="0">
                        <a:solidFill>
                          <a:schemeClr val="bg1">
                            <a:lumMod val="85000"/>
                          </a:schemeClr>
                        </a:solidFill>
                      </a:endParaRPr>
                    </a:p>
                  </a:txBody>
                  <a:tcPr marL="72000" marR="72000" marT="18000" marB="1800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510206402"/>
                  </a:ext>
                </a:extLst>
              </a:tr>
            </a:tbl>
          </a:graphicData>
        </a:graphic>
      </p:graphicFrame>
      <p:graphicFrame>
        <p:nvGraphicFramePr>
          <p:cNvPr id="27" name="표 26">
            <a:extLst>
              <a:ext uri="{FF2B5EF4-FFF2-40B4-BE49-F238E27FC236}">
                <a16:creationId xmlns:a16="http://schemas.microsoft.com/office/drawing/2014/main" id="{3618D66F-5C5B-487E-8534-280CAA02EA1B}"/>
              </a:ext>
            </a:extLst>
          </p:cNvPr>
          <p:cNvGraphicFramePr>
            <a:graphicFrameLocks noGrp="1"/>
          </p:cNvGraphicFramePr>
          <p:nvPr/>
        </p:nvGraphicFramePr>
        <p:xfrm>
          <a:off x="5505156" y="4027950"/>
          <a:ext cx="1174180" cy="656640"/>
        </p:xfrm>
        <a:graphic>
          <a:graphicData uri="http://schemas.openxmlformats.org/drawingml/2006/table">
            <a:tbl>
              <a:tblPr firstRow="1" bandRow="1">
                <a:tableStyleId>{5C22544A-7EE6-4342-B048-85BDC9FD1C3A}</a:tableStyleId>
              </a:tblPr>
              <a:tblGrid>
                <a:gridCol w="1174180">
                  <a:extLst>
                    <a:ext uri="{9D8B030D-6E8A-4147-A177-3AD203B41FA5}">
                      <a16:colId xmlns:a16="http://schemas.microsoft.com/office/drawing/2014/main" val="4118723035"/>
                    </a:ext>
                  </a:extLst>
                </a:gridCol>
              </a:tblGrid>
              <a:tr h="90010">
                <a:tc>
                  <a:txBody>
                    <a:bodyPr/>
                    <a:lstStyle/>
                    <a:p>
                      <a:pPr algn="ctr" latinLnBrk="1"/>
                      <a:r>
                        <a:rPr lang="en-US" altLang="ko-KR" sz="1200" b="0" dirty="0">
                          <a:solidFill>
                            <a:schemeClr val="bg1">
                              <a:lumMod val="85000"/>
                            </a:schemeClr>
                          </a:solidFill>
                        </a:rPr>
                        <a:t>1</a:t>
                      </a:r>
                      <a:endParaRPr lang="ko-KR" altLang="en-US" sz="1200" b="0" dirty="0">
                        <a:solidFill>
                          <a:schemeClr val="bg1">
                            <a:lumMod val="85000"/>
                          </a:schemeClr>
                        </a:solidFill>
                      </a:endParaRPr>
                    </a:p>
                  </a:txBody>
                  <a:tcPr marL="72000" marR="72000" marT="18000" marB="1800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849135967"/>
                  </a:ext>
                </a:extLst>
              </a:tr>
              <a:tr h="90010">
                <a:tc>
                  <a:txBody>
                    <a:bodyPr/>
                    <a:lstStyle/>
                    <a:p>
                      <a:pPr algn="ctr" latinLnBrk="1"/>
                      <a:r>
                        <a:rPr lang="en-US" altLang="ko-KR" sz="1200" b="0" dirty="0">
                          <a:solidFill>
                            <a:schemeClr val="bg1">
                              <a:lumMod val="85000"/>
                            </a:schemeClr>
                          </a:solidFill>
                        </a:rPr>
                        <a:t>5</a:t>
                      </a:r>
                      <a:endParaRPr lang="ko-KR" altLang="en-US" sz="1200" b="0" dirty="0">
                        <a:solidFill>
                          <a:schemeClr val="bg1">
                            <a:lumMod val="85000"/>
                          </a:schemeClr>
                        </a:solidFill>
                      </a:endParaRPr>
                    </a:p>
                  </a:txBody>
                  <a:tcPr marL="72000" marR="72000" marT="18000" marB="1800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529447426"/>
                  </a:ext>
                </a:extLst>
              </a:tr>
              <a:tr h="90010">
                <a:tc>
                  <a:txBody>
                    <a:bodyPr/>
                    <a:lstStyle/>
                    <a:p>
                      <a:pPr algn="ctr" latinLnBrk="1"/>
                      <a:r>
                        <a:rPr lang="ko-KR" altLang="en-US" sz="1200" b="1" dirty="0">
                          <a:solidFill>
                            <a:schemeClr val="bg1">
                              <a:lumMod val="85000"/>
                            </a:schemeClr>
                          </a:solidFill>
                        </a:rPr>
                        <a:t>⋮</a:t>
                      </a:r>
                      <a:endParaRPr lang="ko-KR" altLang="en-US" sz="1200" b="0" dirty="0">
                        <a:solidFill>
                          <a:schemeClr val="bg1">
                            <a:lumMod val="85000"/>
                          </a:schemeClr>
                        </a:solidFill>
                      </a:endParaRPr>
                    </a:p>
                  </a:txBody>
                  <a:tcPr marL="72000" marR="72000" marT="18000" marB="1800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510206402"/>
                  </a:ext>
                </a:extLst>
              </a:tr>
            </a:tbl>
          </a:graphicData>
        </a:graphic>
      </p:graphicFrame>
      <p:graphicFrame>
        <p:nvGraphicFramePr>
          <p:cNvPr id="28" name="표 27">
            <a:extLst>
              <a:ext uri="{FF2B5EF4-FFF2-40B4-BE49-F238E27FC236}">
                <a16:creationId xmlns:a16="http://schemas.microsoft.com/office/drawing/2014/main" id="{83EE5315-DD1F-4992-943B-6B26B398FB14}"/>
              </a:ext>
            </a:extLst>
          </p:cNvPr>
          <p:cNvGraphicFramePr>
            <a:graphicFrameLocks noGrp="1"/>
          </p:cNvGraphicFramePr>
          <p:nvPr/>
        </p:nvGraphicFramePr>
        <p:xfrm>
          <a:off x="5505156" y="4765881"/>
          <a:ext cx="1174180" cy="656640"/>
        </p:xfrm>
        <a:graphic>
          <a:graphicData uri="http://schemas.openxmlformats.org/drawingml/2006/table">
            <a:tbl>
              <a:tblPr firstRow="1" bandRow="1">
                <a:tableStyleId>{5C22544A-7EE6-4342-B048-85BDC9FD1C3A}</a:tableStyleId>
              </a:tblPr>
              <a:tblGrid>
                <a:gridCol w="1174180">
                  <a:extLst>
                    <a:ext uri="{9D8B030D-6E8A-4147-A177-3AD203B41FA5}">
                      <a16:colId xmlns:a16="http://schemas.microsoft.com/office/drawing/2014/main" val="4118723035"/>
                    </a:ext>
                  </a:extLst>
                </a:gridCol>
              </a:tblGrid>
              <a:tr h="90010">
                <a:tc>
                  <a:txBody>
                    <a:bodyPr/>
                    <a:lstStyle/>
                    <a:p>
                      <a:pPr algn="ctr" latinLnBrk="1"/>
                      <a:endParaRPr lang="ko-KR" altLang="en-US" sz="1200" b="0" dirty="0">
                        <a:solidFill>
                          <a:schemeClr val="bg1">
                            <a:lumMod val="85000"/>
                          </a:schemeClr>
                        </a:solidFill>
                      </a:endParaRPr>
                    </a:p>
                  </a:txBody>
                  <a:tcPr marL="72000" marR="72000" marT="18000" marB="1800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849135967"/>
                  </a:ext>
                </a:extLst>
              </a:tr>
              <a:tr h="90010">
                <a:tc>
                  <a:txBody>
                    <a:bodyPr/>
                    <a:lstStyle/>
                    <a:p>
                      <a:pPr algn="ctr" latinLnBrk="1"/>
                      <a:endParaRPr lang="ko-KR" altLang="en-US" sz="1200" b="0" dirty="0">
                        <a:solidFill>
                          <a:schemeClr val="bg1">
                            <a:lumMod val="85000"/>
                          </a:schemeClr>
                        </a:solidFill>
                      </a:endParaRPr>
                    </a:p>
                  </a:txBody>
                  <a:tcPr marL="72000" marR="72000" marT="18000" marB="1800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529447426"/>
                  </a:ext>
                </a:extLst>
              </a:tr>
              <a:tr h="90010">
                <a:tc>
                  <a:txBody>
                    <a:bodyPr/>
                    <a:lstStyle/>
                    <a:p>
                      <a:pPr algn="ctr" latinLnBrk="1"/>
                      <a:r>
                        <a:rPr lang="ko-KR" altLang="en-US" sz="1200" b="1" dirty="0">
                          <a:solidFill>
                            <a:schemeClr val="bg1">
                              <a:lumMod val="85000"/>
                            </a:schemeClr>
                          </a:solidFill>
                        </a:rPr>
                        <a:t>⋮</a:t>
                      </a:r>
                      <a:endParaRPr lang="ko-KR" altLang="en-US" sz="1200" b="0" dirty="0">
                        <a:solidFill>
                          <a:schemeClr val="bg1">
                            <a:lumMod val="85000"/>
                          </a:schemeClr>
                        </a:solidFill>
                      </a:endParaRPr>
                    </a:p>
                  </a:txBody>
                  <a:tcPr marL="72000" marR="72000" marT="18000" marB="1800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510206402"/>
                  </a:ext>
                </a:extLst>
              </a:tr>
            </a:tbl>
          </a:graphicData>
        </a:graphic>
      </p:graphicFrame>
    </p:spTree>
    <p:extLst>
      <p:ext uri="{BB962C8B-B14F-4D97-AF65-F5344CB8AC3E}">
        <p14:creationId xmlns:p14="http://schemas.microsoft.com/office/powerpoint/2010/main" val="4140320292"/>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AC2ADF35-049B-4833-85C9-76429A9366E5}"/>
              </a:ext>
            </a:extLst>
          </p:cNvPr>
          <p:cNvSpPr>
            <a:spLocks noGrp="1"/>
          </p:cNvSpPr>
          <p:nvPr>
            <p:ph idx="1"/>
          </p:nvPr>
        </p:nvSpPr>
        <p:spPr/>
        <p:txBody>
          <a:bodyPr>
            <a:normAutofit fontScale="85000" lnSpcReduction="20000"/>
          </a:bodyPr>
          <a:lstStyle/>
          <a:p>
            <a:pPr rtl="0">
              <a:spcBef>
                <a:spcPts val="0"/>
              </a:spcBef>
              <a:spcAft>
                <a:spcPts val="0"/>
              </a:spcAft>
            </a:pPr>
            <a:r>
              <a:rPr lang="en-US" altLang="ko-KR" sz="1800" b="0" i="0" u="none" strike="noStrike" dirty="0">
                <a:effectLst/>
                <a:latin typeface="Arial" panose="020B0604020202020204" pitchFamily="34" charset="0"/>
              </a:rPr>
              <a:t>P350</a:t>
            </a:r>
            <a:endParaRPr lang="ko-KR" altLang="en-US" b="0" dirty="0">
              <a:effectLst/>
            </a:endParaRPr>
          </a:p>
          <a:p>
            <a:pPr rtl="0">
              <a:spcBef>
                <a:spcPts val="0"/>
              </a:spcBef>
              <a:spcAft>
                <a:spcPts val="0"/>
              </a:spcAft>
            </a:pPr>
            <a:br>
              <a:rPr lang="ko-KR" altLang="en-US" b="0" dirty="0">
                <a:effectLst/>
              </a:rPr>
            </a:br>
            <a:r>
              <a:rPr lang="en-US" altLang="ko-KR" sz="1800" b="0" i="0" u="none" strike="noStrike" dirty="0">
                <a:effectLst/>
                <a:latin typeface="Arial" panose="020B0604020202020204" pitchFamily="34" charset="0"/>
              </a:rPr>
              <a:t>EVM</a:t>
            </a:r>
            <a:r>
              <a:rPr lang="ko-KR" altLang="en-US" sz="1800" b="0" i="0" u="none" strike="noStrike" dirty="0">
                <a:effectLst/>
                <a:latin typeface="Arial" panose="020B0604020202020204" pitchFamily="34" charset="0"/>
              </a:rPr>
              <a:t>은 유사 튜링 완전 상태 머신</a:t>
            </a:r>
            <a:r>
              <a:rPr lang="en-US" altLang="ko-KR" sz="1800" b="0" i="0" u="none" strike="noStrike" dirty="0">
                <a:effectLst/>
                <a:latin typeface="Arial" panose="020B0604020202020204" pitchFamily="34" charset="0"/>
              </a:rPr>
              <a:t>(quasi-Turing-complete state machine)</a:t>
            </a:r>
            <a:endParaRPr lang="ko-KR" altLang="en-US" b="0" dirty="0">
              <a:effectLst/>
            </a:endParaRPr>
          </a:p>
          <a:p>
            <a:pPr rtl="0">
              <a:spcBef>
                <a:spcPts val="0"/>
              </a:spcBef>
              <a:spcAft>
                <a:spcPts val="0"/>
              </a:spcAft>
            </a:pPr>
            <a:r>
              <a:rPr lang="ko-KR" altLang="en-US" sz="1800" b="0" i="0" u="none" strike="noStrike" dirty="0">
                <a:effectLst/>
                <a:latin typeface="Arial" panose="020B0604020202020204" pitchFamily="34" charset="0"/>
              </a:rPr>
              <a:t>스마트 </a:t>
            </a:r>
            <a:r>
              <a:rPr lang="ko-KR" altLang="en-US" sz="1800" b="0" i="0" u="none" strike="noStrike" dirty="0" err="1">
                <a:effectLst/>
                <a:latin typeface="Arial" panose="020B0604020202020204" pitchFamily="34" charset="0"/>
              </a:rPr>
              <a:t>컨트랙트</a:t>
            </a:r>
            <a:r>
              <a:rPr lang="ko-KR" altLang="en-US" sz="1800" b="0" i="0" u="none" strike="noStrike" dirty="0">
                <a:effectLst/>
                <a:latin typeface="Arial" panose="020B0604020202020204" pitchFamily="34" charset="0"/>
              </a:rPr>
              <a:t> 실행에 사용할 수 </a:t>
            </a:r>
            <a:r>
              <a:rPr lang="ko-KR" altLang="en-US" sz="1800" b="0" i="0" u="none" strike="noStrike" dirty="0" err="1">
                <a:effectLst/>
                <a:latin typeface="Arial" panose="020B0604020202020204" pitchFamily="34" charset="0"/>
              </a:rPr>
              <a:t>ㅣㅇㅆ는</a:t>
            </a:r>
            <a:r>
              <a:rPr lang="ko-KR" altLang="en-US" sz="1800" b="0" i="0" u="none" strike="noStrike" dirty="0">
                <a:effectLst/>
                <a:latin typeface="Arial" panose="020B0604020202020204" pitchFamily="34" charset="0"/>
              </a:rPr>
              <a:t> 가스양에 따라 모든 실행 프로세스가 유한개의 계산 단계로 제한된다는 것을 의미</a:t>
            </a:r>
            <a:endParaRPr lang="ko-KR" altLang="en-US" b="0" dirty="0">
              <a:effectLst/>
            </a:endParaRPr>
          </a:p>
          <a:p>
            <a:pPr rtl="0">
              <a:spcBef>
                <a:spcPts val="0"/>
              </a:spcBef>
              <a:spcAft>
                <a:spcPts val="0"/>
              </a:spcAft>
            </a:pPr>
            <a:r>
              <a:rPr lang="ko-KR" altLang="en-US" sz="1800" b="0" i="0" u="none" strike="noStrike" dirty="0">
                <a:effectLst/>
                <a:latin typeface="Arial" panose="020B0604020202020204" pitchFamily="34" charset="0"/>
              </a:rPr>
              <a:t>정지 문제는 해결</a:t>
            </a:r>
            <a:r>
              <a:rPr lang="en-US" altLang="ko-KR" sz="1800" b="0" i="0" u="none" strike="noStrike" dirty="0">
                <a:effectLst/>
                <a:latin typeface="Arial" panose="020B0604020202020204" pitchFamily="34" charset="0"/>
              </a:rPr>
              <a:t>(</a:t>
            </a:r>
            <a:r>
              <a:rPr lang="ko-KR" altLang="en-US" sz="1800" b="0" i="0" u="none" strike="noStrike" dirty="0">
                <a:effectLst/>
                <a:latin typeface="Arial" panose="020B0604020202020204" pitchFamily="34" charset="0"/>
              </a:rPr>
              <a:t>모든 프로그램 실행을 중단함</a:t>
            </a:r>
            <a:r>
              <a:rPr lang="en-US" altLang="ko-KR" sz="1800" b="0" i="0" u="none" strike="noStrike" dirty="0">
                <a:effectLst/>
                <a:latin typeface="Arial" panose="020B0604020202020204" pitchFamily="34" charset="0"/>
              </a:rPr>
              <a:t>)</a:t>
            </a:r>
            <a:r>
              <a:rPr lang="ko-KR" altLang="en-US" sz="1800" b="0" i="0" u="none" strike="noStrike" dirty="0">
                <a:effectLst/>
                <a:latin typeface="Arial" panose="020B0604020202020204" pitchFamily="34" charset="0"/>
              </a:rPr>
              <a:t>되고 실행이 영원히 지속되어 이더리움 플랫폼이 전체적으로 중단되는 상황을 피할 수 있다</a:t>
            </a:r>
            <a:r>
              <a:rPr lang="en-US" altLang="ko-KR" sz="1800" b="0" i="0" u="none" strike="noStrike" dirty="0">
                <a:effectLst/>
                <a:latin typeface="Arial" panose="020B0604020202020204" pitchFamily="34" charset="0"/>
              </a:rPr>
              <a:t>.</a:t>
            </a:r>
            <a:endParaRPr lang="ko-KR" altLang="en-US" b="0" dirty="0">
              <a:effectLst/>
            </a:endParaRPr>
          </a:p>
          <a:p>
            <a:pPr rtl="0">
              <a:spcBef>
                <a:spcPts val="0"/>
              </a:spcBef>
              <a:spcAft>
                <a:spcPts val="0"/>
              </a:spcAft>
            </a:pPr>
            <a:br>
              <a:rPr lang="ko-KR" altLang="en-US" b="0" dirty="0">
                <a:effectLst/>
              </a:rPr>
            </a:br>
            <a:r>
              <a:rPr lang="ko-KR" altLang="en-US" sz="1800" b="0" i="0" u="none" strike="noStrike" dirty="0" err="1">
                <a:effectLst/>
                <a:latin typeface="Arial" panose="020B0604020202020204" pitchFamily="34" charset="0"/>
              </a:rPr>
              <a:t>컨트랙트</a:t>
            </a:r>
            <a:r>
              <a:rPr lang="ko-KR" altLang="en-US" sz="1800" b="0" i="0" u="none" strike="noStrike" dirty="0">
                <a:effectLst/>
                <a:latin typeface="Arial" panose="020B0604020202020204" pitchFamily="34" charset="0"/>
              </a:rPr>
              <a:t> 생성 트랜잭션이 처리될 때 새로운 </a:t>
            </a:r>
            <a:r>
              <a:rPr lang="ko-KR" altLang="en-US" sz="1800" b="0" i="0" u="none" strike="noStrike" dirty="0" err="1">
                <a:effectLst/>
                <a:latin typeface="Arial" panose="020B0604020202020204" pitchFamily="34" charset="0"/>
              </a:rPr>
              <a:t>컨트랙트</a:t>
            </a:r>
            <a:r>
              <a:rPr lang="ko-KR" altLang="en-US" sz="1800" b="0" i="0" u="none" strike="noStrike" dirty="0">
                <a:effectLst/>
                <a:latin typeface="Arial" panose="020B0604020202020204" pitchFamily="34" charset="0"/>
              </a:rPr>
              <a:t> 계정 코드는 트랜잭션의 데이터 필드에 있는 코드가 아니다</a:t>
            </a:r>
            <a:r>
              <a:rPr lang="en-US" altLang="ko-KR" sz="1800" b="0" i="0" u="none" strike="noStrike" dirty="0">
                <a:effectLst/>
                <a:latin typeface="Arial" panose="020B0604020202020204" pitchFamily="34" charset="0"/>
              </a:rPr>
              <a:t>. </a:t>
            </a:r>
            <a:r>
              <a:rPr lang="ko-KR" altLang="en-US" sz="1800" b="0" i="0" u="none" strike="noStrike" dirty="0">
                <a:effectLst/>
                <a:latin typeface="Arial" panose="020B0604020202020204" pitchFamily="34" charset="0"/>
              </a:rPr>
              <a:t>대신</a:t>
            </a:r>
            <a:r>
              <a:rPr lang="en-US" altLang="ko-KR" sz="1800" b="0" i="0" u="none" strike="noStrike" dirty="0">
                <a:effectLst/>
                <a:latin typeface="Arial" panose="020B0604020202020204" pitchFamily="34" charset="0"/>
              </a:rPr>
              <a:t>, EVM</a:t>
            </a:r>
            <a:r>
              <a:rPr lang="ko-KR" altLang="en-US" sz="1800" b="0" i="0" u="none" strike="noStrike" dirty="0">
                <a:effectLst/>
                <a:latin typeface="Arial" panose="020B0604020202020204" pitchFamily="34" charset="0"/>
              </a:rPr>
              <a:t>은 프로그램 코드 </a:t>
            </a:r>
            <a:r>
              <a:rPr lang="en-US" altLang="ko-KR" sz="1800" b="0" i="0" u="none" strike="noStrike" dirty="0">
                <a:effectLst/>
                <a:latin typeface="Arial" panose="020B0604020202020204" pitchFamily="34" charset="0"/>
              </a:rPr>
              <a:t>ROM</a:t>
            </a:r>
            <a:r>
              <a:rPr lang="ko-KR" altLang="en-US" sz="1800" b="0" i="0" u="none" strike="noStrike" dirty="0">
                <a:effectLst/>
                <a:latin typeface="Arial" panose="020B0604020202020204" pitchFamily="34" charset="0"/>
              </a:rPr>
              <a:t>에 </a:t>
            </a:r>
            <a:r>
              <a:rPr lang="ko-KR" altLang="en-US" sz="1800" b="0" i="0" u="none" strike="noStrike" dirty="0" err="1">
                <a:effectLst/>
                <a:latin typeface="Arial" panose="020B0604020202020204" pitchFamily="34" charset="0"/>
              </a:rPr>
              <a:t>로드된</a:t>
            </a:r>
            <a:r>
              <a:rPr lang="ko-KR" altLang="en-US" sz="1800" b="0" i="0" u="none" strike="noStrike" dirty="0">
                <a:effectLst/>
                <a:latin typeface="Arial" panose="020B0604020202020204" pitchFamily="34" charset="0"/>
              </a:rPr>
              <a:t> 트랜잭션의 데이터 필드에 있는 코드로 </a:t>
            </a:r>
            <a:r>
              <a:rPr lang="ko-KR" altLang="en-US" sz="1800" b="0" i="0" u="none" strike="noStrike" dirty="0" err="1">
                <a:effectLst/>
                <a:latin typeface="Arial" panose="020B0604020202020204" pitchFamily="34" charset="0"/>
              </a:rPr>
              <a:t>인스턴스화된</a:t>
            </a:r>
            <a:r>
              <a:rPr lang="ko-KR" altLang="en-US" sz="1800" b="0" i="0" u="none" strike="noStrike" dirty="0">
                <a:effectLst/>
                <a:latin typeface="Arial" panose="020B0604020202020204" pitchFamily="34" charset="0"/>
              </a:rPr>
              <a:t> 다음</a:t>
            </a:r>
            <a:r>
              <a:rPr lang="en-US" altLang="ko-KR" sz="1800" b="0" i="0" u="none" strike="noStrike" dirty="0">
                <a:effectLst/>
                <a:latin typeface="Arial" panose="020B0604020202020204" pitchFamily="34" charset="0"/>
              </a:rPr>
              <a:t>, </a:t>
            </a:r>
            <a:r>
              <a:rPr lang="ko-KR" altLang="en-US" sz="1800" b="0" i="0" u="none" strike="noStrike" dirty="0">
                <a:effectLst/>
                <a:latin typeface="Arial" panose="020B0604020202020204" pitchFamily="34" charset="0"/>
              </a:rPr>
              <a:t>해당 배포 코드의 실행결과가 새 </a:t>
            </a:r>
            <a:r>
              <a:rPr lang="ko-KR" altLang="en-US" sz="1800" b="0" i="0" u="none" strike="noStrike" dirty="0" err="1">
                <a:effectLst/>
                <a:latin typeface="Arial" panose="020B0604020202020204" pitchFamily="34" charset="0"/>
              </a:rPr>
              <a:t>컨트랙트</a:t>
            </a:r>
            <a:r>
              <a:rPr lang="ko-KR" altLang="en-US" sz="1800" b="0" i="0" u="none" strike="noStrike" dirty="0">
                <a:effectLst/>
                <a:latin typeface="Arial" panose="020B0604020202020204" pitchFamily="34" charset="0"/>
              </a:rPr>
              <a:t> 계정의 코드로 사용된다</a:t>
            </a:r>
            <a:r>
              <a:rPr lang="en-US" altLang="ko-KR" sz="1800" b="0" i="0" u="none" strike="noStrike" dirty="0">
                <a:effectLst/>
                <a:latin typeface="Arial" panose="020B0604020202020204" pitchFamily="34" charset="0"/>
              </a:rPr>
              <a:t>. </a:t>
            </a:r>
            <a:r>
              <a:rPr lang="ko-KR" altLang="en-US" sz="1800" b="0" i="0" u="none" strike="noStrike" dirty="0">
                <a:effectLst/>
                <a:latin typeface="Arial" panose="020B0604020202020204" pitchFamily="34" charset="0"/>
              </a:rPr>
              <a:t>이것은 새로운 </a:t>
            </a:r>
            <a:r>
              <a:rPr lang="ko-KR" altLang="en-US" sz="1800" b="0" i="0" u="none" strike="noStrike" dirty="0" err="1">
                <a:effectLst/>
                <a:latin typeface="Arial" panose="020B0604020202020204" pitchFamily="34" charset="0"/>
              </a:rPr>
              <a:t>컨트랙트가</a:t>
            </a:r>
            <a:r>
              <a:rPr lang="ko-KR" altLang="en-US" sz="1800" b="0" i="0" u="none" strike="noStrike" dirty="0">
                <a:effectLst/>
                <a:latin typeface="Arial" panose="020B0604020202020204" pitchFamily="34" charset="0"/>
              </a:rPr>
              <a:t> 배포 당시의 이더리움 월드 상태를 사용하여 프로그래밍 방식으로 초기화되고</a:t>
            </a:r>
            <a:r>
              <a:rPr lang="en-US" altLang="ko-KR" sz="1800" b="0" i="0" u="none" strike="noStrike" dirty="0">
                <a:effectLst/>
                <a:latin typeface="Arial" panose="020B0604020202020204" pitchFamily="34" charset="0"/>
              </a:rPr>
              <a:t>, </a:t>
            </a:r>
            <a:r>
              <a:rPr lang="ko-KR" altLang="en-US" sz="1800" b="0" i="0" u="none" strike="noStrike" dirty="0" err="1">
                <a:effectLst/>
                <a:latin typeface="Arial" panose="020B0604020202020204" pitchFamily="34" charset="0"/>
              </a:rPr>
              <a:t>컨트랙트</a:t>
            </a:r>
            <a:r>
              <a:rPr lang="ko-KR" altLang="en-US" sz="1800" b="0" i="0" u="none" strike="noStrike" dirty="0">
                <a:effectLst/>
                <a:latin typeface="Arial" panose="020B0604020202020204" pitchFamily="34" charset="0"/>
              </a:rPr>
              <a:t> 스토리지에 값을 설정하고 심지어 </a:t>
            </a:r>
            <a:r>
              <a:rPr lang="ko-KR" altLang="en-US" sz="1800" b="0" i="0" u="none" strike="noStrike" dirty="0" err="1">
                <a:effectLst/>
                <a:latin typeface="Arial" panose="020B0604020202020204" pitchFamily="34" charset="0"/>
              </a:rPr>
              <a:t>이더를</a:t>
            </a:r>
            <a:r>
              <a:rPr lang="ko-KR" altLang="en-US" sz="1800" b="0" i="0" u="none" strike="noStrike" dirty="0">
                <a:effectLst/>
                <a:latin typeface="Arial" panose="020B0604020202020204" pitchFamily="34" charset="0"/>
              </a:rPr>
              <a:t> 보내거나 새로운 </a:t>
            </a:r>
            <a:r>
              <a:rPr lang="ko-KR" altLang="en-US" sz="1800" b="0" i="0" u="none" strike="noStrike" dirty="0" err="1">
                <a:effectLst/>
                <a:latin typeface="Arial" panose="020B0604020202020204" pitchFamily="34" charset="0"/>
              </a:rPr>
              <a:t>컨트랙트를</a:t>
            </a:r>
            <a:r>
              <a:rPr lang="ko-KR" altLang="en-US" sz="1800" b="0" i="0" u="none" strike="noStrike" dirty="0">
                <a:effectLst/>
                <a:latin typeface="Arial" panose="020B0604020202020204" pitchFamily="34" charset="0"/>
              </a:rPr>
              <a:t> 생성할 수 있도록 하기 </a:t>
            </a:r>
            <a:r>
              <a:rPr lang="ko-KR" altLang="en-US" sz="1800" b="0" i="0" u="none" strike="noStrike" dirty="0" err="1">
                <a:effectLst/>
                <a:latin typeface="Arial" panose="020B0604020202020204" pitchFamily="34" charset="0"/>
              </a:rPr>
              <a:t>우히ㅏㄴ</a:t>
            </a:r>
            <a:r>
              <a:rPr lang="ko-KR" altLang="en-US" sz="1800" b="0" i="0" u="none" strike="noStrike" dirty="0">
                <a:effectLst/>
                <a:latin typeface="Arial" panose="020B0604020202020204" pitchFamily="34" charset="0"/>
              </a:rPr>
              <a:t> 것이다</a:t>
            </a:r>
            <a:r>
              <a:rPr lang="en-US" altLang="ko-KR" sz="1800" b="0" i="0" u="none" strike="noStrike" dirty="0">
                <a:effectLst/>
                <a:latin typeface="Arial" panose="020B0604020202020204" pitchFamily="34" charset="0"/>
              </a:rPr>
              <a:t>.</a:t>
            </a:r>
            <a:endParaRPr lang="ko-KR" altLang="en-US" b="0" dirty="0">
              <a:effectLst/>
            </a:endParaRPr>
          </a:p>
          <a:p>
            <a:pPr rtl="0">
              <a:spcBef>
                <a:spcPts val="0"/>
              </a:spcBef>
              <a:spcAft>
                <a:spcPts val="0"/>
              </a:spcAft>
            </a:pPr>
            <a:br>
              <a:rPr lang="ko-KR" altLang="en-US" b="0" dirty="0">
                <a:effectLst/>
              </a:rPr>
            </a:br>
            <a:r>
              <a:rPr lang="ko-KR" altLang="en-US" sz="1800" b="0" i="0" u="none" strike="noStrike" dirty="0">
                <a:effectLst/>
                <a:latin typeface="Arial" panose="020B0604020202020204" pitchFamily="34" charset="0"/>
              </a:rPr>
              <a:t>배포 바이트코드</a:t>
            </a:r>
            <a:r>
              <a:rPr lang="en-US" altLang="ko-KR" sz="1800" b="0" i="0" u="none" strike="noStrike" dirty="0">
                <a:effectLst/>
                <a:latin typeface="Arial" panose="020B0604020202020204" pitchFamily="34" charset="0"/>
              </a:rPr>
              <a:t>(deployment bytecode) or </a:t>
            </a:r>
            <a:r>
              <a:rPr lang="ko-KR" altLang="en-US" sz="1800" b="0" i="0" u="none" strike="noStrike" dirty="0">
                <a:effectLst/>
                <a:latin typeface="Arial" panose="020B0604020202020204" pitchFamily="34" charset="0"/>
              </a:rPr>
              <a:t>런타임 바이트 코드</a:t>
            </a:r>
            <a:r>
              <a:rPr lang="en-US" altLang="ko-KR" sz="1800" b="0" i="0" u="none" strike="noStrike" dirty="0">
                <a:effectLst/>
                <a:latin typeface="Arial" panose="020B0604020202020204" pitchFamily="34" charset="0"/>
              </a:rPr>
              <a:t>(runtime bytecode)</a:t>
            </a:r>
            <a:endParaRPr lang="ko-KR" altLang="en-US" b="0" dirty="0">
              <a:effectLst/>
            </a:endParaRPr>
          </a:p>
          <a:p>
            <a:pPr rtl="0">
              <a:spcBef>
                <a:spcPts val="0"/>
              </a:spcBef>
              <a:spcAft>
                <a:spcPts val="0"/>
              </a:spcAft>
            </a:pPr>
            <a:br>
              <a:rPr lang="ko-KR" altLang="en-US" b="0" dirty="0">
                <a:effectLst/>
              </a:rPr>
            </a:br>
            <a:r>
              <a:rPr lang="ko-KR" altLang="en-US" sz="1800" b="0" i="0" u="none" strike="noStrike" dirty="0">
                <a:effectLst/>
                <a:latin typeface="Arial" panose="020B0604020202020204" pitchFamily="34" charset="0"/>
              </a:rPr>
              <a:t>배포 바이트코드는 새로운 </a:t>
            </a:r>
            <a:r>
              <a:rPr lang="ko-KR" altLang="en-US" sz="1800" b="0" i="0" u="none" strike="noStrike" dirty="0" err="1">
                <a:effectLst/>
                <a:latin typeface="Arial" panose="020B0604020202020204" pitchFamily="34" charset="0"/>
              </a:rPr>
              <a:t>컨트랙트</a:t>
            </a:r>
            <a:r>
              <a:rPr lang="ko-KR" altLang="en-US" sz="1800" b="0" i="0" u="none" strike="noStrike" dirty="0">
                <a:effectLst/>
                <a:latin typeface="Arial" panose="020B0604020202020204" pitchFamily="34" charset="0"/>
              </a:rPr>
              <a:t> 계정의 모든 초기화 과정에서 사용되며</a:t>
            </a:r>
            <a:r>
              <a:rPr lang="en-US" altLang="ko-KR" sz="1800" b="0" i="0" u="none" strike="noStrike" dirty="0">
                <a:effectLst/>
                <a:latin typeface="Arial" panose="020B0604020202020204" pitchFamily="34" charset="0"/>
              </a:rPr>
              <a:t>, </a:t>
            </a:r>
            <a:r>
              <a:rPr lang="ko-KR" altLang="en-US" sz="1800" b="0" i="0" u="none" strike="noStrike" dirty="0">
                <a:effectLst/>
                <a:latin typeface="Arial" panose="020B0604020202020204" pitchFamily="34" charset="0"/>
              </a:rPr>
              <a:t>트랜잭션이 초기화된 새로운 </a:t>
            </a:r>
            <a:r>
              <a:rPr lang="ko-KR" altLang="en-US" sz="1800" b="0" i="0" u="none" strike="noStrike" dirty="0" err="1">
                <a:effectLst/>
                <a:latin typeface="Arial" panose="020B0604020202020204" pitchFamily="34" charset="0"/>
              </a:rPr>
              <a:t>컨트랙트</a:t>
            </a:r>
            <a:r>
              <a:rPr lang="en-US" altLang="ko-KR" sz="1800" b="0" i="0" u="none" strike="noStrike" dirty="0">
                <a:effectLst/>
                <a:latin typeface="Arial" panose="020B0604020202020204" pitchFamily="34" charset="0"/>
              </a:rPr>
              <a:t>(</a:t>
            </a:r>
            <a:r>
              <a:rPr lang="ko-KR" altLang="en-US" sz="1800" b="0" i="0" u="none" strike="noStrike" dirty="0">
                <a:effectLst/>
                <a:latin typeface="Arial" panose="020B0604020202020204" pitchFamily="34" charset="0"/>
              </a:rPr>
              <a:t>즉</a:t>
            </a:r>
            <a:r>
              <a:rPr lang="en-US" altLang="ko-KR" sz="1800" b="0" i="0" u="none" strike="noStrike" dirty="0">
                <a:effectLst/>
                <a:latin typeface="Arial" panose="020B0604020202020204" pitchFamily="34" charset="0"/>
              </a:rPr>
              <a:t>, </a:t>
            </a:r>
            <a:r>
              <a:rPr lang="ko-KR" altLang="en-US" sz="1800" b="0" i="0" u="none" strike="noStrike" dirty="0">
                <a:effectLst/>
                <a:latin typeface="Arial" panose="020B0604020202020204" pitchFamily="34" charset="0"/>
              </a:rPr>
              <a:t>런타임 바이트코드</a:t>
            </a:r>
            <a:r>
              <a:rPr lang="en-US" altLang="ko-KR" sz="1800" b="0" i="0" u="none" strike="noStrike" dirty="0">
                <a:effectLst/>
                <a:latin typeface="Arial" panose="020B0604020202020204" pitchFamily="34" charset="0"/>
              </a:rPr>
              <a:t>) </a:t>
            </a:r>
            <a:r>
              <a:rPr lang="ko-KR" altLang="en-US" sz="1800" b="0" i="0" u="none" strike="noStrike" dirty="0">
                <a:effectLst/>
                <a:latin typeface="Arial" panose="020B0604020202020204" pitchFamily="34" charset="0"/>
              </a:rPr>
              <a:t>계정을 호출할 때 실제로 실행될 바이트코드와 </a:t>
            </a:r>
            <a:r>
              <a:rPr lang="ko-KR" altLang="en-US" sz="1800" b="0" i="0" u="none" strike="noStrike" dirty="0" err="1">
                <a:effectLst/>
                <a:latin typeface="Arial" panose="020B0604020202020204" pitchFamily="34" charset="0"/>
              </a:rPr>
              <a:t>컨트랙트의</a:t>
            </a:r>
            <a:r>
              <a:rPr lang="ko-KR" altLang="en-US" sz="1800" b="0" i="0" u="none" strike="noStrike" dirty="0">
                <a:effectLst/>
                <a:latin typeface="Arial" panose="020B0604020202020204" pitchFamily="34" charset="0"/>
              </a:rPr>
              <a:t> 생성자를 기반으로 모든 것을 초기화하기 위한 코드가 포함된다</a:t>
            </a:r>
            <a:r>
              <a:rPr lang="en-US" altLang="ko-KR" sz="1800" b="0" i="0" u="none" strike="noStrike" dirty="0">
                <a:effectLst/>
                <a:latin typeface="Arial" panose="020B0604020202020204" pitchFamily="34" charset="0"/>
              </a:rPr>
              <a:t>.</a:t>
            </a:r>
            <a:endParaRPr lang="ko-KR" altLang="en-US" b="0" dirty="0">
              <a:effectLst/>
            </a:endParaRPr>
          </a:p>
          <a:p>
            <a:pPr rtl="0">
              <a:spcBef>
                <a:spcPts val="0"/>
              </a:spcBef>
              <a:spcAft>
                <a:spcPts val="0"/>
              </a:spcAft>
            </a:pPr>
            <a:br>
              <a:rPr lang="ko-KR" altLang="en-US" b="0" dirty="0">
                <a:effectLst/>
              </a:rPr>
            </a:br>
            <a:r>
              <a:rPr lang="ko-KR" altLang="en-US" sz="1800" b="0" i="0" u="none" strike="noStrike" dirty="0">
                <a:effectLst/>
                <a:latin typeface="Arial" panose="020B0604020202020204" pitchFamily="34" charset="0"/>
              </a:rPr>
              <a:t>반면에 런타임 바이트코드는 정확히 새로운 </a:t>
            </a:r>
            <a:r>
              <a:rPr lang="ko-KR" altLang="en-US" sz="1800" b="0" i="0" u="none" strike="noStrike" dirty="0" err="1">
                <a:effectLst/>
                <a:latin typeface="Arial" panose="020B0604020202020204" pitchFamily="34" charset="0"/>
              </a:rPr>
              <a:t>컨트랙트가</a:t>
            </a:r>
            <a:r>
              <a:rPr lang="ko-KR" altLang="en-US" sz="1800" b="0" i="0" u="none" strike="noStrike" dirty="0">
                <a:effectLst/>
                <a:latin typeface="Arial" panose="020B0604020202020204" pitchFamily="34" charset="0"/>
              </a:rPr>
              <a:t> 호출될 때 실행되는 </a:t>
            </a:r>
            <a:r>
              <a:rPr lang="ko-KR" altLang="en-US" sz="1800" b="0" i="0" u="none" strike="noStrike" dirty="0" err="1">
                <a:effectLst/>
                <a:latin typeface="Arial" panose="020B0604020202020204" pitchFamily="34" charset="0"/>
              </a:rPr>
              <a:t>바이트코드이며</a:t>
            </a:r>
            <a:r>
              <a:rPr lang="en-US" altLang="ko-KR" sz="1800" b="0" i="0" u="none" strike="noStrike" dirty="0">
                <a:effectLst/>
                <a:latin typeface="Arial" panose="020B0604020202020204" pitchFamily="34" charset="0"/>
              </a:rPr>
              <a:t>, </a:t>
            </a:r>
            <a:r>
              <a:rPr lang="ko-KR" altLang="en-US" sz="1800" b="0" i="0" u="none" strike="noStrike" dirty="0">
                <a:effectLst/>
                <a:latin typeface="Arial" panose="020B0604020202020204" pitchFamily="34" charset="0"/>
              </a:rPr>
              <a:t>그 이상은 없다</a:t>
            </a:r>
            <a:r>
              <a:rPr lang="en-US" altLang="ko-KR" sz="1800" b="0" i="0" u="none" strike="noStrike" dirty="0">
                <a:effectLst/>
                <a:latin typeface="Arial" panose="020B0604020202020204" pitchFamily="34" charset="0"/>
              </a:rPr>
              <a:t>. </a:t>
            </a:r>
            <a:r>
              <a:rPr lang="ko-KR" altLang="en-US" sz="1800" b="0" i="0" u="none" strike="noStrike" dirty="0">
                <a:effectLst/>
                <a:latin typeface="Arial" panose="020B0604020202020204" pitchFamily="34" charset="0"/>
              </a:rPr>
              <a:t>즉</a:t>
            </a:r>
            <a:r>
              <a:rPr lang="en-US" altLang="ko-KR" sz="1800" b="0" i="0" u="none" strike="noStrike" dirty="0">
                <a:effectLst/>
                <a:latin typeface="Arial" panose="020B0604020202020204" pitchFamily="34" charset="0"/>
              </a:rPr>
              <a:t>, </a:t>
            </a:r>
            <a:r>
              <a:rPr lang="ko-KR" altLang="en-US" sz="1800" b="0" i="0" u="none" strike="noStrike" dirty="0">
                <a:effectLst/>
                <a:latin typeface="Arial" panose="020B0604020202020204" pitchFamily="34" charset="0"/>
              </a:rPr>
              <a:t>배포하는 동안 </a:t>
            </a:r>
            <a:r>
              <a:rPr lang="ko-KR" altLang="en-US" sz="1800" b="0" i="0" u="none" strike="noStrike" dirty="0" err="1">
                <a:effectLst/>
                <a:latin typeface="Arial" panose="020B0604020202020204" pitchFamily="34" charset="0"/>
              </a:rPr>
              <a:t>컨트랙트를</a:t>
            </a:r>
            <a:r>
              <a:rPr lang="ko-KR" altLang="en-US" sz="1800" b="0" i="0" u="none" strike="noStrike" dirty="0">
                <a:effectLst/>
                <a:latin typeface="Arial" panose="020B0604020202020204" pitchFamily="34" charset="0"/>
              </a:rPr>
              <a:t> 초기화하는 데 필요한 바이트코드는 포함되지 않는다</a:t>
            </a:r>
            <a:r>
              <a:rPr lang="en-US" altLang="ko-KR" sz="1800" b="0" i="0" u="none" strike="noStrike" dirty="0">
                <a:effectLst/>
                <a:latin typeface="Arial" panose="020B0604020202020204" pitchFamily="34" charset="0"/>
              </a:rPr>
              <a:t>.</a:t>
            </a:r>
            <a:endParaRPr lang="ko-KR" altLang="en-US" b="0" dirty="0">
              <a:effectLst/>
            </a:endParaRPr>
          </a:p>
          <a:p>
            <a:br>
              <a:rPr lang="ko-KR" altLang="en-US" dirty="0"/>
            </a:br>
            <a:endParaRPr lang="ko-KR" altLang="en-US" dirty="0"/>
          </a:p>
        </p:txBody>
      </p:sp>
      <p:sp>
        <p:nvSpPr>
          <p:cNvPr id="3" name="제목 2">
            <a:extLst>
              <a:ext uri="{FF2B5EF4-FFF2-40B4-BE49-F238E27FC236}">
                <a16:creationId xmlns:a16="http://schemas.microsoft.com/office/drawing/2014/main" id="{0EB56C45-78A7-4674-886D-6AA73D4B7CCB}"/>
              </a:ext>
            </a:extLst>
          </p:cNvPr>
          <p:cNvSpPr>
            <a:spLocks noGrp="1"/>
          </p:cNvSpPr>
          <p:nvPr>
            <p:ph type="title"/>
          </p:nvPr>
        </p:nvSpPr>
        <p:spPr/>
        <p:txBody>
          <a:bodyPr/>
          <a:lstStyle/>
          <a:p>
            <a:endParaRPr lang="ko-KR" altLang="en-US"/>
          </a:p>
        </p:txBody>
      </p:sp>
    </p:spTree>
    <p:extLst>
      <p:ext uri="{BB962C8B-B14F-4D97-AF65-F5344CB8AC3E}">
        <p14:creationId xmlns:p14="http://schemas.microsoft.com/office/powerpoint/2010/main" val="1555198688"/>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8AC2BE0B-21A0-4B73-B9CD-82A12F01DE3D}"/>
              </a:ext>
            </a:extLst>
          </p:cNvPr>
          <p:cNvSpPr>
            <a:spLocks noGrp="1"/>
          </p:cNvSpPr>
          <p:nvPr>
            <p:ph idx="1"/>
          </p:nvPr>
        </p:nvSpPr>
        <p:spPr/>
        <p:txBody>
          <a:bodyPr/>
          <a:lstStyle/>
          <a:p>
            <a:endParaRPr lang="ko-KR" altLang="en-US"/>
          </a:p>
        </p:txBody>
      </p:sp>
      <p:sp>
        <p:nvSpPr>
          <p:cNvPr id="3" name="제목 2">
            <a:extLst>
              <a:ext uri="{FF2B5EF4-FFF2-40B4-BE49-F238E27FC236}">
                <a16:creationId xmlns:a16="http://schemas.microsoft.com/office/drawing/2014/main" id="{C2D761A8-DDD4-446A-AD57-54FB79CB0DB1}"/>
              </a:ext>
            </a:extLst>
          </p:cNvPr>
          <p:cNvSpPr>
            <a:spLocks noGrp="1"/>
          </p:cNvSpPr>
          <p:nvPr>
            <p:ph type="title"/>
          </p:nvPr>
        </p:nvSpPr>
        <p:spPr/>
        <p:txBody>
          <a:bodyPr/>
          <a:lstStyle/>
          <a:p>
            <a:r>
              <a:rPr lang="ko-KR" altLang="en-US" dirty="0"/>
              <a:t>가스</a:t>
            </a:r>
          </a:p>
        </p:txBody>
      </p:sp>
    </p:spTree>
    <p:extLst>
      <p:ext uri="{BB962C8B-B14F-4D97-AF65-F5344CB8AC3E}">
        <p14:creationId xmlns:p14="http://schemas.microsoft.com/office/powerpoint/2010/main" val="1825360598"/>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B1DD48F8-077A-447A-B927-773FE7F49D64}"/>
              </a:ext>
            </a:extLst>
          </p:cNvPr>
          <p:cNvSpPr>
            <a:spLocks noGrp="1"/>
          </p:cNvSpPr>
          <p:nvPr>
            <p:ph idx="1"/>
          </p:nvPr>
        </p:nvSpPr>
        <p:spPr/>
        <p:txBody>
          <a:bodyPr/>
          <a:lstStyle/>
          <a:p>
            <a:pPr rtl="0">
              <a:spcBef>
                <a:spcPts val="0"/>
              </a:spcBef>
              <a:spcAft>
                <a:spcPts val="0"/>
              </a:spcAft>
            </a:pPr>
            <a:r>
              <a:rPr lang="ko-KR" altLang="en-US" sz="1800" b="0" i="0" u="none" strike="noStrike" dirty="0">
                <a:effectLst/>
                <a:latin typeface="Arial" panose="020B0604020202020204" pitchFamily="34" charset="0"/>
              </a:rPr>
              <a:t>불변적인</a:t>
            </a:r>
            <a:r>
              <a:rPr lang="en-US" altLang="ko-KR" sz="1800" b="0" i="0" u="none" strike="noStrike" dirty="0">
                <a:effectLst/>
                <a:latin typeface="Arial" panose="020B0604020202020204" pitchFamily="34" charset="0"/>
              </a:rPr>
              <a:t>(immutable) </a:t>
            </a:r>
            <a:r>
              <a:rPr lang="ko-KR" altLang="en-US" sz="1800" b="0" i="0" u="none" strike="noStrike" dirty="0">
                <a:effectLst/>
                <a:latin typeface="Arial" panose="020B0604020202020204" pitchFamily="34" charset="0"/>
              </a:rPr>
              <a:t>컴퓨터 프로그램 </a:t>
            </a:r>
            <a:r>
              <a:rPr lang="en-US" altLang="ko-KR" sz="1800" b="0" i="0" u="none" strike="noStrike" dirty="0">
                <a:effectLst/>
                <a:latin typeface="Arial" panose="020B0604020202020204" pitchFamily="34" charset="0"/>
              </a:rPr>
              <a:t>-&gt; EVM Context </a:t>
            </a:r>
            <a:r>
              <a:rPr lang="ko-KR" altLang="en-US" sz="1800" b="0" i="0" u="none" strike="noStrike" dirty="0">
                <a:effectLst/>
                <a:latin typeface="Arial" panose="020B0604020202020204" pitchFamily="34" charset="0"/>
              </a:rPr>
              <a:t>상에서 결정론적</a:t>
            </a:r>
            <a:r>
              <a:rPr lang="en-US" altLang="ko-KR" sz="1800" b="0" i="0" u="none" strike="noStrike" dirty="0">
                <a:effectLst/>
                <a:latin typeface="Arial" panose="020B0604020202020204" pitchFamily="34" charset="0"/>
              </a:rPr>
              <a:t>(deterministically) </a:t>
            </a:r>
            <a:r>
              <a:rPr lang="ko-KR" altLang="en-US" sz="1800" b="0" i="0" u="none" strike="noStrike" dirty="0">
                <a:effectLst/>
                <a:latin typeface="Arial" panose="020B0604020202020204" pitchFamily="34" charset="0"/>
              </a:rPr>
              <a:t>작동</a:t>
            </a:r>
            <a:endParaRPr lang="ko-KR" altLang="en-US" b="0" dirty="0">
              <a:effectLst/>
            </a:endParaRPr>
          </a:p>
          <a:p>
            <a:pPr rtl="0">
              <a:spcBef>
                <a:spcPts val="0"/>
              </a:spcBef>
              <a:spcAft>
                <a:spcPts val="0"/>
              </a:spcAft>
            </a:pPr>
            <a:r>
              <a:rPr lang="ko-KR" altLang="en-US" sz="1800" b="0" i="0" u="none" strike="noStrike" dirty="0">
                <a:effectLst/>
                <a:latin typeface="Arial" panose="020B0604020202020204" pitchFamily="34" charset="0"/>
              </a:rPr>
              <a:t>컴퓨터 프로그램 </a:t>
            </a:r>
            <a:r>
              <a:rPr lang="en-US" altLang="ko-KR" sz="1800" b="0" i="0" u="none" strike="noStrike" dirty="0">
                <a:effectLst/>
                <a:latin typeface="Arial" panose="020B0604020202020204" pitchFamily="34" charset="0"/>
              </a:rPr>
              <a:t>- </a:t>
            </a:r>
            <a:r>
              <a:rPr lang="ko-KR" altLang="en-US" sz="1800" b="0" i="0" u="none" strike="noStrike" dirty="0">
                <a:effectLst/>
                <a:latin typeface="Arial" panose="020B0604020202020204" pitchFamily="34" charset="0"/>
              </a:rPr>
              <a:t>단순 컴퓨터 프로그램 </a:t>
            </a:r>
            <a:r>
              <a:rPr lang="en-US" altLang="ko-KR" sz="1800" b="0" i="0" u="none" strike="noStrike" dirty="0">
                <a:effectLst/>
                <a:latin typeface="Arial" panose="020B0604020202020204" pitchFamily="34" charset="0"/>
              </a:rPr>
              <a:t>- </a:t>
            </a:r>
            <a:r>
              <a:rPr lang="ko-KR" altLang="en-US" sz="1800" b="0" i="0" u="none" strike="noStrike" dirty="0">
                <a:effectLst/>
                <a:latin typeface="Arial" panose="020B0604020202020204" pitchFamily="34" charset="0"/>
              </a:rPr>
              <a:t>법적 의미가 없다</a:t>
            </a:r>
            <a:endParaRPr lang="ko-KR" altLang="en-US" b="0" dirty="0">
              <a:effectLst/>
            </a:endParaRPr>
          </a:p>
          <a:p>
            <a:pPr rtl="0">
              <a:spcBef>
                <a:spcPts val="0"/>
              </a:spcBef>
              <a:spcAft>
                <a:spcPts val="0"/>
              </a:spcAft>
            </a:pPr>
            <a:r>
              <a:rPr lang="ko-KR" altLang="en-US" sz="1800" b="0" i="0" u="none" strike="noStrike" dirty="0">
                <a:effectLst/>
                <a:latin typeface="Arial" panose="020B0604020202020204" pitchFamily="34" charset="0"/>
              </a:rPr>
              <a:t>불변의 </a:t>
            </a:r>
            <a:r>
              <a:rPr lang="en-US" altLang="ko-KR" sz="1800" b="0" i="0" u="none" strike="noStrike" dirty="0">
                <a:effectLst/>
                <a:latin typeface="Arial" panose="020B0604020202020204" pitchFamily="34" charset="0"/>
              </a:rPr>
              <a:t>- </a:t>
            </a:r>
            <a:r>
              <a:rPr lang="ko-KR" altLang="en-US" sz="1800" b="0" i="0" u="none" strike="noStrike" dirty="0">
                <a:effectLst/>
                <a:latin typeface="Arial" panose="020B0604020202020204" pitchFamily="34" charset="0"/>
              </a:rPr>
              <a:t>배포 되면 변경할 수 없다</a:t>
            </a:r>
            <a:r>
              <a:rPr lang="en-US" altLang="ko-KR" sz="1800" b="0" i="0" u="none" strike="noStrike" dirty="0">
                <a:effectLst/>
                <a:latin typeface="Arial" panose="020B0604020202020204" pitchFamily="34" charset="0"/>
              </a:rPr>
              <a:t>.</a:t>
            </a:r>
            <a:endParaRPr lang="ko-KR" altLang="en-US" b="0" dirty="0">
              <a:effectLst/>
            </a:endParaRPr>
          </a:p>
          <a:p>
            <a:pPr rtl="0">
              <a:spcBef>
                <a:spcPts val="0"/>
              </a:spcBef>
              <a:spcAft>
                <a:spcPts val="0"/>
              </a:spcAft>
            </a:pPr>
            <a:r>
              <a:rPr lang="ko-KR" altLang="en-US" sz="1800" b="0" i="0" u="none" strike="noStrike" dirty="0">
                <a:effectLst/>
                <a:latin typeface="Arial" panose="020B0604020202020204" pitchFamily="34" charset="0"/>
              </a:rPr>
              <a:t>결정론적</a:t>
            </a:r>
            <a:r>
              <a:rPr lang="en-US" altLang="ko-KR" sz="1800" b="0" i="0" u="none" strike="noStrike" dirty="0">
                <a:effectLst/>
                <a:latin typeface="Arial" panose="020B0604020202020204" pitchFamily="34" charset="0"/>
              </a:rPr>
              <a:t>(deterministic) </a:t>
            </a:r>
            <a:r>
              <a:rPr lang="ko-KR" altLang="en-US" sz="1800" b="0" i="0" u="none" strike="noStrike" dirty="0">
                <a:effectLst/>
                <a:latin typeface="Arial" panose="020B0604020202020204" pitchFamily="34" charset="0"/>
              </a:rPr>
              <a:t>실행한 결과물은 그것을 실행한 모든 이에게 동일</a:t>
            </a:r>
            <a:r>
              <a:rPr lang="en-US" altLang="ko-KR" sz="1800" b="0" i="0" u="none" strike="noStrike" dirty="0">
                <a:effectLst/>
                <a:latin typeface="Arial" panose="020B0604020202020204" pitchFamily="34" charset="0"/>
              </a:rPr>
              <a:t>, </a:t>
            </a:r>
            <a:r>
              <a:rPr lang="ko-KR" altLang="en-US" sz="1800" b="0" i="0" u="none" strike="noStrike" dirty="0">
                <a:effectLst/>
                <a:latin typeface="Arial" panose="020B0604020202020204" pitchFamily="34" charset="0"/>
              </a:rPr>
              <a:t>동일 상태</a:t>
            </a:r>
            <a:endParaRPr lang="ko-KR" altLang="en-US" b="0" dirty="0">
              <a:effectLst/>
            </a:endParaRPr>
          </a:p>
          <a:p>
            <a:pPr rtl="0">
              <a:spcBef>
                <a:spcPts val="0"/>
              </a:spcBef>
              <a:spcAft>
                <a:spcPts val="0"/>
              </a:spcAft>
            </a:pPr>
            <a:r>
              <a:rPr lang="en-US" altLang="ko-KR" sz="1800" b="0" i="0" u="none" strike="noStrike" dirty="0">
                <a:effectLst/>
                <a:latin typeface="Arial" panose="020B0604020202020204" pitchFamily="34" charset="0"/>
              </a:rPr>
              <a:t>EVM </a:t>
            </a:r>
            <a:r>
              <a:rPr lang="ko-KR" altLang="en-US" sz="1800" b="0" i="0" u="none" strike="noStrike" dirty="0">
                <a:effectLst/>
                <a:latin typeface="Arial" panose="020B0604020202020204" pitchFamily="34" charset="0"/>
              </a:rPr>
              <a:t>컨텍스트</a:t>
            </a:r>
            <a:r>
              <a:rPr lang="en-US" altLang="ko-KR" sz="1800" b="0" i="0" u="none" strike="noStrike" dirty="0">
                <a:effectLst/>
                <a:latin typeface="Arial" panose="020B0604020202020204" pitchFamily="34" charset="0"/>
              </a:rPr>
              <a:t>(EVM Context) : </a:t>
            </a:r>
            <a:r>
              <a:rPr lang="ko-KR" altLang="en-US" sz="1800" b="0" i="0" u="none" strike="noStrike" dirty="0">
                <a:effectLst/>
                <a:latin typeface="Arial" panose="020B0604020202020204" pitchFamily="34" charset="0"/>
              </a:rPr>
              <a:t>매우 제한적인 실행 컨텍스트에서 작동</a:t>
            </a:r>
            <a:r>
              <a:rPr lang="en-US" altLang="ko-KR" sz="1800" b="0" i="0" u="none" strike="noStrike" dirty="0">
                <a:effectLst/>
                <a:latin typeface="Arial" panose="020B0604020202020204" pitchFamily="34" charset="0"/>
              </a:rPr>
              <a:t>. </a:t>
            </a:r>
            <a:r>
              <a:rPr lang="ko-KR" altLang="en-US" sz="1800" b="0" i="0" u="none" strike="noStrike" dirty="0">
                <a:effectLst/>
                <a:latin typeface="Arial" panose="020B0604020202020204" pitchFamily="34" charset="0"/>
              </a:rPr>
              <a:t>자신의 상태</a:t>
            </a:r>
            <a:r>
              <a:rPr lang="en-US" altLang="ko-KR" sz="1800" b="0" i="0" u="none" strike="noStrike" dirty="0">
                <a:effectLst/>
                <a:latin typeface="Arial" panose="020B0604020202020204" pitchFamily="34" charset="0"/>
              </a:rPr>
              <a:t>, </a:t>
            </a:r>
            <a:r>
              <a:rPr lang="ko-KR" altLang="en-US" sz="1800" b="0" i="0" u="none" strike="noStrike" dirty="0">
                <a:effectLst/>
                <a:latin typeface="Arial" panose="020B0604020202020204" pitchFamily="34" charset="0"/>
              </a:rPr>
              <a:t>호출한 트랜잭션의 컨텍스트 및 가장 최근 블록의 일부 정보에 접근</a:t>
            </a:r>
            <a:endParaRPr lang="ko-KR" altLang="en-US" b="0" dirty="0">
              <a:effectLst/>
            </a:endParaRPr>
          </a:p>
          <a:p>
            <a:pPr rtl="0">
              <a:spcBef>
                <a:spcPts val="0"/>
              </a:spcBef>
              <a:spcAft>
                <a:spcPts val="0"/>
              </a:spcAft>
            </a:pPr>
            <a:r>
              <a:rPr lang="ko-KR" altLang="en-US" sz="1800" b="0" i="0" u="none" strike="noStrike" dirty="0" err="1">
                <a:effectLst/>
                <a:latin typeface="Arial" panose="020B0604020202020204" pitchFamily="34" charset="0"/>
              </a:rPr>
              <a:t>탈중앙화된</a:t>
            </a:r>
            <a:r>
              <a:rPr lang="ko-KR" altLang="en-US" sz="1800" b="0" i="0" u="none" strike="noStrike" dirty="0">
                <a:effectLst/>
                <a:latin typeface="Arial" panose="020B0604020202020204" pitchFamily="34" charset="0"/>
              </a:rPr>
              <a:t> 월드 컴퓨터</a:t>
            </a:r>
            <a:r>
              <a:rPr lang="en-US" altLang="ko-KR" sz="1800" b="0" i="0" u="none" strike="noStrike" dirty="0">
                <a:effectLst/>
                <a:latin typeface="Arial" panose="020B0604020202020204" pitchFamily="34" charset="0"/>
              </a:rPr>
              <a:t>(decentralized world computer)</a:t>
            </a:r>
            <a:endParaRPr lang="ko-KR" altLang="en-US" b="0" dirty="0">
              <a:effectLst/>
            </a:endParaRPr>
          </a:p>
          <a:p>
            <a:pPr rtl="0">
              <a:spcBef>
                <a:spcPts val="0"/>
              </a:spcBef>
              <a:spcAft>
                <a:spcPts val="0"/>
              </a:spcAft>
            </a:pPr>
            <a:r>
              <a:rPr lang="en-US" altLang="ko-KR" sz="1800" b="0" i="0" u="none" strike="noStrike" dirty="0">
                <a:effectLst/>
                <a:latin typeface="Arial" panose="020B0604020202020204" pitchFamily="34" charset="0"/>
              </a:rPr>
              <a:t>EVM</a:t>
            </a:r>
            <a:r>
              <a:rPr lang="ko-KR" altLang="en-US" sz="1800" b="0" i="0" u="none" strike="noStrike" dirty="0">
                <a:effectLst/>
                <a:latin typeface="Arial" panose="020B0604020202020204" pitchFamily="34" charset="0"/>
              </a:rPr>
              <a:t>은 모든 이더리움 노드에서 로컬 인스턴스로 실행되지만</a:t>
            </a:r>
            <a:r>
              <a:rPr lang="en-US" altLang="ko-KR" sz="1800" b="0" i="0" u="none" strike="noStrike" dirty="0">
                <a:effectLst/>
                <a:latin typeface="Arial" panose="020B0604020202020204" pitchFamily="34" charset="0"/>
              </a:rPr>
              <a:t>, EVM</a:t>
            </a:r>
            <a:r>
              <a:rPr lang="ko-KR" altLang="en-US" sz="1800" b="0" i="0" u="none" strike="noStrike" dirty="0">
                <a:effectLst/>
                <a:latin typeface="Arial" panose="020B0604020202020204" pitchFamily="34" charset="0"/>
              </a:rPr>
              <a:t>의 모든 인스턴스는 동일한 초기 상태에서 작동하고 동일한 최종 상태를 생성하기 </a:t>
            </a:r>
            <a:r>
              <a:rPr lang="ko-KR" altLang="en-US" sz="1800" b="0" i="0" u="none" strike="noStrike" dirty="0" err="1">
                <a:effectLst/>
                <a:latin typeface="Arial" panose="020B0604020202020204" pitchFamily="34" charset="0"/>
              </a:rPr>
              <a:t>떄문에</a:t>
            </a:r>
            <a:r>
              <a:rPr lang="ko-KR" altLang="en-US" sz="1800" b="0" i="0" u="none" strike="noStrike" dirty="0">
                <a:effectLst/>
                <a:latin typeface="Arial" panose="020B0604020202020204" pitchFamily="34" charset="0"/>
              </a:rPr>
              <a:t> 시스템 전체가 단일 ‘월드 </a:t>
            </a:r>
            <a:r>
              <a:rPr lang="ko-KR" altLang="en-US" sz="1800" b="0" i="0" u="none" strike="noStrike" dirty="0" err="1">
                <a:effectLst/>
                <a:latin typeface="Arial" panose="020B0604020202020204" pitchFamily="34" charset="0"/>
              </a:rPr>
              <a:t>컴퓨터’로</a:t>
            </a:r>
            <a:r>
              <a:rPr lang="ko-KR" altLang="en-US" sz="1800" b="0" i="0" u="none" strike="noStrike" dirty="0">
                <a:effectLst/>
                <a:latin typeface="Arial" panose="020B0604020202020204" pitchFamily="34" charset="0"/>
              </a:rPr>
              <a:t> 작동</a:t>
            </a:r>
            <a:endParaRPr lang="ko-KR" altLang="en-US" b="0" dirty="0">
              <a:effectLst/>
            </a:endParaRPr>
          </a:p>
          <a:p>
            <a:pPr rtl="0">
              <a:spcBef>
                <a:spcPts val="0"/>
              </a:spcBef>
              <a:spcAft>
                <a:spcPts val="0"/>
              </a:spcAft>
            </a:pPr>
            <a:br>
              <a:rPr lang="ko-KR" altLang="en-US" b="0" dirty="0">
                <a:effectLst/>
              </a:rPr>
            </a:br>
            <a:r>
              <a:rPr lang="ko-KR" altLang="en-US" sz="1800" b="0" i="0" u="none" strike="noStrike" dirty="0">
                <a:effectLst/>
                <a:latin typeface="Arial" panose="020B0604020202020204" pitchFamily="34" charset="0"/>
              </a:rPr>
              <a:t>병렬적으로 실행되지 않는다</a:t>
            </a:r>
            <a:r>
              <a:rPr lang="en-US" altLang="ko-KR" sz="1800" b="0" i="0" u="none" strike="noStrike" dirty="0">
                <a:effectLst/>
                <a:latin typeface="Arial" panose="020B0604020202020204" pitchFamily="34" charset="0"/>
              </a:rPr>
              <a:t>. -&gt; </a:t>
            </a:r>
            <a:r>
              <a:rPr lang="ko-KR" altLang="en-US" sz="1800" b="0" i="0" u="none" strike="noStrike" dirty="0">
                <a:effectLst/>
                <a:latin typeface="Arial" panose="020B0604020202020204" pitchFamily="34" charset="0"/>
              </a:rPr>
              <a:t>단일 스레드 컴퓨터</a:t>
            </a:r>
            <a:endParaRPr lang="ko-KR" altLang="en-US" b="0" dirty="0">
              <a:effectLst/>
            </a:endParaRPr>
          </a:p>
          <a:p>
            <a:pPr rtl="0">
              <a:spcBef>
                <a:spcPts val="0"/>
              </a:spcBef>
              <a:spcAft>
                <a:spcPts val="0"/>
              </a:spcAft>
            </a:pPr>
            <a:br>
              <a:rPr lang="ko-KR" altLang="en-US" b="0" dirty="0">
                <a:effectLst/>
              </a:rPr>
            </a:br>
            <a:r>
              <a:rPr lang="ko-KR" altLang="en-US" sz="1800" b="0" i="0" u="none" strike="noStrike" dirty="0" err="1">
                <a:effectLst/>
                <a:latin typeface="Arial" panose="020B0604020202020204" pitchFamily="34" charset="0"/>
              </a:rPr>
              <a:t>원자성</a:t>
            </a:r>
            <a:r>
              <a:rPr lang="ko-KR" altLang="en-US" sz="1800" b="0" i="0" u="none" strike="noStrike" dirty="0">
                <a:effectLst/>
                <a:latin typeface="Arial" panose="020B0604020202020204" pitchFamily="34" charset="0"/>
              </a:rPr>
              <a:t> </a:t>
            </a:r>
            <a:r>
              <a:rPr lang="en-US" altLang="ko-KR" sz="1800" b="0" i="0" u="none" strike="noStrike" dirty="0">
                <a:effectLst/>
                <a:latin typeface="Arial" panose="020B0604020202020204" pitchFamily="34" charset="0"/>
              </a:rPr>
              <a:t>-&gt; </a:t>
            </a:r>
            <a:r>
              <a:rPr lang="ko-KR" altLang="en-US" sz="1800" b="0" i="0" u="none" strike="noStrike" dirty="0">
                <a:effectLst/>
                <a:latin typeface="Arial" panose="020B0604020202020204" pitchFamily="34" charset="0"/>
              </a:rPr>
              <a:t>모든 실행 성공해야 변경사항 기록 </a:t>
            </a:r>
            <a:r>
              <a:rPr lang="en-US" altLang="ko-KR" sz="1800" b="0" i="0" u="none" strike="noStrike" dirty="0">
                <a:effectLst/>
                <a:latin typeface="Arial" panose="020B0604020202020204" pitchFamily="34" charset="0"/>
              </a:rPr>
              <a:t>-&gt; </a:t>
            </a:r>
            <a:r>
              <a:rPr lang="ko-KR" altLang="en-US" sz="1800" b="0" i="0" u="none" strike="noStrike" dirty="0">
                <a:effectLst/>
                <a:latin typeface="Arial" panose="020B0604020202020204" pitchFamily="34" charset="0"/>
              </a:rPr>
              <a:t>오류 </a:t>
            </a:r>
            <a:r>
              <a:rPr lang="en-US" altLang="ko-KR" sz="1800" b="0" i="0" u="none" strike="noStrike" dirty="0">
                <a:effectLst/>
                <a:latin typeface="Arial" panose="020B0604020202020204" pitchFamily="34" charset="0"/>
              </a:rPr>
              <a:t>-&gt; rollback -&gt; </a:t>
            </a:r>
            <a:r>
              <a:rPr lang="ko-KR" altLang="en-US" sz="1800" b="0" i="0" u="none" strike="noStrike" dirty="0">
                <a:effectLst/>
                <a:latin typeface="Arial" panose="020B0604020202020204" pitchFamily="34" charset="0"/>
              </a:rPr>
              <a:t>단</a:t>
            </a:r>
            <a:r>
              <a:rPr lang="en-US" altLang="ko-KR" sz="1800" b="0" i="0" u="none" strike="noStrike" dirty="0">
                <a:effectLst/>
                <a:latin typeface="Arial" panose="020B0604020202020204" pitchFamily="34" charset="0"/>
              </a:rPr>
              <a:t>, </a:t>
            </a:r>
            <a:r>
              <a:rPr lang="ko-KR" altLang="en-US" sz="1800" b="0" i="0" u="none" strike="noStrike" dirty="0">
                <a:effectLst/>
                <a:latin typeface="Arial" panose="020B0604020202020204" pitchFamily="34" charset="0"/>
              </a:rPr>
              <a:t>실행을 위해 가스로 소비된 </a:t>
            </a:r>
            <a:r>
              <a:rPr lang="ko-KR" altLang="en-US" sz="1800" b="0" i="0" u="none" strike="noStrike" dirty="0" err="1">
                <a:effectLst/>
                <a:latin typeface="Arial" panose="020B0604020202020204" pitchFamily="34" charset="0"/>
              </a:rPr>
              <a:t>이더는</a:t>
            </a:r>
            <a:r>
              <a:rPr lang="ko-KR" altLang="en-US" sz="1800" b="0" i="0" u="none" strike="noStrike" dirty="0">
                <a:effectLst/>
                <a:latin typeface="Arial" panose="020B0604020202020204" pitchFamily="34" charset="0"/>
              </a:rPr>
              <a:t> 차감</a:t>
            </a:r>
            <a:endParaRPr lang="ko-KR" altLang="en-US" b="0" dirty="0">
              <a:effectLst/>
            </a:endParaRPr>
          </a:p>
        </p:txBody>
      </p:sp>
      <p:sp>
        <p:nvSpPr>
          <p:cNvPr id="3" name="제목 2">
            <a:extLst>
              <a:ext uri="{FF2B5EF4-FFF2-40B4-BE49-F238E27FC236}">
                <a16:creationId xmlns:a16="http://schemas.microsoft.com/office/drawing/2014/main" id="{697A15EA-6DC4-4920-BDDD-453643C7A4ED}"/>
              </a:ext>
            </a:extLst>
          </p:cNvPr>
          <p:cNvSpPr>
            <a:spLocks noGrp="1"/>
          </p:cNvSpPr>
          <p:nvPr>
            <p:ph type="title"/>
          </p:nvPr>
        </p:nvSpPr>
        <p:spPr/>
        <p:txBody>
          <a:bodyPr/>
          <a:lstStyle/>
          <a:p>
            <a:r>
              <a:rPr lang="ko-KR" altLang="en-US" dirty="0"/>
              <a:t>스마트 </a:t>
            </a:r>
            <a:r>
              <a:rPr lang="ko-KR" altLang="en-US" dirty="0" err="1"/>
              <a:t>컨트랙트</a:t>
            </a:r>
            <a:r>
              <a:rPr lang="ko-KR" altLang="en-US" dirty="0"/>
              <a:t> </a:t>
            </a:r>
            <a:r>
              <a:rPr lang="en-US" altLang="ko-KR" dirty="0"/>
              <a:t>: </a:t>
            </a:r>
            <a:r>
              <a:rPr lang="ko-KR" altLang="en-US" dirty="0"/>
              <a:t>이더리움  </a:t>
            </a:r>
            <a:r>
              <a:rPr lang="en-US" altLang="ko-KR" dirty="0"/>
              <a:t>[ EVM ]</a:t>
            </a:r>
            <a:endParaRPr lang="ko-KR" altLang="en-US" dirty="0"/>
          </a:p>
        </p:txBody>
      </p:sp>
    </p:spTree>
    <p:extLst>
      <p:ext uri="{BB962C8B-B14F-4D97-AF65-F5344CB8AC3E}">
        <p14:creationId xmlns:p14="http://schemas.microsoft.com/office/powerpoint/2010/main" val="2241525321"/>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7C03F8BF-571C-444A-B058-418283B5536A}"/>
              </a:ext>
            </a:extLst>
          </p:cNvPr>
          <p:cNvSpPr>
            <a:spLocks noGrp="1"/>
          </p:cNvSpPr>
          <p:nvPr>
            <p:ph idx="1"/>
          </p:nvPr>
        </p:nvSpPr>
        <p:spPr/>
        <p:txBody>
          <a:bodyPr>
            <a:normAutofit fontScale="62500" lnSpcReduction="20000"/>
          </a:bodyPr>
          <a:lstStyle/>
          <a:p>
            <a:pPr rtl="0">
              <a:spcBef>
                <a:spcPts val="0"/>
              </a:spcBef>
              <a:spcAft>
                <a:spcPts val="0"/>
              </a:spcAft>
            </a:pPr>
            <a:r>
              <a:rPr lang="en-US" altLang="ko-KR" sz="1800" b="0" i="0" u="none" strike="noStrike" dirty="0">
                <a:effectLst/>
                <a:latin typeface="Arial" panose="020B0604020202020204" pitchFamily="34" charset="0"/>
              </a:rPr>
              <a:t>P117</a:t>
            </a:r>
            <a:endParaRPr lang="ko-KR" altLang="en-US" b="0" dirty="0">
              <a:effectLst/>
            </a:endParaRPr>
          </a:p>
          <a:p>
            <a:pPr rtl="0">
              <a:spcBef>
                <a:spcPts val="0"/>
              </a:spcBef>
              <a:spcAft>
                <a:spcPts val="0"/>
              </a:spcAft>
            </a:pPr>
            <a:r>
              <a:rPr lang="ko-KR" altLang="en-US" sz="1800" b="0" i="0" u="none" strike="noStrike" dirty="0">
                <a:effectLst/>
                <a:latin typeface="Arial" panose="020B0604020202020204" pitchFamily="34" charset="0"/>
              </a:rPr>
              <a:t>가스 </a:t>
            </a:r>
            <a:r>
              <a:rPr lang="en-US" altLang="ko-KR" sz="1800" b="0" i="0" u="none" strike="noStrike" dirty="0">
                <a:effectLst/>
                <a:latin typeface="Arial" panose="020B0604020202020204" pitchFamily="34" charset="0"/>
              </a:rPr>
              <a:t>- </a:t>
            </a:r>
            <a:r>
              <a:rPr lang="ko-KR" altLang="en-US" sz="1800" b="0" i="0" u="none" strike="noStrike" dirty="0" err="1">
                <a:effectLst/>
                <a:latin typeface="Arial" panose="020B0604020202020204" pitchFamily="34" charset="0"/>
              </a:rPr>
              <a:t>이더리움의</a:t>
            </a:r>
            <a:r>
              <a:rPr lang="ko-KR" altLang="en-US" sz="1800" b="0" i="0" u="none" strike="noStrike" dirty="0">
                <a:effectLst/>
                <a:latin typeface="Arial" panose="020B0604020202020204" pitchFamily="34" charset="0"/>
              </a:rPr>
              <a:t> 연료</a:t>
            </a:r>
            <a:endParaRPr lang="ko-KR" altLang="en-US" b="0" dirty="0">
              <a:effectLst/>
            </a:endParaRPr>
          </a:p>
          <a:p>
            <a:pPr rtl="0">
              <a:spcBef>
                <a:spcPts val="0"/>
              </a:spcBef>
              <a:spcAft>
                <a:spcPts val="0"/>
              </a:spcAft>
            </a:pPr>
            <a:r>
              <a:rPr lang="ko-KR" altLang="en-US" sz="1800" b="0" i="0" u="none" strike="noStrike" dirty="0" err="1">
                <a:effectLst/>
                <a:latin typeface="Arial" panose="020B0604020202020204" pitchFamily="34" charset="0"/>
              </a:rPr>
              <a:t>이더에</a:t>
            </a:r>
            <a:r>
              <a:rPr lang="ko-KR" altLang="en-US" sz="1800" b="0" i="0" u="none" strike="noStrike" dirty="0">
                <a:effectLst/>
                <a:latin typeface="Arial" panose="020B0604020202020204" pitchFamily="34" charset="0"/>
              </a:rPr>
              <a:t> 대한 자체 </a:t>
            </a:r>
            <a:r>
              <a:rPr lang="ko-KR" altLang="en-US" sz="1800" b="0" i="0" u="none" strike="noStrike" dirty="0" err="1">
                <a:effectLst/>
                <a:latin typeface="Arial" panose="020B0604020202020204" pitchFamily="34" charset="0"/>
              </a:rPr>
              <a:t>호나율을</a:t>
            </a:r>
            <a:r>
              <a:rPr lang="ko-KR" altLang="en-US" sz="1800" b="0" i="0" u="none" strike="noStrike" dirty="0">
                <a:effectLst/>
                <a:latin typeface="Arial" panose="020B0604020202020204" pitchFamily="34" charset="0"/>
              </a:rPr>
              <a:t> 가진 별도의 가상화폐</a:t>
            </a:r>
            <a:endParaRPr lang="ko-KR" altLang="en-US" b="0" dirty="0">
              <a:effectLst/>
            </a:endParaRPr>
          </a:p>
          <a:p>
            <a:pPr rtl="0">
              <a:spcBef>
                <a:spcPts val="0"/>
              </a:spcBef>
              <a:spcAft>
                <a:spcPts val="0"/>
              </a:spcAft>
            </a:pPr>
            <a:r>
              <a:rPr lang="ko-KR" altLang="en-US" sz="1800" b="0" i="0" u="none" strike="noStrike" dirty="0">
                <a:effectLst/>
                <a:latin typeface="Arial" panose="020B0604020202020204" pitchFamily="34" charset="0"/>
              </a:rPr>
              <a:t>가스를 사용하여 트랜잭션이 사용할 수 있는 자원의 양을 제어</a:t>
            </a:r>
            <a:endParaRPr lang="ko-KR" altLang="en-US" b="0" dirty="0">
              <a:effectLst/>
            </a:endParaRPr>
          </a:p>
          <a:p>
            <a:pPr rtl="0">
              <a:spcBef>
                <a:spcPts val="0"/>
              </a:spcBef>
              <a:spcAft>
                <a:spcPts val="0"/>
              </a:spcAft>
            </a:pPr>
            <a:r>
              <a:rPr lang="ko-KR" altLang="en-US" sz="1800" b="0" i="0" u="none" strike="noStrike" dirty="0" err="1">
                <a:effectLst/>
                <a:latin typeface="Arial" panose="020B0604020202020204" pitchFamily="34" charset="0"/>
              </a:rPr>
              <a:t>유링</a:t>
            </a:r>
            <a:r>
              <a:rPr lang="ko-KR" altLang="en-US" sz="1800" b="0" i="0" u="none" strike="noStrike" dirty="0">
                <a:effectLst/>
                <a:latin typeface="Arial" panose="020B0604020202020204" pitchFamily="34" charset="0"/>
              </a:rPr>
              <a:t> 완전 </a:t>
            </a:r>
            <a:r>
              <a:rPr lang="ko-KR" altLang="en-US" sz="1800" b="0" i="0" u="none" strike="noStrike" dirty="0" err="1">
                <a:effectLst/>
                <a:latin typeface="Arial" panose="020B0604020202020204" pitchFamily="34" charset="0"/>
              </a:rPr>
              <a:t>게산</a:t>
            </a:r>
            <a:r>
              <a:rPr lang="ko-KR" altLang="en-US" sz="1800" b="0" i="0" u="none" strike="noStrike" dirty="0">
                <a:effectLst/>
                <a:latin typeface="Arial" panose="020B0604020202020204" pitchFamily="34" charset="0"/>
              </a:rPr>
              <a:t> 모델은 </a:t>
            </a:r>
            <a:r>
              <a:rPr lang="en-US" altLang="ko-KR" sz="1800" b="0" i="0" u="none" strike="noStrike" dirty="0">
                <a:effectLst/>
                <a:latin typeface="Arial" panose="020B0604020202020204" pitchFamily="34" charset="0"/>
              </a:rPr>
              <a:t>DoS(Denial-of-Service) </a:t>
            </a:r>
            <a:r>
              <a:rPr lang="ko-KR" altLang="en-US" sz="1800" b="0" i="0" u="none" strike="noStrike" dirty="0">
                <a:effectLst/>
                <a:latin typeface="Arial" panose="020B0604020202020204" pitchFamily="34" charset="0"/>
              </a:rPr>
              <a:t>공격이나 실수로 막대한 자원을 소모하는 트랜잭션을 피하기 위해 특정한 형태의 </a:t>
            </a:r>
            <a:r>
              <a:rPr lang="ko-KR" altLang="en-US" sz="1800" b="0" i="0" u="none" strike="noStrike" dirty="0" err="1">
                <a:effectLst/>
                <a:latin typeface="Arial" panose="020B0604020202020204" pitchFamily="34" charset="0"/>
              </a:rPr>
              <a:t>미터링</a:t>
            </a:r>
            <a:r>
              <a:rPr lang="en-US" altLang="ko-KR" sz="1800" b="0" i="0" u="none" strike="noStrike" dirty="0">
                <a:effectLst/>
                <a:latin typeface="Arial" panose="020B0604020202020204" pitchFamily="34" charset="0"/>
              </a:rPr>
              <a:t>(metering)</a:t>
            </a:r>
            <a:r>
              <a:rPr lang="ko-KR" altLang="en-US" sz="1800" b="0" i="0" u="none" strike="noStrike" dirty="0">
                <a:effectLst/>
                <a:latin typeface="Arial" panose="020B0604020202020204" pitchFamily="34" charset="0"/>
              </a:rPr>
              <a:t>이 필요하다</a:t>
            </a:r>
            <a:r>
              <a:rPr lang="en-US" altLang="ko-KR" sz="1800" b="0" i="0" u="none" strike="noStrike" dirty="0">
                <a:effectLst/>
                <a:latin typeface="Arial" panose="020B0604020202020204" pitchFamily="34" charset="0"/>
              </a:rPr>
              <a:t>.</a:t>
            </a:r>
            <a:endParaRPr lang="ko-KR" altLang="en-US" b="0" dirty="0">
              <a:effectLst/>
            </a:endParaRPr>
          </a:p>
          <a:p>
            <a:pPr rtl="0">
              <a:spcBef>
                <a:spcPts val="0"/>
              </a:spcBef>
              <a:spcAft>
                <a:spcPts val="0"/>
              </a:spcAft>
            </a:pPr>
            <a:br>
              <a:rPr lang="ko-KR" altLang="en-US" b="0" dirty="0">
                <a:effectLst/>
              </a:rPr>
            </a:br>
            <a:r>
              <a:rPr lang="ko-KR" altLang="en-US" sz="1800" b="0" i="0" u="none" strike="noStrike" dirty="0">
                <a:effectLst/>
                <a:latin typeface="Arial" panose="020B0604020202020204" pitchFamily="34" charset="0"/>
              </a:rPr>
              <a:t>가스는 </a:t>
            </a:r>
            <a:r>
              <a:rPr lang="ko-KR" altLang="en-US" sz="1800" b="0" i="0" u="none" strike="noStrike" dirty="0" err="1">
                <a:effectLst/>
                <a:latin typeface="Arial" panose="020B0604020202020204" pitchFamily="34" charset="0"/>
              </a:rPr>
              <a:t>이더</a:t>
            </a:r>
            <a:r>
              <a:rPr lang="ko-KR" altLang="en-US" sz="1800" b="0" i="0" u="none" strike="noStrike" dirty="0">
                <a:effectLst/>
                <a:latin typeface="Arial" panose="020B0604020202020204" pitchFamily="34" charset="0"/>
              </a:rPr>
              <a:t> 가치의 급격한 변화와 함께 발생할 수 있는 변동성으로부터 시스템을 보호하고</a:t>
            </a:r>
            <a:r>
              <a:rPr lang="en-US" altLang="ko-KR" sz="1800" b="0" i="0" u="none" strike="noStrike" dirty="0">
                <a:effectLst/>
                <a:latin typeface="Arial" panose="020B0604020202020204" pitchFamily="34" charset="0"/>
              </a:rPr>
              <a:t>, </a:t>
            </a:r>
            <a:r>
              <a:rPr lang="ko-KR" altLang="en-US" sz="1800" b="0" i="0" u="none" strike="noStrike" dirty="0">
                <a:effectLst/>
                <a:latin typeface="Arial" panose="020B0604020202020204" pitchFamily="34" charset="0"/>
              </a:rPr>
              <a:t>가스가 지급하는 다양한 자원</a:t>
            </a:r>
            <a:r>
              <a:rPr lang="en-US" altLang="ko-KR" sz="1800" b="0" i="0" u="none" strike="noStrike" dirty="0">
                <a:effectLst/>
                <a:latin typeface="Arial" panose="020B0604020202020204" pitchFamily="34" charset="0"/>
              </a:rPr>
              <a:t>(</a:t>
            </a:r>
            <a:r>
              <a:rPr lang="ko-KR" altLang="en-US" sz="1800" b="0" i="0" u="none" strike="noStrike" dirty="0">
                <a:effectLst/>
                <a:latin typeface="Arial" panose="020B0604020202020204" pitchFamily="34" charset="0"/>
              </a:rPr>
              <a:t>즉</a:t>
            </a:r>
            <a:r>
              <a:rPr lang="en-US" altLang="ko-KR" sz="1800" b="0" i="0" u="none" strike="noStrike" dirty="0">
                <a:effectLst/>
                <a:latin typeface="Arial" panose="020B0604020202020204" pitchFamily="34" charset="0"/>
              </a:rPr>
              <a:t>, </a:t>
            </a:r>
            <a:r>
              <a:rPr lang="ko-KR" altLang="en-US" sz="1800" b="0" i="0" u="none" strike="noStrike" dirty="0">
                <a:effectLst/>
                <a:latin typeface="Arial" panose="020B0604020202020204" pitchFamily="34" charset="0"/>
              </a:rPr>
              <a:t>계산</a:t>
            </a:r>
            <a:r>
              <a:rPr lang="en-US" altLang="ko-KR" sz="1800" b="0" i="0" u="none" strike="noStrike" dirty="0">
                <a:effectLst/>
                <a:latin typeface="Arial" panose="020B0604020202020204" pitchFamily="34" charset="0"/>
              </a:rPr>
              <a:t>, </a:t>
            </a:r>
            <a:r>
              <a:rPr lang="ko-KR" altLang="en-US" sz="1800" b="0" i="0" u="none" strike="noStrike" dirty="0">
                <a:effectLst/>
                <a:latin typeface="Arial" panose="020B0604020202020204" pitchFamily="34" charset="0"/>
              </a:rPr>
              <a:t>메모리 및 저장</a:t>
            </a:r>
            <a:r>
              <a:rPr lang="en-US" altLang="ko-KR" sz="1800" b="0" i="0" u="none" strike="noStrike" dirty="0">
                <a:effectLst/>
                <a:latin typeface="Arial" panose="020B0604020202020204" pitchFamily="34" charset="0"/>
              </a:rPr>
              <a:t>)</a:t>
            </a:r>
            <a:r>
              <a:rPr lang="ko-KR" altLang="en-US" sz="1800" b="0" i="0" u="none" strike="noStrike" dirty="0">
                <a:effectLst/>
                <a:latin typeface="Arial" panose="020B0604020202020204" pitchFamily="34" charset="0"/>
              </a:rPr>
              <a:t>의 비용 사의 중요하고 민감한 비율을 관리하기 위해 가스를 </a:t>
            </a:r>
            <a:r>
              <a:rPr lang="ko-KR" altLang="en-US" sz="1800" b="0" i="0" u="none" strike="noStrike" dirty="0" err="1">
                <a:effectLst/>
                <a:latin typeface="Arial" panose="020B0604020202020204" pitchFamily="34" charset="0"/>
              </a:rPr>
              <a:t>이더와</a:t>
            </a:r>
            <a:r>
              <a:rPr lang="ko-KR" altLang="en-US" sz="1800" b="0" i="0" u="none" strike="noStrike" dirty="0">
                <a:effectLst/>
                <a:latin typeface="Arial" panose="020B0604020202020204" pitchFamily="34" charset="0"/>
              </a:rPr>
              <a:t> 분리</a:t>
            </a:r>
            <a:endParaRPr lang="ko-KR" altLang="en-US" b="0" dirty="0">
              <a:effectLst/>
            </a:endParaRPr>
          </a:p>
          <a:p>
            <a:pPr rtl="0">
              <a:spcBef>
                <a:spcPts val="0"/>
              </a:spcBef>
              <a:spcAft>
                <a:spcPts val="0"/>
              </a:spcAft>
            </a:pPr>
            <a:br>
              <a:rPr lang="ko-KR" altLang="en-US" b="0" dirty="0">
                <a:effectLst/>
              </a:rPr>
            </a:br>
            <a:r>
              <a:rPr lang="en-US" altLang="ko-KR" sz="1800" b="0" i="0" u="none" strike="noStrike" dirty="0">
                <a:effectLst/>
                <a:latin typeface="Arial" panose="020B0604020202020204" pitchFamily="34" charset="0"/>
              </a:rPr>
              <a:t>P141 </a:t>
            </a:r>
            <a:r>
              <a:rPr lang="ko-KR" altLang="en-US" sz="1800" b="0" i="0" u="none" strike="noStrike" dirty="0">
                <a:effectLst/>
                <a:latin typeface="Arial" panose="020B0604020202020204" pitchFamily="34" charset="0"/>
              </a:rPr>
              <a:t>스마트 </a:t>
            </a:r>
            <a:r>
              <a:rPr lang="ko-KR" altLang="en-US" sz="1800" b="0" i="0" u="none" strike="noStrike" dirty="0" err="1">
                <a:effectLst/>
                <a:latin typeface="Arial" panose="020B0604020202020204" pitchFamily="34" charset="0"/>
              </a:rPr>
              <a:t>컨트랙트</a:t>
            </a:r>
            <a:endParaRPr lang="ko-KR" altLang="en-US" b="0" dirty="0">
              <a:effectLst/>
            </a:endParaRPr>
          </a:p>
          <a:p>
            <a:pPr rtl="0">
              <a:spcBef>
                <a:spcPts val="0"/>
              </a:spcBef>
              <a:spcAft>
                <a:spcPts val="0"/>
              </a:spcAft>
            </a:pPr>
            <a:br>
              <a:rPr lang="ko-KR" altLang="en-US" b="0" dirty="0">
                <a:effectLst/>
              </a:rPr>
            </a:br>
            <a:r>
              <a:rPr lang="en-US" altLang="ko-KR" sz="1800" b="0" i="0" u="none" strike="noStrike" dirty="0">
                <a:effectLst/>
                <a:latin typeface="Arial" panose="020B0604020202020204" pitchFamily="34" charset="0"/>
              </a:rPr>
              <a:t>1990</a:t>
            </a:r>
            <a:r>
              <a:rPr lang="ko-KR" altLang="en-US" sz="1800" b="0" i="0" u="none" strike="noStrike" dirty="0">
                <a:effectLst/>
                <a:latin typeface="Arial" panose="020B0604020202020204" pitchFamily="34" charset="0"/>
              </a:rPr>
              <a:t>년 닉 사보</a:t>
            </a:r>
            <a:r>
              <a:rPr lang="en-US" altLang="ko-KR" sz="1800" b="0" i="0" u="none" strike="noStrike" dirty="0">
                <a:effectLst/>
                <a:latin typeface="Arial" panose="020B0604020202020204" pitchFamily="34" charset="0"/>
              </a:rPr>
              <a:t>(Nick </a:t>
            </a:r>
            <a:r>
              <a:rPr lang="en-US" altLang="ko-KR" sz="1800" b="0" i="0" u="none" strike="noStrike" dirty="0" err="1">
                <a:effectLst/>
                <a:latin typeface="Arial" panose="020B0604020202020204" pitchFamily="34" charset="0"/>
              </a:rPr>
              <a:t>Szbo</a:t>
            </a:r>
            <a:r>
              <a:rPr lang="en-US" altLang="ko-KR" sz="1800" b="0" i="0" u="none" strike="noStrike" dirty="0">
                <a:effectLst/>
                <a:latin typeface="Arial" panose="020B0604020202020204" pitchFamily="34" charset="0"/>
              </a:rPr>
              <a:t>) : </a:t>
            </a:r>
            <a:r>
              <a:rPr lang="ko-KR" altLang="en-US" sz="1800" b="0" i="0" u="none" strike="noStrike" dirty="0">
                <a:effectLst/>
                <a:latin typeface="Arial" panose="020B0604020202020204" pitchFamily="34" charset="0"/>
              </a:rPr>
              <a:t>당사자들이 다른 약속에 따라 수행하는 프로토콜을 포함하여 디지털 형식으로 지정된 일련의 약속</a:t>
            </a:r>
            <a:endParaRPr lang="ko-KR" altLang="en-US" b="0" dirty="0">
              <a:effectLst/>
            </a:endParaRPr>
          </a:p>
          <a:p>
            <a:pPr rtl="0">
              <a:spcBef>
                <a:spcPts val="0"/>
              </a:spcBef>
              <a:spcAft>
                <a:spcPts val="0"/>
              </a:spcAft>
            </a:pPr>
            <a:br>
              <a:rPr lang="ko-KR" altLang="en-US" b="0" dirty="0">
                <a:effectLst/>
              </a:rPr>
            </a:br>
            <a:r>
              <a:rPr lang="ko-KR" altLang="en-US" sz="1800" b="0" i="0" u="none" strike="noStrike" dirty="0">
                <a:effectLst/>
                <a:latin typeface="Arial" panose="020B0604020202020204" pitchFamily="34" charset="0"/>
              </a:rPr>
              <a:t>불변적인</a:t>
            </a:r>
            <a:r>
              <a:rPr lang="en-US" altLang="ko-KR" sz="1800" b="0" i="0" u="none" strike="noStrike" dirty="0">
                <a:effectLst/>
                <a:latin typeface="Arial" panose="020B0604020202020204" pitchFamily="34" charset="0"/>
              </a:rPr>
              <a:t>(immutable) </a:t>
            </a:r>
            <a:r>
              <a:rPr lang="ko-KR" altLang="en-US" sz="1800" b="0" i="0" u="none" strike="noStrike" dirty="0">
                <a:effectLst/>
                <a:latin typeface="Arial" panose="020B0604020202020204" pitchFamily="34" charset="0"/>
              </a:rPr>
              <a:t>컴퓨터 프로그램 </a:t>
            </a:r>
            <a:r>
              <a:rPr lang="en-US" altLang="ko-KR" sz="1800" b="0" i="0" u="none" strike="noStrike" dirty="0">
                <a:effectLst/>
                <a:latin typeface="Arial" panose="020B0604020202020204" pitchFamily="34" charset="0"/>
              </a:rPr>
              <a:t>-&gt; EVM Context </a:t>
            </a:r>
            <a:r>
              <a:rPr lang="ko-KR" altLang="en-US" sz="1800" b="0" i="0" u="none" strike="noStrike" dirty="0">
                <a:effectLst/>
                <a:latin typeface="Arial" panose="020B0604020202020204" pitchFamily="34" charset="0"/>
              </a:rPr>
              <a:t>상에서 결정론적</a:t>
            </a:r>
            <a:r>
              <a:rPr lang="en-US" altLang="ko-KR" sz="1800" b="0" i="0" u="none" strike="noStrike" dirty="0">
                <a:effectLst/>
                <a:latin typeface="Arial" panose="020B0604020202020204" pitchFamily="34" charset="0"/>
              </a:rPr>
              <a:t>(deterministically) </a:t>
            </a:r>
            <a:r>
              <a:rPr lang="ko-KR" altLang="en-US" sz="1800" b="0" i="0" u="none" strike="noStrike" dirty="0">
                <a:effectLst/>
                <a:latin typeface="Arial" panose="020B0604020202020204" pitchFamily="34" charset="0"/>
              </a:rPr>
              <a:t>작동</a:t>
            </a:r>
            <a:endParaRPr lang="ko-KR" altLang="en-US" b="0" dirty="0">
              <a:effectLst/>
            </a:endParaRPr>
          </a:p>
          <a:p>
            <a:pPr rtl="0">
              <a:spcBef>
                <a:spcPts val="0"/>
              </a:spcBef>
              <a:spcAft>
                <a:spcPts val="0"/>
              </a:spcAft>
            </a:pPr>
            <a:r>
              <a:rPr lang="ko-KR" altLang="en-US" sz="1800" b="0" i="0" u="none" strike="noStrike" dirty="0">
                <a:effectLst/>
                <a:latin typeface="Arial" panose="020B0604020202020204" pitchFamily="34" charset="0"/>
              </a:rPr>
              <a:t>컴퓨터 프로그램 </a:t>
            </a:r>
            <a:r>
              <a:rPr lang="en-US" altLang="ko-KR" sz="1800" b="0" i="0" u="none" strike="noStrike" dirty="0">
                <a:effectLst/>
                <a:latin typeface="Arial" panose="020B0604020202020204" pitchFamily="34" charset="0"/>
              </a:rPr>
              <a:t>- </a:t>
            </a:r>
            <a:r>
              <a:rPr lang="ko-KR" altLang="en-US" sz="1800" b="0" i="0" u="none" strike="noStrike" dirty="0">
                <a:effectLst/>
                <a:latin typeface="Arial" panose="020B0604020202020204" pitchFamily="34" charset="0"/>
              </a:rPr>
              <a:t>단순 컴퓨터 프로그램 </a:t>
            </a:r>
            <a:r>
              <a:rPr lang="en-US" altLang="ko-KR" sz="1800" b="0" i="0" u="none" strike="noStrike" dirty="0">
                <a:effectLst/>
                <a:latin typeface="Arial" panose="020B0604020202020204" pitchFamily="34" charset="0"/>
              </a:rPr>
              <a:t>- </a:t>
            </a:r>
            <a:r>
              <a:rPr lang="ko-KR" altLang="en-US" sz="1800" b="0" i="0" u="none" strike="noStrike" dirty="0">
                <a:effectLst/>
                <a:latin typeface="Arial" panose="020B0604020202020204" pitchFamily="34" charset="0"/>
              </a:rPr>
              <a:t>법적 의미가 없다</a:t>
            </a:r>
            <a:endParaRPr lang="ko-KR" altLang="en-US" b="0" dirty="0">
              <a:effectLst/>
            </a:endParaRPr>
          </a:p>
          <a:p>
            <a:pPr rtl="0">
              <a:spcBef>
                <a:spcPts val="0"/>
              </a:spcBef>
              <a:spcAft>
                <a:spcPts val="0"/>
              </a:spcAft>
            </a:pPr>
            <a:r>
              <a:rPr lang="ko-KR" altLang="en-US" sz="1800" b="0" i="0" u="none" strike="noStrike" dirty="0">
                <a:effectLst/>
                <a:latin typeface="Arial" panose="020B0604020202020204" pitchFamily="34" charset="0"/>
              </a:rPr>
              <a:t>불변의 </a:t>
            </a:r>
            <a:r>
              <a:rPr lang="en-US" altLang="ko-KR" sz="1800" b="0" i="0" u="none" strike="noStrike" dirty="0">
                <a:effectLst/>
                <a:latin typeface="Arial" panose="020B0604020202020204" pitchFamily="34" charset="0"/>
              </a:rPr>
              <a:t>- </a:t>
            </a:r>
            <a:r>
              <a:rPr lang="ko-KR" altLang="en-US" sz="1800" b="0" i="0" u="none" strike="noStrike" dirty="0">
                <a:effectLst/>
                <a:latin typeface="Arial" panose="020B0604020202020204" pitchFamily="34" charset="0"/>
              </a:rPr>
              <a:t>배포 되면 변경할 수 없다</a:t>
            </a:r>
            <a:r>
              <a:rPr lang="en-US" altLang="ko-KR" sz="1800" b="0" i="0" u="none" strike="noStrike" dirty="0">
                <a:effectLst/>
                <a:latin typeface="Arial" panose="020B0604020202020204" pitchFamily="34" charset="0"/>
              </a:rPr>
              <a:t>.</a:t>
            </a:r>
            <a:endParaRPr lang="ko-KR" altLang="en-US" b="0" dirty="0">
              <a:effectLst/>
            </a:endParaRPr>
          </a:p>
          <a:p>
            <a:pPr rtl="0">
              <a:spcBef>
                <a:spcPts val="0"/>
              </a:spcBef>
              <a:spcAft>
                <a:spcPts val="0"/>
              </a:spcAft>
            </a:pPr>
            <a:r>
              <a:rPr lang="ko-KR" altLang="en-US" sz="1800" b="0" i="0" u="none" strike="noStrike" dirty="0">
                <a:effectLst/>
                <a:latin typeface="Arial" panose="020B0604020202020204" pitchFamily="34" charset="0"/>
              </a:rPr>
              <a:t>결정론적</a:t>
            </a:r>
            <a:r>
              <a:rPr lang="en-US" altLang="ko-KR" sz="1800" b="0" i="0" u="none" strike="noStrike" dirty="0">
                <a:effectLst/>
                <a:latin typeface="Arial" panose="020B0604020202020204" pitchFamily="34" charset="0"/>
              </a:rPr>
              <a:t>(deterministic) </a:t>
            </a:r>
            <a:r>
              <a:rPr lang="ko-KR" altLang="en-US" sz="1800" b="0" i="0" u="none" strike="noStrike" dirty="0">
                <a:effectLst/>
                <a:latin typeface="Arial" panose="020B0604020202020204" pitchFamily="34" charset="0"/>
              </a:rPr>
              <a:t>실행한 결과물은 그것을 실행한 모든 이에게 동일</a:t>
            </a:r>
            <a:r>
              <a:rPr lang="en-US" altLang="ko-KR" sz="1800" b="0" i="0" u="none" strike="noStrike" dirty="0">
                <a:effectLst/>
                <a:latin typeface="Arial" panose="020B0604020202020204" pitchFamily="34" charset="0"/>
              </a:rPr>
              <a:t>, </a:t>
            </a:r>
            <a:r>
              <a:rPr lang="ko-KR" altLang="en-US" sz="1800" b="0" i="0" u="none" strike="noStrike" dirty="0">
                <a:effectLst/>
                <a:latin typeface="Arial" panose="020B0604020202020204" pitchFamily="34" charset="0"/>
              </a:rPr>
              <a:t>동일 상태</a:t>
            </a:r>
            <a:endParaRPr lang="ko-KR" altLang="en-US" b="0" dirty="0">
              <a:effectLst/>
            </a:endParaRPr>
          </a:p>
          <a:p>
            <a:pPr rtl="0">
              <a:spcBef>
                <a:spcPts val="0"/>
              </a:spcBef>
              <a:spcAft>
                <a:spcPts val="0"/>
              </a:spcAft>
            </a:pPr>
            <a:r>
              <a:rPr lang="en-US" altLang="ko-KR" sz="1800" b="0" i="0" u="none" strike="noStrike" dirty="0">
                <a:effectLst/>
                <a:latin typeface="Arial" panose="020B0604020202020204" pitchFamily="34" charset="0"/>
              </a:rPr>
              <a:t>EVM </a:t>
            </a:r>
            <a:r>
              <a:rPr lang="ko-KR" altLang="en-US" sz="1800" b="0" i="0" u="none" strike="noStrike" dirty="0">
                <a:effectLst/>
                <a:latin typeface="Arial" panose="020B0604020202020204" pitchFamily="34" charset="0"/>
              </a:rPr>
              <a:t>컨텍스트</a:t>
            </a:r>
            <a:r>
              <a:rPr lang="en-US" altLang="ko-KR" sz="1800" b="0" i="0" u="none" strike="noStrike" dirty="0">
                <a:effectLst/>
                <a:latin typeface="Arial" panose="020B0604020202020204" pitchFamily="34" charset="0"/>
              </a:rPr>
              <a:t>(EVM Context) : </a:t>
            </a:r>
            <a:r>
              <a:rPr lang="ko-KR" altLang="en-US" sz="1800" b="0" i="0" u="none" strike="noStrike" dirty="0">
                <a:effectLst/>
                <a:latin typeface="Arial" panose="020B0604020202020204" pitchFamily="34" charset="0"/>
              </a:rPr>
              <a:t>매우 제한적인 실행 컨텍스트에서 작동</a:t>
            </a:r>
            <a:r>
              <a:rPr lang="en-US" altLang="ko-KR" sz="1800" b="0" i="0" u="none" strike="noStrike" dirty="0">
                <a:effectLst/>
                <a:latin typeface="Arial" panose="020B0604020202020204" pitchFamily="34" charset="0"/>
              </a:rPr>
              <a:t>. </a:t>
            </a:r>
            <a:r>
              <a:rPr lang="ko-KR" altLang="en-US" sz="1800" b="0" i="0" u="none" strike="noStrike" dirty="0">
                <a:effectLst/>
                <a:latin typeface="Arial" panose="020B0604020202020204" pitchFamily="34" charset="0"/>
              </a:rPr>
              <a:t>자신의 상태</a:t>
            </a:r>
            <a:r>
              <a:rPr lang="en-US" altLang="ko-KR" sz="1800" b="0" i="0" u="none" strike="noStrike" dirty="0">
                <a:effectLst/>
                <a:latin typeface="Arial" panose="020B0604020202020204" pitchFamily="34" charset="0"/>
              </a:rPr>
              <a:t>, </a:t>
            </a:r>
            <a:r>
              <a:rPr lang="ko-KR" altLang="en-US" sz="1800" b="0" i="0" u="none" strike="noStrike" dirty="0">
                <a:effectLst/>
                <a:latin typeface="Arial" panose="020B0604020202020204" pitchFamily="34" charset="0"/>
              </a:rPr>
              <a:t>호출한 트랜잭션의 컨텍스트 및 가장 최근 블록의 일부 정보에 접근</a:t>
            </a:r>
            <a:endParaRPr lang="ko-KR" altLang="en-US" b="0" dirty="0">
              <a:effectLst/>
            </a:endParaRPr>
          </a:p>
          <a:p>
            <a:pPr rtl="0">
              <a:spcBef>
                <a:spcPts val="0"/>
              </a:spcBef>
              <a:spcAft>
                <a:spcPts val="0"/>
              </a:spcAft>
            </a:pPr>
            <a:r>
              <a:rPr lang="ko-KR" altLang="en-US" sz="1800" b="0" i="0" u="none" strike="noStrike" dirty="0" err="1">
                <a:effectLst/>
                <a:latin typeface="Arial" panose="020B0604020202020204" pitchFamily="34" charset="0"/>
              </a:rPr>
              <a:t>탈중앙화된</a:t>
            </a:r>
            <a:r>
              <a:rPr lang="ko-KR" altLang="en-US" sz="1800" b="0" i="0" u="none" strike="noStrike" dirty="0">
                <a:effectLst/>
                <a:latin typeface="Arial" panose="020B0604020202020204" pitchFamily="34" charset="0"/>
              </a:rPr>
              <a:t> 월드 컴퓨터</a:t>
            </a:r>
            <a:r>
              <a:rPr lang="en-US" altLang="ko-KR" sz="1800" b="0" i="0" u="none" strike="noStrike" dirty="0">
                <a:effectLst/>
                <a:latin typeface="Arial" panose="020B0604020202020204" pitchFamily="34" charset="0"/>
              </a:rPr>
              <a:t>(decentralized world computer)</a:t>
            </a:r>
            <a:endParaRPr lang="ko-KR" altLang="en-US" b="0" dirty="0">
              <a:effectLst/>
            </a:endParaRPr>
          </a:p>
          <a:p>
            <a:pPr rtl="0">
              <a:spcBef>
                <a:spcPts val="0"/>
              </a:spcBef>
              <a:spcAft>
                <a:spcPts val="0"/>
              </a:spcAft>
            </a:pPr>
            <a:r>
              <a:rPr lang="en-US" altLang="ko-KR" sz="1800" b="0" i="0" u="none" strike="noStrike" dirty="0">
                <a:effectLst/>
                <a:latin typeface="Arial" panose="020B0604020202020204" pitchFamily="34" charset="0"/>
              </a:rPr>
              <a:t>EVM</a:t>
            </a:r>
            <a:r>
              <a:rPr lang="ko-KR" altLang="en-US" sz="1800" b="0" i="0" u="none" strike="noStrike" dirty="0">
                <a:effectLst/>
                <a:latin typeface="Arial" panose="020B0604020202020204" pitchFamily="34" charset="0"/>
              </a:rPr>
              <a:t>은 모든 이더리움 노드에서 로컬 인스턴스로 실행되지만</a:t>
            </a:r>
            <a:r>
              <a:rPr lang="en-US" altLang="ko-KR" sz="1800" b="0" i="0" u="none" strike="noStrike" dirty="0">
                <a:effectLst/>
                <a:latin typeface="Arial" panose="020B0604020202020204" pitchFamily="34" charset="0"/>
              </a:rPr>
              <a:t>, EVM</a:t>
            </a:r>
            <a:r>
              <a:rPr lang="ko-KR" altLang="en-US" sz="1800" b="0" i="0" u="none" strike="noStrike" dirty="0">
                <a:effectLst/>
                <a:latin typeface="Arial" panose="020B0604020202020204" pitchFamily="34" charset="0"/>
              </a:rPr>
              <a:t>의 모든 인스턴스는 동일한 초기 상태에서 작동하고 동일한 최종 상태를 생성하기 </a:t>
            </a:r>
            <a:r>
              <a:rPr lang="ko-KR" altLang="en-US" sz="1800" b="0" i="0" u="none" strike="noStrike" dirty="0" err="1">
                <a:effectLst/>
                <a:latin typeface="Arial" panose="020B0604020202020204" pitchFamily="34" charset="0"/>
              </a:rPr>
              <a:t>떄문에</a:t>
            </a:r>
            <a:r>
              <a:rPr lang="ko-KR" altLang="en-US" sz="1800" b="0" i="0" u="none" strike="noStrike" dirty="0">
                <a:effectLst/>
                <a:latin typeface="Arial" panose="020B0604020202020204" pitchFamily="34" charset="0"/>
              </a:rPr>
              <a:t> 시스템 전체가 단일 ‘월드 </a:t>
            </a:r>
            <a:r>
              <a:rPr lang="ko-KR" altLang="en-US" sz="1800" b="0" i="0" u="none" strike="noStrike" dirty="0" err="1">
                <a:effectLst/>
                <a:latin typeface="Arial" panose="020B0604020202020204" pitchFamily="34" charset="0"/>
              </a:rPr>
              <a:t>컴퓨터’로</a:t>
            </a:r>
            <a:r>
              <a:rPr lang="ko-KR" altLang="en-US" sz="1800" b="0" i="0" u="none" strike="noStrike" dirty="0">
                <a:effectLst/>
                <a:latin typeface="Arial" panose="020B0604020202020204" pitchFamily="34" charset="0"/>
              </a:rPr>
              <a:t> 작동</a:t>
            </a:r>
            <a:endParaRPr lang="ko-KR" altLang="en-US" b="0" dirty="0">
              <a:effectLst/>
            </a:endParaRPr>
          </a:p>
          <a:p>
            <a:pPr rtl="0">
              <a:spcBef>
                <a:spcPts val="0"/>
              </a:spcBef>
              <a:spcAft>
                <a:spcPts val="0"/>
              </a:spcAft>
            </a:pPr>
            <a:br>
              <a:rPr lang="ko-KR" altLang="en-US" b="0" dirty="0">
                <a:effectLst/>
              </a:rPr>
            </a:br>
            <a:r>
              <a:rPr lang="ko-KR" altLang="en-US" sz="1800" b="0" i="0" u="none" strike="noStrike" dirty="0">
                <a:effectLst/>
                <a:latin typeface="Arial" panose="020B0604020202020204" pitchFamily="34" charset="0"/>
              </a:rPr>
              <a:t>병렬적으로 실행되지 않는다</a:t>
            </a:r>
            <a:r>
              <a:rPr lang="en-US" altLang="ko-KR" sz="1800" b="0" i="0" u="none" strike="noStrike" dirty="0">
                <a:effectLst/>
                <a:latin typeface="Arial" panose="020B0604020202020204" pitchFamily="34" charset="0"/>
              </a:rPr>
              <a:t>. -&gt; </a:t>
            </a:r>
            <a:r>
              <a:rPr lang="ko-KR" altLang="en-US" sz="1800" b="0" i="0" u="none" strike="noStrike" dirty="0">
                <a:effectLst/>
                <a:latin typeface="Arial" panose="020B0604020202020204" pitchFamily="34" charset="0"/>
              </a:rPr>
              <a:t>단일 스레드 컴퓨터</a:t>
            </a:r>
            <a:endParaRPr lang="ko-KR" altLang="en-US" b="0" dirty="0">
              <a:effectLst/>
            </a:endParaRPr>
          </a:p>
          <a:p>
            <a:pPr rtl="0">
              <a:spcBef>
                <a:spcPts val="0"/>
              </a:spcBef>
              <a:spcAft>
                <a:spcPts val="0"/>
              </a:spcAft>
            </a:pPr>
            <a:br>
              <a:rPr lang="ko-KR" altLang="en-US" b="0" dirty="0">
                <a:effectLst/>
              </a:rPr>
            </a:br>
            <a:r>
              <a:rPr lang="ko-KR" altLang="en-US" sz="1800" b="0" i="0" u="none" strike="noStrike" dirty="0" err="1">
                <a:effectLst/>
                <a:latin typeface="Arial" panose="020B0604020202020204" pitchFamily="34" charset="0"/>
              </a:rPr>
              <a:t>원자성</a:t>
            </a:r>
            <a:r>
              <a:rPr lang="ko-KR" altLang="en-US" sz="1800" b="0" i="0" u="none" strike="noStrike" dirty="0">
                <a:effectLst/>
                <a:latin typeface="Arial" panose="020B0604020202020204" pitchFamily="34" charset="0"/>
              </a:rPr>
              <a:t> </a:t>
            </a:r>
            <a:r>
              <a:rPr lang="en-US" altLang="ko-KR" sz="1800" b="0" i="0" u="none" strike="noStrike" dirty="0">
                <a:effectLst/>
                <a:latin typeface="Arial" panose="020B0604020202020204" pitchFamily="34" charset="0"/>
              </a:rPr>
              <a:t>-&gt; </a:t>
            </a:r>
            <a:r>
              <a:rPr lang="ko-KR" altLang="en-US" sz="1800" b="0" i="0" u="none" strike="noStrike" dirty="0">
                <a:effectLst/>
                <a:latin typeface="Arial" panose="020B0604020202020204" pitchFamily="34" charset="0"/>
              </a:rPr>
              <a:t>모든 실행 성공해야 변경사항 기록 </a:t>
            </a:r>
            <a:r>
              <a:rPr lang="en-US" altLang="ko-KR" sz="1800" b="0" i="0" u="none" strike="noStrike" dirty="0">
                <a:effectLst/>
                <a:latin typeface="Arial" panose="020B0604020202020204" pitchFamily="34" charset="0"/>
              </a:rPr>
              <a:t>-&gt; </a:t>
            </a:r>
            <a:r>
              <a:rPr lang="ko-KR" altLang="en-US" sz="1800" b="0" i="0" u="none" strike="noStrike" dirty="0">
                <a:effectLst/>
                <a:latin typeface="Arial" panose="020B0604020202020204" pitchFamily="34" charset="0"/>
              </a:rPr>
              <a:t>오류 </a:t>
            </a:r>
            <a:r>
              <a:rPr lang="en-US" altLang="ko-KR" sz="1800" b="0" i="0" u="none" strike="noStrike" dirty="0">
                <a:effectLst/>
                <a:latin typeface="Arial" panose="020B0604020202020204" pitchFamily="34" charset="0"/>
              </a:rPr>
              <a:t>-&gt; rollback -&gt; </a:t>
            </a:r>
            <a:r>
              <a:rPr lang="ko-KR" altLang="en-US" sz="1800" b="0" i="0" u="none" strike="noStrike" dirty="0">
                <a:effectLst/>
                <a:latin typeface="Arial" panose="020B0604020202020204" pitchFamily="34" charset="0"/>
              </a:rPr>
              <a:t>단</a:t>
            </a:r>
            <a:r>
              <a:rPr lang="en-US" altLang="ko-KR" sz="1800" b="0" i="0" u="none" strike="noStrike" dirty="0">
                <a:effectLst/>
                <a:latin typeface="Arial" panose="020B0604020202020204" pitchFamily="34" charset="0"/>
              </a:rPr>
              <a:t>, </a:t>
            </a:r>
            <a:r>
              <a:rPr lang="ko-KR" altLang="en-US" sz="1800" b="0" i="0" u="none" strike="noStrike" dirty="0">
                <a:effectLst/>
                <a:latin typeface="Arial" panose="020B0604020202020204" pitchFamily="34" charset="0"/>
              </a:rPr>
              <a:t>실행을 위해 가스로 소비된 </a:t>
            </a:r>
            <a:r>
              <a:rPr lang="ko-KR" altLang="en-US" sz="1800" b="0" i="0" u="none" strike="noStrike" dirty="0" err="1">
                <a:effectLst/>
                <a:latin typeface="Arial" panose="020B0604020202020204" pitchFamily="34" charset="0"/>
              </a:rPr>
              <a:t>이더는</a:t>
            </a:r>
            <a:r>
              <a:rPr lang="ko-KR" altLang="en-US" sz="1800" b="0" i="0" u="none" strike="noStrike" dirty="0">
                <a:effectLst/>
                <a:latin typeface="Arial" panose="020B0604020202020204" pitchFamily="34" charset="0"/>
              </a:rPr>
              <a:t> 차감</a:t>
            </a:r>
            <a:endParaRPr lang="ko-KR" altLang="en-US" b="0" dirty="0">
              <a:effectLst/>
            </a:endParaRPr>
          </a:p>
          <a:p>
            <a:br>
              <a:rPr lang="ko-KR" altLang="en-US" dirty="0"/>
            </a:br>
            <a:endParaRPr lang="ko-KR" altLang="en-US" dirty="0"/>
          </a:p>
        </p:txBody>
      </p:sp>
      <p:sp>
        <p:nvSpPr>
          <p:cNvPr id="3" name="제목 2">
            <a:extLst>
              <a:ext uri="{FF2B5EF4-FFF2-40B4-BE49-F238E27FC236}">
                <a16:creationId xmlns:a16="http://schemas.microsoft.com/office/drawing/2014/main" id="{95CA4EB6-2D7D-4855-84E5-50D9C0B544A9}"/>
              </a:ext>
            </a:extLst>
          </p:cNvPr>
          <p:cNvSpPr>
            <a:spLocks noGrp="1"/>
          </p:cNvSpPr>
          <p:nvPr>
            <p:ph type="title"/>
          </p:nvPr>
        </p:nvSpPr>
        <p:spPr/>
        <p:txBody>
          <a:bodyPr/>
          <a:lstStyle/>
          <a:p>
            <a:endParaRPr lang="ko-KR" altLang="en-US"/>
          </a:p>
        </p:txBody>
      </p:sp>
    </p:spTree>
    <p:extLst>
      <p:ext uri="{BB962C8B-B14F-4D97-AF65-F5344CB8AC3E}">
        <p14:creationId xmlns:p14="http://schemas.microsoft.com/office/powerpoint/2010/main" val="729877578"/>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E645F77F-13F5-4891-994A-DE9011F9F94B}"/>
              </a:ext>
            </a:extLst>
          </p:cNvPr>
          <p:cNvSpPr>
            <a:spLocks noGrp="1"/>
          </p:cNvSpPr>
          <p:nvPr>
            <p:ph idx="1"/>
          </p:nvPr>
        </p:nvSpPr>
        <p:spPr/>
        <p:txBody>
          <a:bodyPr>
            <a:normAutofit fontScale="55000" lnSpcReduction="20000"/>
          </a:bodyPr>
          <a:lstStyle/>
          <a:p>
            <a:pPr rtl="0">
              <a:spcBef>
                <a:spcPts val="0"/>
              </a:spcBef>
              <a:spcAft>
                <a:spcPts val="0"/>
              </a:spcAft>
            </a:pPr>
            <a:r>
              <a:rPr lang="ko-KR" altLang="en-US" sz="1800" b="0" i="0" u="none" strike="noStrike" dirty="0">
                <a:effectLst/>
                <a:latin typeface="Arial" panose="020B0604020202020204" pitchFamily="34" charset="0"/>
              </a:rPr>
              <a:t>튜링 완전성과 가스</a:t>
            </a:r>
            <a:endParaRPr lang="ko-KR" altLang="en-US" b="0" dirty="0">
              <a:effectLst/>
            </a:endParaRPr>
          </a:p>
          <a:p>
            <a:pPr rtl="0">
              <a:spcBef>
                <a:spcPts val="0"/>
              </a:spcBef>
              <a:spcAft>
                <a:spcPts val="0"/>
              </a:spcAft>
            </a:pPr>
            <a:br>
              <a:rPr lang="ko-KR" altLang="en-US" b="0" dirty="0">
                <a:effectLst/>
              </a:rPr>
            </a:br>
            <a:r>
              <a:rPr lang="ko-KR" altLang="en-US" sz="1800" b="0" i="0" u="none" strike="noStrike" dirty="0">
                <a:effectLst/>
                <a:latin typeface="Arial" panose="020B0604020202020204" pitchFamily="34" charset="0"/>
              </a:rPr>
              <a:t>어떤 종류의 프로그램이라도 실행할 수 있다면 그 시스템 또는 프로그래밍 </a:t>
            </a:r>
            <a:r>
              <a:rPr lang="ko-KR" altLang="en-US" sz="1800" b="0" i="0" u="none" strike="noStrike" dirty="0" err="1">
                <a:effectLst/>
                <a:latin typeface="Arial" panose="020B0604020202020204" pitchFamily="34" charset="0"/>
              </a:rPr>
              <a:t>언어는ㄴ</a:t>
            </a:r>
            <a:r>
              <a:rPr lang="ko-KR" altLang="en-US" sz="1800" b="0" i="0" u="none" strike="noStrike" dirty="0">
                <a:effectLst/>
                <a:latin typeface="Arial" panose="020B0604020202020204" pitchFamily="34" charset="0"/>
              </a:rPr>
              <a:t> </a:t>
            </a:r>
            <a:r>
              <a:rPr lang="ko-KR" altLang="en-US" sz="1800" b="0" i="0" u="none" strike="noStrike" dirty="0" err="1">
                <a:effectLst/>
                <a:latin typeface="Arial" panose="020B0604020202020204" pitchFamily="34" charset="0"/>
              </a:rPr>
              <a:t>튜링완전</a:t>
            </a:r>
            <a:r>
              <a:rPr lang="ko-KR" altLang="en-US" sz="1800" b="0" i="0" u="none" strike="noStrike" dirty="0">
                <a:effectLst/>
                <a:latin typeface="Arial" panose="020B0604020202020204" pitchFamily="34" charset="0"/>
              </a:rPr>
              <a:t> 이다</a:t>
            </a:r>
            <a:r>
              <a:rPr lang="en-US" altLang="ko-KR" sz="1800" b="0" i="0" u="none" strike="noStrike" dirty="0">
                <a:effectLst/>
                <a:latin typeface="Arial" panose="020B0604020202020204" pitchFamily="34" charset="0"/>
              </a:rPr>
              <a:t>.</a:t>
            </a:r>
            <a:endParaRPr lang="ko-KR" altLang="en-US" b="0" dirty="0">
              <a:effectLst/>
            </a:endParaRPr>
          </a:p>
          <a:p>
            <a:pPr rtl="0">
              <a:spcBef>
                <a:spcPts val="0"/>
              </a:spcBef>
              <a:spcAft>
                <a:spcPts val="0"/>
              </a:spcAft>
            </a:pPr>
            <a:br>
              <a:rPr lang="ko-KR" altLang="en-US" b="0" dirty="0">
                <a:effectLst/>
              </a:rPr>
            </a:br>
            <a:r>
              <a:rPr lang="ko-KR" altLang="en-US" sz="1800" b="0" i="0" u="none" strike="noStrike" dirty="0">
                <a:effectLst/>
                <a:latin typeface="Arial" panose="020B0604020202020204" pitchFamily="34" charset="0"/>
              </a:rPr>
              <a:t>문제</a:t>
            </a:r>
            <a:r>
              <a:rPr lang="en-US" altLang="ko-KR" sz="1800" b="0" i="0" u="none" strike="noStrike" dirty="0">
                <a:effectLst/>
                <a:latin typeface="Arial" panose="020B0604020202020204" pitchFamily="34" charset="0"/>
              </a:rPr>
              <a:t>: </a:t>
            </a:r>
            <a:r>
              <a:rPr lang="ko-KR" altLang="en-US" sz="1800" b="0" i="0" u="none" strike="noStrike" dirty="0">
                <a:effectLst/>
                <a:latin typeface="Arial" panose="020B0604020202020204" pitchFamily="34" charset="0"/>
              </a:rPr>
              <a:t>영원히 실행될 수 있다</a:t>
            </a:r>
            <a:r>
              <a:rPr lang="en-US" altLang="ko-KR" sz="1800" b="0" i="0" u="none" strike="noStrike" dirty="0">
                <a:effectLst/>
                <a:latin typeface="Arial" panose="020B0604020202020204" pitchFamily="34" charset="0"/>
              </a:rPr>
              <a:t>. -&gt; </a:t>
            </a:r>
            <a:r>
              <a:rPr lang="ko-KR" altLang="en-US" sz="1800" b="0" i="0" u="none" strike="noStrike" dirty="0">
                <a:effectLst/>
                <a:latin typeface="Arial" panose="020B0604020202020204" pitchFamily="34" charset="0"/>
              </a:rPr>
              <a:t>프로그램만으로 영원히 실행되는지 알 수 없다는 점이다</a:t>
            </a:r>
            <a:r>
              <a:rPr lang="en-US" altLang="ko-KR" sz="1800" b="0" i="0" u="none" strike="noStrike" dirty="0">
                <a:effectLst/>
                <a:latin typeface="Arial" panose="020B0604020202020204" pitchFamily="34" charset="0"/>
              </a:rPr>
              <a:t>.</a:t>
            </a:r>
            <a:endParaRPr lang="ko-KR" altLang="en-US" b="0" dirty="0">
              <a:effectLst/>
            </a:endParaRPr>
          </a:p>
          <a:p>
            <a:pPr rtl="0">
              <a:spcBef>
                <a:spcPts val="0"/>
              </a:spcBef>
              <a:spcAft>
                <a:spcPts val="0"/>
              </a:spcAft>
            </a:pPr>
            <a:br>
              <a:rPr lang="ko-KR" altLang="en-US" b="0" dirty="0">
                <a:effectLst/>
              </a:rPr>
            </a:br>
            <a:r>
              <a:rPr lang="en-US" altLang="ko-KR" sz="1800" b="0" i="0" u="none" strike="noStrike" dirty="0">
                <a:effectLst/>
                <a:latin typeface="Arial" panose="020B0604020202020204" pitchFamily="34" charset="0"/>
              </a:rPr>
              <a:t>-&gt; </a:t>
            </a:r>
            <a:r>
              <a:rPr lang="ko-KR" altLang="en-US" sz="1800" b="0" i="0" u="none" strike="noStrike" dirty="0">
                <a:effectLst/>
                <a:latin typeface="Arial" panose="020B0604020202020204" pitchFamily="34" charset="0"/>
              </a:rPr>
              <a:t>정지 문제</a:t>
            </a:r>
            <a:r>
              <a:rPr lang="en-US" altLang="ko-KR" sz="1800" b="0" i="0" u="none" strike="noStrike" dirty="0">
                <a:effectLst/>
                <a:latin typeface="Arial" panose="020B0604020202020204" pitchFamily="34" charset="0"/>
              </a:rPr>
              <a:t>(halting problem) -&gt; </a:t>
            </a:r>
            <a:r>
              <a:rPr lang="ko-KR" altLang="en-US" sz="1800" b="0" i="0" u="none" strike="noStrike" dirty="0" err="1">
                <a:effectLst/>
                <a:latin typeface="Arial" panose="020B0604020202020204" pitchFamily="34" charset="0"/>
              </a:rPr>
              <a:t>이더리움은</a:t>
            </a:r>
            <a:r>
              <a:rPr lang="ko-KR" altLang="en-US" sz="1800" b="0" i="0" u="none" strike="noStrike" dirty="0">
                <a:effectLst/>
                <a:latin typeface="Arial" panose="020B0604020202020204" pitchFamily="34" charset="0"/>
              </a:rPr>
              <a:t> 이 문제를 해결해야 했다</a:t>
            </a:r>
            <a:r>
              <a:rPr lang="en-US" altLang="ko-KR" sz="1800" b="0" i="0" u="none" strike="noStrike" dirty="0">
                <a:effectLst/>
                <a:latin typeface="Arial" panose="020B0604020202020204" pitchFamily="34" charset="0"/>
              </a:rPr>
              <a:t>.</a:t>
            </a:r>
            <a:endParaRPr lang="ko-KR" altLang="en-US" b="0" dirty="0">
              <a:effectLst/>
            </a:endParaRPr>
          </a:p>
          <a:p>
            <a:pPr rtl="0">
              <a:spcBef>
                <a:spcPts val="0"/>
              </a:spcBef>
              <a:spcAft>
                <a:spcPts val="0"/>
              </a:spcAft>
            </a:pPr>
            <a:br>
              <a:rPr lang="ko-KR" altLang="en-US" b="0" dirty="0">
                <a:effectLst/>
              </a:rPr>
            </a:br>
            <a:r>
              <a:rPr lang="ko-KR" altLang="en-US" sz="1800" b="0" i="0" u="none" strike="noStrike" dirty="0">
                <a:effectLst/>
                <a:latin typeface="Arial" panose="020B0604020202020204" pitchFamily="34" charset="0"/>
              </a:rPr>
              <a:t>정지 문제로 인해 우연이든 악의적이든 이더리움 월드 컴퓨터는 절대로 멈추지 않는 프로그램이 실행될 위험이 있다</a:t>
            </a:r>
            <a:r>
              <a:rPr lang="en-US" altLang="ko-KR" sz="1800" b="0" i="0" u="none" strike="noStrike" dirty="0">
                <a:effectLst/>
                <a:latin typeface="Arial" panose="020B0604020202020204" pitchFamily="34" charset="0"/>
              </a:rPr>
              <a:t>. </a:t>
            </a:r>
            <a:r>
              <a:rPr lang="ko-KR" altLang="en-US" sz="1800" b="0" i="0" u="none" strike="noStrike" dirty="0" err="1">
                <a:effectLst/>
                <a:latin typeface="Arial" panose="020B0604020202020204" pitchFamily="34" charset="0"/>
              </a:rPr>
              <a:t>이더리움은</a:t>
            </a:r>
            <a:r>
              <a:rPr lang="ko-KR" altLang="en-US" sz="1800" b="0" i="0" u="none" strike="noStrike" dirty="0">
                <a:effectLst/>
                <a:latin typeface="Arial" panose="020B0604020202020204" pitchFamily="34" charset="0"/>
              </a:rPr>
              <a:t> 다일 스레드 </a:t>
            </a:r>
            <a:r>
              <a:rPr lang="ko-KR" altLang="en-US" sz="1800" b="0" i="0" u="none" strike="noStrike" dirty="0" err="1">
                <a:effectLst/>
                <a:latin typeface="Arial" panose="020B0604020202020204" pitchFamily="34" charset="0"/>
              </a:rPr>
              <a:t>머신처럼</a:t>
            </a:r>
            <a:r>
              <a:rPr lang="ko-KR" altLang="en-US" sz="1800" b="0" i="0" u="none" strike="noStrike" dirty="0">
                <a:effectLst/>
                <a:latin typeface="Arial" panose="020B0604020202020204" pitchFamily="34" charset="0"/>
              </a:rPr>
              <a:t> 동작하기 때문에 무한 루프에 빠지면 전체 </a:t>
            </a:r>
            <a:r>
              <a:rPr lang="ko-KR" altLang="en-US" sz="1800" b="0" i="0" u="none" strike="noStrike" dirty="0" err="1">
                <a:effectLst/>
                <a:latin typeface="Arial" panose="020B0604020202020204" pitchFamily="34" charset="0"/>
              </a:rPr>
              <a:t>이더리움을</a:t>
            </a:r>
            <a:r>
              <a:rPr lang="ko-KR" altLang="en-US" sz="1800" b="0" i="0" u="none" strike="noStrike" dirty="0">
                <a:effectLst/>
                <a:latin typeface="Arial" panose="020B0604020202020204" pitchFamily="34" charset="0"/>
              </a:rPr>
              <a:t> 사용할 수 없게 된다</a:t>
            </a:r>
            <a:r>
              <a:rPr lang="en-US" altLang="ko-KR" sz="1800" b="0" i="0" u="none" strike="noStrike" dirty="0">
                <a:effectLst/>
                <a:latin typeface="Arial" panose="020B0604020202020204" pitchFamily="34" charset="0"/>
              </a:rPr>
              <a:t>.</a:t>
            </a:r>
            <a:endParaRPr lang="ko-KR" altLang="en-US" b="0" dirty="0">
              <a:effectLst/>
            </a:endParaRPr>
          </a:p>
          <a:p>
            <a:pPr rtl="0">
              <a:spcBef>
                <a:spcPts val="0"/>
              </a:spcBef>
              <a:spcAft>
                <a:spcPts val="0"/>
              </a:spcAft>
            </a:pPr>
            <a:br>
              <a:rPr lang="ko-KR" altLang="en-US" b="0" dirty="0">
                <a:effectLst/>
              </a:rPr>
            </a:br>
            <a:r>
              <a:rPr lang="ko-KR" altLang="en-US" sz="1800" b="0" i="0" u="none" strike="noStrike" dirty="0">
                <a:effectLst/>
                <a:latin typeface="Arial" panose="020B0604020202020204" pitchFamily="34" charset="0"/>
              </a:rPr>
              <a:t>이 문제를 해결하기 위해서 고안된 것이 </a:t>
            </a:r>
            <a:r>
              <a:rPr lang="en-US" altLang="ko-KR" sz="1800" b="0" i="0" u="none" strike="noStrike" dirty="0">
                <a:effectLst/>
                <a:latin typeface="Arial" panose="020B0604020202020204" pitchFamily="34" charset="0"/>
              </a:rPr>
              <a:t>Gas </a:t>
            </a:r>
            <a:r>
              <a:rPr lang="ko-KR" altLang="en-US" sz="1800" b="0" i="0" u="none" strike="noStrike" dirty="0">
                <a:effectLst/>
                <a:latin typeface="Arial" panose="020B0604020202020204" pitchFamily="34" charset="0"/>
              </a:rPr>
              <a:t>다</a:t>
            </a:r>
            <a:r>
              <a:rPr lang="en-US" altLang="ko-KR" sz="1800" b="0" i="0" u="none" strike="noStrike" dirty="0">
                <a:effectLst/>
                <a:latin typeface="Arial" panose="020B0604020202020204" pitchFamily="34" charset="0"/>
              </a:rPr>
              <a:t>.</a:t>
            </a:r>
            <a:endParaRPr lang="ko-KR" altLang="en-US" b="0" dirty="0">
              <a:effectLst/>
            </a:endParaRPr>
          </a:p>
          <a:p>
            <a:pPr rtl="0">
              <a:spcBef>
                <a:spcPts val="0"/>
              </a:spcBef>
              <a:spcAft>
                <a:spcPts val="0"/>
              </a:spcAft>
            </a:pPr>
            <a:r>
              <a:rPr lang="ko-KR" altLang="en-US" sz="1800" b="0" i="0" u="none" strike="noStrike" dirty="0">
                <a:effectLst/>
                <a:latin typeface="Arial" panose="020B0604020202020204" pitchFamily="34" charset="0"/>
              </a:rPr>
              <a:t>미리 지정된 최대량을 수행한 후 실행이 종료되지 않는다면 프로그램 실행은 </a:t>
            </a:r>
            <a:r>
              <a:rPr lang="en-US" altLang="ko-KR" sz="1800" b="0" i="0" u="none" strike="noStrike" dirty="0">
                <a:effectLst/>
                <a:latin typeface="Arial" panose="020B0604020202020204" pitchFamily="34" charset="0"/>
              </a:rPr>
              <a:t>EVM</a:t>
            </a:r>
            <a:r>
              <a:rPr lang="ko-KR" altLang="en-US" sz="1800" b="0" i="0" u="none" strike="noStrike" dirty="0">
                <a:effectLst/>
                <a:latin typeface="Arial" panose="020B0604020202020204" pitchFamily="34" charset="0"/>
              </a:rPr>
              <a:t>에 의해 중단된다</a:t>
            </a:r>
            <a:r>
              <a:rPr lang="en-US" altLang="ko-KR" sz="1800" b="0" i="0" u="none" strike="noStrike" dirty="0">
                <a:effectLst/>
                <a:latin typeface="Arial" panose="020B0604020202020204" pitchFamily="34" charset="0"/>
              </a:rPr>
              <a:t>.</a:t>
            </a:r>
            <a:endParaRPr lang="ko-KR" altLang="en-US" b="0" dirty="0">
              <a:effectLst/>
            </a:endParaRPr>
          </a:p>
          <a:p>
            <a:pPr rtl="0">
              <a:spcBef>
                <a:spcPts val="0"/>
              </a:spcBef>
              <a:spcAft>
                <a:spcPts val="0"/>
              </a:spcAft>
            </a:pPr>
            <a:r>
              <a:rPr lang="ko-KR" altLang="en-US" sz="1800" b="0" i="0" u="none" strike="noStrike" dirty="0">
                <a:effectLst/>
                <a:latin typeface="Arial" panose="020B0604020202020204" pitchFamily="34" charset="0"/>
              </a:rPr>
              <a:t>유사</a:t>
            </a:r>
            <a:r>
              <a:rPr lang="en-US" altLang="ko-KR" sz="1800" b="0" i="0" u="none" strike="noStrike" dirty="0">
                <a:effectLst/>
                <a:latin typeface="Arial" panose="020B0604020202020204" pitchFamily="34" charset="0"/>
              </a:rPr>
              <a:t>(quasi) </a:t>
            </a:r>
            <a:r>
              <a:rPr lang="ko-KR" altLang="en-US" sz="1800" b="0" i="0" u="none" strike="noStrike" dirty="0" err="1">
                <a:effectLst/>
                <a:latin typeface="Arial" panose="020B0604020202020204" pitchFamily="34" charset="0"/>
              </a:rPr>
              <a:t>튜린</a:t>
            </a:r>
            <a:r>
              <a:rPr lang="ko-KR" altLang="en-US" sz="1800" b="0" i="0" u="none" strike="noStrike" dirty="0">
                <a:effectLst/>
                <a:latin typeface="Arial" panose="020B0604020202020204" pitchFamily="34" charset="0"/>
              </a:rPr>
              <a:t> 완전 </a:t>
            </a:r>
            <a:r>
              <a:rPr lang="ko-KR" altLang="en-US" sz="1800" b="0" i="0" u="none" strike="noStrike" dirty="0" err="1">
                <a:effectLst/>
                <a:latin typeface="Arial" panose="020B0604020202020204" pitchFamily="34" charset="0"/>
              </a:rPr>
              <a:t>머신이</a:t>
            </a:r>
            <a:r>
              <a:rPr lang="ko-KR" altLang="en-US" sz="1800" b="0" i="0" u="none" strike="noStrike" dirty="0">
                <a:effectLst/>
                <a:latin typeface="Arial" panose="020B0604020202020204" pitchFamily="34" charset="0"/>
              </a:rPr>
              <a:t> 된다</a:t>
            </a:r>
            <a:r>
              <a:rPr lang="en-US" altLang="ko-KR" sz="1800" b="0" i="0" u="none" strike="noStrike" dirty="0">
                <a:effectLst/>
                <a:latin typeface="Arial" panose="020B0604020202020204" pitchFamily="34" charset="0"/>
              </a:rPr>
              <a:t>.</a:t>
            </a:r>
            <a:endParaRPr lang="ko-KR" altLang="en-US" b="0" dirty="0">
              <a:effectLst/>
            </a:endParaRPr>
          </a:p>
          <a:p>
            <a:pPr rtl="0">
              <a:spcBef>
                <a:spcPts val="0"/>
              </a:spcBef>
              <a:spcAft>
                <a:spcPts val="0"/>
              </a:spcAft>
            </a:pPr>
            <a:br>
              <a:rPr lang="ko-KR" altLang="en-US" b="0" dirty="0">
                <a:effectLst/>
              </a:rPr>
            </a:br>
            <a:br>
              <a:rPr lang="ko-KR" altLang="en-US" b="0" dirty="0">
                <a:effectLst/>
              </a:rPr>
            </a:br>
            <a:r>
              <a:rPr lang="ko-KR" altLang="en-US" sz="1800" b="0" i="0" u="none" strike="noStrike" dirty="0">
                <a:effectLst/>
                <a:latin typeface="Arial" panose="020B0604020202020204" pitchFamily="34" charset="0"/>
              </a:rPr>
              <a:t>가스는 이더리움 블록체인에서 작업을 수행하는데 필요한 계산 및 스토리지 자원을 측정하는 </a:t>
            </a:r>
            <a:r>
              <a:rPr lang="ko-KR" altLang="en-US" sz="1800" b="0" i="0" u="none" strike="noStrike" dirty="0" err="1">
                <a:effectLst/>
                <a:latin typeface="Arial" panose="020B0604020202020204" pitchFamily="34" charset="0"/>
              </a:rPr>
              <a:t>이더리움의</a:t>
            </a:r>
            <a:r>
              <a:rPr lang="ko-KR" altLang="en-US" sz="1800" b="0" i="0" u="none" strike="noStrike" dirty="0">
                <a:effectLst/>
                <a:latin typeface="Arial" panose="020B0604020202020204" pitchFamily="34" charset="0"/>
              </a:rPr>
              <a:t> 단위</a:t>
            </a:r>
            <a:endParaRPr lang="ko-KR" altLang="en-US" b="0" dirty="0">
              <a:effectLst/>
            </a:endParaRPr>
          </a:p>
          <a:p>
            <a:pPr rtl="0">
              <a:spcBef>
                <a:spcPts val="0"/>
              </a:spcBef>
              <a:spcAft>
                <a:spcPts val="0"/>
              </a:spcAft>
            </a:pPr>
            <a:br>
              <a:rPr lang="ko-KR" altLang="en-US" b="0" dirty="0">
                <a:effectLst/>
              </a:rPr>
            </a:br>
            <a:r>
              <a:rPr lang="ko-KR" altLang="en-US" sz="1800" b="0" i="0" u="none" strike="noStrike" dirty="0" err="1">
                <a:effectLst/>
                <a:latin typeface="Arial" panose="020B0604020202020204" pitchFamily="34" charset="0"/>
              </a:rPr>
              <a:t>비트코인</a:t>
            </a:r>
            <a:r>
              <a:rPr lang="en-US" altLang="ko-KR" sz="1800" b="0" i="0" u="none" strike="noStrike" dirty="0">
                <a:effectLst/>
                <a:latin typeface="Arial" panose="020B0604020202020204" pitchFamily="34" charset="0"/>
              </a:rPr>
              <a:t>: </a:t>
            </a:r>
            <a:r>
              <a:rPr lang="ko-KR" altLang="en-US" sz="1800" b="0" i="0" u="none" strike="noStrike" dirty="0">
                <a:effectLst/>
                <a:latin typeface="Arial" panose="020B0604020202020204" pitchFamily="34" charset="0"/>
              </a:rPr>
              <a:t>트랜잭션 수수료가 킬로바이트 단위의 트랜잭션 크기만 고려</a:t>
            </a:r>
            <a:endParaRPr lang="ko-KR" altLang="en-US" b="0" dirty="0">
              <a:effectLst/>
            </a:endParaRPr>
          </a:p>
          <a:p>
            <a:pPr rtl="0">
              <a:spcBef>
                <a:spcPts val="0"/>
              </a:spcBef>
              <a:spcAft>
                <a:spcPts val="0"/>
              </a:spcAft>
            </a:pPr>
            <a:r>
              <a:rPr lang="ko-KR" altLang="en-US" sz="1800" b="0" i="0" u="none" strike="noStrike" dirty="0">
                <a:effectLst/>
                <a:latin typeface="Arial" panose="020B0604020202020204" pitchFamily="34" charset="0"/>
              </a:rPr>
              <a:t>이더리움</a:t>
            </a:r>
            <a:r>
              <a:rPr lang="en-US" altLang="ko-KR" sz="1800" b="0" i="0" u="none" strike="noStrike" dirty="0">
                <a:effectLst/>
                <a:latin typeface="Arial" panose="020B0604020202020204" pitchFamily="34" charset="0"/>
              </a:rPr>
              <a:t>: </a:t>
            </a:r>
            <a:r>
              <a:rPr lang="ko-KR" altLang="en-US" sz="1800" b="0" i="0" u="none" strike="noStrike" dirty="0">
                <a:effectLst/>
                <a:latin typeface="Arial" panose="020B0604020202020204" pitchFamily="34" charset="0"/>
              </a:rPr>
              <a:t>트랜잭션 및 스마트 </a:t>
            </a:r>
            <a:r>
              <a:rPr lang="ko-KR" altLang="en-US" sz="1800" b="0" i="0" u="none" strike="noStrike" dirty="0" err="1">
                <a:effectLst/>
                <a:latin typeface="Arial" panose="020B0604020202020204" pitchFamily="34" charset="0"/>
              </a:rPr>
              <a:t>컨트랙트</a:t>
            </a:r>
            <a:r>
              <a:rPr lang="ko-KR" altLang="en-US" sz="1800" b="0" i="0" u="none" strike="noStrike" dirty="0">
                <a:effectLst/>
                <a:latin typeface="Arial" panose="020B0604020202020204" pitchFamily="34" charset="0"/>
              </a:rPr>
              <a:t> 코드 실행에 의해 수행되는 모든 계산 단계를 고려</a:t>
            </a:r>
            <a:endParaRPr lang="ko-KR" altLang="en-US" b="0" dirty="0">
              <a:effectLst/>
            </a:endParaRPr>
          </a:p>
          <a:p>
            <a:pPr rtl="0">
              <a:spcBef>
                <a:spcPts val="0"/>
              </a:spcBef>
              <a:spcAft>
                <a:spcPts val="0"/>
              </a:spcAft>
            </a:pPr>
            <a:br>
              <a:rPr lang="ko-KR" altLang="en-US" b="0" dirty="0">
                <a:effectLst/>
              </a:rPr>
            </a:br>
            <a:r>
              <a:rPr lang="ko-KR" altLang="en-US" sz="1800" b="0" i="0" u="none" strike="noStrike" dirty="0">
                <a:effectLst/>
                <a:latin typeface="Arial" panose="020B0604020202020204" pitchFamily="34" charset="0"/>
              </a:rPr>
              <a:t>트랜잭션 또는 </a:t>
            </a:r>
            <a:r>
              <a:rPr lang="ko-KR" altLang="en-US" sz="1800" b="0" i="0" u="none" strike="noStrike" dirty="0" err="1">
                <a:effectLst/>
                <a:latin typeface="Arial" panose="020B0604020202020204" pitchFamily="34" charset="0"/>
              </a:rPr>
              <a:t>컨트랙트에</a:t>
            </a:r>
            <a:r>
              <a:rPr lang="ko-KR" altLang="en-US" sz="1800" b="0" i="0" u="none" strike="noStrike" dirty="0">
                <a:effectLst/>
                <a:latin typeface="Arial" panose="020B0604020202020204" pitchFamily="34" charset="0"/>
              </a:rPr>
              <a:t> 의해 수행되는 각 작업에는 고정된 양의 가스가 소비</a:t>
            </a:r>
            <a:endParaRPr lang="ko-KR" altLang="en-US" b="0" dirty="0">
              <a:effectLst/>
            </a:endParaRPr>
          </a:p>
          <a:p>
            <a:pPr rtl="0" fontAlgn="base">
              <a:spcBef>
                <a:spcPts val="0"/>
              </a:spcBef>
              <a:spcAft>
                <a:spcPts val="0"/>
              </a:spcAft>
              <a:buFont typeface="Arial" panose="020B0604020202020204" pitchFamily="34" charset="0"/>
              <a:buChar char="•"/>
            </a:pPr>
            <a:r>
              <a:rPr lang="ko-KR" altLang="en-US" sz="1800" b="0" i="0" u="none" strike="noStrike" dirty="0">
                <a:effectLst/>
                <a:latin typeface="Arial" panose="020B0604020202020204" pitchFamily="34" charset="0"/>
              </a:rPr>
              <a:t>트랜잭션 비용 </a:t>
            </a:r>
            <a:r>
              <a:rPr lang="en-US" altLang="ko-KR" sz="1800" b="0" i="0" u="none" strike="noStrike" dirty="0">
                <a:effectLst/>
                <a:latin typeface="Arial" panose="020B0604020202020204" pitchFamily="34" charset="0"/>
              </a:rPr>
              <a:t>21000</a:t>
            </a:r>
          </a:p>
          <a:p>
            <a:pPr rtl="0" fontAlgn="base">
              <a:spcBef>
                <a:spcPts val="0"/>
              </a:spcBef>
              <a:spcAft>
                <a:spcPts val="0"/>
              </a:spcAft>
              <a:buFont typeface="Arial" panose="020B0604020202020204" pitchFamily="34" charset="0"/>
              <a:buChar char="•"/>
            </a:pPr>
            <a:r>
              <a:rPr lang="en-US" altLang="ko-KR" sz="1800" b="0" i="0" u="none" strike="noStrike" dirty="0">
                <a:effectLst/>
                <a:latin typeface="Arial" panose="020B0604020202020204" pitchFamily="34" charset="0"/>
              </a:rPr>
              <a:t>2</a:t>
            </a:r>
            <a:r>
              <a:rPr lang="ko-KR" altLang="en-US" sz="1800" b="0" i="0" u="none" strike="noStrike" dirty="0">
                <a:effectLst/>
                <a:latin typeface="Arial" panose="020B0604020202020204" pitchFamily="34" charset="0"/>
              </a:rPr>
              <a:t>개 숫자 추가</a:t>
            </a:r>
            <a:r>
              <a:rPr lang="en-US" altLang="ko-KR" sz="1800" b="0" i="0" u="none" strike="noStrike" dirty="0">
                <a:effectLst/>
                <a:latin typeface="Arial" panose="020B0604020202020204" pitchFamily="34" charset="0"/>
              </a:rPr>
              <a:t>: 3</a:t>
            </a:r>
            <a:r>
              <a:rPr lang="ko-KR" altLang="en-US" sz="1800" b="0" i="0" u="none" strike="noStrike" dirty="0">
                <a:effectLst/>
                <a:latin typeface="Arial" panose="020B0604020202020204" pitchFamily="34" charset="0"/>
              </a:rPr>
              <a:t>개 가스</a:t>
            </a:r>
          </a:p>
          <a:p>
            <a:pPr rtl="0">
              <a:spcBef>
                <a:spcPts val="0"/>
              </a:spcBef>
              <a:spcAft>
                <a:spcPts val="0"/>
              </a:spcAft>
            </a:pPr>
            <a:br>
              <a:rPr lang="ko-KR" altLang="en-US" b="0" dirty="0">
                <a:effectLst/>
              </a:rPr>
            </a:br>
            <a:r>
              <a:rPr lang="ko-KR" altLang="en-US" sz="1800" b="0" i="0" u="none" strike="noStrike" dirty="0">
                <a:effectLst/>
                <a:latin typeface="Arial" panose="020B0604020202020204" pitchFamily="34" charset="0"/>
              </a:rPr>
              <a:t>가스 </a:t>
            </a:r>
            <a:r>
              <a:rPr lang="en-US" altLang="ko-KR" sz="1800" b="0" i="0" u="none" strike="noStrike" dirty="0">
                <a:effectLst/>
                <a:latin typeface="Arial" panose="020B0604020202020204" pitchFamily="34" charset="0"/>
              </a:rPr>
              <a:t>: </a:t>
            </a:r>
            <a:r>
              <a:rPr lang="ko-KR" altLang="en-US" sz="1800" b="0" i="0" u="none" strike="noStrike" dirty="0" err="1">
                <a:effectLst/>
                <a:latin typeface="Arial" panose="020B0604020202020204" pitchFamily="34" charset="0"/>
              </a:rPr>
              <a:t>이더리움의</a:t>
            </a:r>
            <a:r>
              <a:rPr lang="ko-KR" altLang="en-US" sz="1800" b="0" i="0" u="none" strike="noStrike" dirty="0">
                <a:effectLst/>
                <a:latin typeface="Arial" panose="020B0604020202020204" pitchFamily="34" charset="0"/>
              </a:rPr>
              <a:t> </a:t>
            </a:r>
            <a:r>
              <a:rPr lang="en-US" altLang="ko-KR" sz="1800" b="0" i="0" u="none" strike="noStrike" dirty="0">
                <a:effectLst/>
                <a:latin typeface="Arial" panose="020B0604020202020204" pitchFamily="34" charset="0"/>
              </a:rPr>
              <a:t>(</a:t>
            </a:r>
            <a:r>
              <a:rPr lang="ko-KR" altLang="en-US" sz="1800" b="0" i="0" u="none" strike="noStrike" dirty="0">
                <a:effectLst/>
                <a:latin typeface="Arial" panose="020B0604020202020204" pitchFamily="34" charset="0"/>
              </a:rPr>
              <a:t>휘발성</a:t>
            </a:r>
            <a:r>
              <a:rPr lang="en-US" altLang="ko-KR" sz="1800" b="0" i="0" u="none" strike="noStrike" dirty="0">
                <a:effectLst/>
                <a:latin typeface="Arial" panose="020B0604020202020204" pitchFamily="34" charset="0"/>
              </a:rPr>
              <a:t>) </a:t>
            </a:r>
            <a:r>
              <a:rPr lang="ko-KR" altLang="en-US" sz="1800" b="0" i="0" u="none" strike="noStrike" dirty="0">
                <a:effectLst/>
                <a:latin typeface="Arial" panose="020B0604020202020204" pitchFamily="34" charset="0"/>
              </a:rPr>
              <a:t>가격과 채굴자에 대한 보상 버퍼 역할과 </a:t>
            </a:r>
            <a:r>
              <a:rPr lang="en-US" altLang="ko-KR" sz="1800" b="0" i="0" u="none" strike="noStrike" dirty="0">
                <a:effectLst/>
                <a:latin typeface="Arial" panose="020B0604020202020204" pitchFamily="34" charset="0"/>
              </a:rPr>
              <a:t>DoS(Denial-of-Service) </a:t>
            </a:r>
            <a:r>
              <a:rPr lang="ko-KR" altLang="en-US" sz="1800" b="0" i="0" u="none" strike="noStrike" dirty="0">
                <a:effectLst/>
                <a:latin typeface="Arial" panose="020B0604020202020204" pitchFamily="34" charset="0"/>
              </a:rPr>
              <a:t>공격에 대한 방어 수단 역할</a:t>
            </a:r>
            <a:endParaRPr lang="ko-KR" altLang="en-US" b="0" dirty="0">
              <a:effectLst/>
            </a:endParaRPr>
          </a:p>
          <a:p>
            <a:pPr rtl="0">
              <a:spcBef>
                <a:spcPts val="0"/>
              </a:spcBef>
              <a:spcAft>
                <a:spcPts val="0"/>
              </a:spcAft>
            </a:pPr>
            <a:br>
              <a:rPr lang="ko-KR" altLang="en-US" b="0" dirty="0">
                <a:effectLst/>
              </a:rPr>
            </a:br>
            <a:r>
              <a:rPr lang="ko-KR" altLang="en-US" sz="1800" b="0" i="0" u="none" strike="noStrike" dirty="0">
                <a:effectLst/>
                <a:latin typeface="Arial" panose="020B0604020202020204" pitchFamily="34" charset="0"/>
              </a:rPr>
              <a:t>트랜잭션 개시자는 지급하려는 </a:t>
            </a:r>
            <a:r>
              <a:rPr lang="ko-KR" altLang="en-US" sz="1800" b="0" i="0" u="none" strike="noStrike" dirty="0" err="1">
                <a:effectLst/>
                <a:latin typeface="Arial" panose="020B0604020202020204" pitchFamily="34" charset="0"/>
              </a:rPr>
              <a:t>계산량의</a:t>
            </a:r>
            <a:r>
              <a:rPr lang="ko-KR" altLang="en-US" sz="1800" b="0" i="0" u="none" strike="noStrike" dirty="0">
                <a:effectLst/>
                <a:latin typeface="Arial" panose="020B0604020202020204" pitchFamily="34" charset="0"/>
              </a:rPr>
              <a:t> 한도를 설정</a:t>
            </a:r>
            <a:endParaRPr lang="ko-KR" altLang="en-US" b="0" dirty="0">
              <a:effectLst/>
            </a:endParaRPr>
          </a:p>
          <a:p>
            <a:pPr rtl="0">
              <a:spcBef>
                <a:spcPts val="0"/>
              </a:spcBef>
              <a:spcAft>
                <a:spcPts val="0"/>
              </a:spcAft>
            </a:pPr>
            <a:br>
              <a:rPr lang="ko-KR" altLang="en-US" b="0" dirty="0">
                <a:effectLst/>
              </a:rPr>
            </a:br>
            <a:r>
              <a:rPr lang="ko-KR" altLang="en-US" sz="1800" b="0" i="0" u="none" strike="noStrike" dirty="0">
                <a:effectLst/>
                <a:latin typeface="Arial" panose="020B0604020202020204" pitchFamily="34" charset="0"/>
              </a:rPr>
              <a:t>사용 후 남은 가스는 환불</a:t>
            </a:r>
            <a:endParaRPr lang="ko-KR" altLang="en-US" b="0" dirty="0">
              <a:effectLst/>
            </a:endParaRPr>
          </a:p>
          <a:p>
            <a:br>
              <a:rPr lang="ko-KR" altLang="en-US" b="0" dirty="0">
                <a:effectLst/>
              </a:rPr>
            </a:br>
            <a:endParaRPr lang="ko-KR" altLang="en-US" dirty="0"/>
          </a:p>
        </p:txBody>
      </p:sp>
      <p:sp>
        <p:nvSpPr>
          <p:cNvPr id="3" name="제목 2">
            <a:extLst>
              <a:ext uri="{FF2B5EF4-FFF2-40B4-BE49-F238E27FC236}">
                <a16:creationId xmlns:a16="http://schemas.microsoft.com/office/drawing/2014/main" id="{BC488CCF-3160-4A17-BD88-3EBEAA33D5D8}"/>
              </a:ext>
            </a:extLst>
          </p:cNvPr>
          <p:cNvSpPr>
            <a:spLocks noGrp="1"/>
          </p:cNvSpPr>
          <p:nvPr>
            <p:ph type="title"/>
          </p:nvPr>
        </p:nvSpPr>
        <p:spPr/>
        <p:txBody>
          <a:bodyPr/>
          <a:lstStyle/>
          <a:p>
            <a:endParaRPr lang="ko-KR" altLang="en-US"/>
          </a:p>
        </p:txBody>
      </p:sp>
    </p:spTree>
    <p:extLst>
      <p:ext uri="{BB962C8B-B14F-4D97-AF65-F5344CB8AC3E}">
        <p14:creationId xmlns:p14="http://schemas.microsoft.com/office/powerpoint/2010/main" val="2451372258"/>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5754B1B6-5E84-4452-9E2D-0384DD1474DE}"/>
              </a:ext>
            </a:extLst>
          </p:cNvPr>
          <p:cNvSpPr>
            <a:spLocks noGrp="1"/>
          </p:cNvSpPr>
          <p:nvPr>
            <p:ph idx="1"/>
          </p:nvPr>
        </p:nvSpPr>
        <p:spPr/>
        <p:txBody>
          <a:bodyPr/>
          <a:lstStyle/>
          <a:p>
            <a:pPr rtl="0">
              <a:spcBef>
                <a:spcPts val="0"/>
              </a:spcBef>
              <a:spcAft>
                <a:spcPts val="0"/>
              </a:spcAft>
            </a:pPr>
            <a:r>
              <a:rPr lang="ko-KR" altLang="en-US" sz="1800" b="0" i="0" u="none" strike="noStrike" dirty="0" err="1">
                <a:effectLst/>
                <a:latin typeface="Arial" panose="020B0604020202020204" pitchFamily="34" charset="0"/>
              </a:rPr>
              <a:t>컨트랙트</a:t>
            </a:r>
            <a:r>
              <a:rPr lang="ko-KR" altLang="en-US" sz="1800" b="0" i="0" u="none" strike="noStrike" dirty="0">
                <a:effectLst/>
                <a:latin typeface="Arial" panose="020B0604020202020204" pitchFamily="34" charset="0"/>
              </a:rPr>
              <a:t> 삭제</a:t>
            </a:r>
            <a:r>
              <a:rPr lang="en-US" altLang="ko-KR" sz="1800" b="0" i="0" u="none" strike="noStrike" dirty="0">
                <a:effectLst/>
                <a:latin typeface="Arial" panose="020B0604020202020204" pitchFamily="34" charset="0"/>
              </a:rPr>
              <a:t>(SELFDESTRUCT) 24,000 (½)</a:t>
            </a:r>
            <a:endParaRPr lang="ko-KR" altLang="en-US" b="0" dirty="0">
              <a:effectLst/>
            </a:endParaRPr>
          </a:p>
          <a:p>
            <a:pPr rtl="0">
              <a:spcBef>
                <a:spcPts val="0"/>
              </a:spcBef>
              <a:spcAft>
                <a:spcPts val="0"/>
              </a:spcAft>
            </a:pPr>
            <a:r>
              <a:rPr lang="en-US" altLang="ko-KR" sz="1800" b="0" i="0" u="none" strike="noStrike" dirty="0">
                <a:effectLst/>
                <a:latin typeface="Arial" panose="020B0604020202020204" pitchFamily="34" charset="0"/>
              </a:rPr>
              <a:t>0</a:t>
            </a:r>
            <a:r>
              <a:rPr lang="ko-KR" altLang="en-US" sz="1800" b="0" i="0" u="none" strike="noStrike" dirty="0">
                <a:effectLst/>
                <a:latin typeface="Arial" panose="020B0604020202020204" pitchFamily="34" charset="0"/>
              </a:rPr>
              <a:t>이 아닌 값에서 </a:t>
            </a:r>
            <a:r>
              <a:rPr lang="en-US" altLang="ko-KR" sz="1800" b="0" i="0" u="none" strike="noStrike" dirty="0">
                <a:effectLst/>
                <a:latin typeface="Arial" panose="020B0604020202020204" pitchFamily="34" charset="0"/>
              </a:rPr>
              <a:t>0</a:t>
            </a:r>
            <a:r>
              <a:rPr lang="ko-KR" altLang="en-US" sz="1800" b="0" i="0" u="none" strike="noStrike" dirty="0">
                <a:effectLst/>
                <a:latin typeface="Arial" panose="020B0604020202020204" pitchFamily="34" charset="0"/>
              </a:rPr>
              <a:t>으로 변경</a:t>
            </a:r>
            <a:r>
              <a:rPr lang="en-US" altLang="ko-KR" sz="1800" b="0" i="0" u="none" strike="noStrike" dirty="0">
                <a:effectLst/>
                <a:latin typeface="Arial" panose="020B0604020202020204" pitchFamily="34" charset="0"/>
              </a:rPr>
              <a:t>(SSTORE[x] = 0) -&gt; </a:t>
            </a:r>
            <a:r>
              <a:rPr lang="ko-KR" altLang="en-US" sz="1800" b="0" i="0" u="none" strike="noStrike" dirty="0">
                <a:effectLst/>
                <a:latin typeface="Arial" panose="020B0604020202020204" pitchFamily="34" charset="0"/>
              </a:rPr>
              <a:t>데이터 삭제 </a:t>
            </a:r>
            <a:r>
              <a:rPr lang="en-US" altLang="ko-KR" sz="1800" b="0" i="0" u="none" strike="noStrike" dirty="0">
                <a:effectLst/>
                <a:latin typeface="Arial" panose="020B0604020202020204" pitchFamily="34" charset="0"/>
              </a:rPr>
              <a:t>-&gt; 15,000 (½)</a:t>
            </a:r>
            <a:endParaRPr lang="ko-KR" altLang="en-US" b="0" dirty="0">
              <a:effectLst/>
            </a:endParaRPr>
          </a:p>
          <a:p>
            <a:pPr rtl="0">
              <a:spcBef>
                <a:spcPts val="0"/>
              </a:spcBef>
              <a:spcAft>
                <a:spcPts val="0"/>
              </a:spcAft>
            </a:pPr>
            <a:br>
              <a:rPr lang="ko-KR" altLang="en-US" b="0" dirty="0">
                <a:effectLst/>
              </a:rPr>
            </a:br>
            <a:r>
              <a:rPr lang="ko-KR" altLang="en-US" sz="1800" b="0" i="0" u="none" strike="noStrike" dirty="0">
                <a:effectLst/>
                <a:latin typeface="Arial" panose="020B0604020202020204" pitchFamily="34" charset="0"/>
              </a:rPr>
              <a:t>황서의 </a:t>
            </a:r>
            <a:r>
              <a:rPr lang="en-US" altLang="ko-KR" sz="1800" b="0" i="0" u="none" strike="noStrike" dirty="0">
                <a:effectLst/>
                <a:latin typeface="Arial" panose="020B0604020202020204" pitchFamily="34" charset="0"/>
              </a:rPr>
              <a:t>refund</a:t>
            </a:r>
            <a:r>
              <a:rPr lang="ko-KR" altLang="en-US" sz="1800" b="0" i="0" u="none" strike="noStrike" dirty="0">
                <a:effectLst/>
                <a:latin typeface="Arial" panose="020B0604020202020204" pitchFamily="34" charset="0"/>
              </a:rPr>
              <a:t>에 있음</a:t>
            </a:r>
            <a:endParaRPr lang="ko-KR" altLang="en-US" b="0" dirty="0">
              <a:effectLst/>
            </a:endParaRPr>
          </a:p>
          <a:p>
            <a:pPr rtl="0">
              <a:spcBef>
                <a:spcPts val="0"/>
              </a:spcBef>
              <a:spcAft>
                <a:spcPts val="0"/>
              </a:spcAft>
            </a:pPr>
            <a:br>
              <a:rPr lang="ko-KR" altLang="en-US" b="0" dirty="0">
                <a:effectLst/>
              </a:rPr>
            </a:br>
            <a:r>
              <a:rPr lang="ko-KR" altLang="en-US" sz="1800" b="0" i="0" u="none" strike="noStrike" dirty="0">
                <a:effectLst/>
                <a:latin typeface="Arial" panose="020B0604020202020204" pitchFamily="34" charset="0"/>
              </a:rPr>
              <a:t>환불 메커니즘의 악용을 피하기 위해 트랜잭션의 최대 환불액은 사용된 총 가스양의 반</a:t>
            </a:r>
            <a:r>
              <a:rPr lang="en-US" altLang="ko-KR" sz="1800" b="0" i="0" u="none" strike="noStrike" dirty="0">
                <a:effectLst/>
                <a:latin typeface="Arial" panose="020B0604020202020204" pitchFamily="34" charset="0"/>
              </a:rPr>
              <a:t>(</a:t>
            </a:r>
            <a:r>
              <a:rPr lang="ko-KR" altLang="en-US" sz="1800" b="0" i="0" u="none" strike="noStrike" dirty="0">
                <a:effectLst/>
                <a:latin typeface="Arial" panose="020B0604020202020204" pitchFamily="34" charset="0"/>
              </a:rPr>
              <a:t>반올림</a:t>
            </a:r>
            <a:r>
              <a:rPr lang="en-US" altLang="ko-KR" sz="1800" b="0" i="0" u="none" strike="noStrike" dirty="0">
                <a:effectLst/>
                <a:latin typeface="Arial" panose="020B0604020202020204" pitchFamily="34" charset="0"/>
              </a:rPr>
              <a:t>)</a:t>
            </a:r>
            <a:r>
              <a:rPr lang="ko-KR" altLang="en-US" sz="1800" b="0" i="0" u="none" strike="noStrike" dirty="0">
                <a:effectLst/>
                <a:latin typeface="Arial" panose="020B0604020202020204" pitchFamily="34" charset="0"/>
              </a:rPr>
              <a:t>으로 설정 </a:t>
            </a:r>
            <a:r>
              <a:rPr lang="en-US" altLang="ko-KR" sz="1800" b="0" i="0" u="none" strike="noStrike" dirty="0">
                <a:effectLst/>
                <a:latin typeface="Arial" panose="020B0604020202020204" pitchFamily="34" charset="0"/>
              </a:rPr>
              <a:t>-&gt; </a:t>
            </a:r>
            <a:r>
              <a:rPr lang="ko-KR" altLang="en-US" sz="1800" b="0" i="0" u="none" strike="noStrike" dirty="0">
                <a:effectLst/>
                <a:latin typeface="Arial" panose="020B0604020202020204" pitchFamily="34" charset="0"/>
              </a:rPr>
              <a:t>런던 하드포크간 최대 </a:t>
            </a:r>
            <a:r>
              <a:rPr lang="en-US" altLang="ko-KR" sz="1800" b="0" i="0" u="none" strike="noStrike" dirty="0">
                <a:effectLst/>
                <a:latin typeface="Arial" panose="020B0604020202020204" pitchFamily="34" charset="0"/>
              </a:rPr>
              <a:t>1/5</a:t>
            </a:r>
            <a:r>
              <a:rPr lang="ko-KR" altLang="en-US" sz="1800" b="0" i="0" u="none" strike="noStrike" dirty="0">
                <a:effectLst/>
                <a:latin typeface="Arial" panose="020B0604020202020204" pitchFamily="34" charset="0"/>
              </a:rPr>
              <a:t>로 변경됨</a:t>
            </a:r>
            <a:endParaRPr lang="ko-KR" altLang="en-US" b="0" dirty="0">
              <a:effectLst/>
            </a:endParaRPr>
          </a:p>
          <a:p>
            <a:pPr rtl="0">
              <a:spcBef>
                <a:spcPts val="0"/>
              </a:spcBef>
              <a:spcAft>
                <a:spcPts val="0"/>
              </a:spcAft>
            </a:pPr>
            <a:br>
              <a:rPr lang="ko-KR" altLang="en-US" b="0" dirty="0">
                <a:effectLst/>
              </a:rPr>
            </a:br>
            <a:br>
              <a:rPr lang="ko-KR" altLang="en-US" b="0" dirty="0">
                <a:effectLst/>
              </a:rPr>
            </a:br>
            <a:r>
              <a:rPr lang="ko-KR" altLang="en-US" sz="1800" b="0" i="0" u="none" strike="noStrike" dirty="0">
                <a:effectLst/>
                <a:latin typeface="Arial" panose="020B0604020202020204" pitchFamily="34" charset="0"/>
              </a:rPr>
              <a:t>트랜잭션 가스 한도는 블록 가스 한도를 초과할 수 없음</a:t>
            </a:r>
            <a:endParaRPr lang="ko-KR" altLang="en-US" b="0" dirty="0">
              <a:effectLst/>
            </a:endParaRPr>
          </a:p>
          <a:p>
            <a:pPr rtl="0">
              <a:spcBef>
                <a:spcPts val="0"/>
              </a:spcBef>
              <a:spcAft>
                <a:spcPts val="0"/>
              </a:spcAft>
            </a:pPr>
            <a:r>
              <a:rPr lang="ko-KR" altLang="en-US" sz="1800" b="0" i="0" u="none" strike="noStrike" dirty="0">
                <a:effectLst/>
                <a:latin typeface="Arial" panose="020B0604020202020204" pitchFamily="34" charset="0"/>
              </a:rPr>
              <a:t>채굴자가 현재 블록 가스 한도를 초과하는 가스가 필요한 트랜잭션을 포함하려 한다면 그 블록은 네트워크에서 거절 될 것이다</a:t>
            </a:r>
            <a:r>
              <a:rPr lang="en-US" altLang="ko-KR" sz="1800" b="0" i="0" u="none" strike="noStrike" dirty="0">
                <a:effectLst/>
                <a:latin typeface="Arial" panose="020B0604020202020204" pitchFamily="34" charset="0"/>
              </a:rPr>
              <a:t>.</a:t>
            </a:r>
            <a:endParaRPr lang="ko-KR" altLang="en-US" b="0" dirty="0">
              <a:effectLst/>
            </a:endParaRPr>
          </a:p>
          <a:p>
            <a:br>
              <a:rPr lang="ko-KR" altLang="en-US" dirty="0"/>
            </a:br>
            <a:endParaRPr lang="ko-KR" altLang="en-US" dirty="0"/>
          </a:p>
        </p:txBody>
      </p:sp>
      <p:sp>
        <p:nvSpPr>
          <p:cNvPr id="3" name="제목 2">
            <a:extLst>
              <a:ext uri="{FF2B5EF4-FFF2-40B4-BE49-F238E27FC236}">
                <a16:creationId xmlns:a16="http://schemas.microsoft.com/office/drawing/2014/main" id="{4785E34B-8236-4EB3-A9D6-91F447B20A12}"/>
              </a:ext>
            </a:extLst>
          </p:cNvPr>
          <p:cNvSpPr>
            <a:spLocks noGrp="1"/>
          </p:cNvSpPr>
          <p:nvPr>
            <p:ph type="title"/>
          </p:nvPr>
        </p:nvSpPr>
        <p:spPr/>
        <p:txBody>
          <a:bodyPr/>
          <a:lstStyle/>
          <a:p>
            <a:endParaRPr lang="ko-KR" altLang="en-US"/>
          </a:p>
        </p:txBody>
      </p:sp>
      <p:pic>
        <p:nvPicPr>
          <p:cNvPr id="41986" name="Picture 2">
            <a:extLst>
              <a:ext uri="{FF2B5EF4-FFF2-40B4-BE49-F238E27FC236}">
                <a16:creationId xmlns:a16="http://schemas.microsoft.com/office/drawing/2014/main" id="{8EEACA09-3BD5-4E1D-BFDD-834C2D1589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663" y="4831270"/>
            <a:ext cx="9875542" cy="10186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2978045"/>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89297CCC-8121-4F43-881F-D3DC670EF931}"/>
              </a:ext>
            </a:extLst>
          </p:cNvPr>
          <p:cNvSpPr>
            <a:spLocks noGrp="1"/>
          </p:cNvSpPr>
          <p:nvPr>
            <p:ph idx="1"/>
          </p:nvPr>
        </p:nvSpPr>
        <p:spPr/>
        <p:txBody>
          <a:bodyPr/>
          <a:lstStyle/>
          <a:p>
            <a:r>
              <a:rPr lang="ko-KR" altLang="en-US" dirty="0"/>
              <a:t>먼저</a:t>
            </a:r>
            <a:r>
              <a:rPr lang="en-US" altLang="ko-KR" dirty="0"/>
              <a:t> </a:t>
            </a:r>
            <a:r>
              <a:rPr lang="ko-KR" altLang="en-US" dirty="0"/>
              <a:t>호출된 트랜잭션이 먼저 블록에 포함되는가</a:t>
            </a:r>
            <a:r>
              <a:rPr lang="en-US" altLang="ko-KR" dirty="0"/>
              <a:t>?</a:t>
            </a:r>
          </a:p>
          <a:p>
            <a:pPr lvl="1"/>
            <a:r>
              <a:rPr lang="ko-KR" altLang="en-US" dirty="0"/>
              <a:t>블록생성</a:t>
            </a:r>
            <a:r>
              <a:rPr lang="en-US" altLang="ko-KR" dirty="0"/>
              <a:t>(</a:t>
            </a:r>
            <a:r>
              <a:rPr lang="ko-KR" altLang="en-US" dirty="0"/>
              <a:t>채굴</a:t>
            </a:r>
            <a:r>
              <a:rPr lang="en-US" altLang="ko-KR" dirty="0"/>
              <a:t>) </a:t>
            </a:r>
            <a:r>
              <a:rPr lang="ko-KR" altLang="en-US" dirty="0"/>
              <a:t>동기 부여</a:t>
            </a:r>
            <a:endParaRPr lang="en-US" altLang="ko-KR" dirty="0"/>
          </a:p>
          <a:p>
            <a:pPr lvl="1"/>
            <a:r>
              <a:rPr lang="ko-KR" altLang="en-US" dirty="0"/>
              <a:t>네트워크 부하 감소</a:t>
            </a:r>
            <a:endParaRPr lang="en-US" altLang="ko-KR" dirty="0"/>
          </a:p>
          <a:p>
            <a:r>
              <a:rPr lang="ko-KR" altLang="en-US" dirty="0" err="1"/>
              <a:t>비트코인</a:t>
            </a:r>
            <a:r>
              <a:rPr lang="ko-KR" altLang="en-US" dirty="0"/>
              <a:t> </a:t>
            </a:r>
            <a:r>
              <a:rPr lang="en-US" altLang="ko-KR" dirty="0"/>
              <a:t>Fee</a:t>
            </a:r>
          </a:p>
          <a:p>
            <a:pPr lvl="1"/>
            <a:r>
              <a:rPr lang="en-US" altLang="ko-KR" dirty="0"/>
              <a:t>Output – input</a:t>
            </a:r>
          </a:p>
          <a:p>
            <a:pPr lvl="1"/>
            <a:r>
              <a:rPr lang="en-US" altLang="ko-KR" dirty="0"/>
              <a:t>Fee</a:t>
            </a:r>
            <a:r>
              <a:rPr lang="ko-KR" altLang="en-US" dirty="0"/>
              <a:t> 가 높은 트랜잭션이 우선 선택되어 블록에 포함</a:t>
            </a:r>
            <a:endParaRPr lang="en-US" altLang="ko-KR" dirty="0"/>
          </a:p>
          <a:p>
            <a:pPr lvl="1"/>
            <a:r>
              <a:rPr lang="en-US" altLang="ko-KR" dirty="0">
                <a:hlinkClick r:id="rId3"/>
              </a:rPr>
              <a:t>https://wikidocs.net/14511</a:t>
            </a:r>
            <a:endParaRPr lang="en-US" altLang="ko-KR" dirty="0"/>
          </a:p>
          <a:p>
            <a:pPr lvl="1"/>
            <a:r>
              <a:rPr lang="ko-KR" altLang="en-US" dirty="0"/>
              <a:t>트랜잭션은 서명 된 트랜잭션의 총 바이트 크기를 기준으로 수수료를 지불합니다</a:t>
            </a:r>
            <a:r>
              <a:rPr lang="en-US" altLang="ko-KR" dirty="0"/>
              <a:t>.</a:t>
            </a:r>
          </a:p>
        </p:txBody>
      </p:sp>
      <p:sp>
        <p:nvSpPr>
          <p:cNvPr id="3" name="제목 2">
            <a:extLst>
              <a:ext uri="{FF2B5EF4-FFF2-40B4-BE49-F238E27FC236}">
                <a16:creationId xmlns:a16="http://schemas.microsoft.com/office/drawing/2014/main" id="{0AF0AC38-2509-495B-B641-23D05F4D59A5}"/>
              </a:ext>
            </a:extLst>
          </p:cNvPr>
          <p:cNvSpPr>
            <a:spLocks noGrp="1"/>
          </p:cNvSpPr>
          <p:nvPr>
            <p:ph type="title"/>
          </p:nvPr>
        </p:nvSpPr>
        <p:spPr/>
        <p:txBody>
          <a:bodyPr/>
          <a:lstStyle/>
          <a:p>
            <a:r>
              <a:rPr lang="ko-KR" altLang="en-US" dirty="0"/>
              <a:t>수수료 </a:t>
            </a:r>
            <a:r>
              <a:rPr lang="en-US" altLang="ko-KR" dirty="0"/>
              <a:t>(Fee)</a:t>
            </a:r>
            <a:endParaRPr lang="ko-KR" altLang="en-US" dirty="0"/>
          </a:p>
        </p:txBody>
      </p:sp>
    </p:spTree>
    <p:extLst>
      <p:ext uri="{BB962C8B-B14F-4D97-AF65-F5344CB8AC3E}">
        <p14:creationId xmlns:p14="http://schemas.microsoft.com/office/powerpoint/2010/main" val="2002360681"/>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923C5057-868F-44CF-ADA8-03ECDDA5D6A6}"/>
              </a:ext>
            </a:extLst>
          </p:cNvPr>
          <p:cNvSpPr>
            <a:spLocks noGrp="1"/>
          </p:cNvSpPr>
          <p:nvPr>
            <p:ph idx="1"/>
          </p:nvPr>
        </p:nvSpPr>
        <p:spPr/>
        <p:txBody>
          <a:bodyPr/>
          <a:lstStyle/>
          <a:p>
            <a:r>
              <a:rPr lang="en-US" altLang="ko-KR" dirty="0"/>
              <a:t>Web3</a:t>
            </a:r>
          </a:p>
          <a:p>
            <a:r>
              <a:rPr lang="en-US" altLang="ko-KR" dirty="0"/>
              <a:t>web3js</a:t>
            </a:r>
            <a:endParaRPr lang="ko-KR" altLang="en-US" dirty="0"/>
          </a:p>
        </p:txBody>
      </p:sp>
      <p:sp>
        <p:nvSpPr>
          <p:cNvPr id="3" name="제목 2">
            <a:extLst>
              <a:ext uri="{FF2B5EF4-FFF2-40B4-BE49-F238E27FC236}">
                <a16:creationId xmlns:a16="http://schemas.microsoft.com/office/drawing/2014/main" id="{3821F8B3-E34E-4EA4-8741-64C2F26A6AD0}"/>
              </a:ext>
            </a:extLst>
          </p:cNvPr>
          <p:cNvSpPr>
            <a:spLocks noGrp="1"/>
          </p:cNvSpPr>
          <p:nvPr>
            <p:ph type="title"/>
          </p:nvPr>
        </p:nvSpPr>
        <p:spPr/>
        <p:txBody>
          <a:bodyPr/>
          <a:lstStyle/>
          <a:p>
            <a:r>
              <a:rPr lang="en-US" altLang="ko-KR" dirty="0" err="1"/>
              <a:t>DApp</a:t>
            </a:r>
            <a:r>
              <a:rPr lang="en-US" altLang="ko-KR" dirty="0"/>
              <a:t> (</a:t>
            </a:r>
            <a:r>
              <a:rPr lang="en-US" altLang="ko-KR" dirty="0" err="1"/>
              <a:t>Decentrialized</a:t>
            </a:r>
            <a:r>
              <a:rPr lang="en-US" altLang="ko-KR" dirty="0"/>
              <a:t> Application)</a:t>
            </a:r>
            <a:endParaRPr lang="ko-KR" altLang="en-US" dirty="0"/>
          </a:p>
        </p:txBody>
      </p:sp>
    </p:spTree>
    <p:extLst>
      <p:ext uri="{BB962C8B-B14F-4D97-AF65-F5344CB8AC3E}">
        <p14:creationId xmlns:p14="http://schemas.microsoft.com/office/powerpoint/2010/main" val="9981813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DCBA52B7-0BED-4FC4-8F81-B657642A42AD}"/>
              </a:ext>
            </a:extLst>
          </p:cNvPr>
          <p:cNvSpPr>
            <a:spLocks noGrp="1"/>
          </p:cNvSpPr>
          <p:nvPr>
            <p:ph idx="1"/>
          </p:nvPr>
        </p:nvSpPr>
        <p:spPr/>
        <p:txBody>
          <a:bodyPr/>
          <a:lstStyle/>
          <a:p>
            <a:endParaRPr lang="ko-KR" altLang="en-US"/>
          </a:p>
        </p:txBody>
      </p:sp>
      <p:sp>
        <p:nvSpPr>
          <p:cNvPr id="3" name="제목 2">
            <a:extLst>
              <a:ext uri="{FF2B5EF4-FFF2-40B4-BE49-F238E27FC236}">
                <a16:creationId xmlns:a16="http://schemas.microsoft.com/office/drawing/2014/main" id="{E9F5C65C-51F9-4FBB-8143-41EAAC35E41E}"/>
              </a:ext>
            </a:extLst>
          </p:cNvPr>
          <p:cNvSpPr>
            <a:spLocks noGrp="1"/>
          </p:cNvSpPr>
          <p:nvPr>
            <p:ph type="title"/>
          </p:nvPr>
        </p:nvSpPr>
        <p:spPr/>
        <p:txBody>
          <a:bodyPr/>
          <a:lstStyle/>
          <a:p>
            <a:r>
              <a:rPr lang="en-US" altLang="ko-KR" dirty="0" err="1"/>
              <a:t>Cypherpunk</a:t>
            </a:r>
            <a:r>
              <a:rPr lang="en-US" altLang="ko-KR" dirty="0"/>
              <a:t> </a:t>
            </a:r>
            <a:r>
              <a:rPr lang="ko-KR" altLang="en-US" dirty="0"/>
              <a:t>선언문</a:t>
            </a:r>
          </a:p>
        </p:txBody>
      </p:sp>
    </p:spTree>
    <p:extLst>
      <p:ext uri="{BB962C8B-B14F-4D97-AF65-F5344CB8AC3E}">
        <p14:creationId xmlns:p14="http://schemas.microsoft.com/office/powerpoint/2010/main" val="39167591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F99DC7D6-E1DF-4F35-84A1-66267465C7D4}"/>
              </a:ext>
            </a:extLst>
          </p:cNvPr>
          <p:cNvSpPr>
            <a:spLocks noGrp="1"/>
          </p:cNvSpPr>
          <p:nvPr>
            <p:ph idx="1"/>
          </p:nvPr>
        </p:nvSpPr>
        <p:spPr/>
        <p:txBody>
          <a:bodyPr>
            <a:normAutofit lnSpcReduction="10000"/>
          </a:bodyPr>
          <a:lstStyle/>
          <a:p>
            <a:pPr rtl="0">
              <a:spcBef>
                <a:spcPts val="0"/>
              </a:spcBef>
              <a:spcAft>
                <a:spcPts val="0"/>
              </a:spcAft>
            </a:pPr>
            <a:r>
              <a:rPr lang="en-US" altLang="ko-KR" sz="1800" b="0" i="0" u="none" strike="noStrike" dirty="0">
                <a:effectLst/>
                <a:latin typeface="Arial" panose="020B0604020202020204" pitchFamily="34" charset="0"/>
              </a:rPr>
              <a:t>keccak-256</a:t>
            </a:r>
            <a:endParaRPr lang="ko-KR" altLang="en-US" b="0" dirty="0">
              <a:effectLst/>
            </a:endParaRPr>
          </a:p>
          <a:p>
            <a:pPr rtl="0">
              <a:spcBef>
                <a:spcPts val="0"/>
              </a:spcBef>
              <a:spcAft>
                <a:spcPts val="0"/>
              </a:spcAft>
            </a:pPr>
            <a:br>
              <a:rPr lang="ko-KR" altLang="en-US" b="0" dirty="0">
                <a:effectLst/>
              </a:rPr>
            </a:br>
            <a:r>
              <a:rPr lang="en-US" altLang="ko-KR" sz="1800" b="0" i="0" u="none" strike="noStrike" dirty="0">
                <a:effectLst/>
                <a:latin typeface="Arial" panose="020B0604020202020204" pitchFamily="34" charset="0"/>
              </a:rPr>
              <a:t>2007</a:t>
            </a:r>
            <a:r>
              <a:rPr lang="ko-KR" altLang="en-US" sz="1800" b="0" i="0" u="none" strike="noStrike" dirty="0">
                <a:effectLst/>
                <a:latin typeface="Arial" panose="020B0604020202020204" pitchFamily="34" charset="0"/>
              </a:rPr>
              <a:t>년 </a:t>
            </a:r>
            <a:r>
              <a:rPr lang="en-US" altLang="ko-KR" sz="1800" b="0" i="0" u="none" strike="noStrike" dirty="0">
                <a:effectLst/>
                <a:latin typeface="Arial" panose="020B0604020202020204" pitchFamily="34" charset="0"/>
              </a:rPr>
              <a:t>NIST</a:t>
            </a:r>
            <a:r>
              <a:rPr lang="ko-KR" altLang="en-US" sz="1800" b="0" i="0" u="none" strike="noStrike" dirty="0">
                <a:effectLst/>
                <a:latin typeface="Arial" panose="020B0604020202020204" pitchFamily="34" charset="0"/>
              </a:rPr>
              <a:t>에서 개최한 </a:t>
            </a:r>
            <a:r>
              <a:rPr lang="en-US" altLang="ko-KR" sz="1800" b="0" i="0" u="none" strike="noStrike" dirty="0">
                <a:effectLst/>
                <a:latin typeface="Arial" panose="020B0604020202020204" pitchFamily="34" charset="0"/>
              </a:rPr>
              <a:t>SHA-3 </a:t>
            </a:r>
            <a:r>
              <a:rPr lang="ko-KR" altLang="en-US" sz="1800" b="0" i="0" u="none" strike="noStrike" dirty="0">
                <a:effectLst/>
                <a:latin typeface="Arial" panose="020B0604020202020204" pitchFamily="34" charset="0"/>
              </a:rPr>
              <a:t>암호화 해시 함수 경쟁 대회의 후보로 설계</a:t>
            </a:r>
            <a:endParaRPr lang="ko-KR" altLang="en-US" b="0" dirty="0">
              <a:effectLst/>
            </a:endParaRPr>
          </a:p>
          <a:p>
            <a:pPr rtl="0">
              <a:spcBef>
                <a:spcPts val="0"/>
              </a:spcBef>
              <a:spcAft>
                <a:spcPts val="0"/>
              </a:spcAft>
            </a:pPr>
            <a:r>
              <a:rPr lang="en-US" altLang="ko-KR" sz="1800" b="0" i="0" u="none" strike="noStrike" dirty="0">
                <a:effectLst/>
                <a:latin typeface="Arial" panose="020B0604020202020204" pitchFamily="34" charset="0"/>
              </a:rPr>
              <a:t>K3ccak</a:t>
            </a:r>
            <a:r>
              <a:rPr lang="ko-KR" altLang="en-US" sz="1800" b="0" i="0" u="none" strike="noStrike" dirty="0">
                <a:effectLst/>
                <a:latin typeface="Arial" panose="020B0604020202020204" pitchFamily="34" charset="0"/>
              </a:rPr>
              <a:t>은 우승한 알고리즘으로 </a:t>
            </a:r>
            <a:r>
              <a:rPr lang="en-US" altLang="ko-KR" sz="1800" b="0" i="0" u="none" strike="noStrike" dirty="0">
                <a:effectLst/>
                <a:latin typeface="Arial" panose="020B0604020202020204" pitchFamily="34" charset="0"/>
              </a:rPr>
              <a:t>2015</a:t>
            </a:r>
            <a:r>
              <a:rPr lang="ko-KR" altLang="en-US" sz="1800" b="0" i="0" u="none" strike="noStrike" dirty="0">
                <a:effectLst/>
                <a:latin typeface="Arial" panose="020B0604020202020204" pitchFamily="34" charset="0"/>
              </a:rPr>
              <a:t>년 </a:t>
            </a:r>
            <a:r>
              <a:rPr lang="en-US" altLang="ko-KR" sz="1800" b="0" i="0" u="none" strike="noStrike" dirty="0">
                <a:effectLst/>
                <a:latin typeface="Arial" panose="020B0604020202020204" pitchFamily="34" charset="0"/>
              </a:rPr>
              <a:t>FIPS 202</a:t>
            </a:r>
            <a:r>
              <a:rPr lang="ko-KR" altLang="en-US" sz="1800" b="0" i="0" u="none" strike="noStrike" dirty="0">
                <a:effectLst/>
                <a:latin typeface="Arial" panose="020B0604020202020204" pitchFamily="34" charset="0"/>
              </a:rPr>
              <a:t>로 표준화</a:t>
            </a:r>
            <a:endParaRPr lang="ko-KR" altLang="en-US" b="0" dirty="0">
              <a:effectLst/>
            </a:endParaRPr>
          </a:p>
          <a:p>
            <a:pPr rtl="0">
              <a:spcBef>
                <a:spcPts val="0"/>
              </a:spcBef>
              <a:spcAft>
                <a:spcPts val="0"/>
              </a:spcAft>
            </a:pPr>
            <a:br>
              <a:rPr lang="ko-KR" altLang="en-US" b="0" dirty="0">
                <a:effectLst/>
              </a:rPr>
            </a:br>
            <a:r>
              <a:rPr lang="ko-KR" altLang="en-US" sz="1800" b="0" i="0" u="none" strike="noStrike" dirty="0" err="1">
                <a:effectLst/>
                <a:latin typeface="Arial" panose="020B0604020202020204" pitchFamily="34" charset="0"/>
              </a:rPr>
              <a:t>이더리움을</a:t>
            </a:r>
            <a:r>
              <a:rPr lang="ko-KR" altLang="en-US" sz="1800" b="0" i="0" u="none" strike="noStrike" dirty="0">
                <a:effectLst/>
                <a:latin typeface="Arial" panose="020B0604020202020204" pitchFamily="34" charset="0"/>
              </a:rPr>
              <a:t> 개발하는 기간 도안 미국 표준기술연구소</a:t>
            </a:r>
            <a:r>
              <a:rPr lang="en-US" altLang="ko-KR" sz="1800" b="0" i="0" u="none" strike="noStrike" dirty="0">
                <a:effectLst/>
                <a:latin typeface="Arial" panose="020B0604020202020204" pitchFamily="34" charset="0"/>
              </a:rPr>
              <a:t>(NIST)</a:t>
            </a:r>
            <a:r>
              <a:rPr lang="ko-KR" altLang="en-US" sz="1800" b="0" i="0" u="none" strike="noStrike" dirty="0">
                <a:effectLst/>
                <a:latin typeface="Arial" panose="020B0604020202020204" pitchFamily="34" charset="0"/>
              </a:rPr>
              <a:t>의 표준화는 완료되지 않았다</a:t>
            </a:r>
            <a:r>
              <a:rPr lang="en-US" altLang="ko-KR" sz="1800" b="0" i="0" u="none" strike="noStrike" dirty="0">
                <a:effectLst/>
                <a:latin typeface="Arial" panose="020B0604020202020204" pitchFamily="34" charset="0"/>
              </a:rPr>
              <a:t>.</a:t>
            </a:r>
            <a:endParaRPr lang="ko-KR" altLang="en-US" b="0" dirty="0">
              <a:effectLst/>
            </a:endParaRPr>
          </a:p>
          <a:p>
            <a:pPr rtl="0">
              <a:spcBef>
                <a:spcPts val="0"/>
              </a:spcBef>
              <a:spcAft>
                <a:spcPts val="0"/>
              </a:spcAft>
            </a:pPr>
            <a:r>
              <a:rPr lang="en-US" altLang="ko-KR" sz="1800" b="0" i="0" u="none" strike="noStrike" dirty="0">
                <a:effectLst/>
                <a:latin typeface="Arial" panose="020B0604020202020204" pitchFamily="34" charset="0"/>
              </a:rPr>
              <a:t>NIST</a:t>
            </a:r>
            <a:r>
              <a:rPr lang="ko-KR" altLang="en-US" sz="1800" b="0" i="0" u="none" strike="noStrike" dirty="0">
                <a:effectLst/>
                <a:latin typeface="Arial" panose="020B0604020202020204" pitchFamily="34" charset="0"/>
              </a:rPr>
              <a:t>의 주장에 따르면</a:t>
            </a:r>
            <a:r>
              <a:rPr lang="en-US" altLang="ko-KR" sz="1800" b="0" i="0" u="none" strike="noStrike" dirty="0">
                <a:effectLst/>
                <a:latin typeface="Arial" panose="020B0604020202020204" pitchFamily="34" charset="0"/>
              </a:rPr>
              <a:t>, </a:t>
            </a:r>
            <a:r>
              <a:rPr lang="ko-KR" altLang="en-US" sz="1800" b="0" i="0" u="none" strike="noStrike" dirty="0">
                <a:effectLst/>
                <a:latin typeface="Arial" panose="020B0604020202020204" pitchFamily="34" charset="0"/>
              </a:rPr>
              <a:t>표준 프로세스를 완료한 후 </a:t>
            </a:r>
            <a:r>
              <a:rPr lang="en-US" altLang="ko-KR" sz="1800" b="0" i="0" u="none" strike="noStrike" dirty="0">
                <a:effectLst/>
                <a:latin typeface="Arial" panose="020B0604020202020204" pitchFamily="34" charset="0"/>
              </a:rPr>
              <a:t>Keccak</a:t>
            </a:r>
            <a:r>
              <a:rPr lang="ko-KR" altLang="en-US" sz="1800" b="0" i="0" u="none" strike="noStrike" dirty="0">
                <a:effectLst/>
                <a:latin typeface="Arial" panose="020B0604020202020204" pitchFamily="34" charset="0"/>
              </a:rPr>
              <a:t>의 일부 파라미터를 조정하여 효율성을 향상</a:t>
            </a:r>
            <a:endParaRPr lang="ko-KR" altLang="en-US" b="0" dirty="0">
              <a:effectLst/>
            </a:endParaRPr>
          </a:p>
          <a:p>
            <a:pPr rtl="0">
              <a:spcBef>
                <a:spcPts val="0"/>
              </a:spcBef>
              <a:spcAft>
                <a:spcPts val="0"/>
              </a:spcAft>
            </a:pPr>
            <a:r>
              <a:rPr lang="ko-KR" altLang="en-US" sz="1800" b="0" i="0" u="none" strike="noStrike" dirty="0">
                <a:effectLst/>
                <a:latin typeface="Arial" panose="020B0604020202020204" pitchFamily="34" charset="0"/>
              </a:rPr>
              <a:t>하지만 미국 국가안보국</a:t>
            </a:r>
            <a:r>
              <a:rPr lang="en-US" altLang="ko-KR" sz="1800" b="0" i="0" u="none" strike="noStrike" dirty="0">
                <a:effectLst/>
                <a:latin typeface="Arial" panose="020B0604020202020204" pitchFamily="34" charset="0"/>
              </a:rPr>
              <a:t>(National Security Agency)</a:t>
            </a:r>
            <a:r>
              <a:rPr lang="ko-KR" altLang="en-US" sz="1800" b="0" i="0" u="none" strike="noStrike" dirty="0">
                <a:effectLst/>
                <a:latin typeface="Arial" panose="020B0604020202020204" pitchFamily="34" charset="0"/>
              </a:rPr>
              <a:t>의 부적절한 영향을 받아 </a:t>
            </a:r>
            <a:r>
              <a:rPr lang="en-US" altLang="ko-KR" sz="1800" b="0" i="0" u="none" strike="noStrike" dirty="0" err="1">
                <a:effectLst/>
                <a:latin typeface="Arial" panose="020B0604020202020204" pitchFamily="34" charset="0"/>
              </a:rPr>
              <a:t>Dual_EC_DRBG</a:t>
            </a:r>
            <a:r>
              <a:rPr lang="en-US" altLang="ko-KR" sz="1800" b="0" i="0" u="none" strike="noStrike" dirty="0">
                <a:effectLst/>
                <a:latin typeface="Arial" panose="020B0604020202020204" pitchFamily="34" charset="0"/>
              </a:rPr>
              <a:t> </a:t>
            </a:r>
            <a:r>
              <a:rPr lang="ko-KR" altLang="en-US" sz="1800" b="0" i="0" u="none" strike="noStrike" dirty="0">
                <a:effectLst/>
                <a:latin typeface="Arial" panose="020B0604020202020204" pitchFamily="34" charset="0"/>
              </a:rPr>
              <a:t>난수 </a:t>
            </a:r>
            <a:r>
              <a:rPr lang="ko-KR" altLang="en-US" sz="1800" b="0" i="0" u="none" strike="noStrike" dirty="0" err="1">
                <a:effectLst/>
                <a:latin typeface="Arial" panose="020B0604020202020204" pitchFamily="34" charset="0"/>
              </a:rPr>
              <a:t>생성기</a:t>
            </a:r>
            <a:r>
              <a:rPr lang="ko-KR" altLang="en-US" sz="1800" b="0" i="0" u="none" strike="noStrike" dirty="0">
                <a:effectLst/>
                <a:latin typeface="Arial" panose="020B0604020202020204" pitchFamily="34" charset="0"/>
              </a:rPr>
              <a:t> 표준을 의도적으로 약화시켜 표준 난 수 생성기에 백도어를 효과적으로 배치했다는 문서를 내부 고발자인 에드워드 </a:t>
            </a:r>
            <a:r>
              <a:rPr lang="ko-KR" altLang="en-US" sz="1800" b="0" i="0" u="none" strike="noStrike" dirty="0" err="1">
                <a:effectLst/>
                <a:latin typeface="Arial" panose="020B0604020202020204" pitchFamily="34" charset="0"/>
              </a:rPr>
              <a:t>스노든</a:t>
            </a:r>
            <a:r>
              <a:rPr lang="en-US" altLang="ko-KR" sz="1800" b="0" i="0" u="none" strike="noStrike" dirty="0">
                <a:effectLst/>
                <a:latin typeface="Arial" panose="020B0604020202020204" pitchFamily="34" charset="0"/>
              </a:rPr>
              <a:t>(</a:t>
            </a:r>
            <a:r>
              <a:rPr lang="en-US" altLang="ko-KR" sz="1800" b="0" i="0" u="none" strike="noStrike" dirty="0" err="1">
                <a:effectLst/>
                <a:latin typeface="Arial" panose="020B0604020202020204" pitchFamily="34" charset="0"/>
              </a:rPr>
              <a:t>Deward</a:t>
            </a:r>
            <a:r>
              <a:rPr lang="en-US" altLang="ko-KR" sz="1800" b="0" i="0" u="none" strike="noStrike" dirty="0">
                <a:effectLst/>
                <a:latin typeface="Arial" panose="020B0604020202020204" pitchFamily="34" charset="0"/>
              </a:rPr>
              <a:t> Snowden)</a:t>
            </a:r>
            <a:r>
              <a:rPr lang="ko-KR" altLang="en-US" sz="1800" b="0" i="0" u="none" strike="noStrike" dirty="0">
                <a:effectLst/>
                <a:latin typeface="Arial" panose="020B0604020202020204" pitchFamily="34" charset="0"/>
              </a:rPr>
              <a:t>이 </a:t>
            </a:r>
            <a:r>
              <a:rPr lang="ko-KR" altLang="en-US" sz="1800" b="0" i="0" u="none" strike="noStrike" dirty="0" err="1">
                <a:effectLst/>
                <a:latin typeface="Arial" panose="020B0604020202020204" pitchFamily="34" charset="0"/>
              </a:rPr>
              <a:t>공개헀다</a:t>
            </a:r>
            <a:r>
              <a:rPr lang="en-US" altLang="ko-KR" sz="1800" b="0" i="0" u="none" strike="noStrike" dirty="0">
                <a:effectLst/>
                <a:latin typeface="Arial" panose="020B0604020202020204" pitchFamily="34" charset="0"/>
              </a:rPr>
              <a:t>.</a:t>
            </a:r>
            <a:endParaRPr lang="ko-KR" altLang="en-US" b="0" dirty="0">
              <a:effectLst/>
            </a:endParaRPr>
          </a:p>
          <a:p>
            <a:pPr rtl="0">
              <a:spcBef>
                <a:spcPts val="0"/>
              </a:spcBef>
              <a:spcAft>
                <a:spcPts val="0"/>
              </a:spcAft>
            </a:pPr>
            <a:r>
              <a:rPr lang="ko-KR" altLang="en-US" sz="1800" b="0" i="0" u="none" strike="noStrike" dirty="0">
                <a:effectLst/>
                <a:latin typeface="Arial" panose="020B0604020202020204" pitchFamily="34" charset="0"/>
              </a:rPr>
              <a:t>이 논쟁의 결과는 제안한 변경에 대한 반발로 인해 </a:t>
            </a:r>
            <a:r>
              <a:rPr lang="en-US" altLang="ko-KR" sz="1800" b="0" i="0" u="none" strike="noStrike" dirty="0">
                <a:effectLst/>
                <a:latin typeface="Arial" panose="020B0604020202020204" pitchFamily="34" charset="0"/>
              </a:rPr>
              <a:t>SHA-3</a:t>
            </a:r>
            <a:r>
              <a:rPr lang="ko-KR" altLang="en-US" sz="1800" b="0" i="0" u="none" strike="noStrike" dirty="0">
                <a:effectLst/>
                <a:latin typeface="Arial" panose="020B0604020202020204" pitchFamily="34" charset="0"/>
              </a:rPr>
              <a:t>의 표준화에 상당한 지연을 초래</a:t>
            </a:r>
            <a:r>
              <a:rPr lang="en-US" altLang="ko-KR" sz="1800" b="0" i="0" u="none" strike="noStrike" dirty="0">
                <a:effectLst/>
                <a:latin typeface="Arial" panose="020B0604020202020204" pitchFamily="34" charset="0"/>
              </a:rPr>
              <a:t>.</a:t>
            </a:r>
            <a:endParaRPr lang="ko-KR" altLang="en-US" b="0" dirty="0">
              <a:effectLst/>
            </a:endParaRPr>
          </a:p>
          <a:p>
            <a:pPr rtl="0">
              <a:spcBef>
                <a:spcPts val="0"/>
              </a:spcBef>
              <a:spcAft>
                <a:spcPts val="0"/>
              </a:spcAft>
            </a:pPr>
            <a:r>
              <a:rPr lang="ko-KR" altLang="en-US" sz="1800" b="0" i="0" u="none" strike="noStrike" dirty="0">
                <a:effectLst/>
                <a:latin typeface="Arial" panose="020B0604020202020204" pitchFamily="34" charset="0"/>
              </a:rPr>
              <a:t>이더리움 재단은 </a:t>
            </a:r>
            <a:r>
              <a:rPr lang="en-US" altLang="ko-KR" sz="1800" b="0" i="0" u="none" strike="noStrike" dirty="0">
                <a:effectLst/>
                <a:latin typeface="Arial" panose="020B0604020202020204" pitchFamily="34" charset="0"/>
              </a:rPr>
              <a:t>NIST</a:t>
            </a:r>
            <a:r>
              <a:rPr lang="ko-KR" altLang="en-US" sz="1800" b="0" i="0" u="none" strike="noStrike" dirty="0">
                <a:effectLst/>
                <a:latin typeface="Arial" panose="020B0604020202020204" pitchFamily="34" charset="0"/>
              </a:rPr>
              <a:t>에서 수정한 </a:t>
            </a:r>
            <a:r>
              <a:rPr lang="en-US" altLang="ko-KR" sz="1800" b="0" i="0" u="none" strike="noStrike" dirty="0">
                <a:effectLst/>
                <a:latin typeface="Arial" panose="020B0604020202020204" pitchFamily="34" charset="0"/>
              </a:rPr>
              <a:t>HSA-3 </a:t>
            </a:r>
            <a:r>
              <a:rPr lang="ko-KR" altLang="en-US" sz="1800" b="0" i="0" u="none" strike="noStrike" dirty="0">
                <a:effectLst/>
                <a:latin typeface="Arial" panose="020B0604020202020204" pitchFamily="34" charset="0"/>
              </a:rPr>
              <a:t>표준이 아닌</a:t>
            </a:r>
            <a:r>
              <a:rPr lang="en-US" altLang="ko-KR" sz="1800" b="0" i="0" u="none" strike="noStrike" dirty="0">
                <a:effectLst/>
                <a:latin typeface="Arial" panose="020B0604020202020204" pitchFamily="34" charset="0"/>
              </a:rPr>
              <a:t>, </a:t>
            </a:r>
            <a:r>
              <a:rPr lang="ko-KR" altLang="en-US" sz="1800" b="0" i="0" u="none" strike="noStrike" dirty="0">
                <a:effectLst/>
                <a:latin typeface="Arial" panose="020B0604020202020204" pitchFamily="34" charset="0"/>
              </a:rPr>
              <a:t>알고리즘 발명가들이 제안한 대로 원래 </a:t>
            </a:r>
            <a:r>
              <a:rPr lang="en-US" altLang="ko-KR" sz="1800" b="0" i="0" u="none" strike="noStrike" dirty="0">
                <a:effectLst/>
                <a:latin typeface="Arial" panose="020B0604020202020204" pitchFamily="34" charset="0"/>
              </a:rPr>
              <a:t>Keccak </a:t>
            </a:r>
            <a:r>
              <a:rPr lang="ko-KR" altLang="en-US" sz="1800" b="0" i="0" u="none" strike="noStrike" dirty="0" err="1">
                <a:effectLst/>
                <a:latin typeface="Arial" panose="020B0604020202020204" pitchFamily="34" charset="0"/>
              </a:rPr>
              <a:t>알고리즈을</a:t>
            </a:r>
            <a:r>
              <a:rPr lang="ko-KR" altLang="en-US" sz="1800" b="0" i="0" u="none" strike="noStrike" dirty="0">
                <a:effectLst/>
                <a:latin typeface="Arial" panose="020B0604020202020204" pitchFamily="34" charset="0"/>
              </a:rPr>
              <a:t> 구현하기로 결정</a:t>
            </a:r>
            <a:endParaRPr lang="ko-KR" altLang="en-US" b="0" dirty="0">
              <a:effectLst/>
            </a:endParaRPr>
          </a:p>
          <a:p>
            <a:br>
              <a:rPr lang="ko-KR" altLang="en-US" dirty="0"/>
            </a:br>
            <a:endParaRPr lang="ko-KR" altLang="en-US" dirty="0"/>
          </a:p>
        </p:txBody>
      </p:sp>
      <p:sp>
        <p:nvSpPr>
          <p:cNvPr id="3" name="제목 2">
            <a:extLst>
              <a:ext uri="{FF2B5EF4-FFF2-40B4-BE49-F238E27FC236}">
                <a16:creationId xmlns:a16="http://schemas.microsoft.com/office/drawing/2014/main" id="{A8EE3539-2A2F-4D02-9B55-BCB016DF81F7}"/>
              </a:ext>
            </a:extLst>
          </p:cNvPr>
          <p:cNvSpPr>
            <a:spLocks noGrp="1"/>
          </p:cNvSpPr>
          <p:nvPr>
            <p:ph type="title"/>
          </p:nvPr>
        </p:nvSpPr>
        <p:spPr/>
        <p:txBody>
          <a:bodyPr/>
          <a:lstStyle/>
          <a:p>
            <a:endParaRPr lang="ko-KR" altLang="en-US"/>
          </a:p>
        </p:txBody>
      </p:sp>
    </p:spTree>
    <p:extLst>
      <p:ext uri="{BB962C8B-B14F-4D97-AF65-F5344CB8AC3E}">
        <p14:creationId xmlns:p14="http://schemas.microsoft.com/office/powerpoint/2010/main" val="2003598507"/>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0337C1C9-D8AD-4EAB-B058-65E69FC7A6F1}"/>
              </a:ext>
            </a:extLst>
          </p:cNvPr>
          <p:cNvSpPr>
            <a:spLocks noGrp="1"/>
          </p:cNvSpPr>
          <p:nvPr>
            <p:ph idx="1"/>
          </p:nvPr>
        </p:nvSpPr>
        <p:spPr/>
        <p:txBody>
          <a:bodyPr/>
          <a:lstStyle/>
          <a:p>
            <a:r>
              <a:rPr lang="en-US" altLang="ko-KR" dirty="0"/>
              <a:t>ERC-20 : (Fungible) Token Standard</a:t>
            </a:r>
          </a:p>
          <a:p>
            <a:r>
              <a:rPr lang="en-US" altLang="ko-KR" dirty="0"/>
              <a:t>ERC-721 : NFT, Non-fungible Token</a:t>
            </a:r>
          </a:p>
          <a:p>
            <a:r>
              <a:rPr lang="en-US" altLang="ko-KR" dirty="0"/>
              <a:t>ERC-721 Marketplace</a:t>
            </a:r>
            <a:endParaRPr lang="ko-KR" altLang="en-US" dirty="0"/>
          </a:p>
        </p:txBody>
      </p:sp>
      <p:sp>
        <p:nvSpPr>
          <p:cNvPr id="3" name="제목 2">
            <a:extLst>
              <a:ext uri="{FF2B5EF4-FFF2-40B4-BE49-F238E27FC236}">
                <a16:creationId xmlns:a16="http://schemas.microsoft.com/office/drawing/2014/main" id="{7446E5F1-12E1-4868-A6B5-BD24D921ACB6}"/>
              </a:ext>
            </a:extLst>
          </p:cNvPr>
          <p:cNvSpPr>
            <a:spLocks noGrp="1"/>
          </p:cNvSpPr>
          <p:nvPr>
            <p:ph type="title"/>
          </p:nvPr>
        </p:nvSpPr>
        <p:spPr/>
        <p:txBody>
          <a:bodyPr/>
          <a:lstStyle/>
          <a:p>
            <a:endParaRPr lang="ko-KR" altLang="en-US"/>
          </a:p>
        </p:txBody>
      </p:sp>
    </p:spTree>
    <p:extLst>
      <p:ext uri="{BB962C8B-B14F-4D97-AF65-F5344CB8AC3E}">
        <p14:creationId xmlns:p14="http://schemas.microsoft.com/office/powerpoint/2010/main" val="2955983603"/>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6894D84F-B557-4BAE-8141-E1F79DE561C3}"/>
              </a:ext>
            </a:extLst>
          </p:cNvPr>
          <p:cNvSpPr>
            <a:spLocks noGrp="1"/>
          </p:cNvSpPr>
          <p:nvPr>
            <p:ph type="title"/>
          </p:nvPr>
        </p:nvSpPr>
        <p:spPr/>
        <p:txBody>
          <a:bodyPr/>
          <a:lstStyle/>
          <a:p>
            <a:r>
              <a:rPr lang="en-US" altLang="ko-KR" dirty="0"/>
              <a:t>ERC-20</a:t>
            </a:r>
            <a:endParaRPr lang="ko-KR" altLang="en-US" dirty="0"/>
          </a:p>
        </p:txBody>
      </p:sp>
      <p:grpSp>
        <p:nvGrpSpPr>
          <p:cNvPr id="5" name="그룹 4">
            <a:extLst>
              <a:ext uri="{FF2B5EF4-FFF2-40B4-BE49-F238E27FC236}">
                <a16:creationId xmlns:a16="http://schemas.microsoft.com/office/drawing/2014/main" id="{C96E7E15-FADA-4EB2-AB35-FAB4EB91C15C}"/>
              </a:ext>
            </a:extLst>
          </p:cNvPr>
          <p:cNvGrpSpPr/>
          <p:nvPr/>
        </p:nvGrpSpPr>
        <p:grpSpPr>
          <a:xfrm>
            <a:off x="8217775" y="1895121"/>
            <a:ext cx="893831" cy="1299159"/>
            <a:chOff x="4127049" y="2777938"/>
            <a:chExt cx="1173988" cy="1706360"/>
          </a:xfrm>
        </p:grpSpPr>
        <p:pic>
          <p:nvPicPr>
            <p:cNvPr id="14" name="그래픽 13">
              <a:extLst>
                <a:ext uri="{FF2B5EF4-FFF2-40B4-BE49-F238E27FC236}">
                  <a16:creationId xmlns:a16="http://schemas.microsoft.com/office/drawing/2014/main" id="{D22DFE6F-EA47-4B70-B33E-B410BCB6089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127049" y="2777938"/>
              <a:ext cx="1173988" cy="1173988"/>
            </a:xfrm>
            <a:prstGeom prst="rect">
              <a:avLst/>
            </a:prstGeom>
          </p:spPr>
        </p:pic>
        <p:sp>
          <p:nvSpPr>
            <p:cNvPr id="15" name="TextBox 14">
              <a:extLst>
                <a:ext uri="{FF2B5EF4-FFF2-40B4-BE49-F238E27FC236}">
                  <a16:creationId xmlns:a16="http://schemas.microsoft.com/office/drawing/2014/main" id="{F85FD13F-574C-4D01-8278-54B956DDC97A}"/>
                </a:ext>
              </a:extLst>
            </p:cNvPr>
            <p:cNvSpPr txBox="1"/>
            <p:nvPr/>
          </p:nvSpPr>
          <p:spPr>
            <a:xfrm>
              <a:off x="4155744" y="3958780"/>
              <a:ext cx="1116599" cy="525518"/>
            </a:xfrm>
            <a:prstGeom prst="rect">
              <a:avLst/>
            </a:prstGeom>
            <a:noFill/>
          </p:spPr>
          <p:txBody>
            <a:bodyPr wrap="square" rtlCol="0">
              <a:spAutoFit/>
            </a:bodyPr>
            <a:lstStyle/>
            <a:p>
              <a:pPr algn="ctr"/>
              <a:r>
                <a:rPr lang="en-US" altLang="ko-KR" sz="2000" dirty="0">
                  <a:solidFill>
                    <a:schemeClr val="bg1">
                      <a:lumMod val="85000"/>
                    </a:schemeClr>
                  </a:solidFill>
                  <a:latin typeface="Arial" panose="020B0604020202020204" pitchFamily="34" charset="0"/>
                </a:rPr>
                <a:t>B</a:t>
              </a:r>
              <a:endParaRPr lang="ko-KR" altLang="en-US" sz="2000" dirty="0">
                <a:solidFill>
                  <a:schemeClr val="bg1">
                    <a:lumMod val="85000"/>
                  </a:schemeClr>
                </a:solidFill>
                <a:latin typeface="Arial" panose="020B0604020202020204" pitchFamily="34" charset="0"/>
              </a:endParaRPr>
            </a:p>
          </p:txBody>
        </p:sp>
      </p:grpSp>
      <p:grpSp>
        <p:nvGrpSpPr>
          <p:cNvPr id="6" name="그룹 5">
            <a:extLst>
              <a:ext uri="{FF2B5EF4-FFF2-40B4-BE49-F238E27FC236}">
                <a16:creationId xmlns:a16="http://schemas.microsoft.com/office/drawing/2014/main" id="{A9353896-A2E6-4FF7-9641-434207522F27}"/>
              </a:ext>
            </a:extLst>
          </p:cNvPr>
          <p:cNvGrpSpPr/>
          <p:nvPr/>
        </p:nvGrpSpPr>
        <p:grpSpPr>
          <a:xfrm>
            <a:off x="2272983" y="1895121"/>
            <a:ext cx="893831" cy="1299159"/>
            <a:chOff x="1071979" y="2777938"/>
            <a:chExt cx="1173988" cy="1706360"/>
          </a:xfrm>
        </p:grpSpPr>
        <p:pic>
          <p:nvPicPr>
            <p:cNvPr id="12" name="그래픽 11">
              <a:extLst>
                <a:ext uri="{FF2B5EF4-FFF2-40B4-BE49-F238E27FC236}">
                  <a16:creationId xmlns:a16="http://schemas.microsoft.com/office/drawing/2014/main" id="{58112B69-4896-4B49-B4A9-43B0BF4DDCC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71979" y="2777938"/>
              <a:ext cx="1173988" cy="1173988"/>
            </a:xfrm>
            <a:prstGeom prst="rect">
              <a:avLst/>
            </a:prstGeom>
          </p:spPr>
        </p:pic>
        <p:sp>
          <p:nvSpPr>
            <p:cNvPr id="13" name="TextBox 12">
              <a:extLst>
                <a:ext uri="{FF2B5EF4-FFF2-40B4-BE49-F238E27FC236}">
                  <a16:creationId xmlns:a16="http://schemas.microsoft.com/office/drawing/2014/main" id="{AFB19E20-9C63-4CF5-9A36-5911F6AEF5BD}"/>
                </a:ext>
              </a:extLst>
            </p:cNvPr>
            <p:cNvSpPr txBox="1"/>
            <p:nvPr/>
          </p:nvSpPr>
          <p:spPr>
            <a:xfrm>
              <a:off x="1173859" y="3958780"/>
              <a:ext cx="970228" cy="525518"/>
            </a:xfrm>
            <a:prstGeom prst="rect">
              <a:avLst/>
            </a:prstGeom>
            <a:noFill/>
          </p:spPr>
          <p:txBody>
            <a:bodyPr wrap="square" rtlCol="0">
              <a:spAutoFit/>
            </a:bodyPr>
            <a:lstStyle/>
            <a:p>
              <a:pPr algn="ctr"/>
              <a:r>
                <a:rPr lang="en-US" altLang="ko-KR" sz="2000" dirty="0">
                  <a:solidFill>
                    <a:schemeClr val="bg1">
                      <a:lumMod val="85000"/>
                    </a:schemeClr>
                  </a:solidFill>
                  <a:latin typeface="Arial" panose="020B0604020202020204" pitchFamily="34" charset="0"/>
                </a:rPr>
                <a:t>A</a:t>
              </a:r>
              <a:endParaRPr lang="ko-KR" altLang="en-US" sz="2000" dirty="0">
                <a:solidFill>
                  <a:schemeClr val="bg1">
                    <a:lumMod val="85000"/>
                  </a:schemeClr>
                </a:solidFill>
                <a:latin typeface="Arial" panose="020B0604020202020204" pitchFamily="34" charset="0"/>
              </a:endParaRPr>
            </a:p>
          </p:txBody>
        </p:sp>
      </p:grpSp>
      <p:cxnSp>
        <p:nvCxnSpPr>
          <p:cNvPr id="17" name="직선 화살표 연결선 16">
            <a:extLst>
              <a:ext uri="{FF2B5EF4-FFF2-40B4-BE49-F238E27FC236}">
                <a16:creationId xmlns:a16="http://schemas.microsoft.com/office/drawing/2014/main" id="{42843406-B0B3-4CBA-8B7C-9B175D172F1B}"/>
              </a:ext>
            </a:extLst>
          </p:cNvPr>
          <p:cNvCxnSpPr>
            <a:stCxn id="12" idx="3"/>
            <a:endCxn id="14" idx="1"/>
          </p:cNvCxnSpPr>
          <p:nvPr/>
        </p:nvCxnSpPr>
        <p:spPr>
          <a:xfrm>
            <a:off x="3166814" y="2342037"/>
            <a:ext cx="5050961" cy="0"/>
          </a:xfrm>
          <a:prstGeom prst="straightConnector1">
            <a:avLst/>
          </a:prstGeom>
          <a:ln w="317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3C683450-870A-43DA-9982-ADD7021D9927}"/>
              </a:ext>
            </a:extLst>
          </p:cNvPr>
          <p:cNvSpPr txBox="1"/>
          <p:nvPr/>
        </p:nvSpPr>
        <p:spPr>
          <a:xfrm>
            <a:off x="4994127" y="1869253"/>
            <a:ext cx="2011681" cy="369332"/>
          </a:xfrm>
          <a:prstGeom prst="rect">
            <a:avLst/>
          </a:prstGeom>
          <a:noFill/>
        </p:spPr>
        <p:txBody>
          <a:bodyPr wrap="square" rtlCol="0">
            <a:spAutoFit/>
          </a:bodyPr>
          <a:lstStyle/>
          <a:p>
            <a:r>
              <a:rPr lang="en-US" altLang="ko-KR" dirty="0">
                <a:solidFill>
                  <a:schemeClr val="bg1">
                    <a:lumMod val="85000"/>
                  </a:schemeClr>
                </a:solidFill>
              </a:rPr>
              <a:t>transfer(B,</a:t>
            </a:r>
            <a:r>
              <a:rPr lang="ko-KR" altLang="en-US" dirty="0">
                <a:solidFill>
                  <a:schemeClr val="bg1">
                    <a:lumMod val="85000"/>
                  </a:schemeClr>
                </a:solidFill>
              </a:rPr>
              <a:t> </a:t>
            </a:r>
            <a:r>
              <a:rPr lang="en-US" altLang="ko-KR" dirty="0">
                <a:solidFill>
                  <a:schemeClr val="bg1">
                    <a:lumMod val="85000"/>
                  </a:schemeClr>
                </a:solidFill>
              </a:rPr>
              <a:t>1000)</a:t>
            </a:r>
            <a:endParaRPr lang="ko-KR" altLang="en-US" dirty="0">
              <a:solidFill>
                <a:schemeClr val="bg1">
                  <a:lumMod val="85000"/>
                </a:schemeClr>
              </a:solidFill>
            </a:endParaRPr>
          </a:p>
        </p:txBody>
      </p:sp>
      <p:sp>
        <p:nvSpPr>
          <p:cNvPr id="32" name="TextBox 31">
            <a:extLst>
              <a:ext uri="{FF2B5EF4-FFF2-40B4-BE49-F238E27FC236}">
                <a16:creationId xmlns:a16="http://schemas.microsoft.com/office/drawing/2014/main" id="{282FB4F6-7FC1-4651-9585-482F6EBA015F}"/>
              </a:ext>
            </a:extLst>
          </p:cNvPr>
          <p:cNvSpPr txBox="1"/>
          <p:nvPr/>
        </p:nvSpPr>
        <p:spPr>
          <a:xfrm>
            <a:off x="857803" y="1222922"/>
            <a:ext cx="3020330" cy="646331"/>
          </a:xfrm>
          <a:prstGeom prst="rect">
            <a:avLst/>
          </a:prstGeom>
          <a:noFill/>
        </p:spPr>
        <p:txBody>
          <a:bodyPr wrap="square" rtlCol="0">
            <a:spAutoFit/>
          </a:bodyPr>
          <a:lstStyle/>
          <a:p>
            <a:r>
              <a:rPr lang="en-US" altLang="ko-KR" dirty="0">
                <a:solidFill>
                  <a:schemeClr val="bg1">
                    <a:lumMod val="85000"/>
                  </a:schemeClr>
                </a:solidFill>
              </a:rPr>
              <a:t>balances[A] = 1000</a:t>
            </a:r>
          </a:p>
          <a:p>
            <a:r>
              <a:rPr lang="en-US" altLang="ko-KR" dirty="0">
                <a:solidFill>
                  <a:schemeClr val="bg1">
                    <a:lumMod val="85000"/>
                  </a:schemeClr>
                </a:solidFill>
              </a:rPr>
              <a:t>balances[B] = 0</a:t>
            </a:r>
            <a:endParaRPr lang="ko-KR" altLang="en-US" dirty="0">
              <a:solidFill>
                <a:schemeClr val="bg1">
                  <a:lumMod val="85000"/>
                </a:schemeClr>
              </a:solidFill>
            </a:endParaRPr>
          </a:p>
        </p:txBody>
      </p:sp>
      <p:sp>
        <p:nvSpPr>
          <p:cNvPr id="33" name="TextBox 32">
            <a:extLst>
              <a:ext uri="{FF2B5EF4-FFF2-40B4-BE49-F238E27FC236}">
                <a16:creationId xmlns:a16="http://schemas.microsoft.com/office/drawing/2014/main" id="{E1193959-9940-470C-8BB5-706EF7CE77B5}"/>
              </a:ext>
            </a:extLst>
          </p:cNvPr>
          <p:cNvSpPr txBox="1"/>
          <p:nvPr/>
        </p:nvSpPr>
        <p:spPr>
          <a:xfrm>
            <a:off x="8929094" y="1305127"/>
            <a:ext cx="3020330" cy="646331"/>
          </a:xfrm>
          <a:prstGeom prst="rect">
            <a:avLst/>
          </a:prstGeom>
          <a:noFill/>
        </p:spPr>
        <p:txBody>
          <a:bodyPr wrap="square" rtlCol="0">
            <a:spAutoFit/>
          </a:bodyPr>
          <a:lstStyle/>
          <a:p>
            <a:r>
              <a:rPr lang="en-US" altLang="ko-KR" dirty="0">
                <a:solidFill>
                  <a:schemeClr val="bg1">
                    <a:lumMod val="85000"/>
                  </a:schemeClr>
                </a:solidFill>
              </a:rPr>
              <a:t>balances[A] = 0</a:t>
            </a:r>
          </a:p>
          <a:p>
            <a:r>
              <a:rPr lang="en-US" altLang="ko-KR" dirty="0">
                <a:solidFill>
                  <a:schemeClr val="bg1">
                    <a:lumMod val="85000"/>
                  </a:schemeClr>
                </a:solidFill>
              </a:rPr>
              <a:t>balances[B] = 1000</a:t>
            </a:r>
            <a:endParaRPr lang="ko-KR" altLang="en-US" dirty="0">
              <a:solidFill>
                <a:schemeClr val="bg1">
                  <a:lumMod val="85000"/>
                </a:schemeClr>
              </a:solidFill>
            </a:endParaRPr>
          </a:p>
        </p:txBody>
      </p:sp>
      <p:grpSp>
        <p:nvGrpSpPr>
          <p:cNvPr id="34" name="그룹 33">
            <a:extLst>
              <a:ext uri="{FF2B5EF4-FFF2-40B4-BE49-F238E27FC236}">
                <a16:creationId xmlns:a16="http://schemas.microsoft.com/office/drawing/2014/main" id="{21490618-F85F-411D-9D2F-A75891DF1735}"/>
              </a:ext>
            </a:extLst>
          </p:cNvPr>
          <p:cNvGrpSpPr/>
          <p:nvPr/>
        </p:nvGrpSpPr>
        <p:grpSpPr>
          <a:xfrm>
            <a:off x="8057110" y="3155261"/>
            <a:ext cx="893831" cy="1299159"/>
            <a:chOff x="4127049" y="2777938"/>
            <a:chExt cx="1173988" cy="1706360"/>
          </a:xfrm>
        </p:grpSpPr>
        <p:pic>
          <p:nvPicPr>
            <p:cNvPr id="35" name="그래픽 34">
              <a:extLst>
                <a:ext uri="{FF2B5EF4-FFF2-40B4-BE49-F238E27FC236}">
                  <a16:creationId xmlns:a16="http://schemas.microsoft.com/office/drawing/2014/main" id="{104FFB50-F387-4DA1-8DC7-8D12DA10C2C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127049" y="2777938"/>
              <a:ext cx="1173988" cy="1173988"/>
            </a:xfrm>
            <a:prstGeom prst="rect">
              <a:avLst/>
            </a:prstGeom>
          </p:spPr>
        </p:pic>
        <p:sp>
          <p:nvSpPr>
            <p:cNvPr id="36" name="TextBox 35">
              <a:extLst>
                <a:ext uri="{FF2B5EF4-FFF2-40B4-BE49-F238E27FC236}">
                  <a16:creationId xmlns:a16="http://schemas.microsoft.com/office/drawing/2014/main" id="{F7EDF5D7-38B8-4196-9048-616F21BBFE88}"/>
                </a:ext>
              </a:extLst>
            </p:cNvPr>
            <p:cNvSpPr txBox="1"/>
            <p:nvPr/>
          </p:nvSpPr>
          <p:spPr>
            <a:xfrm>
              <a:off x="4155744" y="3958780"/>
              <a:ext cx="1116599" cy="525518"/>
            </a:xfrm>
            <a:prstGeom prst="rect">
              <a:avLst/>
            </a:prstGeom>
            <a:noFill/>
          </p:spPr>
          <p:txBody>
            <a:bodyPr wrap="square" rtlCol="0">
              <a:spAutoFit/>
            </a:bodyPr>
            <a:lstStyle/>
            <a:p>
              <a:pPr algn="ctr"/>
              <a:r>
                <a:rPr lang="en-US" altLang="ko-KR" sz="2000" dirty="0">
                  <a:solidFill>
                    <a:schemeClr val="bg1">
                      <a:lumMod val="85000"/>
                    </a:schemeClr>
                  </a:solidFill>
                  <a:latin typeface="Arial" panose="020B0604020202020204" pitchFamily="34" charset="0"/>
                </a:rPr>
                <a:t>B</a:t>
              </a:r>
              <a:endParaRPr lang="ko-KR" altLang="en-US" sz="2000" dirty="0">
                <a:solidFill>
                  <a:schemeClr val="bg1">
                    <a:lumMod val="85000"/>
                  </a:schemeClr>
                </a:solidFill>
                <a:latin typeface="Arial" panose="020B0604020202020204" pitchFamily="34" charset="0"/>
              </a:endParaRPr>
            </a:p>
          </p:txBody>
        </p:sp>
      </p:grpSp>
      <p:grpSp>
        <p:nvGrpSpPr>
          <p:cNvPr id="37" name="그룹 36">
            <a:extLst>
              <a:ext uri="{FF2B5EF4-FFF2-40B4-BE49-F238E27FC236}">
                <a16:creationId xmlns:a16="http://schemas.microsoft.com/office/drawing/2014/main" id="{810EB3EB-2C82-4682-8BE7-B3D461006C6C}"/>
              </a:ext>
            </a:extLst>
          </p:cNvPr>
          <p:cNvGrpSpPr/>
          <p:nvPr/>
        </p:nvGrpSpPr>
        <p:grpSpPr>
          <a:xfrm>
            <a:off x="2112318" y="3155261"/>
            <a:ext cx="893831" cy="1299159"/>
            <a:chOff x="1071979" y="2777938"/>
            <a:chExt cx="1173988" cy="1706360"/>
          </a:xfrm>
        </p:grpSpPr>
        <p:pic>
          <p:nvPicPr>
            <p:cNvPr id="38" name="그래픽 37">
              <a:extLst>
                <a:ext uri="{FF2B5EF4-FFF2-40B4-BE49-F238E27FC236}">
                  <a16:creationId xmlns:a16="http://schemas.microsoft.com/office/drawing/2014/main" id="{7374A3C0-F5D3-4A88-99B0-CE73B48A65F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71979" y="2777938"/>
              <a:ext cx="1173988" cy="1173988"/>
            </a:xfrm>
            <a:prstGeom prst="rect">
              <a:avLst/>
            </a:prstGeom>
          </p:spPr>
        </p:pic>
        <p:sp>
          <p:nvSpPr>
            <p:cNvPr id="39" name="TextBox 38">
              <a:extLst>
                <a:ext uri="{FF2B5EF4-FFF2-40B4-BE49-F238E27FC236}">
                  <a16:creationId xmlns:a16="http://schemas.microsoft.com/office/drawing/2014/main" id="{F7B2F9B8-5962-4EB3-8578-C4EA82CDD56B}"/>
                </a:ext>
              </a:extLst>
            </p:cNvPr>
            <p:cNvSpPr txBox="1"/>
            <p:nvPr/>
          </p:nvSpPr>
          <p:spPr>
            <a:xfrm>
              <a:off x="1173859" y="3958780"/>
              <a:ext cx="970228" cy="525518"/>
            </a:xfrm>
            <a:prstGeom prst="rect">
              <a:avLst/>
            </a:prstGeom>
            <a:noFill/>
          </p:spPr>
          <p:txBody>
            <a:bodyPr wrap="square" rtlCol="0">
              <a:spAutoFit/>
            </a:bodyPr>
            <a:lstStyle/>
            <a:p>
              <a:pPr algn="ctr"/>
              <a:r>
                <a:rPr lang="en-US" altLang="ko-KR" sz="2000" dirty="0">
                  <a:solidFill>
                    <a:schemeClr val="bg1">
                      <a:lumMod val="85000"/>
                    </a:schemeClr>
                  </a:solidFill>
                  <a:latin typeface="Arial" panose="020B0604020202020204" pitchFamily="34" charset="0"/>
                </a:rPr>
                <a:t>A</a:t>
              </a:r>
              <a:endParaRPr lang="ko-KR" altLang="en-US" sz="2000" dirty="0">
                <a:solidFill>
                  <a:schemeClr val="bg1">
                    <a:lumMod val="85000"/>
                  </a:schemeClr>
                </a:solidFill>
                <a:latin typeface="Arial" panose="020B0604020202020204" pitchFamily="34" charset="0"/>
              </a:endParaRPr>
            </a:p>
          </p:txBody>
        </p:sp>
      </p:grpSp>
      <p:grpSp>
        <p:nvGrpSpPr>
          <p:cNvPr id="42" name="그룹 41">
            <a:extLst>
              <a:ext uri="{FF2B5EF4-FFF2-40B4-BE49-F238E27FC236}">
                <a16:creationId xmlns:a16="http://schemas.microsoft.com/office/drawing/2014/main" id="{82F6358F-FF45-4CC2-AB78-0CFA2CF28617}"/>
              </a:ext>
            </a:extLst>
          </p:cNvPr>
          <p:cNvGrpSpPr/>
          <p:nvPr/>
        </p:nvGrpSpPr>
        <p:grpSpPr>
          <a:xfrm>
            <a:off x="5392386" y="5586065"/>
            <a:ext cx="893831" cy="1299159"/>
            <a:chOff x="4127049" y="2777938"/>
            <a:chExt cx="1173988" cy="1706360"/>
          </a:xfrm>
        </p:grpSpPr>
        <p:pic>
          <p:nvPicPr>
            <p:cNvPr id="43" name="그래픽 42">
              <a:extLst>
                <a:ext uri="{FF2B5EF4-FFF2-40B4-BE49-F238E27FC236}">
                  <a16:creationId xmlns:a16="http://schemas.microsoft.com/office/drawing/2014/main" id="{795DCE17-8982-48AC-85D8-FA65D91CB1C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127049" y="2777938"/>
              <a:ext cx="1173988" cy="1173988"/>
            </a:xfrm>
            <a:prstGeom prst="rect">
              <a:avLst/>
            </a:prstGeom>
          </p:spPr>
        </p:pic>
        <p:sp>
          <p:nvSpPr>
            <p:cNvPr id="44" name="TextBox 43">
              <a:extLst>
                <a:ext uri="{FF2B5EF4-FFF2-40B4-BE49-F238E27FC236}">
                  <a16:creationId xmlns:a16="http://schemas.microsoft.com/office/drawing/2014/main" id="{F4702982-3C8B-4D92-9223-47177DF384BB}"/>
                </a:ext>
              </a:extLst>
            </p:cNvPr>
            <p:cNvSpPr txBox="1"/>
            <p:nvPr/>
          </p:nvSpPr>
          <p:spPr>
            <a:xfrm>
              <a:off x="4155744" y="3958780"/>
              <a:ext cx="1116599" cy="525518"/>
            </a:xfrm>
            <a:prstGeom prst="rect">
              <a:avLst/>
            </a:prstGeom>
            <a:noFill/>
          </p:spPr>
          <p:txBody>
            <a:bodyPr wrap="square" rtlCol="0">
              <a:spAutoFit/>
            </a:bodyPr>
            <a:lstStyle/>
            <a:p>
              <a:pPr algn="ctr"/>
              <a:r>
                <a:rPr lang="en-US" altLang="ko-KR" sz="2000" dirty="0">
                  <a:solidFill>
                    <a:schemeClr val="bg1">
                      <a:lumMod val="85000"/>
                    </a:schemeClr>
                  </a:solidFill>
                  <a:latin typeface="Arial" panose="020B0604020202020204" pitchFamily="34" charset="0"/>
                </a:rPr>
                <a:t>C</a:t>
              </a:r>
              <a:endParaRPr lang="ko-KR" altLang="en-US" sz="2000" dirty="0">
                <a:solidFill>
                  <a:schemeClr val="bg1">
                    <a:lumMod val="85000"/>
                  </a:schemeClr>
                </a:solidFill>
                <a:latin typeface="Arial" panose="020B0604020202020204" pitchFamily="34" charset="0"/>
              </a:endParaRPr>
            </a:p>
          </p:txBody>
        </p:sp>
      </p:grpSp>
      <p:sp>
        <p:nvSpPr>
          <p:cNvPr id="45" name="TextBox 44">
            <a:extLst>
              <a:ext uri="{FF2B5EF4-FFF2-40B4-BE49-F238E27FC236}">
                <a16:creationId xmlns:a16="http://schemas.microsoft.com/office/drawing/2014/main" id="{A0849D45-A1CC-430A-A3D7-7B64ED2D71D9}"/>
              </a:ext>
            </a:extLst>
          </p:cNvPr>
          <p:cNvSpPr txBox="1"/>
          <p:nvPr/>
        </p:nvSpPr>
        <p:spPr>
          <a:xfrm>
            <a:off x="2595887" y="5335313"/>
            <a:ext cx="2011681" cy="369332"/>
          </a:xfrm>
          <a:prstGeom prst="rect">
            <a:avLst/>
          </a:prstGeom>
          <a:noFill/>
        </p:spPr>
        <p:txBody>
          <a:bodyPr wrap="square" rtlCol="0">
            <a:spAutoFit/>
          </a:bodyPr>
          <a:lstStyle/>
          <a:p>
            <a:r>
              <a:rPr lang="en-US" altLang="ko-KR" dirty="0">
                <a:solidFill>
                  <a:schemeClr val="bg1">
                    <a:lumMod val="85000"/>
                  </a:schemeClr>
                </a:solidFill>
              </a:rPr>
              <a:t>approve(C,</a:t>
            </a:r>
            <a:r>
              <a:rPr lang="ko-KR" altLang="en-US" dirty="0">
                <a:solidFill>
                  <a:schemeClr val="bg1">
                    <a:lumMod val="85000"/>
                  </a:schemeClr>
                </a:solidFill>
              </a:rPr>
              <a:t> </a:t>
            </a:r>
            <a:r>
              <a:rPr lang="en-US" altLang="ko-KR" dirty="0">
                <a:solidFill>
                  <a:schemeClr val="bg1">
                    <a:lumMod val="85000"/>
                  </a:schemeClr>
                </a:solidFill>
              </a:rPr>
              <a:t>1000)</a:t>
            </a:r>
            <a:endParaRPr lang="ko-KR" altLang="en-US" dirty="0">
              <a:solidFill>
                <a:schemeClr val="bg1">
                  <a:lumMod val="85000"/>
                </a:schemeClr>
              </a:solidFill>
            </a:endParaRPr>
          </a:p>
        </p:txBody>
      </p:sp>
      <p:cxnSp>
        <p:nvCxnSpPr>
          <p:cNvPr id="46" name="직선 화살표 연결선 45">
            <a:extLst>
              <a:ext uri="{FF2B5EF4-FFF2-40B4-BE49-F238E27FC236}">
                <a16:creationId xmlns:a16="http://schemas.microsoft.com/office/drawing/2014/main" id="{3D23265B-B0F0-4F95-84D5-2BF1F5649FC8}"/>
              </a:ext>
            </a:extLst>
          </p:cNvPr>
          <p:cNvCxnSpPr>
            <a:cxnSpLocks/>
          </p:cNvCxnSpPr>
          <p:nvPr/>
        </p:nvCxnSpPr>
        <p:spPr>
          <a:xfrm>
            <a:off x="3076225" y="4049092"/>
            <a:ext cx="2178657" cy="1824928"/>
          </a:xfrm>
          <a:prstGeom prst="straightConnector1">
            <a:avLst/>
          </a:prstGeom>
          <a:ln w="317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1195749A-046F-4236-904E-8F0A2E7308EF}"/>
              </a:ext>
            </a:extLst>
          </p:cNvPr>
          <p:cNvCxnSpPr>
            <a:cxnSpLocks/>
          </p:cNvCxnSpPr>
          <p:nvPr/>
        </p:nvCxnSpPr>
        <p:spPr>
          <a:xfrm flipV="1">
            <a:off x="6308064" y="4316416"/>
            <a:ext cx="1594602" cy="1557604"/>
          </a:xfrm>
          <a:prstGeom prst="straightConnector1">
            <a:avLst/>
          </a:prstGeom>
          <a:ln w="317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70A69671-9938-4B6B-9AB1-86A918BA56CC}"/>
              </a:ext>
            </a:extLst>
          </p:cNvPr>
          <p:cNvSpPr txBox="1"/>
          <p:nvPr/>
        </p:nvSpPr>
        <p:spPr>
          <a:xfrm>
            <a:off x="6930249" y="5284026"/>
            <a:ext cx="3020330" cy="369332"/>
          </a:xfrm>
          <a:prstGeom prst="rect">
            <a:avLst/>
          </a:prstGeom>
          <a:noFill/>
        </p:spPr>
        <p:txBody>
          <a:bodyPr wrap="square" rtlCol="0">
            <a:spAutoFit/>
          </a:bodyPr>
          <a:lstStyle/>
          <a:p>
            <a:r>
              <a:rPr lang="en-US" altLang="ko-KR" dirty="0" err="1">
                <a:solidFill>
                  <a:schemeClr val="bg1">
                    <a:lumMod val="85000"/>
                  </a:schemeClr>
                </a:solidFill>
              </a:rPr>
              <a:t>transferFrom</a:t>
            </a:r>
            <a:r>
              <a:rPr lang="en-US" altLang="ko-KR" dirty="0">
                <a:solidFill>
                  <a:schemeClr val="bg1">
                    <a:lumMod val="85000"/>
                  </a:schemeClr>
                </a:solidFill>
              </a:rPr>
              <a:t> (A, C,</a:t>
            </a:r>
            <a:r>
              <a:rPr lang="ko-KR" altLang="en-US" dirty="0">
                <a:solidFill>
                  <a:schemeClr val="bg1">
                    <a:lumMod val="85000"/>
                  </a:schemeClr>
                </a:solidFill>
              </a:rPr>
              <a:t> </a:t>
            </a:r>
            <a:r>
              <a:rPr lang="en-US" altLang="ko-KR" dirty="0">
                <a:solidFill>
                  <a:schemeClr val="bg1">
                    <a:lumMod val="85000"/>
                  </a:schemeClr>
                </a:solidFill>
              </a:rPr>
              <a:t>1000)</a:t>
            </a:r>
            <a:endParaRPr lang="ko-KR" altLang="en-US" dirty="0">
              <a:solidFill>
                <a:schemeClr val="bg1">
                  <a:lumMod val="85000"/>
                </a:schemeClr>
              </a:solidFill>
            </a:endParaRPr>
          </a:p>
        </p:txBody>
      </p:sp>
      <p:sp>
        <p:nvSpPr>
          <p:cNvPr id="50" name="TextBox 49">
            <a:extLst>
              <a:ext uri="{FF2B5EF4-FFF2-40B4-BE49-F238E27FC236}">
                <a16:creationId xmlns:a16="http://schemas.microsoft.com/office/drawing/2014/main" id="{91677EB0-4803-4FA1-B7E8-A3D3703F8DCD}"/>
              </a:ext>
            </a:extLst>
          </p:cNvPr>
          <p:cNvSpPr txBox="1"/>
          <p:nvPr/>
        </p:nvSpPr>
        <p:spPr>
          <a:xfrm>
            <a:off x="2195765" y="5740641"/>
            <a:ext cx="3020330" cy="369332"/>
          </a:xfrm>
          <a:prstGeom prst="rect">
            <a:avLst/>
          </a:prstGeom>
          <a:noFill/>
        </p:spPr>
        <p:txBody>
          <a:bodyPr wrap="square" rtlCol="0">
            <a:spAutoFit/>
          </a:bodyPr>
          <a:lstStyle/>
          <a:p>
            <a:r>
              <a:rPr lang="en-US" altLang="ko-KR">
                <a:solidFill>
                  <a:schemeClr val="bg1">
                    <a:lumMod val="85000"/>
                  </a:schemeClr>
                </a:solidFill>
              </a:rPr>
              <a:t>allowances</a:t>
            </a:r>
            <a:r>
              <a:rPr lang="en-US" altLang="ko-KR" dirty="0">
                <a:solidFill>
                  <a:schemeClr val="bg1">
                    <a:lumMod val="85000"/>
                  </a:schemeClr>
                </a:solidFill>
              </a:rPr>
              <a:t>[A][C] = 1000</a:t>
            </a:r>
          </a:p>
        </p:txBody>
      </p:sp>
      <p:sp>
        <p:nvSpPr>
          <p:cNvPr id="51" name="TextBox 50">
            <a:extLst>
              <a:ext uri="{FF2B5EF4-FFF2-40B4-BE49-F238E27FC236}">
                <a16:creationId xmlns:a16="http://schemas.microsoft.com/office/drawing/2014/main" id="{F9777018-7EF3-4ADF-9A25-1CA165EA419A}"/>
              </a:ext>
            </a:extLst>
          </p:cNvPr>
          <p:cNvSpPr txBox="1"/>
          <p:nvPr/>
        </p:nvSpPr>
        <p:spPr>
          <a:xfrm>
            <a:off x="195945" y="4131253"/>
            <a:ext cx="3020330" cy="646331"/>
          </a:xfrm>
          <a:prstGeom prst="rect">
            <a:avLst/>
          </a:prstGeom>
          <a:noFill/>
        </p:spPr>
        <p:txBody>
          <a:bodyPr wrap="square" rtlCol="0">
            <a:spAutoFit/>
          </a:bodyPr>
          <a:lstStyle/>
          <a:p>
            <a:r>
              <a:rPr lang="en-US" altLang="ko-KR" dirty="0">
                <a:solidFill>
                  <a:schemeClr val="bg1">
                    <a:lumMod val="85000"/>
                  </a:schemeClr>
                </a:solidFill>
              </a:rPr>
              <a:t>balances[A] = 1000</a:t>
            </a:r>
          </a:p>
          <a:p>
            <a:r>
              <a:rPr lang="en-US" altLang="ko-KR" dirty="0">
                <a:solidFill>
                  <a:schemeClr val="bg1">
                    <a:lumMod val="85000"/>
                  </a:schemeClr>
                </a:solidFill>
              </a:rPr>
              <a:t>balances[B] = 0</a:t>
            </a:r>
            <a:endParaRPr lang="ko-KR" altLang="en-US" dirty="0">
              <a:solidFill>
                <a:schemeClr val="bg1">
                  <a:lumMod val="85000"/>
                </a:schemeClr>
              </a:solidFill>
            </a:endParaRPr>
          </a:p>
        </p:txBody>
      </p:sp>
      <p:sp>
        <p:nvSpPr>
          <p:cNvPr id="52" name="TextBox 51">
            <a:extLst>
              <a:ext uri="{FF2B5EF4-FFF2-40B4-BE49-F238E27FC236}">
                <a16:creationId xmlns:a16="http://schemas.microsoft.com/office/drawing/2014/main" id="{6B2F20B1-75C4-4172-82D7-5C472BC5DF2D}"/>
              </a:ext>
            </a:extLst>
          </p:cNvPr>
          <p:cNvSpPr txBox="1"/>
          <p:nvPr/>
        </p:nvSpPr>
        <p:spPr>
          <a:xfrm>
            <a:off x="8929094" y="4020227"/>
            <a:ext cx="3020330" cy="923330"/>
          </a:xfrm>
          <a:prstGeom prst="rect">
            <a:avLst/>
          </a:prstGeom>
          <a:noFill/>
        </p:spPr>
        <p:txBody>
          <a:bodyPr wrap="square" rtlCol="0">
            <a:spAutoFit/>
          </a:bodyPr>
          <a:lstStyle/>
          <a:p>
            <a:r>
              <a:rPr lang="en-US" altLang="ko-KR" dirty="0">
                <a:solidFill>
                  <a:schemeClr val="bg1">
                    <a:lumMod val="85000"/>
                  </a:schemeClr>
                </a:solidFill>
              </a:rPr>
              <a:t>balances[A] = 0</a:t>
            </a:r>
          </a:p>
          <a:p>
            <a:r>
              <a:rPr lang="en-US" altLang="ko-KR" dirty="0">
                <a:solidFill>
                  <a:schemeClr val="bg1">
                    <a:lumMod val="85000"/>
                  </a:schemeClr>
                </a:solidFill>
              </a:rPr>
              <a:t>balances[B] = 1000</a:t>
            </a:r>
          </a:p>
          <a:p>
            <a:r>
              <a:rPr lang="en-US" altLang="ko-KR" dirty="0">
                <a:solidFill>
                  <a:schemeClr val="bg1">
                    <a:lumMod val="85000"/>
                  </a:schemeClr>
                </a:solidFill>
              </a:rPr>
              <a:t>allowance[A][C] = 0</a:t>
            </a:r>
          </a:p>
        </p:txBody>
      </p:sp>
      <p:sp>
        <p:nvSpPr>
          <p:cNvPr id="53" name="TextBox 52">
            <a:extLst>
              <a:ext uri="{FF2B5EF4-FFF2-40B4-BE49-F238E27FC236}">
                <a16:creationId xmlns:a16="http://schemas.microsoft.com/office/drawing/2014/main" id="{48B1E4A5-7D95-406A-89A1-A32CD37CBC2F}"/>
              </a:ext>
            </a:extLst>
          </p:cNvPr>
          <p:cNvSpPr txBox="1"/>
          <p:nvPr/>
        </p:nvSpPr>
        <p:spPr>
          <a:xfrm>
            <a:off x="195945" y="494430"/>
            <a:ext cx="5172933" cy="646331"/>
          </a:xfrm>
          <a:prstGeom prst="rect">
            <a:avLst/>
          </a:prstGeom>
          <a:noFill/>
        </p:spPr>
        <p:txBody>
          <a:bodyPr wrap="square" rtlCol="0">
            <a:spAutoFit/>
          </a:bodyPr>
          <a:lstStyle/>
          <a:p>
            <a:r>
              <a:rPr lang="en-US" altLang="ko-KR" dirty="0" err="1">
                <a:solidFill>
                  <a:schemeClr val="bg1">
                    <a:lumMod val="85000"/>
                  </a:schemeClr>
                </a:solidFill>
              </a:rPr>
              <a:t>balacnes</a:t>
            </a:r>
            <a:r>
              <a:rPr lang="en-US" altLang="ko-KR" dirty="0">
                <a:solidFill>
                  <a:schemeClr val="bg1">
                    <a:lumMod val="85000"/>
                  </a:schemeClr>
                </a:solidFill>
              </a:rPr>
              <a:t>[{address}] = {balance}</a:t>
            </a:r>
          </a:p>
          <a:p>
            <a:r>
              <a:rPr lang="en-US" altLang="ko-KR" dirty="0">
                <a:solidFill>
                  <a:schemeClr val="bg1">
                    <a:lumMod val="85000"/>
                  </a:schemeClr>
                </a:solidFill>
              </a:rPr>
              <a:t>allowances[{</a:t>
            </a:r>
            <a:r>
              <a:rPr lang="en-US" altLang="ko-KR" dirty="0" err="1">
                <a:solidFill>
                  <a:schemeClr val="bg1">
                    <a:lumMod val="85000"/>
                  </a:schemeClr>
                </a:solidFill>
              </a:rPr>
              <a:t>onwer</a:t>
            </a:r>
            <a:r>
              <a:rPr lang="en-US" altLang="ko-KR" dirty="0">
                <a:solidFill>
                  <a:schemeClr val="bg1">
                    <a:lumMod val="85000"/>
                  </a:schemeClr>
                </a:solidFill>
              </a:rPr>
              <a:t>}][{spender}] = {amount}</a:t>
            </a:r>
          </a:p>
        </p:txBody>
      </p:sp>
    </p:spTree>
    <p:extLst>
      <p:ext uri="{BB962C8B-B14F-4D97-AF65-F5344CB8AC3E}">
        <p14:creationId xmlns:p14="http://schemas.microsoft.com/office/powerpoint/2010/main" val="884740618"/>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6894D84F-B557-4BAE-8141-E1F79DE561C3}"/>
              </a:ext>
            </a:extLst>
          </p:cNvPr>
          <p:cNvSpPr>
            <a:spLocks noGrp="1"/>
          </p:cNvSpPr>
          <p:nvPr>
            <p:ph type="title"/>
          </p:nvPr>
        </p:nvSpPr>
        <p:spPr/>
        <p:txBody>
          <a:bodyPr/>
          <a:lstStyle/>
          <a:p>
            <a:r>
              <a:rPr lang="en-US" altLang="ko-KR" dirty="0"/>
              <a:t>ERC-721</a:t>
            </a:r>
            <a:endParaRPr lang="ko-KR" altLang="en-US" dirty="0"/>
          </a:p>
        </p:txBody>
      </p:sp>
      <p:grpSp>
        <p:nvGrpSpPr>
          <p:cNvPr id="5" name="그룹 4">
            <a:extLst>
              <a:ext uri="{FF2B5EF4-FFF2-40B4-BE49-F238E27FC236}">
                <a16:creationId xmlns:a16="http://schemas.microsoft.com/office/drawing/2014/main" id="{C96E7E15-FADA-4EB2-AB35-FAB4EB91C15C}"/>
              </a:ext>
            </a:extLst>
          </p:cNvPr>
          <p:cNvGrpSpPr/>
          <p:nvPr/>
        </p:nvGrpSpPr>
        <p:grpSpPr>
          <a:xfrm>
            <a:off x="8057110" y="1764940"/>
            <a:ext cx="893831" cy="1299159"/>
            <a:chOff x="4127049" y="2777938"/>
            <a:chExt cx="1173988" cy="1706360"/>
          </a:xfrm>
        </p:grpSpPr>
        <p:pic>
          <p:nvPicPr>
            <p:cNvPr id="14" name="그래픽 13">
              <a:extLst>
                <a:ext uri="{FF2B5EF4-FFF2-40B4-BE49-F238E27FC236}">
                  <a16:creationId xmlns:a16="http://schemas.microsoft.com/office/drawing/2014/main" id="{D22DFE6F-EA47-4B70-B33E-B410BCB6089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127049" y="2777938"/>
              <a:ext cx="1173988" cy="1173988"/>
            </a:xfrm>
            <a:prstGeom prst="rect">
              <a:avLst/>
            </a:prstGeom>
          </p:spPr>
        </p:pic>
        <p:sp>
          <p:nvSpPr>
            <p:cNvPr id="15" name="TextBox 14">
              <a:extLst>
                <a:ext uri="{FF2B5EF4-FFF2-40B4-BE49-F238E27FC236}">
                  <a16:creationId xmlns:a16="http://schemas.microsoft.com/office/drawing/2014/main" id="{F85FD13F-574C-4D01-8278-54B956DDC97A}"/>
                </a:ext>
              </a:extLst>
            </p:cNvPr>
            <p:cNvSpPr txBox="1"/>
            <p:nvPr/>
          </p:nvSpPr>
          <p:spPr>
            <a:xfrm>
              <a:off x="4155744" y="3958780"/>
              <a:ext cx="1116599" cy="525518"/>
            </a:xfrm>
            <a:prstGeom prst="rect">
              <a:avLst/>
            </a:prstGeom>
            <a:noFill/>
          </p:spPr>
          <p:txBody>
            <a:bodyPr wrap="square" rtlCol="0">
              <a:spAutoFit/>
            </a:bodyPr>
            <a:lstStyle/>
            <a:p>
              <a:pPr algn="ctr"/>
              <a:r>
                <a:rPr lang="en-US" altLang="ko-KR" sz="2000" dirty="0">
                  <a:solidFill>
                    <a:schemeClr val="bg1">
                      <a:lumMod val="85000"/>
                    </a:schemeClr>
                  </a:solidFill>
                  <a:latin typeface="Arial" panose="020B0604020202020204" pitchFamily="34" charset="0"/>
                </a:rPr>
                <a:t>B</a:t>
              </a:r>
              <a:endParaRPr lang="ko-KR" altLang="en-US" sz="2000" dirty="0">
                <a:solidFill>
                  <a:schemeClr val="bg1">
                    <a:lumMod val="85000"/>
                  </a:schemeClr>
                </a:solidFill>
                <a:latin typeface="Arial" panose="020B0604020202020204" pitchFamily="34" charset="0"/>
              </a:endParaRPr>
            </a:p>
          </p:txBody>
        </p:sp>
      </p:grpSp>
      <p:grpSp>
        <p:nvGrpSpPr>
          <p:cNvPr id="6" name="그룹 5">
            <a:extLst>
              <a:ext uri="{FF2B5EF4-FFF2-40B4-BE49-F238E27FC236}">
                <a16:creationId xmlns:a16="http://schemas.microsoft.com/office/drawing/2014/main" id="{A9353896-A2E6-4FF7-9641-434207522F27}"/>
              </a:ext>
            </a:extLst>
          </p:cNvPr>
          <p:cNvGrpSpPr/>
          <p:nvPr/>
        </p:nvGrpSpPr>
        <p:grpSpPr>
          <a:xfrm>
            <a:off x="2112318" y="1764940"/>
            <a:ext cx="893831" cy="1299159"/>
            <a:chOff x="1071979" y="2777938"/>
            <a:chExt cx="1173988" cy="1706360"/>
          </a:xfrm>
        </p:grpSpPr>
        <p:pic>
          <p:nvPicPr>
            <p:cNvPr id="12" name="그래픽 11">
              <a:extLst>
                <a:ext uri="{FF2B5EF4-FFF2-40B4-BE49-F238E27FC236}">
                  <a16:creationId xmlns:a16="http://schemas.microsoft.com/office/drawing/2014/main" id="{58112B69-4896-4B49-B4A9-43B0BF4DDCC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71979" y="2777938"/>
              <a:ext cx="1173988" cy="1173988"/>
            </a:xfrm>
            <a:prstGeom prst="rect">
              <a:avLst/>
            </a:prstGeom>
          </p:spPr>
        </p:pic>
        <p:sp>
          <p:nvSpPr>
            <p:cNvPr id="13" name="TextBox 12">
              <a:extLst>
                <a:ext uri="{FF2B5EF4-FFF2-40B4-BE49-F238E27FC236}">
                  <a16:creationId xmlns:a16="http://schemas.microsoft.com/office/drawing/2014/main" id="{AFB19E20-9C63-4CF5-9A36-5911F6AEF5BD}"/>
                </a:ext>
              </a:extLst>
            </p:cNvPr>
            <p:cNvSpPr txBox="1"/>
            <p:nvPr/>
          </p:nvSpPr>
          <p:spPr>
            <a:xfrm>
              <a:off x="1173859" y="3958780"/>
              <a:ext cx="970228" cy="525518"/>
            </a:xfrm>
            <a:prstGeom prst="rect">
              <a:avLst/>
            </a:prstGeom>
            <a:noFill/>
          </p:spPr>
          <p:txBody>
            <a:bodyPr wrap="square" rtlCol="0">
              <a:spAutoFit/>
            </a:bodyPr>
            <a:lstStyle/>
            <a:p>
              <a:pPr algn="ctr"/>
              <a:r>
                <a:rPr lang="en-US" altLang="ko-KR" sz="2000" dirty="0">
                  <a:solidFill>
                    <a:schemeClr val="bg1">
                      <a:lumMod val="85000"/>
                    </a:schemeClr>
                  </a:solidFill>
                  <a:latin typeface="Arial" panose="020B0604020202020204" pitchFamily="34" charset="0"/>
                </a:rPr>
                <a:t>A</a:t>
              </a:r>
              <a:endParaRPr lang="ko-KR" altLang="en-US" sz="2000" dirty="0">
                <a:solidFill>
                  <a:schemeClr val="bg1">
                    <a:lumMod val="85000"/>
                  </a:schemeClr>
                </a:solidFill>
                <a:latin typeface="Arial" panose="020B0604020202020204" pitchFamily="34" charset="0"/>
              </a:endParaRPr>
            </a:p>
          </p:txBody>
        </p:sp>
      </p:grpSp>
      <p:cxnSp>
        <p:nvCxnSpPr>
          <p:cNvPr id="17" name="직선 화살표 연결선 16">
            <a:extLst>
              <a:ext uri="{FF2B5EF4-FFF2-40B4-BE49-F238E27FC236}">
                <a16:creationId xmlns:a16="http://schemas.microsoft.com/office/drawing/2014/main" id="{42843406-B0B3-4CBA-8B7C-9B175D172F1B}"/>
              </a:ext>
            </a:extLst>
          </p:cNvPr>
          <p:cNvCxnSpPr>
            <a:stCxn id="12" idx="3"/>
            <a:endCxn id="14" idx="1"/>
          </p:cNvCxnSpPr>
          <p:nvPr/>
        </p:nvCxnSpPr>
        <p:spPr>
          <a:xfrm>
            <a:off x="3006149" y="2211856"/>
            <a:ext cx="5050961" cy="0"/>
          </a:xfrm>
          <a:prstGeom prst="straightConnector1">
            <a:avLst/>
          </a:prstGeom>
          <a:ln w="317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3C683450-870A-43DA-9982-ADD7021D9927}"/>
              </a:ext>
            </a:extLst>
          </p:cNvPr>
          <p:cNvSpPr txBox="1"/>
          <p:nvPr/>
        </p:nvSpPr>
        <p:spPr>
          <a:xfrm>
            <a:off x="4427946" y="1739072"/>
            <a:ext cx="2822714" cy="369332"/>
          </a:xfrm>
          <a:prstGeom prst="rect">
            <a:avLst/>
          </a:prstGeom>
          <a:noFill/>
        </p:spPr>
        <p:txBody>
          <a:bodyPr wrap="square" rtlCol="0">
            <a:spAutoFit/>
          </a:bodyPr>
          <a:lstStyle/>
          <a:p>
            <a:r>
              <a:rPr lang="en-US" altLang="ko-KR" dirty="0" err="1">
                <a:solidFill>
                  <a:schemeClr val="bg1">
                    <a:lumMod val="85000"/>
                  </a:schemeClr>
                </a:solidFill>
              </a:rPr>
              <a:t>transferFrom</a:t>
            </a:r>
            <a:r>
              <a:rPr lang="en-US" altLang="ko-KR" dirty="0">
                <a:solidFill>
                  <a:schemeClr val="bg1">
                    <a:lumMod val="85000"/>
                  </a:schemeClr>
                </a:solidFill>
              </a:rPr>
              <a:t>(A, B,</a:t>
            </a:r>
            <a:r>
              <a:rPr lang="ko-KR" altLang="en-US" dirty="0">
                <a:solidFill>
                  <a:schemeClr val="bg1">
                    <a:lumMod val="85000"/>
                  </a:schemeClr>
                </a:solidFill>
              </a:rPr>
              <a:t> </a:t>
            </a:r>
            <a:r>
              <a:rPr lang="en-US" altLang="ko-KR" dirty="0">
                <a:solidFill>
                  <a:schemeClr val="bg1">
                    <a:lumMod val="85000"/>
                  </a:schemeClr>
                </a:solidFill>
              </a:rPr>
              <a:t>0)</a:t>
            </a:r>
            <a:endParaRPr lang="ko-KR" altLang="en-US" dirty="0">
              <a:solidFill>
                <a:schemeClr val="bg1">
                  <a:lumMod val="85000"/>
                </a:schemeClr>
              </a:solidFill>
            </a:endParaRPr>
          </a:p>
        </p:txBody>
      </p:sp>
      <p:sp>
        <p:nvSpPr>
          <p:cNvPr id="32" name="TextBox 31">
            <a:extLst>
              <a:ext uri="{FF2B5EF4-FFF2-40B4-BE49-F238E27FC236}">
                <a16:creationId xmlns:a16="http://schemas.microsoft.com/office/drawing/2014/main" id="{282FB4F6-7FC1-4651-9585-482F6EBA015F}"/>
              </a:ext>
            </a:extLst>
          </p:cNvPr>
          <p:cNvSpPr txBox="1"/>
          <p:nvPr/>
        </p:nvSpPr>
        <p:spPr>
          <a:xfrm>
            <a:off x="524500" y="1842523"/>
            <a:ext cx="3500221" cy="369332"/>
          </a:xfrm>
          <a:prstGeom prst="rect">
            <a:avLst/>
          </a:prstGeom>
          <a:noFill/>
        </p:spPr>
        <p:txBody>
          <a:bodyPr wrap="square" rtlCol="0">
            <a:spAutoFit/>
          </a:bodyPr>
          <a:lstStyle/>
          <a:p>
            <a:r>
              <a:rPr lang="en-US" altLang="ko-KR" dirty="0">
                <a:solidFill>
                  <a:schemeClr val="bg1">
                    <a:lumMod val="85000"/>
                  </a:schemeClr>
                </a:solidFill>
              </a:rPr>
              <a:t>owners[0] = A</a:t>
            </a:r>
          </a:p>
        </p:txBody>
      </p:sp>
      <p:sp>
        <p:nvSpPr>
          <p:cNvPr id="33" name="TextBox 32">
            <a:extLst>
              <a:ext uri="{FF2B5EF4-FFF2-40B4-BE49-F238E27FC236}">
                <a16:creationId xmlns:a16="http://schemas.microsoft.com/office/drawing/2014/main" id="{E1193959-9940-470C-8BB5-706EF7CE77B5}"/>
              </a:ext>
            </a:extLst>
          </p:cNvPr>
          <p:cNvSpPr txBox="1"/>
          <p:nvPr/>
        </p:nvSpPr>
        <p:spPr>
          <a:xfrm>
            <a:off x="8768429" y="1174946"/>
            <a:ext cx="3020330" cy="369332"/>
          </a:xfrm>
          <a:prstGeom prst="rect">
            <a:avLst/>
          </a:prstGeom>
          <a:noFill/>
        </p:spPr>
        <p:txBody>
          <a:bodyPr wrap="square" rtlCol="0">
            <a:spAutoFit/>
          </a:bodyPr>
          <a:lstStyle/>
          <a:p>
            <a:r>
              <a:rPr lang="en-US" altLang="ko-KR" dirty="0">
                <a:solidFill>
                  <a:schemeClr val="bg1">
                    <a:lumMod val="85000"/>
                  </a:schemeClr>
                </a:solidFill>
              </a:rPr>
              <a:t>owners[0] = B</a:t>
            </a:r>
          </a:p>
        </p:txBody>
      </p:sp>
      <p:grpSp>
        <p:nvGrpSpPr>
          <p:cNvPr id="34" name="그룹 33">
            <a:extLst>
              <a:ext uri="{FF2B5EF4-FFF2-40B4-BE49-F238E27FC236}">
                <a16:creationId xmlns:a16="http://schemas.microsoft.com/office/drawing/2014/main" id="{21490618-F85F-411D-9D2F-A75891DF1735}"/>
              </a:ext>
            </a:extLst>
          </p:cNvPr>
          <p:cNvGrpSpPr/>
          <p:nvPr/>
        </p:nvGrpSpPr>
        <p:grpSpPr>
          <a:xfrm>
            <a:off x="8057110" y="3155261"/>
            <a:ext cx="893831" cy="1299159"/>
            <a:chOff x="4127049" y="2777938"/>
            <a:chExt cx="1173988" cy="1706360"/>
          </a:xfrm>
        </p:grpSpPr>
        <p:pic>
          <p:nvPicPr>
            <p:cNvPr id="35" name="그래픽 34">
              <a:extLst>
                <a:ext uri="{FF2B5EF4-FFF2-40B4-BE49-F238E27FC236}">
                  <a16:creationId xmlns:a16="http://schemas.microsoft.com/office/drawing/2014/main" id="{104FFB50-F387-4DA1-8DC7-8D12DA10C2C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127049" y="2777938"/>
              <a:ext cx="1173988" cy="1173988"/>
            </a:xfrm>
            <a:prstGeom prst="rect">
              <a:avLst/>
            </a:prstGeom>
          </p:spPr>
        </p:pic>
        <p:sp>
          <p:nvSpPr>
            <p:cNvPr id="36" name="TextBox 35">
              <a:extLst>
                <a:ext uri="{FF2B5EF4-FFF2-40B4-BE49-F238E27FC236}">
                  <a16:creationId xmlns:a16="http://schemas.microsoft.com/office/drawing/2014/main" id="{F7EDF5D7-38B8-4196-9048-616F21BBFE88}"/>
                </a:ext>
              </a:extLst>
            </p:cNvPr>
            <p:cNvSpPr txBox="1"/>
            <p:nvPr/>
          </p:nvSpPr>
          <p:spPr>
            <a:xfrm>
              <a:off x="4155744" y="3958780"/>
              <a:ext cx="1116599" cy="525518"/>
            </a:xfrm>
            <a:prstGeom prst="rect">
              <a:avLst/>
            </a:prstGeom>
            <a:noFill/>
          </p:spPr>
          <p:txBody>
            <a:bodyPr wrap="square" rtlCol="0">
              <a:spAutoFit/>
            </a:bodyPr>
            <a:lstStyle/>
            <a:p>
              <a:pPr algn="ctr"/>
              <a:r>
                <a:rPr lang="en-US" altLang="ko-KR" sz="2000" dirty="0">
                  <a:solidFill>
                    <a:schemeClr val="bg1">
                      <a:lumMod val="85000"/>
                    </a:schemeClr>
                  </a:solidFill>
                  <a:latin typeface="Arial" panose="020B0604020202020204" pitchFamily="34" charset="0"/>
                </a:rPr>
                <a:t>B</a:t>
              </a:r>
              <a:endParaRPr lang="ko-KR" altLang="en-US" sz="2000" dirty="0">
                <a:solidFill>
                  <a:schemeClr val="bg1">
                    <a:lumMod val="85000"/>
                  </a:schemeClr>
                </a:solidFill>
                <a:latin typeface="Arial" panose="020B0604020202020204" pitchFamily="34" charset="0"/>
              </a:endParaRPr>
            </a:p>
          </p:txBody>
        </p:sp>
      </p:grpSp>
      <p:grpSp>
        <p:nvGrpSpPr>
          <p:cNvPr id="37" name="그룹 36">
            <a:extLst>
              <a:ext uri="{FF2B5EF4-FFF2-40B4-BE49-F238E27FC236}">
                <a16:creationId xmlns:a16="http://schemas.microsoft.com/office/drawing/2014/main" id="{810EB3EB-2C82-4682-8BE7-B3D461006C6C}"/>
              </a:ext>
            </a:extLst>
          </p:cNvPr>
          <p:cNvGrpSpPr/>
          <p:nvPr/>
        </p:nvGrpSpPr>
        <p:grpSpPr>
          <a:xfrm>
            <a:off x="2112318" y="3155261"/>
            <a:ext cx="893831" cy="1299159"/>
            <a:chOff x="1071979" y="2777938"/>
            <a:chExt cx="1173988" cy="1706360"/>
          </a:xfrm>
        </p:grpSpPr>
        <p:pic>
          <p:nvPicPr>
            <p:cNvPr id="38" name="그래픽 37">
              <a:extLst>
                <a:ext uri="{FF2B5EF4-FFF2-40B4-BE49-F238E27FC236}">
                  <a16:creationId xmlns:a16="http://schemas.microsoft.com/office/drawing/2014/main" id="{7374A3C0-F5D3-4A88-99B0-CE73B48A65F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71979" y="2777938"/>
              <a:ext cx="1173988" cy="1173988"/>
            </a:xfrm>
            <a:prstGeom prst="rect">
              <a:avLst/>
            </a:prstGeom>
          </p:spPr>
        </p:pic>
        <p:sp>
          <p:nvSpPr>
            <p:cNvPr id="39" name="TextBox 38">
              <a:extLst>
                <a:ext uri="{FF2B5EF4-FFF2-40B4-BE49-F238E27FC236}">
                  <a16:creationId xmlns:a16="http://schemas.microsoft.com/office/drawing/2014/main" id="{F7B2F9B8-5962-4EB3-8578-C4EA82CDD56B}"/>
                </a:ext>
              </a:extLst>
            </p:cNvPr>
            <p:cNvSpPr txBox="1"/>
            <p:nvPr/>
          </p:nvSpPr>
          <p:spPr>
            <a:xfrm>
              <a:off x="1173859" y="3958780"/>
              <a:ext cx="970228" cy="525518"/>
            </a:xfrm>
            <a:prstGeom prst="rect">
              <a:avLst/>
            </a:prstGeom>
            <a:noFill/>
          </p:spPr>
          <p:txBody>
            <a:bodyPr wrap="square" rtlCol="0">
              <a:spAutoFit/>
            </a:bodyPr>
            <a:lstStyle/>
            <a:p>
              <a:pPr algn="ctr"/>
              <a:r>
                <a:rPr lang="en-US" altLang="ko-KR" sz="2000" dirty="0">
                  <a:solidFill>
                    <a:schemeClr val="bg1">
                      <a:lumMod val="85000"/>
                    </a:schemeClr>
                  </a:solidFill>
                  <a:latin typeface="Arial" panose="020B0604020202020204" pitchFamily="34" charset="0"/>
                </a:rPr>
                <a:t>A</a:t>
              </a:r>
              <a:endParaRPr lang="ko-KR" altLang="en-US" sz="2000" dirty="0">
                <a:solidFill>
                  <a:schemeClr val="bg1">
                    <a:lumMod val="85000"/>
                  </a:schemeClr>
                </a:solidFill>
                <a:latin typeface="Arial" panose="020B0604020202020204" pitchFamily="34" charset="0"/>
              </a:endParaRPr>
            </a:p>
          </p:txBody>
        </p:sp>
      </p:grpSp>
      <p:grpSp>
        <p:nvGrpSpPr>
          <p:cNvPr id="42" name="그룹 41">
            <a:extLst>
              <a:ext uri="{FF2B5EF4-FFF2-40B4-BE49-F238E27FC236}">
                <a16:creationId xmlns:a16="http://schemas.microsoft.com/office/drawing/2014/main" id="{82F6358F-FF45-4CC2-AB78-0CFA2CF28617}"/>
              </a:ext>
            </a:extLst>
          </p:cNvPr>
          <p:cNvGrpSpPr/>
          <p:nvPr/>
        </p:nvGrpSpPr>
        <p:grpSpPr>
          <a:xfrm>
            <a:off x="5392386" y="5586065"/>
            <a:ext cx="893831" cy="1299159"/>
            <a:chOff x="4127049" y="2777938"/>
            <a:chExt cx="1173988" cy="1706360"/>
          </a:xfrm>
        </p:grpSpPr>
        <p:pic>
          <p:nvPicPr>
            <p:cNvPr id="43" name="그래픽 42">
              <a:extLst>
                <a:ext uri="{FF2B5EF4-FFF2-40B4-BE49-F238E27FC236}">
                  <a16:creationId xmlns:a16="http://schemas.microsoft.com/office/drawing/2014/main" id="{795DCE17-8982-48AC-85D8-FA65D91CB1C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127049" y="2777938"/>
              <a:ext cx="1173988" cy="1173988"/>
            </a:xfrm>
            <a:prstGeom prst="rect">
              <a:avLst/>
            </a:prstGeom>
          </p:spPr>
        </p:pic>
        <p:sp>
          <p:nvSpPr>
            <p:cNvPr id="44" name="TextBox 43">
              <a:extLst>
                <a:ext uri="{FF2B5EF4-FFF2-40B4-BE49-F238E27FC236}">
                  <a16:creationId xmlns:a16="http://schemas.microsoft.com/office/drawing/2014/main" id="{F4702982-3C8B-4D92-9223-47177DF384BB}"/>
                </a:ext>
              </a:extLst>
            </p:cNvPr>
            <p:cNvSpPr txBox="1"/>
            <p:nvPr/>
          </p:nvSpPr>
          <p:spPr>
            <a:xfrm>
              <a:off x="4155744" y="3958780"/>
              <a:ext cx="1116599" cy="525518"/>
            </a:xfrm>
            <a:prstGeom prst="rect">
              <a:avLst/>
            </a:prstGeom>
            <a:noFill/>
          </p:spPr>
          <p:txBody>
            <a:bodyPr wrap="square" rtlCol="0">
              <a:spAutoFit/>
            </a:bodyPr>
            <a:lstStyle/>
            <a:p>
              <a:pPr algn="ctr"/>
              <a:r>
                <a:rPr lang="en-US" altLang="ko-KR" sz="2000" dirty="0">
                  <a:solidFill>
                    <a:schemeClr val="bg1">
                      <a:lumMod val="85000"/>
                    </a:schemeClr>
                  </a:solidFill>
                  <a:latin typeface="Arial" panose="020B0604020202020204" pitchFamily="34" charset="0"/>
                </a:rPr>
                <a:t>C</a:t>
              </a:r>
              <a:endParaRPr lang="ko-KR" altLang="en-US" sz="2000" dirty="0">
                <a:solidFill>
                  <a:schemeClr val="bg1">
                    <a:lumMod val="85000"/>
                  </a:schemeClr>
                </a:solidFill>
                <a:latin typeface="Arial" panose="020B0604020202020204" pitchFamily="34" charset="0"/>
              </a:endParaRPr>
            </a:p>
          </p:txBody>
        </p:sp>
      </p:grpSp>
      <p:sp>
        <p:nvSpPr>
          <p:cNvPr id="45" name="TextBox 44">
            <a:extLst>
              <a:ext uri="{FF2B5EF4-FFF2-40B4-BE49-F238E27FC236}">
                <a16:creationId xmlns:a16="http://schemas.microsoft.com/office/drawing/2014/main" id="{A0849D45-A1CC-430A-A3D7-7B64ED2D71D9}"/>
              </a:ext>
            </a:extLst>
          </p:cNvPr>
          <p:cNvSpPr txBox="1"/>
          <p:nvPr/>
        </p:nvSpPr>
        <p:spPr>
          <a:xfrm>
            <a:off x="2539327" y="5171812"/>
            <a:ext cx="2011681" cy="369332"/>
          </a:xfrm>
          <a:prstGeom prst="rect">
            <a:avLst/>
          </a:prstGeom>
          <a:noFill/>
        </p:spPr>
        <p:txBody>
          <a:bodyPr wrap="square" rtlCol="0">
            <a:spAutoFit/>
          </a:bodyPr>
          <a:lstStyle/>
          <a:p>
            <a:r>
              <a:rPr lang="en-US" altLang="ko-KR" dirty="0">
                <a:solidFill>
                  <a:schemeClr val="bg1">
                    <a:lumMod val="85000"/>
                  </a:schemeClr>
                </a:solidFill>
              </a:rPr>
              <a:t>approve(C,</a:t>
            </a:r>
            <a:r>
              <a:rPr lang="ko-KR" altLang="en-US" dirty="0">
                <a:solidFill>
                  <a:schemeClr val="bg1">
                    <a:lumMod val="85000"/>
                  </a:schemeClr>
                </a:solidFill>
              </a:rPr>
              <a:t> </a:t>
            </a:r>
            <a:r>
              <a:rPr lang="en-US" altLang="ko-KR" dirty="0">
                <a:solidFill>
                  <a:schemeClr val="bg1">
                    <a:lumMod val="85000"/>
                  </a:schemeClr>
                </a:solidFill>
              </a:rPr>
              <a:t>0)</a:t>
            </a:r>
            <a:endParaRPr lang="ko-KR" altLang="en-US" dirty="0">
              <a:solidFill>
                <a:schemeClr val="bg1">
                  <a:lumMod val="85000"/>
                </a:schemeClr>
              </a:solidFill>
            </a:endParaRPr>
          </a:p>
        </p:txBody>
      </p:sp>
      <p:cxnSp>
        <p:nvCxnSpPr>
          <p:cNvPr id="46" name="직선 화살표 연결선 45">
            <a:extLst>
              <a:ext uri="{FF2B5EF4-FFF2-40B4-BE49-F238E27FC236}">
                <a16:creationId xmlns:a16="http://schemas.microsoft.com/office/drawing/2014/main" id="{3D23265B-B0F0-4F95-84D5-2BF1F5649FC8}"/>
              </a:ext>
            </a:extLst>
          </p:cNvPr>
          <p:cNvCxnSpPr>
            <a:cxnSpLocks/>
          </p:cNvCxnSpPr>
          <p:nvPr/>
        </p:nvCxnSpPr>
        <p:spPr>
          <a:xfrm>
            <a:off x="3076225" y="4049092"/>
            <a:ext cx="2178657" cy="1824928"/>
          </a:xfrm>
          <a:prstGeom prst="straightConnector1">
            <a:avLst/>
          </a:prstGeom>
          <a:ln w="317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1195749A-046F-4236-904E-8F0A2E7308EF}"/>
              </a:ext>
            </a:extLst>
          </p:cNvPr>
          <p:cNvCxnSpPr>
            <a:cxnSpLocks/>
          </p:cNvCxnSpPr>
          <p:nvPr/>
        </p:nvCxnSpPr>
        <p:spPr>
          <a:xfrm flipV="1">
            <a:off x="6308064" y="4316416"/>
            <a:ext cx="1594602" cy="1557604"/>
          </a:xfrm>
          <a:prstGeom prst="straightConnector1">
            <a:avLst/>
          </a:prstGeom>
          <a:ln w="317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70A69671-9938-4B6B-9AB1-86A918BA56CC}"/>
              </a:ext>
            </a:extLst>
          </p:cNvPr>
          <p:cNvSpPr txBox="1"/>
          <p:nvPr/>
        </p:nvSpPr>
        <p:spPr>
          <a:xfrm>
            <a:off x="6930249" y="5284026"/>
            <a:ext cx="3020330" cy="369332"/>
          </a:xfrm>
          <a:prstGeom prst="rect">
            <a:avLst/>
          </a:prstGeom>
          <a:noFill/>
        </p:spPr>
        <p:txBody>
          <a:bodyPr wrap="square" rtlCol="0">
            <a:spAutoFit/>
          </a:bodyPr>
          <a:lstStyle/>
          <a:p>
            <a:r>
              <a:rPr lang="en-US" altLang="ko-KR" dirty="0" err="1">
                <a:solidFill>
                  <a:schemeClr val="bg1">
                    <a:lumMod val="85000"/>
                  </a:schemeClr>
                </a:solidFill>
              </a:rPr>
              <a:t>transferFrom</a:t>
            </a:r>
            <a:r>
              <a:rPr lang="en-US" altLang="ko-KR" dirty="0">
                <a:solidFill>
                  <a:schemeClr val="bg1">
                    <a:lumMod val="85000"/>
                  </a:schemeClr>
                </a:solidFill>
              </a:rPr>
              <a:t> (A, C,</a:t>
            </a:r>
            <a:r>
              <a:rPr lang="ko-KR" altLang="en-US" dirty="0">
                <a:solidFill>
                  <a:schemeClr val="bg1">
                    <a:lumMod val="85000"/>
                  </a:schemeClr>
                </a:solidFill>
              </a:rPr>
              <a:t> </a:t>
            </a:r>
            <a:r>
              <a:rPr lang="en-US" altLang="ko-KR" dirty="0">
                <a:solidFill>
                  <a:schemeClr val="bg1">
                    <a:lumMod val="85000"/>
                  </a:schemeClr>
                </a:solidFill>
              </a:rPr>
              <a:t>1)</a:t>
            </a:r>
            <a:endParaRPr lang="ko-KR" altLang="en-US" dirty="0">
              <a:solidFill>
                <a:schemeClr val="bg1">
                  <a:lumMod val="85000"/>
                </a:schemeClr>
              </a:solidFill>
            </a:endParaRPr>
          </a:p>
        </p:txBody>
      </p:sp>
      <p:sp>
        <p:nvSpPr>
          <p:cNvPr id="50" name="TextBox 49">
            <a:extLst>
              <a:ext uri="{FF2B5EF4-FFF2-40B4-BE49-F238E27FC236}">
                <a16:creationId xmlns:a16="http://schemas.microsoft.com/office/drawing/2014/main" id="{91677EB0-4803-4FA1-B7E8-A3D3703F8DCD}"/>
              </a:ext>
            </a:extLst>
          </p:cNvPr>
          <p:cNvSpPr txBox="1"/>
          <p:nvPr/>
        </p:nvSpPr>
        <p:spPr>
          <a:xfrm>
            <a:off x="2634642" y="6113173"/>
            <a:ext cx="4974795" cy="369332"/>
          </a:xfrm>
          <a:prstGeom prst="rect">
            <a:avLst/>
          </a:prstGeom>
          <a:noFill/>
        </p:spPr>
        <p:txBody>
          <a:bodyPr wrap="square" rtlCol="0">
            <a:spAutoFit/>
          </a:bodyPr>
          <a:lstStyle/>
          <a:p>
            <a:r>
              <a:rPr lang="en-US" altLang="ko-KR" dirty="0">
                <a:solidFill>
                  <a:schemeClr val="bg1">
                    <a:lumMod val="85000"/>
                  </a:schemeClr>
                </a:solidFill>
              </a:rPr>
              <a:t>approvals[0] = C</a:t>
            </a:r>
          </a:p>
        </p:txBody>
      </p:sp>
      <p:sp>
        <p:nvSpPr>
          <p:cNvPr id="51" name="TextBox 50">
            <a:extLst>
              <a:ext uri="{FF2B5EF4-FFF2-40B4-BE49-F238E27FC236}">
                <a16:creationId xmlns:a16="http://schemas.microsoft.com/office/drawing/2014/main" id="{F9777018-7EF3-4ADF-9A25-1CA165EA419A}"/>
              </a:ext>
            </a:extLst>
          </p:cNvPr>
          <p:cNvSpPr txBox="1"/>
          <p:nvPr/>
        </p:nvSpPr>
        <p:spPr>
          <a:xfrm>
            <a:off x="195945" y="4131253"/>
            <a:ext cx="3020330" cy="369332"/>
          </a:xfrm>
          <a:prstGeom prst="rect">
            <a:avLst/>
          </a:prstGeom>
          <a:noFill/>
        </p:spPr>
        <p:txBody>
          <a:bodyPr wrap="square" rtlCol="0">
            <a:spAutoFit/>
          </a:bodyPr>
          <a:lstStyle/>
          <a:p>
            <a:r>
              <a:rPr lang="en-US" altLang="ko-KR" dirty="0">
                <a:solidFill>
                  <a:schemeClr val="bg1">
                    <a:lumMod val="85000"/>
                  </a:schemeClr>
                </a:solidFill>
              </a:rPr>
              <a:t>owners[0] = A</a:t>
            </a:r>
          </a:p>
        </p:txBody>
      </p:sp>
      <p:sp>
        <p:nvSpPr>
          <p:cNvPr id="52" name="TextBox 51">
            <a:extLst>
              <a:ext uri="{FF2B5EF4-FFF2-40B4-BE49-F238E27FC236}">
                <a16:creationId xmlns:a16="http://schemas.microsoft.com/office/drawing/2014/main" id="{6B2F20B1-75C4-4172-82D7-5C472BC5DF2D}"/>
              </a:ext>
            </a:extLst>
          </p:cNvPr>
          <p:cNvSpPr txBox="1"/>
          <p:nvPr/>
        </p:nvSpPr>
        <p:spPr>
          <a:xfrm>
            <a:off x="8929094" y="4020227"/>
            <a:ext cx="3020330" cy="646331"/>
          </a:xfrm>
          <a:prstGeom prst="rect">
            <a:avLst/>
          </a:prstGeom>
          <a:noFill/>
        </p:spPr>
        <p:txBody>
          <a:bodyPr wrap="square" rtlCol="0">
            <a:spAutoFit/>
          </a:bodyPr>
          <a:lstStyle/>
          <a:p>
            <a:r>
              <a:rPr lang="en-US" altLang="ko-KR" dirty="0">
                <a:solidFill>
                  <a:schemeClr val="bg1">
                    <a:lumMod val="85000"/>
                  </a:schemeClr>
                </a:solidFill>
              </a:rPr>
              <a:t>owners[0] = B</a:t>
            </a:r>
          </a:p>
          <a:p>
            <a:r>
              <a:rPr lang="en-US" altLang="ko-KR" dirty="0">
                <a:solidFill>
                  <a:schemeClr val="bg1">
                    <a:lumMod val="85000"/>
                  </a:schemeClr>
                </a:solidFill>
              </a:rPr>
              <a:t>approvals[0] =address(0)</a:t>
            </a:r>
          </a:p>
        </p:txBody>
      </p:sp>
      <p:sp>
        <p:nvSpPr>
          <p:cNvPr id="31" name="TextBox 30">
            <a:extLst>
              <a:ext uri="{FF2B5EF4-FFF2-40B4-BE49-F238E27FC236}">
                <a16:creationId xmlns:a16="http://schemas.microsoft.com/office/drawing/2014/main" id="{9C6E1F6E-E54D-4DF2-8528-DD73C5D8147F}"/>
              </a:ext>
            </a:extLst>
          </p:cNvPr>
          <p:cNvSpPr txBox="1"/>
          <p:nvPr/>
        </p:nvSpPr>
        <p:spPr>
          <a:xfrm>
            <a:off x="241300" y="607693"/>
            <a:ext cx="5172933" cy="646331"/>
          </a:xfrm>
          <a:prstGeom prst="rect">
            <a:avLst/>
          </a:prstGeom>
          <a:noFill/>
        </p:spPr>
        <p:txBody>
          <a:bodyPr wrap="square" rtlCol="0">
            <a:spAutoFit/>
          </a:bodyPr>
          <a:lstStyle/>
          <a:p>
            <a:r>
              <a:rPr lang="en-US" altLang="ko-KR" dirty="0">
                <a:solidFill>
                  <a:schemeClr val="bg1">
                    <a:lumMod val="85000"/>
                  </a:schemeClr>
                </a:solidFill>
              </a:rPr>
              <a:t>owners[{</a:t>
            </a:r>
            <a:r>
              <a:rPr lang="en-US" altLang="ko-KR" dirty="0" err="1">
                <a:solidFill>
                  <a:schemeClr val="bg1">
                    <a:lumMod val="85000"/>
                  </a:schemeClr>
                </a:solidFill>
              </a:rPr>
              <a:t>tokenId</a:t>
            </a:r>
            <a:r>
              <a:rPr lang="en-US" altLang="ko-KR" dirty="0">
                <a:solidFill>
                  <a:schemeClr val="bg1">
                    <a:lumMod val="85000"/>
                  </a:schemeClr>
                </a:solidFill>
              </a:rPr>
              <a:t>}] = {address}</a:t>
            </a:r>
          </a:p>
          <a:p>
            <a:r>
              <a:rPr lang="en-US" altLang="ko-KR" dirty="0">
                <a:solidFill>
                  <a:schemeClr val="bg1">
                    <a:lumMod val="85000"/>
                  </a:schemeClr>
                </a:solidFill>
              </a:rPr>
              <a:t>approvals[{</a:t>
            </a:r>
            <a:r>
              <a:rPr lang="en-US" altLang="ko-KR" dirty="0" err="1">
                <a:solidFill>
                  <a:schemeClr val="bg1">
                    <a:lumMod val="85000"/>
                  </a:schemeClr>
                </a:solidFill>
              </a:rPr>
              <a:t>tokenId</a:t>
            </a:r>
            <a:r>
              <a:rPr lang="en-US" altLang="ko-KR" dirty="0">
                <a:solidFill>
                  <a:schemeClr val="bg1">
                    <a:lumMod val="85000"/>
                  </a:schemeClr>
                </a:solidFill>
              </a:rPr>
              <a:t>}] = {spender}</a:t>
            </a:r>
          </a:p>
        </p:txBody>
      </p:sp>
    </p:spTree>
    <p:extLst>
      <p:ext uri="{BB962C8B-B14F-4D97-AF65-F5344CB8AC3E}">
        <p14:creationId xmlns:p14="http://schemas.microsoft.com/office/powerpoint/2010/main" val="1672689982"/>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BBEF2DAA-D9D6-489A-BB90-DA320C5B2DF7}"/>
              </a:ext>
            </a:extLst>
          </p:cNvPr>
          <p:cNvSpPr>
            <a:spLocks noGrp="1"/>
          </p:cNvSpPr>
          <p:nvPr>
            <p:ph idx="1"/>
          </p:nvPr>
        </p:nvSpPr>
        <p:spPr>
          <a:xfrm>
            <a:off x="241299" y="674860"/>
            <a:ext cx="11683999" cy="6030740"/>
          </a:xfrm>
        </p:spPr>
        <p:txBody>
          <a:bodyPr/>
          <a:lstStyle/>
          <a:p>
            <a:r>
              <a:rPr lang="ko-KR" altLang="en-US" dirty="0" err="1"/>
              <a:t>이더리움</a:t>
            </a:r>
            <a:r>
              <a:rPr lang="ko-KR" altLang="en-US" dirty="0"/>
              <a:t> </a:t>
            </a:r>
            <a:r>
              <a:rPr lang="en-US" altLang="ko-KR" dirty="0"/>
              <a:t>JSON-RPC</a:t>
            </a:r>
          </a:p>
          <a:p>
            <a:pPr lvl="1"/>
            <a:r>
              <a:rPr lang="en-US" altLang="ko-KR" dirty="0">
                <a:hlinkClick r:id="rId3"/>
              </a:rPr>
              <a:t>Ethereum JSON-RPC Specification</a:t>
            </a:r>
            <a:r>
              <a:rPr lang="en-US" altLang="ko-KR" dirty="0"/>
              <a:t> (</a:t>
            </a:r>
            <a:r>
              <a:rPr lang="en-US" altLang="ko-KR" dirty="0">
                <a:hlinkClick r:id="rId4"/>
              </a:rPr>
              <a:t>JSON-RPC</a:t>
            </a:r>
            <a:r>
              <a:rPr lang="en-US" altLang="ko-KR" dirty="0"/>
              <a:t>)</a:t>
            </a:r>
          </a:p>
          <a:p>
            <a:pPr lvl="1"/>
            <a:r>
              <a:rPr lang="en-US" altLang="ko-KR" dirty="0"/>
              <a:t>Http, WebSocket - CORS </a:t>
            </a:r>
            <a:r>
              <a:rPr lang="ko-KR" altLang="en-US" dirty="0"/>
              <a:t>지원</a:t>
            </a:r>
            <a:endParaRPr lang="en-US" altLang="ko-KR" dirty="0"/>
          </a:p>
          <a:p>
            <a:r>
              <a:rPr lang="ko-KR" altLang="en-US" dirty="0" err="1"/>
              <a:t>이더리움</a:t>
            </a:r>
            <a:r>
              <a:rPr lang="ko-KR" altLang="en-US" dirty="0"/>
              <a:t> </a:t>
            </a:r>
            <a:r>
              <a:rPr lang="en-US" altLang="ko-KR" dirty="0"/>
              <a:t>API library &amp; Wallet API</a:t>
            </a:r>
          </a:p>
          <a:p>
            <a:pPr lvl="1"/>
            <a:r>
              <a:rPr lang="en-US" altLang="ko-KR" dirty="0">
                <a:hlinkClick r:id="rId5"/>
              </a:rPr>
              <a:t>web3js</a:t>
            </a:r>
            <a:r>
              <a:rPr lang="en-US" altLang="ko-KR" dirty="0"/>
              <a:t> (</a:t>
            </a:r>
            <a:r>
              <a:rPr lang="en-US" altLang="ko-KR" dirty="0" err="1"/>
              <a:t>javascript</a:t>
            </a:r>
            <a:r>
              <a:rPr lang="en-US" altLang="ko-KR" dirty="0"/>
              <a:t>), </a:t>
            </a:r>
            <a:r>
              <a:rPr lang="en-US" altLang="ko-KR" dirty="0">
                <a:hlinkClick r:id="rId6"/>
              </a:rPr>
              <a:t>web3j</a:t>
            </a:r>
            <a:r>
              <a:rPr lang="en-US" altLang="ko-KR" dirty="0"/>
              <a:t> (Java), </a:t>
            </a:r>
            <a:r>
              <a:rPr lang="en-US" altLang="ko-KR" dirty="0">
                <a:hlinkClick r:id="rId7"/>
              </a:rPr>
              <a:t>web3.py</a:t>
            </a:r>
            <a:r>
              <a:rPr lang="en-US" altLang="ko-KR" dirty="0"/>
              <a:t> (python), </a:t>
            </a:r>
            <a:r>
              <a:rPr lang="en-US" altLang="ko-KR" dirty="0" err="1">
                <a:hlinkClick r:id="rId8"/>
              </a:rPr>
              <a:t>Nethereum</a:t>
            </a:r>
            <a:r>
              <a:rPr lang="en-US" altLang="ko-KR" dirty="0"/>
              <a:t> (C#)</a:t>
            </a:r>
          </a:p>
          <a:p>
            <a:r>
              <a:rPr lang="ko-KR" altLang="en-US" dirty="0"/>
              <a:t>지갑 및 트랜잭션 서명</a:t>
            </a:r>
            <a:endParaRPr lang="en-US" altLang="ko-KR" dirty="0"/>
          </a:p>
          <a:p>
            <a:pPr lvl="1"/>
            <a:r>
              <a:rPr lang="ko-KR" altLang="en-US" dirty="0"/>
              <a:t>메타마스크 </a:t>
            </a:r>
            <a:r>
              <a:rPr lang="en-US" altLang="ko-KR" dirty="0"/>
              <a:t>(integration with web3js)</a:t>
            </a:r>
          </a:p>
          <a:p>
            <a:pPr lvl="1"/>
            <a:endParaRPr lang="en-US" altLang="ko-KR" dirty="0"/>
          </a:p>
          <a:p>
            <a:pPr lvl="1"/>
            <a:endParaRPr lang="ko-KR" altLang="en-US" dirty="0"/>
          </a:p>
        </p:txBody>
      </p:sp>
      <p:sp>
        <p:nvSpPr>
          <p:cNvPr id="3" name="제목 2">
            <a:extLst>
              <a:ext uri="{FF2B5EF4-FFF2-40B4-BE49-F238E27FC236}">
                <a16:creationId xmlns:a16="http://schemas.microsoft.com/office/drawing/2014/main" id="{85E5D58A-92CC-4CDE-B653-7821985AB6B9}"/>
              </a:ext>
            </a:extLst>
          </p:cNvPr>
          <p:cNvSpPr>
            <a:spLocks noGrp="1"/>
          </p:cNvSpPr>
          <p:nvPr>
            <p:ph type="title"/>
          </p:nvPr>
        </p:nvSpPr>
        <p:spPr/>
        <p:txBody>
          <a:bodyPr/>
          <a:lstStyle/>
          <a:p>
            <a:r>
              <a:rPr lang="en-US" altLang="ko-KR" dirty="0" err="1"/>
              <a:t>DApp</a:t>
            </a:r>
            <a:r>
              <a:rPr lang="en-US" altLang="ko-KR" dirty="0"/>
              <a:t> (</a:t>
            </a:r>
            <a:r>
              <a:rPr lang="en-US" altLang="ko-KR" dirty="0" err="1"/>
              <a:t>Decentrialized</a:t>
            </a:r>
            <a:r>
              <a:rPr lang="en-US" altLang="ko-KR" dirty="0"/>
              <a:t> Application)</a:t>
            </a:r>
            <a:endParaRPr lang="ko-KR" altLang="en-US" dirty="0"/>
          </a:p>
        </p:txBody>
      </p:sp>
    </p:spTree>
    <p:extLst>
      <p:ext uri="{BB962C8B-B14F-4D97-AF65-F5344CB8AC3E}">
        <p14:creationId xmlns:p14="http://schemas.microsoft.com/office/powerpoint/2010/main" val="2171447007"/>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5" name="연결선: 꺾임 194">
            <a:extLst>
              <a:ext uri="{FF2B5EF4-FFF2-40B4-BE49-F238E27FC236}">
                <a16:creationId xmlns:a16="http://schemas.microsoft.com/office/drawing/2014/main" id="{70A257F9-CEE5-4E46-AF1B-A8A3A840A652}"/>
              </a:ext>
            </a:extLst>
          </p:cNvPr>
          <p:cNvCxnSpPr>
            <a:cxnSpLocks/>
            <a:stCxn id="115" idx="3"/>
            <a:endCxn id="178" idx="1"/>
          </p:cNvCxnSpPr>
          <p:nvPr/>
        </p:nvCxnSpPr>
        <p:spPr>
          <a:xfrm flipV="1">
            <a:off x="2260309" y="4580583"/>
            <a:ext cx="2251515" cy="442917"/>
          </a:xfrm>
          <a:prstGeom prst="bentConnector3">
            <a:avLst>
              <a:gd name="adj1" fmla="val 74572"/>
            </a:avLst>
          </a:prstGeom>
          <a:ln w="12700">
            <a:solidFill>
              <a:srgbClr val="00C8EB"/>
            </a:solidFill>
            <a:tailEnd type="triangle"/>
          </a:ln>
        </p:spPr>
        <p:style>
          <a:lnRef idx="1">
            <a:schemeClr val="accent1"/>
          </a:lnRef>
          <a:fillRef idx="0">
            <a:schemeClr val="accent1"/>
          </a:fillRef>
          <a:effectRef idx="0">
            <a:schemeClr val="accent1"/>
          </a:effectRef>
          <a:fontRef idx="minor">
            <a:schemeClr val="tx1"/>
          </a:fontRef>
        </p:style>
      </p:cxnSp>
      <p:sp>
        <p:nvSpPr>
          <p:cNvPr id="3" name="제목 2">
            <a:extLst>
              <a:ext uri="{FF2B5EF4-FFF2-40B4-BE49-F238E27FC236}">
                <a16:creationId xmlns:a16="http://schemas.microsoft.com/office/drawing/2014/main" id="{87A4E166-1039-4867-84ED-05334D886154}"/>
              </a:ext>
            </a:extLst>
          </p:cNvPr>
          <p:cNvSpPr>
            <a:spLocks noGrp="1"/>
          </p:cNvSpPr>
          <p:nvPr>
            <p:ph type="title"/>
          </p:nvPr>
        </p:nvSpPr>
        <p:spPr/>
        <p:txBody>
          <a:bodyPr/>
          <a:lstStyle/>
          <a:p>
            <a:r>
              <a:rPr lang="en-US" altLang="ko-KR" dirty="0"/>
              <a:t>Ethereum </a:t>
            </a:r>
            <a:r>
              <a:rPr lang="en-US" altLang="ko-KR" dirty="0" err="1"/>
              <a:t>Dapp</a:t>
            </a:r>
            <a:endParaRPr lang="ko-KR" altLang="en-US" dirty="0"/>
          </a:p>
        </p:txBody>
      </p:sp>
      <p:sp>
        <p:nvSpPr>
          <p:cNvPr id="23" name="TextBox 22">
            <a:extLst>
              <a:ext uri="{FF2B5EF4-FFF2-40B4-BE49-F238E27FC236}">
                <a16:creationId xmlns:a16="http://schemas.microsoft.com/office/drawing/2014/main" id="{60E2AC4C-1397-4068-840E-CD8439F6009E}"/>
              </a:ext>
            </a:extLst>
          </p:cNvPr>
          <p:cNvSpPr txBox="1"/>
          <p:nvPr/>
        </p:nvSpPr>
        <p:spPr>
          <a:xfrm>
            <a:off x="8548792" y="629759"/>
            <a:ext cx="2839239" cy="477054"/>
          </a:xfrm>
          <a:prstGeom prst="rect">
            <a:avLst/>
          </a:prstGeom>
          <a:noFill/>
        </p:spPr>
        <p:txBody>
          <a:bodyPr wrap="none" rtlCol="0">
            <a:spAutoFit/>
          </a:bodyPr>
          <a:lstStyle/>
          <a:p>
            <a:pPr algn="ctr"/>
            <a:r>
              <a:rPr lang="en-US" altLang="ko-KR" sz="2500" dirty="0">
                <a:solidFill>
                  <a:schemeClr val="bg1">
                    <a:lumMod val="85000"/>
                  </a:schemeClr>
                </a:solidFill>
                <a:latin typeface="Arial" panose="020B0604020202020204" pitchFamily="34" charset="0"/>
                <a:cs typeface="Arial" panose="020B0604020202020204" pitchFamily="34" charset="0"/>
              </a:rPr>
              <a:t>Ethereum Network</a:t>
            </a:r>
            <a:endParaRPr lang="ko-KR" altLang="en-US" sz="2500" dirty="0">
              <a:solidFill>
                <a:schemeClr val="bg1">
                  <a:lumMod val="85000"/>
                </a:schemeClr>
              </a:solidFill>
              <a:latin typeface="Arial" panose="020B0604020202020204" pitchFamily="34" charset="0"/>
              <a:cs typeface="Arial" panose="020B0604020202020204" pitchFamily="34" charset="0"/>
            </a:endParaRPr>
          </a:p>
        </p:txBody>
      </p:sp>
      <p:pic>
        <p:nvPicPr>
          <p:cNvPr id="20" name="그래픽 19">
            <a:extLst>
              <a:ext uri="{FF2B5EF4-FFF2-40B4-BE49-F238E27FC236}">
                <a16:creationId xmlns:a16="http://schemas.microsoft.com/office/drawing/2014/main" id="{43112B46-2E89-4FBA-8F1D-263137ADFE1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684227" y="3329479"/>
            <a:ext cx="353611" cy="576000"/>
          </a:xfrm>
          <a:prstGeom prst="rect">
            <a:avLst/>
          </a:prstGeom>
        </p:spPr>
      </p:pic>
      <p:sp>
        <p:nvSpPr>
          <p:cNvPr id="22" name="TextBox 21">
            <a:extLst>
              <a:ext uri="{FF2B5EF4-FFF2-40B4-BE49-F238E27FC236}">
                <a16:creationId xmlns:a16="http://schemas.microsoft.com/office/drawing/2014/main" id="{2CAC24AE-BE00-40D6-8FA6-D8CC7ADBA16C}"/>
              </a:ext>
            </a:extLst>
          </p:cNvPr>
          <p:cNvSpPr txBox="1"/>
          <p:nvPr/>
        </p:nvSpPr>
        <p:spPr>
          <a:xfrm>
            <a:off x="9052138" y="3441149"/>
            <a:ext cx="1633781" cy="369332"/>
          </a:xfrm>
          <a:prstGeom prst="rect">
            <a:avLst/>
          </a:prstGeom>
          <a:noFill/>
        </p:spPr>
        <p:txBody>
          <a:bodyPr wrap="none" rtlCol="0" anchor="ctr" anchorCtr="0">
            <a:spAutoFit/>
          </a:bodyPr>
          <a:lstStyle/>
          <a:p>
            <a:r>
              <a:rPr lang="en-US" altLang="ko-KR" dirty="0">
                <a:solidFill>
                  <a:schemeClr val="bg1">
                    <a:lumMod val="85000"/>
                  </a:schemeClr>
                </a:solidFill>
                <a:latin typeface="Arial" panose="020B0604020202020204" pitchFamily="34" charset="0"/>
                <a:cs typeface="Arial" panose="020B0604020202020204" pitchFamily="34" charset="0"/>
              </a:rPr>
              <a:t>Geth, </a:t>
            </a:r>
            <a:r>
              <a:rPr lang="en-US" altLang="ko-KR" dirty="0" err="1">
                <a:solidFill>
                  <a:schemeClr val="bg1">
                    <a:lumMod val="85000"/>
                  </a:schemeClr>
                </a:solidFill>
                <a:latin typeface="Arial" panose="020B0604020202020204" pitchFamily="34" charset="0"/>
                <a:cs typeface="Arial" panose="020B0604020202020204" pitchFamily="34" charset="0"/>
              </a:rPr>
              <a:t>Besu</a:t>
            </a:r>
            <a:r>
              <a:rPr lang="en-US" altLang="ko-KR" dirty="0">
                <a:solidFill>
                  <a:schemeClr val="bg1">
                    <a:lumMod val="85000"/>
                  </a:schemeClr>
                </a:solidFill>
                <a:latin typeface="Arial" panose="020B0604020202020204" pitchFamily="34" charset="0"/>
                <a:cs typeface="Arial" panose="020B0604020202020204" pitchFamily="34" charset="0"/>
              </a:rPr>
              <a:t> </a:t>
            </a:r>
            <a:r>
              <a:rPr lang="ko-KR" altLang="en-US" dirty="0">
                <a:solidFill>
                  <a:schemeClr val="bg1">
                    <a:lumMod val="85000"/>
                  </a:schemeClr>
                </a:solidFill>
                <a:latin typeface="Arial" panose="020B0604020202020204" pitchFamily="34" charset="0"/>
                <a:cs typeface="Arial" panose="020B0604020202020204" pitchFamily="34" charset="0"/>
              </a:rPr>
              <a:t>등</a:t>
            </a:r>
          </a:p>
        </p:txBody>
      </p:sp>
      <p:pic>
        <p:nvPicPr>
          <p:cNvPr id="35" name="그래픽 34">
            <a:extLst>
              <a:ext uri="{FF2B5EF4-FFF2-40B4-BE49-F238E27FC236}">
                <a16:creationId xmlns:a16="http://schemas.microsoft.com/office/drawing/2014/main" id="{64281DAA-6441-472B-998D-819670B785A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367501" y="2389650"/>
            <a:ext cx="353611" cy="576000"/>
          </a:xfrm>
          <a:prstGeom prst="rect">
            <a:avLst/>
          </a:prstGeom>
        </p:spPr>
      </p:pic>
      <p:pic>
        <p:nvPicPr>
          <p:cNvPr id="36" name="그래픽 35">
            <a:extLst>
              <a:ext uri="{FF2B5EF4-FFF2-40B4-BE49-F238E27FC236}">
                <a16:creationId xmlns:a16="http://schemas.microsoft.com/office/drawing/2014/main" id="{7C509AF1-2678-482A-9991-6D550D2300F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362034" y="4262817"/>
            <a:ext cx="353611" cy="576000"/>
          </a:xfrm>
          <a:prstGeom prst="rect">
            <a:avLst/>
          </a:prstGeom>
        </p:spPr>
      </p:pic>
      <p:pic>
        <p:nvPicPr>
          <p:cNvPr id="37" name="그래픽 36">
            <a:extLst>
              <a:ext uri="{FF2B5EF4-FFF2-40B4-BE49-F238E27FC236}">
                <a16:creationId xmlns:a16="http://schemas.microsoft.com/office/drawing/2014/main" id="{8FF4C68D-E93A-4FE5-8817-1D322386714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457995" y="4262817"/>
            <a:ext cx="353611" cy="576000"/>
          </a:xfrm>
          <a:prstGeom prst="rect">
            <a:avLst/>
          </a:prstGeom>
        </p:spPr>
      </p:pic>
      <p:pic>
        <p:nvPicPr>
          <p:cNvPr id="38" name="그래픽 37">
            <a:extLst>
              <a:ext uri="{FF2B5EF4-FFF2-40B4-BE49-F238E27FC236}">
                <a16:creationId xmlns:a16="http://schemas.microsoft.com/office/drawing/2014/main" id="{9329B456-3C8F-4065-B59F-360F2DAA34C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457659" y="2423185"/>
            <a:ext cx="353611" cy="576000"/>
          </a:xfrm>
          <a:prstGeom prst="rect">
            <a:avLst/>
          </a:prstGeom>
        </p:spPr>
      </p:pic>
      <p:pic>
        <p:nvPicPr>
          <p:cNvPr id="39" name="그래픽 38">
            <a:extLst>
              <a:ext uri="{FF2B5EF4-FFF2-40B4-BE49-F238E27FC236}">
                <a16:creationId xmlns:a16="http://schemas.microsoft.com/office/drawing/2014/main" id="{BBA64393-B209-4177-A53A-0DD61BD9ADE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547817" y="2423185"/>
            <a:ext cx="353611" cy="576000"/>
          </a:xfrm>
          <a:prstGeom prst="rect">
            <a:avLst/>
          </a:prstGeom>
        </p:spPr>
      </p:pic>
      <p:pic>
        <p:nvPicPr>
          <p:cNvPr id="40" name="그래픽 39">
            <a:extLst>
              <a:ext uri="{FF2B5EF4-FFF2-40B4-BE49-F238E27FC236}">
                <a16:creationId xmlns:a16="http://schemas.microsoft.com/office/drawing/2014/main" id="{79C2D64B-7DC8-4DE9-AB48-626C749E4E2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553955" y="4262817"/>
            <a:ext cx="353611" cy="576000"/>
          </a:xfrm>
          <a:prstGeom prst="rect">
            <a:avLst/>
          </a:prstGeom>
        </p:spPr>
      </p:pic>
      <p:pic>
        <p:nvPicPr>
          <p:cNvPr id="41" name="그래픽 40">
            <a:extLst>
              <a:ext uri="{FF2B5EF4-FFF2-40B4-BE49-F238E27FC236}">
                <a16:creationId xmlns:a16="http://schemas.microsoft.com/office/drawing/2014/main" id="{F338D631-EFB4-4CE3-9CB9-6BB62CF6AD0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02738" y="3329479"/>
            <a:ext cx="353611" cy="576000"/>
          </a:xfrm>
          <a:prstGeom prst="rect">
            <a:avLst/>
          </a:prstGeom>
        </p:spPr>
      </p:pic>
      <p:cxnSp>
        <p:nvCxnSpPr>
          <p:cNvPr id="87" name="직선 연결선 86">
            <a:extLst>
              <a:ext uri="{FF2B5EF4-FFF2-40B4-BE49-F238E27FC236}">
                <a16:creationId xmlns:a16="http://schemas.microsoft.com/office/drawing/2014/main" id="{D7116519-08FC-4DC0-BBE3-CB1200F69711}"/>
              </a:ext>
            </a:extLst>
          </p:cNvPr>
          <p:cNvCxnSpPr>
            <a:cxnSpLocks/>
          </p:cNvCxnSpPr>
          <p:nvPr/>
        </p:nvCxnSpPr>
        <p:spPr>
          <a:xfrm>
            <a:off x="10909543" y="2708736"/>
            <a:ext cx="5400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6" name="직선 연결선 95">
            <a:extLst>
              <a:ext uri="{FF2B5EF4-FFF2-40B4-BE49-F238E27FC236}">
                <a16:creationId xmlns:a16="http://schemas.microsoft.com/office/drawing/2014/main" id="{5D604F97-F5E2-4234-A469-8D86DA0A8257}"/>
              </a:ext>
            </a:extLst>
          </p:cNvPr>
          <p:cNvCxnSpPr>
            <a:cxnSpLocks/>
          </p:cNvCxnSpPr>
          <p:nvPr/>
        </p:nvCxnSpPr>
        <p:spPr>
          <a:xfrm>
            <a:off x="8999997" y="3869661"/>
            <a:ext cx="358140" cy="52959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8" name="직선 연결선 97">
            <a:extLst>
              <a:ext uri="{FF2B5EF4-FFF2-40B4-BE49-F238E27FC236}">
                <a16:creationId xmlns:a16="http://schemas.microsoft.com/office/drawing/2014/main" id="{5C0E78AF-B6EF-46A8-BAD7-AC9CB0DEB8B0}"/>
              </a:ext>
            </a:extLst>
          </p:cNvPr>
          <p:cNvCxnSpPr>
            <a:cxnSpLocks/>
          </p:cNvCxnSpPr>
          <p:nvPr/>
        </p:nvCxnSpPr>
        <p:spPr>
          <a:xfrm flipV="1">
            <a:off x="9018045" y="2851834"/>
            <a:ext cx="349456" cy="571974"/>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109" name="그룹 108">
            <a:extLst>
              <a:ext uri="{FF2B5EF4-FFF2-40B4-BE49-F238E27FC236}">
                <a16:creationId xmlns:a16="http://schemas.microsoft.com/office/drawing/2014/main" id="{D79BC938-53C8-4F87-A2D1-D796124371F2}"/>
              </a:ext>
            </a:extLst>
          </p:cNvPr>
          <p:cNvGrpSpPr/>
          <p:nvPr/>
        </p:nvGrpSpPr>
        <p:grpSpPr>
          <a:xfrm>
            <a:off x="4935776" y="2071202"/>
            <a:ext cx="1952312" cy="576000"/>
            <a:chOff x="5884414" y="4518315"/>
            <a:chExt cx="1952312" cy="576000"/>
          </a:xfrm>
        </p:grpSpPr>
        <p:pic>
          <p:nvPicPr>
            <p:cNvPr id="104" name="그래픽 103">
              <a:extLst>
                <a:ext uri="{FF2B5EF4-FFF2-40B4-BE49-F238E27FC236}">
                  <a16:creationId xmlns:a16="http://schemas.microsoft.com/office/drawing/2014/main" id="{106EB3C8-6956-4D53-9ACC-D47C5767BEC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555009" y="4518315"/>
              <a:ext cx="611122" cy="576000"/>
            </a:xfrm>
            <a:prstGeom prst="rect">
              <a:avLst/>
            </a:prstGeom>
          </p:spPr>
        </p:pic>
        <p:pic>
          <p:nvPicPr>
            <p:cNvPr id="106" name="그래픽 105">
              <a:extLst>
                <a:ext uri="{FF2B5EF4-FFF2-40B4-BE49-F238E27FC236}">
                  <a16:creationId xmlns:a16="http://schemas.microsoft.com/office/drawing/2014/main" id="{12B439BC-5FC5-4AD8-9261-FB0BDC43459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884414" y="4518315"/>
              <a:ext cx="576000" cy="576000"/>
            </a:xfrm>
            <a:prstGeom prst="rect">
              <a:avLst/>
            </a:prstGeom>
          </p:spPr>
        </p:pic>
        <p:pic>
          <p:nvPicPr>
            <p:cNvPr id="108" name="그래픽 107">
              <a:extLst>
                <a:ext uri="{FF2B5EF4-FFF2-40B4-BE49-F238E27FC236}">
                  <a16:creationId xmlns:a16="http://schemas.microsoft.com/office/drawing/2014/main" id="{F0E3D5C5-75BD-4616-BD52-2518C70B3B8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260726" y="4518315"/>
              <a:ext cx="576000" cy="576000"/>
            </a:xfrm>
            <a:prstGeom prst="rect">
              <a:avLst/>
            </a:prstGeom>
          </p:spPr>
        </p:pic>
      </p:grpSp>
      <p:sp>
        <p:nvSpPr>
          <p:cNvPr id="112" name="TextBox 111">
            <a:extLst>
              <a:ext uri="{FF2B5EF4-FFF2-40B4-BE49-F238E27FC236}">
                <a16:creationId xmlns:a16="http://schemas.microsoft.com/office/drawing/2014/main" id="{11875775-7C30-4439-875A-97A843E95960}"/>
              </a:ext>
            </a:extLst>
          </p:cNvPr>
          <p:cNvSpPr txBox="1"/>
          <p:nvPr/>
        </p:nvSpPr>
        <p:spPr>
          <a:xfrm>
            <a:off x="5550294" y="1699024"/>
            <a:ext cx="723275" cy="369332"/>
          </a:xfrm>
          <a:prstGeom prst="rect">
            <a:avLst/>
          </a:prstGeom>
          <a:noFill/>
        </p:spPr>
        <p:txBody>
          <a:bodyPr wrap="none" rtlCol="0" anchor="ctr" anchorCtr="0">
            <a:spAutoFit/>
          </a:bodyPr>
          <a:lstStyle/>
          <a:p>
            <a:r>
              <a:rPr lang="en-US" altLang="ko-KR" dirty="0" err="1">
                <a:solidFill>
                  <a:schemeClr val="bg1">
                    <a:lumMod val="85000"/>
                  </a:schemeClr>
                </a:solidFill>
                <a:latin typeface="Arial" panose="020B0604020202020204" pitchFamily="34" charset="0"/>
                <a:cs typeface="Arial" panose="020B0604020202020204" pitchFamily="34" charset="0"/>
              </a:rPr>
              <a:t>dApp</a:t>
            </a:r>
            <a:endParaRPr lang="ko-KR" altLang="en-US" dirty="0">
              <a:solidFill>
                <a:schemeClr val="bg1">
                  <a:lumMod val="85000"/>
                </a:schemeClr>
              </a:solidFill>
              <a:latin typeface="Arial" panose="020B0604020202020204" pitchFamily="34" charset="0"/>
              <a:cs typeface="Arial" panose="020B0604020202020204" pitchFamily="34" charset="0"/>
            </a:endParaRPr>
          </a:p>
        </p:txBody>
      </p:sp>
      <p:grpSp>
        <p:nvGrpSpPr>
          <p:cNvPr id="123" name="그룹 122">
            <a:extLst>
              <a:ext uri="{FF2B5EF4-FFF2-40B4-BE49-F238E27FC236}">
                <a16:creationId xmlns:a16="http://schemas.microsoft.com/office/drawing/2014/main" id="{01DFC943-EEBB-4090-BB2B-41925E1071AA}"/>
              </a:ext>
            </a:extLst>
          </p:cNvPr>
          <p:cNvGrpSpPr/>
          <p:nvPr/>
        </p:nvGrpSpPr>
        <p:grpSpPr>
          <a:xfrm>
            <a:off x="335360" y="4735500"/>
            <a:ext cx="1924949" cy="576000"/>
            <a:chOff x="2489129" y="2047722"/>
            <a:chExt cx="1924949" cy="576000"/>
          </a:xfrm>
        </p:grpSpPr>
        <p:pic>
          <p:nvPicPr>
            <p:cNvPr id="114" name="그래픽 113">
              <a:extLst>
                <a:ext uri="{FF2B5EF4-FFF2-40B4-BE49-F238E27FC236}">
                  <a16:creationId xmlns:a16="http://schemas.microsoft.com/office/drawing/2014/main" id="{9A532648-808D-4341-8B7C-51D80CAC93D2}"/>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489129" y="2047722"/>
              <a:ext cx="371247" cy="576000"/>
            </a:xfrm>
            <a:prstGeom prst="rect">
              <a:avLst/>
            </a:prstGeom>
          </p:spPr>
        </p:pic>
        <p:sp>
          <p:nvSpPr>
            <p:cNvPr id="115" name="TextBox 114">
              <a:extLst>
                <a:ext uri="{FF2B5EF4-FFF2-40B4-BE49-F238E27FC236}">
                  <a16:creationId xmlns:a16="http://schemas.microsoft.com/office/drawing/2014/main" id="{850EBA14-CF9F-4751-BA65-2A0F935A87AA}"/>
                </a:ext>
              </a:extLst>
            </p:cNvPr>
            <p:cNvSpPr txBox="1"/>
            <p:nvPr/>
          </p:nvSpPr>
          <p:spPr>
            <a:xfrm>
              <a:off x="2863362" y="2151056"/>
              <a:ext cx="1550716" cy="369332"/>
            </a:xfrm>
            <a:prstGeom prst="rect">
              <a:avLst/>
            </a:prstGeom>
            <a:noFill/>
          </p:spPr>
          <p:txBody>
            <a:bodyPr wrap="square" rtlCol="0" anchor="ctr" anchorCtr="0">
              <a:spAutoFit/>
            </a:bodyPr>
            <a:lstStyle/>
            <a:p>
              <a:r>
                <a:rPr lang="en-US" altLang="ko-KR" dirty="0" err="1">
                  <a:solidFill>
                    <a:schemeClr val="bg1">
                      <a:lumMod val="85000"/>
                    </a:schemeClr>
                  </a:solidFill>
                  <a:latin typeface="Arial" panose="020B0604020202020204" pitchFamily="34" charset="0"/>
                  <a:cs typeface="Arial" panose="020B0604020202020204" pitchFamily="34" charset="0"/>
                </a:rPr>
                <a:t>Solidty</a:t>
              </a:r>
              <a:r>
                <a:rPr lang="en-US" altLang="ko-KR" dirty="0">
                  <a:solidFill>
                    <a:schemeClr val="bg1">
                      <a:lumMod val="85000"/>
                    </a:schemeClr>
                  </a:solidFill>
                  <a:latin typeface="Arial" panose="020B0604020202020204" pitchFamily="34" charset="0"/>
                  <a:cs typeface="Arial" panose="020B0604020202020204" pitchFamily="34" charset="0"/>
                </a:rPr>
                <a:t> Code</a:t>
              </a:r>
              <a:endParaRPr lang="ko-KR" altLang="en-US" dirty="0">
                <a:solidFill>
                  <a:schemeClr val="bg1">
                    <a:lumMod val="85000"/>
                  </a:schemeClr>
                </a:solidFill>
                <a:latin typeface="Arial" panose="020B0604020202020204" pitchFamily="34" charset="0"/>
                <a:cs typeface="Arial" panose="020B0604020202020204" pitchFamily="34" charset="0"/>
              </a:endParaRPr>
            </a:p>
          </p:txBody>
        </p:sp>
      </p:grpSp>
      <p:grpSp>
        <p:nvGrpSpPr>
          <p:cNvPr id="117" name="그룹 116">
            <a:extLst>
              <a:ext uri="{FF2B5EF4-FFF2-40B4-BE49-F238E27FC236}">
                <a16:creationId xmlns:a16="http://schemas.microsoft.com/office/drawing/2014/main" id="{5060D7B6-2C00-4786-8D7F-458957A49E2D}"/>
              </a:ext>
            </a:extLst>
          </p:cNvPr>
          <p:cNvGrpSpPr>
            <a:grpSpLocks noChangeAspect="1"/>
          </p:cNvGrpSpPr>
          <p:nvPr/>
        </p:nvGrpSpPr>
        <p:grpSpPr>
          <a:xfrm>
            <a:off x="6563616" y="1699024"/>
            <a:ext cx="901209" cy="288000"/>
            <a:chOff x="6783157" y="2970617"/>
            <a:chExt cx="1802418" cy="576000"/>
          </a:xfrm>
        </p:grpSpPr>
        <p:pic>
          <p:nvPicPr>
            <p:cNvPr id="111" name="그래픽 110">
              <a:extLst>
                <a:ext uri="{FF2B5EF4-FFF2-40B4-BE49-F238E27FC236}">
                  <a16:creationId xmlns:a16="http://schemas.microsoft.com/office/drawing/2014/main" id="{5283F51E-1E92-4AF3-9330-2C8E556ADFA3}"/>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783157" y="2970617"/>
              <a:ext cx="614400" cy="576000"/>
            </a:xfrm>
            <a:prstGeom prst="rect">
              <a:avLst/>
            </a:prstGeom>
          </p:spPr>
        </p:pic>
        <p:sp>
          <p:nvSpPr>
            <p:cNvPr id="116" name="TextBox 115">
              <a:extLst>
                <a:ext uri="{FF2B5EF4-FFF2-40B4-BE49-F238E27FC236}">
                  <a16:creationId xmlns:a16="http://schemas.microsoft.com/office/drawing/2014/main" id="{0FDCFDBD-EA4E-40B5-B1A7-37234056EB05}"/>
                </a:ext>
              </a:extLst>
            </p:cNvPr>
            <p:cNvSpPr txBox="1"/>
            <p:nvPr/>
          </p:nvSpPr>
          <p:spPr>
            <a:xfrm>
              <a:off x="7397557" y="3012397"/>
              <a:ext cx="1188018" cy="492444"/>
            </a:xfrm>
            <a:prstGeom prst="rect">
              <a:avLst/>
            </a:prstGeom>
            <a:noFill/>
          </p:spPr>
          <p:txBody>
            <a:bodyPr wrap="none" rtlCol="0" anchor="ctr" anchorCtr="0">
              <a:spAutoFit/>
            </a:bodyPr>
            <a:lstStyle/>
            <a:p>
              <a:r>
                <a:rPr lang="en-US" altLang="ko-KR" sz="1400" dirty="0">
                  <a:solidFill>
                    <a:schemeClr val="bg1">
                      <a:lumMod val="85000"/>
                    </a:schemeClr>
                  </a:solidFill>
                  <a:latin typeface="Arial" panose="020B0604020202020204" pitchFamily="34" charset="0"/>
                  <a:cs typeface="Arial" panose="020B0604020202020204" pitchFamily="34" charset="0"/>
                </a:rPr>
                <a:t>web3js</a:t>
              </a:r>
              <a:endParaRPr lang="ko-KR" altLang="en-US" sz="1400" dirty="0">
                <a:solidFill>
                  <a:schemeClr val="bg1">
                    <a:lumMod val="85000"/>
                  </a:schemeClr>
                </a:solidFill>
                <a:latin typeface="Arial" panose="020B0604020202020204" pitchFamily="34" charset="0"/>
                <a:cs typeface="Arial" panose="020B0604020202020204" pitchFamily="34" charset="0"/>
              </a:endParaRPr>
            </a:p>
          </p:txBody>
        </p:sp>
      </p:grpSp>
      <p:grpSp>
        <p:nvGrpSpPr>
          <p:cNvPr id="122" name="그룹 121">
            <a:extLst>
              <a:ext uri="{FF2B5EF4-FFF2-40B4-BE49-F238E27FC236}">
                <a16:creationId xmlns:a16="http://schemas.microsoft.com/office/drawing/2014/main" id="{F5C199A5-F9A2-4301-B662-61073305C32B}"/>
              </a:ext>
            </a:extLst>
          </p:cNvPr>
          <p:cNvGrpSpPr>
            <a:grpSpLocks noChangeAspect="1"/>
          </p:cNvGrpSpPr>
          <p:nvPr/>
        </p:nvGrpSpPr>
        <p:grpSpPr>
          <a:xfrm>
            <a:off x="3893643" y="1266976"/>
            <a:ext cx="1244081" cy="288000"/>
            <a:chOff x="6249490" y="4215306"/>
            <a:chExt cx="2659024" cy="615554"/>
          </a:xfrm>
        </p:grpSpPr>
        <p:pic>
          <p:nvPicPr>
            <p:cNvPr id="120" name="그래픽 119">
              <a:extLst>
                <a:ext uri="{FF2B5EF4-FFF2-40B4-BE49-F238E27FC236}">
                  <a16:creationId xmlns:a16="http://schemas.microsoft.com/office/drawing/2014/main" id="{299BF95C-C7A6-45E2-9A15-C9E440F38929}"/>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6249490" y="4235082"/>
              <a:ext cx="614400" cy="576000"/>
            </a:xfrm>
            <a:prstGeom prst="rect">
              <a:avLst/>
            </a:prstGeom>
          </p:spPr>
        </p:pic>
        <p:sp>
          <p:nvSpPr>
            <p:cNvPr id="121" name="TextBox 120">
              <a:extLst>
                <a:ext uri="{FF2B5EF4-FFF2-40B4-BE49-F238E27FC236}">
                  <a16:creationId xmlns:a16="http://schemas.microsoft.com/office/drawing/2014/main" id="{2AFB50D6-6BB1-4822-BD61-CCB024500B06}"/>
                </a:ext>
              </a:extLst>
            </p:cNvPr>
            <p:cNvSpPr txBox="1"/>
            <p:nvPr/>
          </p:nvSpPr>
          <p:spPr>
            <a:xfrm>
              <a:off x="6888088" y="4215306"/>
              <a:ext cx="2020426" cy="615554"/>
            </a:xfrm>
            <a:prstGeom prst="rect">
              <a:avLst/>
            </a:prstGeom>
            <a:noFill/>
          </p:spPr>
          <p:txBody>
            <a:bodyPr wrap="none" rtlCol="0" anchor="ctr" anchorCtr="0">
              <a:spAutoFit/>
            </a:bodyPr>
            <a:lstStyle/>
            <a:p>
              <a:r>
                <a:rPr lang="en-US" altLang="ko-KR" sz="1400" dirty="0" err="1">
                  <a:solidFill>
                    <a:schemeClr val="bg1">
                      <a:lumMod val="85000"/>
                    </a:schemeClr>
                  </a:solidFill>
                  <a:latin typeface="Arial" panose="020B0604020202020204" pitchFamily="34" charset="0"/>
                  <a:cs typeface="Arial" panose="020B0604020202020204" pitchFamily="34" charset="0"/>
                </a:rPr>
                <a:t>MetaMask</a:t>
              </a:r>
              <a:endParaRPr lang="ko-KR" altLang="en-US" sz="1400" dirty="0">
                <a:solidFill>
                  <a:schemeClr val="bg1">
                    <a:lumMod val="85000"/>
                  </a:schemeClr>
                </a:solidFill>
                <a:latin typeface="Arial" panose="020B0604020202020204" pitchFamily="34" charset="0"/>
                <a:cs typeface="Arial" panose="020B0604020202020204" pitchFamily="34" charset="0"/>
              </a:endParaRPr>
            </a:p>
          </p:txBody>
        </p:sp>
      </p:grpSp>
      <p:grpSp>
        <p:nvGrpSpPr>
          <p:cNvPr id="136" name="그룹 135">
            <a:extLst>
              <a:ext uri="{FF2B5EF4-FFF2-40B4-BE49-F238E27FC236}">
                <a16:creationId xmlns:a16="http://schemas.microsoft.com/office/drawing/2014/main" id="{802809D1-9D48-41F2-9693-19A97A588664}"/>
              </a:ext>
            </a:extLst>
          </p:cNvPr>
          <p:cNvGrpSpPr/>
          <p:nvPr/>
        </p:nvGrpSpPr>
        <p:grpSpPr>
          <a:xfrm>
            <a:off x="335360" y="1999202"/>
            <a:ext cx="2536298" cy="720000"/>
            <a:chOff x="1440147" y="1140370"/>
            <a:chExt cx="2536298" cy="720000"/>
          </a:xfrm>
        </p:grpSpPr>
        <p:sp>
          <p:nvSpPr>
            <p:cNvPr id="132" name="TextBox 131">
              <a:extLst>
                <a:ext uri="{FF2B5EF4-FFF2-40B4-BE49-F238E27FC236}">
                  <a16:creationId xmlns:a16="http://schemas.microsoft.com/office/drawing/2014/main" id="{764AB2B9-7EE5-4160-8EEC-9BB8D78A9B97}"/>
                </a:ext>
              </a:extLst>
            </p:cNvPr>
            <p:cNvSpPr txBox="1"/>
            <p:nvPr/>
          </p:nvSpPr>
          <p:spPr>
            <a:xfrm>
              <a:off x="2737545" y="1315704"/>
              <a:ext cx="1238900" cy="369332"/>
            </a:xfrm>
            <a:prstGeom prst="rect">
              <a:avLst/>
            </a:prstGeom>
            <a:noFill/>
          </p:spPr>
          <p:txBody>
            <a:bodyPr wrap="square" rIns="0" rtlCol="0" anchor="ctr" anchorCtr="0">
              <a:spAutoFit/>
            </a:bodyPr>
            <a:lstStyle/>
            <a:p>
              <a:r>
                <a:rPr lang="en-US" altLang="ko-KR" dirty="0" err="1">
                  <a:solidFill>
                    <a:schemeClr val="bg1">
                      <a:lumMod val="85000"/>
                    </a:schemeClr>
                  </a:solidFill>
                  <a:latin typeface="Arial" panose="020B0604020202020204" pitchFamily="34" charset="0"/>
                  <a:cs typeface="Arial" panose="020B0604020202020204" pitchFamily="34" charset="0"/>
                </a:rPr>
                <a:t>dApp</a:t>
              </a:r>
              <a:r>
                <a:rPr lang="en-US" altLang="ko-KR" dirty="0">
                  <a:solidFill>
                    <a:schemeClr val="bg1">
                      <a:lumMod val="85000"/>
                    </a:schemeClr>
                  </a:solidFill>
                  <a:latin typeface="Arial" panose="020B0604020202020204" pitchFamily="34" charset="0"/>
                  <a:cs typeface="Arial" panose="020B0604020202020204" pitchFamily="34" charset="0"/>
                </a:rPr>
                <a:t> Code</a:t>
              </a:r>
              <a:endParaRPr lang="ko-KR" altLang="en-US" dirty="0">
                <a:solidFill>
                  <a:schemeClr val="bg1">
                    <a:lumMod val="85000"/>
                  </a:schemeClr>
                </a:solidFill>
                <a:latin typeface="Arial" panose="020B0604020202020204" pitchFamily="34" charset="0"/>
                <a:cs typeface="Arial" panose="020B0604020202020204" pitchFamily="34" charset="0"/>
              </a:endParaRPr>
            </a:p>
          </p:txBody>
        </p:sp>
        <p:pic>
          <p:nvPicPr>
            <p:cNvPr id="134" name="그림 133" descr="텍스트, 구급 상자, 클립아트이(가) 표시된 사진&#10;&#10;자동 생성된 설명">
              <a:extLst>
                <a:ext uri="{FF2B5EF4-FFF2-40B4-BE49-F238E27FC236}">
                  <a16:creationId xmlns:a16="http://schemas.microsoft.com/office/drawing/2014/main" id="{32934EE6-8D24-40AB-8A29-9D2EFA7C8D8E}"/>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440147" y="1140370"/>
              <a:ext cx="1283078" cy="720000"/>
            </a:xfrm>
            <a:prstGeom prst="rect">
              <a:avLst/>
            </a:prstGeom>
          </p:spPr>
        </p:pic>
      </p:grpSp>
      <p:sp>
        <p:nvSpPr>
          <p:cNvPr id="141" name="TextBox 140">
            <a:extLst>
              <a:ext uri="{FF2B5EF4-FFF2-40B4-BE49-F238E27FC236}">
                <a16:creationId xmlns:a16="http://schemas.microsoft.com/office/drawing/2014/main" id="{57C5BB00-FB61-4462-AD55-CC259C28C199}"/>
              </a:ext>
            </a:extLst>
          </p:cNvPr>
          <p:cNvSpPr txBox="1"/>
          <p:nvPr/>
        </p:nvSpPr>
        <p:spPr>
          <a:xfrm>
            <a:off x="2601672" y="4701774"/>
            <a:ext cx="822267" cy="307777"/>
          </a:xfrm>
          <a:prstGeom prst="rect">
            <a:avLst/>
          </a:prstGeom>
          <a:noFill/>
        </p:spPr>
        <p:txBody>
          <a:bodyPr wrap="none" lIns="72000" rtlCol="0" anchor="ctr" anchorCtr="0">
            <a:spAutoFit/>
          </a:bodyPr>
          <a:lstStyle/>
          <a:p>
            <a:r>
              <a:rPr lang="en-US" altLang="ko-KR" sz="1400" dirty="0">
                <a:solidFill>
                  <a:schemeClr val="bg1">
                    <a:lumMod val="85000"/>
                  </a:schemeClr>
                </a:solidFill>
                <a:latin typeface="Arial" panose="020B0604020202020204" pitchFamily="34" charset="0"/>
                <a:cs typeface="Arial" panose="020B0604020202020204" pitchFamily="34" charset="0"/>
              </a:rPr>
              <a:t>Compile</a:t>
            </a:r>
            <a:endParaRPr lang="ko-KR" altLang="en-US" sz="1400" dirty="0">
              <a:solidFill>
                <a:schemeClr val="bg1">
                  <a:lumMod val="85000"/>
                </a:schemeClr>
              </a:solidFill>
              <a:latin typeface="Arial" panose="020B0604020202020204" pitchFamily="34" charset="0"/>
              <a:cs typeface="Arial" panose="020B0604020202020204" pitchFamily="34" charset="0"/>
            </a:endParaRPr>
          </a:p>
        </p:txBody>
      </p:sp>
      <p:cxnSp>
        <p:nvCxnSpPr>
          <p:cNvPr id="148" name="연결선: 꺾임 147">
            <a:extLst>
              <a:ext uri="{FF2B5EF4-FFF2-40B4-BE49-F238E27FC236}">
                <a16:creationId xmlns:a16="http://schemas.microsoft.com/office/drawing/2014/main" id="{D97A3DAC-20B6-45A4-83C3-C0EF8DF06D4B}"/>
              </a:ext>
            </a:extLst>
          </p:cNvPr>
          <p:cNvCxnSpPr>
            <a:cxnSpLocks/>
            <a:stCxn id="150" idx="3"/>
            <a:endCxn id="153" idx="1"/>
          </p:cNvCxnSpPr>
          <p:nvPr/>
        </p:nvCxnSpPr>
        <p:spPr>
          <a:xfrm>
            <a:off x="7109542" y="2464175"/>
            <a:ext cx="1506738" cy="1184755"/>
          </a:xfrm>
          <a:prstGeom prst="bentConnector3">
            <a:avLst>
              <a:gd name="adj1" fmla="val 50000"/>
            </a:avLst>
          </a:prstGeom>
          <a:ln w="12700">
            <a:solidFill>
              <a:srgbClr val="FFC700"/>
            </a:solidFill>
            <a:tailEnd type="triangle"/>
          </a:ln>
        </p:spPr>
        <p:style>
          <a:lnRef idx="1">
            <a:schemeClr val="accent1"/>
          </a:lnRef>
          <a:fillRef idx="0">
            <a:schemeClr val="accent1"/>
          </a:fillRef>
          <a:effectRef idx="0">
            <a:schemeClr val="accent1"/>
          </a:effectRef>
          <a:fontRef idx="minor">
            <a:schemeClr val="tx1"/>
          </a:fontRef>
        </p:style>
      </p:cxnSp>
      <p:sp>
        <p:nvSpPr>
          <p:cNvPr id="150" name="TextBox 149">
            <a:extLst>
              <a:ext uri="{FF2B5EF4-FFF2-40B4-BE49-F238E27FC236}">
                <a16:creationId xmlns:a16="http://schemas.microsoft.com/office/drawing/2014/main" id="{284055D9-97EA-4E78-897F-D4511A590C68}"/>
              </a:ext>
            </a:extLst>
          </p:cNvPr>
          <p:cNvSpPr txBox="1"/>
          <p:nvPr/>
        </p:nvSpPr>
        <p:spPr>
          <a:xfrm>
            <a:off x="6875182" y="2310286"/>
            <a:ext cx="234360" cy="307777"/>
          </a:xfrm>
          <a:prstGeom prst="rect">
            <a:avLst/>
          </a:prstGeom>
          <a:noFill/>
        </p:spPr>
        <p:txBody>
          <a:bodyPr wrap="none" rtlCol="0" anchor="ctr" anchorCtr="0">
            <a:spAutoFit/>
          </a:bodyPr>
          <a:lstStyle/>
          <a:p>
            <a:pPr algn="r"/>
            <a:r>
              <a:rPr lang="en-US" altLang="ko-KR" sz="1400" dirty="0">
                <a:solidFill>
                  <a:schemeClr val="bg1">
                    <a:lumMod val="85000"/>
                  </a:schemeClr>
                </a:solidFill>
                <a:latin typeface="Arial" panose="020B0604020202020204" pitchFamily="34" charset="0"/>
                <a:cs typeface="Arial" panose="020B0604020202020204" pitchFamily="34" charset="0"/>
              </a:rPr>
              <a:t> </a:t>
            </a:r>
            <a:endParaRPr lang="ko-KR" altLang="en-US" sz="1400" dirty="0">
              <a:solidFill>
                <a:schemeClr val="bg1">
                  <a:lumMod val="85000"/>
                </a:schemeClr>
              </a:solidFill>
              <a:latin typeface="Arial" panose="020B0604020202020204" pitchFamily="34" charset="0"/>
              <a:cs typeface="Arial" panose="020B0604020202020204" pitchFamily="34" charset="0"/>
            </a:endParaRPr>
          </a:p>
        </p:txBody>
      </p:sp>
      <p:sp>
        <p:nvSpPr>
          <p:cNvPr id="153" name="TextBox 152">
            <a:extLst>
              <a:ext uri="{FF2B5EF4-FFF2-40B4-BE49-F238E27FC236}">
                <a16:creationId xmlns:a16="http://schemas.microsoft.com/office/drawing/2014/main" id="{7A61C2FA-B275-4AB5-93E1-1F8AC090DD2B}"/>
              </a:ext>
            </a:extLst>
          </p:cNvPr>
          <p:cNvSpPr txBox="1"/>
          <p:nvPr/>
        </p:nvSpPr>
        <p:spPr>
          <a:xfrm>
            <a:off x="8616280" y="3495041"/>
            <a:ext cx="234360" cy="307777"/>
          </a:xfrm>
          <a:prstGeom prst="rect">
            <a:avLst/>
          </a:prstGeom>
          <a:noFill/>
        </p:spPr>
        <p:txBody>
          <a:bodyPr wrap="none" rtlCol="0" anchor="ctr" anchorCtr="0">
            <a:spAutoFit/>
          </a:bodyPr>
          <a:lstStyle/>
          <a:p>
            <a:r>
              <a:rPr lang="en-US" altLang="ko-KR" sz="1400" dirty="0">
                <a:solidFill>
                  <a:schemeClr val="bg1">
                    <a:lumMod val="85000"/>
                  </a:schemeClr>
                </a:solidFill>
                <a:latin typeface="Arial" panose="020B0604020202020204" pitchFamily="34" charset="0"/>
                <a:cs typeface="Arial" panose="020B0604020202020204" pitchFamily="34" charset="0"/>
              </a:rPr>
              <a:t> </a:t>
            </a:r>
            <a:endParaRPr lang="ko-KR" altLang="en-US" sz="1400" dirty="0">
              <a:solidFill>
                <a:schemeClr val="bg1">
                  <a:lumMod val="85000"/>
                </a:schemeClr>
              </a:solidFill>
              <a:latin typeface="Arial" panose="020B0604020202020204" pitchFamily="34" charset="0"/>
              <a:cs typeface="Arial" panose="020B0604020202020204" pitchFamily="34" charset="0"/>
            </a:endParaRPr>
          </a:p>
        </p:txBody>
      </p:sp>
      <p:cxnSp>
        <p:nvCxnSpPr>
          <p:cNvPr id="160" name="연결선: 꺾임 159">
            <a:extLst>
              <a:ext uri="{FF2B5EF4-FFF2-40B4-BE49-F238E27FC236}">
                <a16:creationId xmlns:a16="http://schemas.microsoft.com/office/drawing/2014/main" id="{D470033C-0D7B-448A-8711-1A32DF2C42B9}"/>
              </a:ext>
            </a:extLst>
          </p:cNvPr>
          <p:cNvCxnSpPr>
            <a:stCxn id="121" idx="3"/>
            <a:endCxn id="112" idx="0"/>
          </p:cNvCxnSpPr>
          <p:nvPr/>
        </p:nvCxnSpPr>
        <p:spPr>
          <a:xfrm>
            <a:off x="5137724" y="1410976"/>
            <a:ext cx="774208" cy="288048"/>
          </a:xfrm>
          <a:prstGeom prst="bentConnector2">
            <a:avLst/>
          </a:prstGeom>
          <a:ln>
            <a:solidFill>
              <a:srgbClr val="FFC700"/>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sp>
        <p:nvSpPr>
          <p:cNvPr id="165" name="TextBox 164">
            <a:extLst>
              <a:ext uri="{FF2B5EF4-FFF2-40B4-BE49-F238E27FC236}">
                <a16:creationId xmlns:a16="http://schemas.microsoft.com/office/drawing/2014/main" id="{1152FBD8-98AB-4275-918C-8EC9C11B7E23}"/>
              </a:ext>
            </a:extLst>
          </p:cNvPr>
          <p:cNvSpPr txBox="1">
            <a:spLocks/>
          </p:cNvSpPr>
          <p:nvPr/>
        </p:nvSpPr>
        <p:spPr>
          <a:xfrm>
            <a:off x="3932192" y="1328448"/>
            <a:ext cx="234360" cy="307777"/>
          </a:xfrm>
          <a:prstGeom prst="rect">
            <a:avLst/>
          </a:prstGeom>
          <a:noFill/>
        </p:spPr>
        <p:txBody>
          <a:bodyPr wrap="none" rtlCol="0" anchor="ctr" anchorCtr="0">
            <a:spAutoFit/>
          </a:bodyPr>
          <a:lstStyle/>
          <a:p>
            <a:pPr algn="ctr"/>
            <a:r>
              <a:rPr lang="en-US" altLang="ko-KR" sz="1400" dirty="0">
                <a:solidFill>
                  <a:schemeClr val="bg1">
                    <a:lumMod val="85000"/>
                  </a:schemeClr>
                </a:solidFill>
                <a:latin typeface="Arial" panose="020B0604020202020204" pitchFamily="34" charset="0"/>
                <a:cs typeface="Arial" panose="020B0604020202020204" pitchFamily="34" charset="0"/>
              </a:rPr>
              <a:t> </a:t>
            </a:r>
            <a:endParaRPr lang="ko-KR" altLang="en-US" sz="1400" dirty="0">
              <a:solidFill>
                <a:schemeClr val="bg1">
                  <a:lumMod val="85000"/>
                </a:schemeClr>
              </a:solidFill>
              <a:latin typeface="Arial" panose="020B0604020202020204" pitchFamily="34" charset="0"/>
              <a:cs typeface="Arial" panose="020B0604020202020204" pitchFamily="34" charset="0"/>
            </a:endParaRPr>
          </a:p>
        </p:txBody>
      </p:sp>
      <p:cxnSp>
        <p:nvCxnSpPr>
          <p:cNvPr id="172" name="직선 연결선 171">
            <a:extLst>
              <a:ext uri="{FF2B5EF4-FFF2-40B4-BE49-F238E27FC236}">
                <a16:creationId xmlns:a16="http://schemas.microsoft.com/office/drawing/2014/main" id="{BBE9B6B7-4B79-4183-8E19-419616197D59}"/>
              </a:ext>
            </a:extLst>
          </p:cNvPr>
          <p:cNvCxnSpPr>
            <a:cxnSpLocks/>
            <a:stCxn id="176" idx="3"/>
            <a:endCxn id="174" idx="1"/>
          </p:cNvCxnSpPr>
          <p:nvPr/>
        </p:nvCxnSpPr>
        <p:spPr>
          <a:xfrm>
            <a:off x="2945984" y="2368850"/>
            <a:ext cx="1835536" cy="0"/>
          </a:xfrm>
          <a:prstGeom prst="line">
            <a:avLst/>
          </a:prstGeom>
          <a:ln w="12700">
            <a:solidFill>
              <a:srgbClr val="EF296B"/>
            </a:solidFill>
            <a:tailEnd type="triangle"/>
          </a:ln>
        </p:spPr>
        <p:style>
          <a:lnRef idx="1">
            <a:schemeClr val="accent1"/>
          </a:lnRef>
          <a:fillRef idx="0">
            <a:schemeClr val="accent1"/>
          </a:fillRef>
          <a:effectRef idx="0">
            <a:schemeClr val="accent1"/>
          </a:effectRef>
          <a:fontRef idx="minor">
            <a:schemeClr val="tx1"/>
          </a:fontRef>
        </p:style>
      </p:cxnSp>
      <p:sp>
        <p:nvSpPr>
          <p:cNvPr id="174" name="TextBox 173">
            <a:extLst>
              <a:ext uri="{FF2B5EF4-FFF2-40B4-BE49-F238E27FC236}">
                <a16:creationId xmlns:a16="http://schemas.microsoft.com/office/drawing/2014/main" id="{70DB23BF-18C6-459C-90E5-E29D2E05FDDB}"/>
              </a:ext>
            </a:extLst>
          </p:cNvPr>
          <p:cNvSpPr txBox="1"/>
          <p:nvPr/>
        </p:nvSpPr>
        <p:spPr>
          <a:xfrm>
            <a:off x="4781520" y="2214961"/>
            <a:ext cx="234360" cy="307777"/>
          </a:xfrm>
          <a:prstGeom prst="rect">
            <a:avLst/>
          </a:prstGeom>
          <a:noFill/>
        </p:spPr>
        <p:txBody>
          <a:bodyPr wrap="none" rtlCol="0" anchor="ctr" anchorCtr="0">
            <a:spAutoFit/>
          </a:bodyPr>
          <a:lstStyle/>
          <a:p>
            <a:r>
              <a:rPr lang="en-US" altLang="ko-KR" sz="1400" dirty="0">
                <a:solidFill>
                  <a:schemeClr val="bg1">
                    <a:lumMod val="85000"/>
                  </a:schemeClr>
                </a:solidFill>
                <a:latin typeface="Arial" panose="020B0604020202020204" pitchFamily="34" charset="0"/>
                <a:cs typeface="Arial" panose="020B0604020202020204" pitchFamily="34" charset="0"/>
              </a:rPr>
              <a:t> </a:t>
            </a:r>
            <a:endParaRPr lang="ko-KR" altLang="en-US" sz="1400" dirty="0">
              <a:solidFill>
                <a:schemeClr val="bg1">
                  <a:lumMod val="85000"/>
                </a:schemeClr>
              </a:solidFill>
              <a:latin typeface="Arial" panose="020B0604020202020204" pitchFamily="34" charset="0"/>
              <a:cs typeface="Arial" panose="020B0604020202020204" pitchFamily="34" charset="0"/>
            </a:endParaRPr>
          </a:p>
        </p:txBody>
      </p:sp>
      <p:sp>
        <p:nvSpPr>
          <p:cNvPr id="176" name="TextBox 175">
            <a:extLst>
              <a:ext uri="{FF2B5EF4-FFF2-40B4-BE49-F238E27FC236}">
                <a16:creationId xmlns:a16="http://schemas.microsoft.com/office/drawing/2014/main" id="{CE0FD711-E363-4E79-A3C8-7708CE99D803}"/>
              </a:ext>
            </a:extLst>
          </p:cNvPr>
          <p:cNvSpPr txBox="1"/>
          <p:nvPr/>
        </p:nvSpPr>
        <p:spPr>
          <a:xfrm>
            <a:off x="2711624" y="2214961"/>
            <a:ext cx="234360" cy="307777"/>
          </a:xfrm>
          <a:prstGeom prst="rect">
            <a:avLst/>
          </a:prstGeom>
          <a:noFill/>
        </p:spPr>
        <p:txBody>
          <a:bodyPr wrap="none" rtlCol="0" anchor="ctr" anchorCtr="0">
            <a:spAutoFit/>
          </a:bodyPr>
          <a:lstStyle/>
          <a:p>
            <a:r>
              <a:rPr lang="en-US" altLang="ko-KR" sz="1400" dirty="0">
                <a:solidFill>
                  <a:schemeClr val="bg1">
                    <a:lumMod val="85000"/>
                  </a:schemeClr>
                </a:solidFill>
                <a:latin typeface="Arial" panose="020B0604020202020204" pitchFamily="34" charset="0"/>
                <a:cs typeface="Arial" panose="020B0604020202020204" pitchFamily="34" charset="0"/>
              </a:rPr>
              <a:t> </a:t>
            </a:r>
            <a:endParaRPr lang="ko-KR" altLang="en-US" sz="1400" dirty="0">
              <a:solidFill>
                <a:schemeClr val="bg1">
                  <a:lumMod val="85000"/>
                </a:schemeClr>
              </a:solidFill>
              <a:latin typeface="Arial" panose="020B0604020202020204" pitchFamily="34" charset="0"/>
              <a:cs typeface="Arial" panose="020B0604020202020204" pitchFamily="34" charset="0"/>
            </a:endParaRPr>
          </a:p>
        </p:txBody>
      </p:sp>
      <p:sp>
        <p:nvSpPr>
          <p:cNvPr id="178" name="TextBox 177">
            <a:extLst>
              <a:ext uri="{FF2B5EF4-FFF2-40B4-BE49-F238E27FC236}">
                <a16:creationId xmlns:a16="http://schemas.microsoft.com/office/drawing/2014/main" id="{7201E0B1-4659-4786-A1A5-DE43BE57486E}"/>
              </a:ext>
            </a:extLst>
          </p:cNvPr>
          <p:cNvSpPr txBox="1"/>
          <p:nvPr/>
        </p:nvSpPr>
        <p:spPr>
          <a:xfrm>
            <a:off x="4511824" y="4395917"/>
            <a:ext cx="556563" cy="369332"/>
          </a:xfrm>
          <a:prstGeom prst="rect">
            <a:avLst/>
          </a:prstGeom>
          <a:noFill/>
        </p:spPr>
        <p:txBody>
          <a:bodyPr wrap="none" rtlCol="0" anchor="ctr" anchorCtr="0">
            <a:spAutoFit/>
          </a:bodyPr>
          <a:lstStyle/>
          <a:p>
            <a:r>
              <a:rPr lang="en-US" altLang="ko-KR" dirty="0">
                <a:solidFill>
                  <a:schemeClr val="bg1">
                    <a:lumMod val="85000"/>
                  </a:schemeClr>
                </a:solidFill>
                <a:latin typeface="Arial" panose="020B0604020202020204" pitchFamily="34" charset="0"/>
                <a:cs typeface="Arial" panose="020B0604020202020204" pitchFamily="34" charset="0"/>
              </a:rPr>
              <a:t>ABI</a:t>
            </a:r>
            <a:endParaRPr lang="ko-KR" altLang="en-US" dirty="0">
              <a:solidFill>
                <a:schemeClr val="bg1">
                  <a:lumMod val="85000"/>
                </a:schemeClr>
              </a:solidFill>
              <a:latin typeface="Arial" panose="020B0604020202020204" pitchFamily="34" charset="0"/>
              <a:cs typeface="Arial" panose="020B0604020202020204" pitchFamily="34" charset="0"/>
            </a:endParaRPr>
          </a:p>
        </p:txBody>
      </p:sp>
      <p:sp>
        <p:nvSpPr>
          <p:cNvPr id="179" name="TextBox 178">
            <a:extLst>
              <a:ext uri="{FF2B5EF4-FFF2-40B4-BE49-F238E27FC236}">
                <a16:creationId xmlns:a16="http://schemas.microsoft.com/office/drawing/2014/main" id="{DDB321DA-06FC-417B-B994-F1163B921790}"/>
              </a:ext>
            </a:extLst>
          </p:cNvPr>
          <p:cNvSpPr txBox="1"/>
          <p:nvPr/>
        </p:nvSpPr>
        <p:spPr>
          <a:xfrm>
            <a:off x="4511824" y="4838250"/>
            <a:ext cx="1146468" cy="369332"/>
          </a:xfrm>
          <a:prstGeom prst="rect">
            <a:avLst/>
          </a:prstGeom>
          <a:noFill/>
        </p:spPr>
        <p:txBody>
          <a:bodyPr wrap="none" rtlCol="0" anchor="ctr" anchorCtr="0">
            <a:spAutoFit/>
          </a:bodyPr>
          <a:lstStyle/>
          <a:p>
            <a:r>
              <a:rPr lang="en-US" altLang="ko-KR" dirty="0">
                <a:solidFill>
                  <a:schemeClr val="bg1">
                    <a:lumMod val="85000"/>
                  </a:schemeClr>
                </a:solidFill>
                <a:latin typeface="Arial" panose="020B0604020202020204" pitchFamily="34" charset="0"/>
                <a:cs typeface="Arial" panose="020B0604020202020204" pitchFamily="34" charset="0"/>
              </a:rPr>
              <a:t>Bytecode</a:t>
            </a:r>
            <a:endParaRPr lang="ko-KR" altLang="en-US" dirty="0">
              <a:solidFill>
                <a:schemeClr val="bg1">
                  <a:lumMod val="85000"/>
                </a:schemeClr>
              </a:solidFill>
              <a:latin typeface="Arial" panose="020B0604020202020204" pitchFamily="34" charset="0"/>
              <a:cs typeface="Arial" panose="020B0604020202020204" pitchFamily="34" charset="0"/>
            </a:endParaRPr>
          </a:p>
        </p:txBody>
      </p:sp>
      <p:cxnSp>
        <p:nvCxnSpPr>
          <p:cNvPr id="187" name="연결선: 꺾임 186">
            <a:extLst>
              <a:ext uri="{FF2B5EF4-FFF2-40B4-BE49-F238E27FC236}">
                <a16:creationId xmlns:a16="http://schemas.microsoft.com/office/drawing/2014/main" id="{545FDF70-6208-49DE-89AC-561CA53DB181}"/>
              </a:ext>
            </a:extLst>
          </p:cNvPr>
          <p:cNvCxnSpPr>
            <a:cxnSpLocks/>
            <a:stCxn id="179" idx="3"/>
          </p:cNvCxnSpPr>
          <p:nvPr/>
        </p:nvCxnSpPr>
        <p:spPr>
          <a:xfrm flipV="1">
            <a:off x="5658292" y="3840502"/>
            <a:ext cx="2957988" cy="1182414"/>
          </a:xfrm>
          <a:prstGeom prst="bentConnector3">
            <a:avLst>
              <a:gd name="adj1" fmla="val 74193"/>
            </a:avLst>
          </a:prstGeom>
          <a:ln w="12700">
            <a:solidFill>
              <a:srgbClr val="00C8EB"/>
            </a:solidFill>
            <a:tailEnd type="triangle"/>
          </a:ln>
        </p:spPr>
        <p:style>
          <a:lnRef idx="1">
            <a:schemeClr val="accent1"/>
          </a:lnRef>
          <a:fillRef idx="0">
            <a:schemeClr val="accent1"/>
          </a:fillRef>
          <a:effectRef idx="0">
            <a:schemeClr val="accent1"/>
          </a:effectRef>
          <a:fontRef idx="minor">
            <a:schemeClr val="tx1"/>
          </a:fontRef>
        </p:style>
      </p:cxnSp>
      <p:cxnSp>
        <p:nvCxnSpPr>
          <p:cNvPr id="219" name="연결선: 꺾임 218">
            <a:extLst>
              <a:ext uri="{FF2B5EF4-FFF2-40B4-BE49-F238E27FC236}">
                <a16:creationId xmlns:a16="http://schemas.microsoft.com/office/drawing/2014/main" id="{85872D80-4933-45F8-B6BF-D89D72AB70DD}"/>
              </a:ext>
            </a:extLst>
          </p:cNvPr>
          <p:cNvCxnSpPr>
            <a:cxnSpLocks/>
            <a:stCxn id="178" idx="3"/>
            <a:endCxn id="150" idx="2"/>
          </p:cNvCxnSpPr>
          <p:nvPr/>
        </p:nvCxnSpPr>
        <p:spPr>
          <a:xfrm flipV="1">
            <a:off x="5068387" y="2618063"/>
            <a:ext cx="1923975" cy="1962520"/>
          </a:xfrm>
          <a:prstGeom prst="bentConnector2">
            <a:avLst/>
          </a:prstGeom>
          <a:ln>
            <a:solidFill>
              <a:srgbClr val="FFC70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27" name="TextBox 226">
            <a:extLst>
              <a:ext uri="{FF2B5EF4-FFF2-40B4-BE49-F238E27FC236}">
                <a16:creationId xmlns:a16="http://schemas.microsoft.com/office/drawing/2014/main" id="{9300C467-C052-4CD0-861D-680393990F59}"/>
              </a:ext>
            </a:extLst>
          </p:cNvPr>
          <p:cNvSpPr txBox="1"/>
          <p:nvPr/>
        </p:nvSpPr>
        <p:spPr>
          <a:xfrm>
            <a:off x="5686324" y="4692828"/>
            <a:ext cx="742511" cy="307777"/>
          </a:xfrm>
          <a:prstGeom prst="rect">
            <a:avLst/>
          </a:prstGeom>
          <a:noFill/>
        </p:spPr>
        <p:txBody>
          <a:bodyPr wrap="none" lIns="72000" rtlCol="0" anchor="ctr" anchorCtr="0">
            <a:spAutoFit/>
          </a:bodyPr>
          <a:lstStyle/>
          <a:p>
            <a:r>
              <a:rPr lang="en-US" altLang="ko-KR" sz="1400" dirty="0">
                <a:solidFill>
                  <a:schemeClr val="bg1">
                    <a:lumMod val="85000"/>
                  </a:schemeClr>
                </a:solidFill>
                <a:latin typeface="Arial" panose="020B0604020202020204" pitchFamily="34" charset="0"/>
                <a:cs typeface="Arial" panose="020B0604020202020204" pitchFamily="34" charset="0"/>
              </a:rPr>
              <a:t>Deploy</a:t>
            </a:r>
            <a:endParaRPr lang="ko-KR" altLang="en-US" sz="1400" dirty="0">
              <a:solidFill>
                <a:schemeClr val="bg1">
                  <a:lumMod val="85000"/>
                </a:schemeClr>
              </a:solidFill>
              <a:latin typeface="Arial" panose="020B0604020202020204" pitchFamily="34" charset="0"/>
              <a:cs typeface="Arial" panose="020B0604020202020204" pitchFamily="34" charset="0"/>
            </a:endParaRPr>
          </a:p>
        </p:txBody>
      </p:sp>
      <p:cxnSp>
        <p:nvCxnSpPr>
          <p:cNvPr id="251" name="연결선: 꺾임 250">
            <a:extLst>
              <a:ext uri="{FF2B5EF4-FFF2-40B4-BE49-F238E27FC236}">
                <a16:creationId xmlns:a16="http://schemas.microsoft.com/office/drawing/2014/main" id="{532095B0-D2C6-47FE-B7B4-A3A3A8B7FD2C}"/>
              </a:ext>
            </a:extLst>
          </p:cNvPr>
          <p:cNvCxnSpPr>
            <a:cxnSpLocks/>
            <a:stCxn id="178" idx="0"/>
            <a:endCxn id="132" idx="2"/>
          </p:cNvCxnSpPr>
          <p:nvPr/>
        </p:nvCxnSpPr>
        <p:spPr>
          <a:xfrm rot="16200000" flipV="1">
            <a:off x="2595133" y="2200944"/>
            <a:ext cx="1852049" cy="2537898"/>
          </a:xfrm>
          <a:prstGeom prst="bentConnector3">
            <a:avLst>
              <a:gd name="adj1" fmla="val 50000"/>
            </a:avLst>
          </a:prstGeom>
          <a:ln>
            <a:solidFill>
              <a:srgbClr val="EF296B"/>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55" name="TextBox 254">
            <a:extLst>
              <a:ext uri="{FF2B5EF4-FFF2-40B4-BE49-F238E27FC236}">
                <a16:creationId xmlns:a16="http://schemas.microsoft.com/office/drawing/2014/main" id="{B2AB4F09-357A-4EF1-BABE-F9253EB1DA21}"/>
              </a:ext>
            </a:extLst>
          </p:cNvPr>
          <p:cNvSpPr txBox="1"/>
          <p:nvPr/>
        </p:nvSpPr>
        <p:spPr>
          <a:xfrm>
            <a:off x="2968920" y="2056578"/>
            <a:ext cx="1527021" cy="307777"/>
          </a:xfrm>
          <a:prstGeom prst="rect">
            <a:avLst/>
          </a:prstGeom>
          <a:noFill/>
        </p:spPr>
        <p:txBody>
          <a:bodyPr wrap="none" lIns="0" rtlCol="0" anchor="ctr" anchorCtr="0">
            <a:spAutoFit/>
          </a:bodyPr>
          <a:lstStyle/>
          <a:p>
            <a:r>
              <a:rPr lang="en-US" altLang="ko-KR" sz="1400" dirty="0">
                <a:solidFill>
                  <a:schemeClr val="bg1">
                    <a:lumMod val="85000"/>
                  </a:schemeClr>
                </a:solidFill>
                <a:latin typeface="Arial" panose="020B0604020202020204" pitchFamily="34" charset="0"/>
                <a:cs typeface="Arial" panose="020B0604020202020204" pitchFamily="34" charset="0"/>
              </a:rPr>
              <a:t>Compile &amp; Deploy</a:t>
            </a:r>
            <a:endParaRPr lang="ko-KR" altLang="en-US" sz="1400" dirty="0">
              <a:solidFill>
                <a:schemeClr val="bg1">
                  <a:lumMod val="85000"/>
                </a:schemeClr>
              </a:solidFill>
              <a:latin typeface="Arial" panose="020B0604020202020204" pitchFamily="34" charset="0"/>
              <a:cs typeface="Arial" panose="020B0604020202020204" pitchFamily="34" charset="0"/>
            </a:endParaRPr>
          </a:p>
        </p:txBody>
      </p:sp>
      <p:cxnSp>
        <p:nvCxnSpPr>
          <p:cNvPr id="263" name="직선 연결선 262">
            <a:extLst>
              <a:ext uri="{FF2B5EF4-FFF2-40B4-BE49-F238E27FC236}">
                <a16:creationId xmlns:a16="http://schemas.microsoft.com/office/drawing/2014/main" id="{AB7AE7F3-0A5F-46FA-8737-198E2FCD53FD}"/>
              </a:ext>
            </a:extLst>
          </p:cNvPr>
          <p:cNvCxnSpPr>
            <a:cxnSpLocks/>
          </p:cNvCxnSpPr>
          <p:nvPr/>
        </p:nvCxnSpPr>
        <p:spPr>
          <a:xfrm>
            <a:off x="9819385" y="2708736"/>
            <a:ext cx="5400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4" name="직선 연결선 263">
            <a:extLst>
              <a:ext uri="{FF2B5EF4-FFF2-40B4-BE49-F238E27FC236}">
                <a16:creationId xmlns:a16="http://schemas.microsoft.com/office/drawing/2014/main" id="{3E19988F-022B-48E8-820F-F1081DBB883E}"/>
              </a:ext>
            </a:extLst>
          </p:cNvPr>
          <p:cNvCxnSpPr>
            <a:cxnSpLocks/>
          </p:cNvCxnSpPr>
          <p:nvPr/>
        </p:nvCxnSpPr>
        <p:spPr>
          <a:xfrm>
            <a:off x="9816820" y="4560288"/>
            <a:ext cx="5400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5" name="직선 연결선 264">
            <a:extLst>
              <a:ext uri="{FF2B5EF4-FFF2-40B4-BE49-F238E27FC236}">
                <a16:creationId xmlns:a16="http://schemas.microsoft.com/office/drawing/2014/main" id="{9E178B53-897B-4936-91BD-E9D3F919FA80}"/>
              </a:ext>
            </a:extLst>
          </p:cNvPr>
          <p:cNvCxnSpPr>
            <a:cxnSpLocks/>
          </p:cNvCxnSpPr>
          <p:nvPr/>
        </p:nvCxnSpPr>
        <p:spPr>
          <a:xfrm>
            <a:off x="10912780" y="4560288"/>
            <a:ext cx="5400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5" name="직선 연결선 274">
            <a:extLst>
              <a:ext uri="{FF2B5EF4-FFF2-40B4-BE49-F238E27FC236}">
                <a16:creationId xmlns:a16="http://schemas.microsoft.com/office/drawing/2014/main" id="{56F1A57D-DF51-4E9B-877F-6A82FC9F20C1}"/>
              </a:ext>
            </a:extLst>
          </p:cNvPr>
          <p:cNvCxnSpPr>
            <a:cxnSpLocks/>
          </p:cNvCxnSpPr>
          <p:nvPr/>
        </p:nvCxnSpPr>
        <p:spPr>
          <a:xfrm rot="1680000">
            <a:off x="11463866" y="2881714"/>
            <a:ext cx="0" cy="57600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9" name="직선 연결선 278">
            <a:extLst>
              <a:ext uri="{FF2B5EF4-FFF2-40B4-BE49-F238E27FC236}">
                <a16:creationId xmlns:a16="http://schemas.microsoft.com/office/drawing/2014/main" id="{3C236033-E9EA-4FD6-AF69-FB09F957EF21}"/>
              </a:ext>
            </a:extLst>
          </p:cNvPr>
          <p:cNvCxnSpPr>
            <a:cxnSpLocks/>
          </p:cNvCxnSpPr>
          <p:nvPr/>
        </p:nvCxnSpPr>
        <p:spPr>
          <a:xfrm rot="1680000">
            <a:off x="10911684" y="3830170"/>
            <a:ext cx="0" cy="57600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0" name="직선 연결선 279">
            <a:extLst>
              <a:ext uri="{FF2B5EF4-FFF2-40B4-BE49-F238E27FC236}">
                <a16:creationId xmlns:a16="http://schemas.microsoft.com/office/drawing/2014/main" id="{EE68CE13-1E63-4E91-B007-74953663F4E8}"/>
              </a:ext>
            </a:extLst>
          </p:cNvPr>
          <p:cNvCxnSpPr>
            <a:cxnSpLocks/>
          </p:cNvCxnSpPr>
          <p:nvPr/>
        </p:nvCxnSpPr>
        <p:spPr>
          <a:xfrm rot="-1800000">
            <a:off x="11472919" y="3801918"/>
            <a:ext cx="0" cy="57600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1" name="직선 연결선 280">
            <a:extLst>
              <a:ext uri="{FF2B5EF4-FFF2-40B4-BE49-F238E27FC236}">
                <a16:creationId xmlns:a16="http://schemas.microsoft.com/office/drawing/2014/main" id="{8095F294-FE07-4701-B0DB-45E933C160AF}"/>
              </a:ext>
            </a:extLst>
          </p:cNvPr>
          <p:cNvCxnSpPr>
            <a:cxnSpLocks/>
          </p:cNvCxnSpPr>
          <p:nvPr/>
        </p:nvCxnSpPr>
        <p:spPr>
          <a:xfrm rot="-1800000">
            <a:off x="10901536" y="2886394"/>
            <a:ext cx="0" cy="57600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83" name="TextBox 282">
            <a:extLst>
              <a:ext uri="{FF2B5EF4-FFF2-40B4-BE49-F238E27FC236}">
                <a16:creationId xmlns:a16="http://schemas.microsoft.com/office/drawing/2014/main" id="{6EA165B9-FA45-4AC9-B253-A969BF7050CC}"/>
              </a:ext>
            </a:extLst>
          </p:cNvPr>
          <p:cNvSpPr txBox="1"/>
          <p:nvPr/>
        </p:nvSpPr>
        <p:spPr>
          <a:xfrm>
            <a:off x="6983226" y="2147183"/>
            <a:ext cx="1289135" cy="307777"/>
          </a:xfrm>
          <a:prstGeom prst="rect">
            <a:avLst/>
          </a:prstGeom>
          <a:noFill/>
        </p:spPr>
        <p:txBody>
          <a:bodyPr wrap="none" rtlCol="0" anchor="ctr" anchorCtr="0">
            <a:spAutoFit/>
          </a:bodyPr>
          <a:lstStyle/>
          <a:p>
            <a:r>
              <a:rPr lang="en-US" altLang="ko-KR" sz="1400" dirty="0">
                <a:solidFill>
                  <a:schemeClr val="bg1">
                    <a:lumMod val="85000"/>
                  </a:schemeClr>
                </a:solidFill>
                <a:latin typeface="Arial" panose="020B0604020202020204" pitchFamily="34" charset="0"/>
                <a:cs typeface="Arial" panose="020B0604020202020204" pitchFamily="34" charset="0"/>
              </a:rPr>
              <a:t>Communicate</a:t>
            </a:r>
            <a:endParaRPr lang="ko-KR" altLang="en-US" sz="1400" dirty="0">
              <a:solidFill>
                <a:schemeClr val="bg1">
                  <a:lumMod val="85000"/>
                </a:schemeClr>
              </a:solidFill>
              <a:latin typeface="Arial" panose="020B0604020202020204" pitchFamily="34" charset="0"/>
              <a:cs typeface="Arial" panose="020B0604020202020204" pitchFamily="34" charset="0"/>
            </a:endParaRPr>
          </a:p>
        </p:txBody>
      </p:sp>
      <p:cxnSp>
        <p:nvCxnSpPr>
          <p:cNvPr id="6" name="직선 화살표 연결선 5">
            <a:extLst>
              <a:ext uri="{FF2B5EF4-FFF2-40B4-BE49-F238E27FC236}">
                <a16:creationId xmlns:a16="http://schemas.microsoft.com/office/drawing/2014/main" id="{F1C88C5D-1AF3-408D-85B2-77B76DE16898}"/>
              </a:ext>
            </a:extLst>
          </p:cNvPr>
          <p:cNvCxnSpPr>
            <a:stCxn id="115" idx="3"/>
            <a:endCxn id="179" idx="1"/>
          </p:cNvCxnSpPr>
          <p:nvPr/>
        </p:nvCxnSpPr>
        <p:spPr>
          <a:xfrm flipV="1">
            <a:off x="2260309" y="5022916"/>
            <a:ext cx="2251515" cy="584"/>
          </a:xfrm>
          <a:prstGeom prst="straightConnector1">
            <a:avLst/>
          </a:prstGeom>
          <a:ln w="12700">
            <a:solidFill>
              <a:srgbClr val="00C8EB"/>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00380"/>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42C92FAC-8DED-4860-ADA0-BF5A30D656CD}"/>
              </a:ext>
            </a:extLst>
          </p:cNvPr>
          <p:cNvSpPr>
            <a:spLocks noGrp="1"/>
          </p:cNvSpPr>
          <p:nvPr>
            <p:ph idx="1"/>
          </p:nvPr>
        </p:nvSpPr>
        <p:spPr/>
        <p:txBody>
          <a:bodyPr/>
          <a:lstStyle/>
          <a:p>
            <a:endParaRPr lang="ko-KR" altLang="en-US"/>
          </a:p>
        </p:txBody>
      </p:sp>
      <p:sp>
        <p:nvSpPr>
          <p:cNvPr id="3" name="제목 2">
            <a:extLst>
              <a:ext uri="{FF2B5EF4-FFF2-40B4-BE49-F238E27FC236}">
                <a16:creationId xmlns:a16="http://schemas.microsoft.com/office/drawing/2014/main" id="{346ED282-6EA7-4A96-A05B-7BFF089D3C44}"/>
              </a:ext>
            </a:extLst>
          </p:cNvPr>
          <p:cNvSpPr>
            <a:spLocks noGrp="1"/>
          </p:cNvSpPr>
          <p:nvPr>
            <p:ph type="title"/>
          </p:nvPr>
        </p:nvSpPr>
        <p:spPr/>
        <p:txBody>
          <a:bodyPr/>
          <a:lstStyle/>
          <a:p>
            <a:r>
              <a:rPr lang="en-US" altLang="ko-KR" dirty="0"/>
              <a:t>Marketplace</a:t>
            </a:r>
            <a:endParaRPr lang="ko-KR" altLang="en-US" dirty="0"/>
          </a:p>
        </p:txBody>
      </p:sp>
    </p:spTree>
    <p:extLst>
      <p:ext uri="{BB962C8B-B14F-4D97-AF65-F5344CB8AC3E}">
        <p14:creationId xmlns:p14="http://schemas.microsoft.com/office/powerpoint/2010/main" val="2664304459"/>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6894D84F-B557-4BAE-8141-E1F79DE561C3}"/>
              </a:ext>
            </a:extLst>
          </p:cNvPr>
          <p:cNvSpPr>
            <a:spLocks noGrp="1"/>
          </p:cNvSpPr>
          <p:nvPr>
            <p:ph type="title"/>
          </p:nvPr>
        </p:nvSpPr>
        <p:spPr/>
        <p:txBody>
          <a:bodyPr/>
          <a:lstStyle/>
          <a:p>
            <a:endParaRPr lang="ko-KR" altLang="en-US"/>
          </a:p>
        </p:txBody>
      </p:sp>
      <p:grpSp>
        <p:nvGrpSpPr>
          <p:cNvPr id="5" name="그룹 4">
            <a:extLst>
              <a:ext uri="{FF2B5EF4-FFF2-40B4-BE49-F238E27FC236}">
                <a16:creationId xmlns:a16="http://schemas.microsoft.com/office/drawing/2014/main" id="{C96E7E15-FADA-4EB2-AB35-FAB4EB91C15C}"/>
              </a:ext>
            </a:extLst>
          </p:cNvPr>
          <p:cNvGrpSpPr/>
          <p:nvPr/>
        </p:nvGrpSpPr>
        <p:grpSpPr>
          <a:xfrm>
            <a:off x="8081894" y="1852389"/>
            <a:ext cx="893831" cy="1299159"/>
            <a:chOff x="4127049" y="2777938"/>
            <a:chExt cx="1173988" cy="1706360"/>
          </a:xfrm>
        </p:grpSpPr>
        <p:pic>
          <p:nvPicPr>
            <p:cNvPr id="14" name="그래픽 13">
              <a:extLst>
                <a:ext uri="{FF2B5EF4-FFF2-40B4-BE49-F238E27FC236}">
                  <a16:creationId xmlns:a16="http://schemas.microsoft.com/office/drawing/2014/main" id="{D22DFE6F-EA47-4B70-B33E-B410BCB6089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127049" y="2777938"/>
              <a:ext cx="1173988" cy="1173988"/>
            </a:xfrm>
            <a:prstGeom prst="rect">
              <a:avLst/>
            </a:prstGeom>
          </p:spPr>
        </p:pic>
        <p:sp>
          <p:nvSpPr>
            <p:cNvPr id="15" name="TextBox 14">
              <a:extLst>
                <a:ext uri="{FF2B5EF4-FFF2-40B4-BE49-F238E27FC236}">
                  <a16:creationId xmlns:a16="http://schemas.microsoft.com/office/drawing/2014/main" id="{F85FD13F-574C-4D01-8278-54B956DDC97A}"/>
                </a:ext>
              </a:extLst>
            </p:cNvPr>
            <p:cNvSpPr txBox="1"/>
            <p:nvPr/>
          </p:nvSpPr>
          <p:spPr>
            <a:xfrm>
              <a:off x="4155744" y="3958780"/>
              <a:ext cx="1116599" cy="525518"/>
            </a:xfrm>
            <a:prstGeom prst="rect">
              <a:avLst/>
            </a:prstGeom>
            <a:noFill/>
          </p:spPr>
          <p:txBody>
            <a:bodyPr wrap="square" rtlCol="0">
              <a:spAutoFit/>
            </a:bodyPr>
            <a:lstStyle/>
            <a:p>
              <a:pPr algn="ctr"/>
              <a:r>
                <a:rPr lang="en-US" altLang="ko-KR" sz="2000" dirty="0">
                  <a:solidFill>
                    <a:schemeClr val="bg1">
                      <a:lumMod val="85000"/>
                    </a:schemeClr>
                  </a:solidFill>
                  <a:latin typeface="Arial" panose="020B0604020202020204" pitchFamily="34" charset="0"/>
                </a:rPr>
                <a:t>B</a:t>
              </a:r>
              <a:endParaRPr lang="ko-KR" altLang="en-US" sz="2000" dirty="0">
                <a:solidFill>
                  <a:schemeClr val="bg1">
                    <a:lumMod val="85000"/>
                  </a:schemeClr>
                </a:solidFill>
                <a:latin typeface="Arial" panose="020B0604020202020204" pitchFamily="34" charset="0"/>
              </a:endParaRPr>
            </a:p>
          </p:txBody>
        </p:sp>
      </p:grpSp>
      <p:grpSp>
        <p:nvGrpSpPr>
          <p:cNvPr id="6" name="그룹 5">
            <a:extLst>
              <a:ext uri="{FF2B5EF4-FFF2-40B4-BE49-F238E27FC236}">
                <a16:creationId xmlns:a16="http://schemas.microsoft.com/office/drawing/2014/main" id="{A9353896-A2E6-4FF7-9641-434207522F27}"/>
              </a:ext>
            </a:extLst>
          </p:cNvPr>
          <p:cNvGrpSpPr/>
          <p:nvPr/>
        </p:nvGrpSpPr>
        <p:grpSpPr>
          <a:xfrm>
            <a:off x="2137102" y="1852389"/>
            <a:ext cx="893831" cy="1299159"/>
            <a:chOff x="1071979" y="2777938"/>
            <a:chExt cx="1173988" cy="1706360"/>
          </a:xfrm>
        </p:grpSpPr>
        <p:pic>
          <p:nvPicPr>
            <p:cNvPr id="12" name="그래픽 11">
              <a:extLst>
                <a:ext uri="{FF2B5EF4-FFF2-40B4-BE49-F238E27FC236}">
                  <a16:creationId xmlns:a16="http://schemas.microsoft.com/office/drawing/2014/main" id="{58112B69-4896-4B49-B4A9-43B0BF4DDCC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71979" y="2777938"/>
              <a:ext cx="1173988" cy="1173988"/>
            </a:xfrm>
            <a:prstGeom prst="rect">
              <a:avLst/>
            </a:prstGeom>
          </p:spPr>
        </p:pic>
        <p:sp>
          <p:nvSpPr>
            <p:cNvPr id="13" name="TextBox 12">
              <a:extLst>
                <a:ext uri="{FF2B5EF4-FFF2-40B4-BE49-F238E27FC236}">
                  <a16:creationId xmlns:a16="http://schemas.microsoft.com/office/drawing/2014/main" id="{AFB19E20-9C63-4CF5-9A36-5911F6AEF5BD}"/>
                </a:ext>
              </a:extLst>
            </p:cNvPr>
            <p:cNvSpPr txBox="1"/>
            <p:nvPr/>
          </p:nvSpPr>
          <p:spPr>
            <a:xfrm>
              <a:off x="1173859" y="3958780"/>
              <a:ext cx="970228" cy="525518"/>
            </a:xfrm>
            <a:prstGeom prst="rect">
              <a:avLst/>
            </a:prstGeom>
            <a:noFill/>
          </p:spPr>
          <p:txBody>
            <a:bodyPr wrap="square" rtlCol="0">
              <a:spAutoFit/>
            </a:bodyPr>
            <a:lstStyle/>
            <a:p>
              <a:pPr algn="ctr"/>
              <a:r>
                <a:rPr lang="en-US" altLang="ko-KR" sz="2000" dirty="0">
                  <a:solidFill>
                    <a:schemeClr val="bg1">
                      <a:lumMod val="85000"/>
                    </a:schemeClr>
                  </a:solidFill>
                  <a:latin typeface="Arial" panose="020B0604020202020204" pitchFamily="34" charset="0"/>
                </a:rPr>
                <a:t>A</a:t>
              </a:r>
              <a:endParaRPr lang="ko-KR" altLang="en-US" sz="2000" dirty="0">
                <a:solidFill>
                  <a:schemeClr val="bg1">
                    <a:lumMod val="85000"/>
                  </a:schemeClr>
                </a:solidFill>
                <a:latin typeface="Arial" panose="020B0604020202020204" pitchFamily="34" charset="0"/>
              </a:endParaRPr>
            </a:p>
          </p:txBody>
        </p:sp>
      </p:grpSp>
      <p:cxnSp>
        <p:nvCxnSpPr>
          <p:cNvPr id="17" name="직선 화살표 연결선 16">
            <a:extLst>
              <a:ext uri="{FF2B5EF4-FFF2-40B4-BE49-F238E27FC236}">
                <a16:creationId xmlns:a16="http://schemas.microsoft.com/office/drawing/2014/main" id="{42843406-B0B3-4CBA-8B7C-9B175D172F1B}"/>
              </a:ext>
            </a:extLst>
          </p:cNvPr>
          <p:cNvCxnSpPr>
            <a:stCxn id="12" idx="3"/>
            <a:endCxn id="14" idx="1"/>
          </p:cNvCxnSpPr>
          <p:nvPr/>
        </p:nvCxnSpPr>
        <p:spPr>
          <a:xfrm>
            <a:off x="3030933" y="2299305"/>
            <a:ext cx="5050961" cy="0"/>
          </a:xfrm>
          <a:prstGeom prst="straightConnector1">
            <a:avLst/>
          </a:prstGeom>
          <a:ln w="317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3C683450-870A-43DA-9982-ADD7021D9927}"/>
              </a:ext>
            </a:extLst>
          </p:cNvPr>
          <p:cNvSpPr txBox="1"/>
          <p:nvPr/>
        </p:nvSpPr>
        <p:spPr>
          <a:xfrm>
            <a:off x="4858246" y="1826521"/>
            <a:ext cx="2011681" cy="369332"/>
          </a:xfrm>
          <a:prstGeom prst="rect">
            <a:avLst/>
          </a:prstGeom>
          <a:noFill/>
        </p:spPr>
        <p:txBody>
          <a:bodyPr wrap="square" rtlCol="0">
            <a:spAutoFit/>
          </a:bodyPr>
          <a:lstStyle/>
          <a:p>
            <a:r>
              <a:rPr lang="en-US" altLang="ko-KR" dirty="0">
                <a:solidFill>
                  <a:schemeClr val="bg1">
                    <a:lumMod val="85000"/>
                  </a:schemeClr>
                </a:solidFill>
              </a:rPr>
              <a:t>transfer(B,</a:t>
            </a:r>
            <a:r>
              <a:rPr lang="ko-KR" altLang="en-US" dirty="0">
                <a:solidFill>
                  <a:schemeClr val="bg1">
                    <a:lumMod val="85000"/>
                  </a:schemeClr>
                </a:solidFill>
              </a:rPr>
              <a:t> </a:t>
            </a:r>
            <a:r>
              <a:rPr lang="en-US" altLang="ko-KR" dirty="0">
                <a:solidFill>
                  <a:schemeClr val="bg1">
                    <a:lumMod val="85000"/>
                  </a:schemeClr>
                </a:solidFill>
              </a:rPr>
              <a:t>1000)</a:t>
            </a:r>
            <a:endParaRPr lang="ko-KR" altLang="en-US" dirty="0">
              <a:solidFill>
                <a:schemeClr val="bg1">
                  <a:lumMod val="85000"/>
                </a:schemeClr>
              </a:solidFill>
            </a:endParaRPr>
          </a:p>
        </p:txBody>
      </p:sp>
      <p:grpSp>
        <p:nvGrpSpPr>
          <p:cNvPr id="19" name="그룹 18">
            <a:extLst>
              <a:ext uri="{FF2B5EF4-FFF2-40B4-BE49-F238E27FC236}">
                <a16:creationId xmlns:a16="http://schemas.microsoft.com/office/drawing/2014/main" id="{FB36FF42-A4E0-45D2-A00C-20DCD213A959}"/>
              </a:ext>
            </a:extLst>
          </p:cNvPr>
          <p:cNvGrpSpPr/>
          <p:nvPr/>
        </p:nvGrpSpPr>
        <p:grpSpPr>
          <a:xfrm>
            <a:off x="5417170" y="4283193"/>
            <a:ext cx="893831" cy="1299159"/>
            <a:chOff x="4127049" y="2777938"/>
            <a:chExt cx="1173988" cy="1706360"/>
          </a:xfrm>
        </p:grpSpPr>
        <p:pic>
          <p:nvPicPr>
            <p:cNvPr id="20" name="그래픽 19">
              <a:extLst>
                <a:ext uri="{FF2B5EF4-FFF2-40B4-BE49-F238E27FC236}">
                  <a16:creationId xmlns:a16="http://schemas.microsoft.com/office/drawing/2014/main" id="{CF9F62E7-7009-43D4-8FE9-AC065CFD8F0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127049" y="2777938"/>
              <a:ext cx="1173988" cy="1173988"/>
            </a:xfrm>
            <a:prstGeom prst="rect">
              <a:avLst/>
            </a:prstGeom>
          </p:spPr>
        </p:pic>
        <p:sp>
          <p:nvSpPr>
            <p:cNvPr id="21" name="TextBox 20">
              <a:extLst>
                <a:ext uri="{FF2B5EF4-FFF2-40B4-BE49-F238E27FC236}">
                  <a16:creationId xmlns:a16="http://schemas.microsoft.com/office/drawing/2014/main" id="{438FC945-3547-4B74-AD05-6FD7308315DF}"/>
                </a:ext>
              </a:extLst>
            </p:cNvPr>
            <p:cNvSpPr txBox="1"/>
            <p:nvPr/>
          </p:nvSpPr>
          <p:spPr>
            <a:xfrm>
              <a:off x="4155744" y="3958780"/>
              <a:ext cx="1116599" cy="525518"/>
            </a:xfrm>
            <a:prstGeom prst="rect">
              <a:avLst/>
            </a:prstGeom>
            <a:noFill/>
          </p:spPr>
          <p:txBody>
            <a:bodyPr wrap="square" rtlCol="0">
              <a:spAutoFit/>
            </a:bodyPr>
            <a:lstStyle/>
            <a:p>
              <a:pPr algn="ctr"/>
              <a:r>
                <a:rPr lang="en-US" altLang="ko-KR" sz="2000" dirty="0">
                  <a:solidFill>
                    <a:schemeClr val="bg1">
                      <a:lumMod val="85000"/>
                    </a:schemeClr>
                  </a:solidFill>
                  <a:latin typeface="Arial" panose="020B0604020202020204" pitchFamily="34" charset="0"/>
                </a:rPr>
                <a:t>C</a:t>
              </a:r>
              <a:endParaRPr lang="ko-KR" altLang="en-US" sz="2000" dirty="0">
                <a:solidFill>
                  <a:schemeClr val="bg1">
                    <a:lumMod val="85000"/>
                  </a:schemeClr>
                </a:solidFill>
                <a:latin typeface="Arial" panose="020B0604020202020204" pitchFamily="34" charset="0"/>
              </a:endParaRPr>
            </a:p>
          </p:txBody>
        </p:sp>
      </p:grpSp>
      <p:sp>
        <p:nvSpPr>
          <p:cNvPr id="22" name="TextBox 21">
            <a:extLst>
              <a:ext uri="{FF2B5EF4-FFF2-40B4-BE49-F238E27FC236}">
                <a16:creationId xmlns:a16="http://schemas.microsoft.com/office/drawing/2014/main" id="{C576EDD9-16F8-4871-95CE-C5675C12AB3E}"/>
              </a:ext>
            </a:extLst>
          </p:cNvPr>
          <p:cNvSpPr txBox="1"/>
          <p:nvPr/>
        </p:nvSpPr>
        <p:spPr>
          <a:xfrm>
            <a:off x="2620671" y="4032441"/>
            <a:ext cx="2011681" cy="369332"/>
          </a:xfrm>
          <a:prstGeom prst="rect">
            <a:avLst/>
          </a:prstGeom>
          <a:noFill/>
        </p:spPr>
        <p:txBody>
          <a:bodyPr wrap="square" rtlCol="0">
            <a:spAutoFit/>
          </a:bodyPr>
          <a:lstStyle/>
          <a:p>
            <a:r>
              <a:rPr lang="en-US" altLang="ko-KR" dirty="0">
                <a:solidFill>
                  <a:schemeClr val="bg1">
                    <a:lumMod val="85000"/>
                  </a:schemeClr>
                </a:solidFill>
              </a:rPr>
              <a:t>approve(C,</a:t>
            </a:r>
            <a:r>
              <a:rPr lang="ko-KR" altLang="en-US" dirty="0">
                <a:solidFill>
                  <a:schemeClr val="bg1">
                    <a:lumMod val="85000"/>
                  </a:schemeClr>
                </a:solidFill>
              </a:rPr>
              <a:t> </a:t>
            </a:r>
            <a:r>
              <a:rPr lang="en-US" altLang="ko-KR" dirty="0">
                <a:solidFill>
                  <a:schemeClr val="bg1">
                    <a:lumMod val="85000"/>
                  </a:schemeClr>
                </a:solidFill>
              </a:rPr>
              <a:t>1000)</a:t>
            </a:r>
            <a:endParaRPr lang="ko-KR" altLang="en-US" dirty="0">
              <a:solidFill>
                <a:schemeClr val="bg1">
                  <a:lumMod val="85000"/>
                </a:schemeClr>
              </a:solidFill>
            </a:endParaRPr>
          </a:p>
        </p:txBody>
      </p:sp>
      <p:cxnSp>
        <p:nvCxnSpPr>
          <p:cNvPr id="23" name="직선 화살표 연결선 22">
            <a:extLst>
              <a:ext uri="{FF2B5EF4-FFF2-40B4-BE49-F238E27FC236}">
                <a16:creationId xmlns:a16="http://schemas.microsoft.com/office/drawing/2014/main" id="{3F65BB06-381D-4DD8-B25F-2BD7EE0BC2A1}"/>
              </a:ext>
            </a:extLst>
          </p:cNvPr>
          <p:cNvCxnSpPr>
            <a:cxnSpLocks/>
          </p:cNvCxnSpPr>
          <p:nvPr/>
        </p:nvCxnSpPr>
        <p:spPr>
          <a:xfrm>
            <a:off x="3101009" y="2746220"/>
            <a:ext cx="2178657" cy="1824928"/>
          </a:xfrm>
          <a:prstGeom prst="straightConnector1">
            <a:avLst/>
          </a:prstGeom>
          <a:ln w="317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직선 화살표 연결선 25">
            <a:extLst>
              <a:ext uri="{FF2B5EF4-FFF2-40B4-BE49-F238E27FC236}">
                <a16:creationId xmlns:a16="http://schemas.microsoft.com/office/drawing/2014/main" id="{0DA48089-4A85-431E-8C22-E2A9658798A7}"/>
              </a:ext>
            </a:extLst>
          </p:cNvPr>
          <p:cNvCxnSpPr>
            <a:cxnSpLocks/>
          </p:cNvCxnSpPr>
          <p:nvPr/>
        </p:nvCxnSpPr>
        <p:spPr>
          <a:xfrm flipV="1">
            <a:off x="6332848" y="3013544"/>
            <a:ext cx="1594602" cy="1557604"/>
          </a:xfrm>
          <a:prstGeom prst="straightConnector1">
            <a:avLst/>
          </a:prstGeom>
          <a:ln w="317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2DABC7BE-E80B-4C51-9175-849640E1ED3D}"/>
              </a:ext>
            </a:extLst>
          </p:cNvPr>
          <p:cNvSpPr txBox="1"/>
          <p:nvPr/>
        </p:nvSpPr>
        <p:spPr>
          <a:xfrm>
            <a:off x="7018644" y="3905943"/>
            <a:ext cx="3020330" cy="369332"/>
          </a:xfrm>
          <a:prstGeom prst="rect">
            <a:avLst/>
          </a:prstGeom>
          <a:noFill/>
        </p:spPr>
        <p:txBody>
          <a:bodyPr wrap="square" rtlCol="0">
            <a:spAutoFit/>
          </a:bodyPr>
          <a:lstStyle/>
          <a:p>
            <a:r>
              <a:rPr lang="en-US" altLang="ko-KR" dirty="0" err="1">
                <a:solidFill>
                  <a:schemeClr val="bg1">
                    <a:lumMod val="85000"/>
                  </a:schemeClr>
                </a:solidFill>
              </a:rPr>
              <a:t>transferFrom</a:t>
            </a:r>
            <a:r>
              <a:rPr lang="en-US" altLang="ko-KR" dirty="0">
                <a:solidFill>
                  <a:schemeClr val="bg1">
                    <a:lumMod val="85000"/>
                  </a:schemeClr>
                </a:solidFill>
              </a:rPr>
              <a:t> (A, C,</a:t>
            </a:r>
            <a:r>
              <a:rPr lang="ko-KR" altLang="en-US" dirty="0">
                <a:solidFill>
                  <a:schemeClr val="bg1">
                    <a:lumMod val="85000"/>
                  </a:schemeClr>
                </a:solidFill>
              </a:rPr>
              <a:t> </a:t>
            </a:r>
            <a:r>
              <a:rPr lang="en-US" altLang="ko-KR" dirty="0">
                <a:solidFill>
                  <a:schemeClr val="bg1">
                    <a:lumMod val="85000"/>
                  </a:schemeClr>
                </a:solidFill>
              </a:rPr>
              <a:t>1000)</a:t>
            </a:r>
            <a:endParaRPr lang="ko-KR" altLang="en-US" dirty="0">
              <a:solidFill>
                <a:schemeClr val="bg1">
                  <a:lumMod val="85000"/>
                </a:schemeClr>
              </a:solidFill>
            </a:endParaRPr>
          </a:p>
        </p:txBody>
      </p:sp>
      <p:sp>
        <p:nvSpPr>
          <p:cNvPr id="30" name="TextBox 29">
            <a:extLst>
              <a:ext uri="{FF2B5EF4-FFF2-40B4-BE49-F238E27FC236}">
                <a16:creationId xmlns:a16="http://schemas.microsoft.com/office/drawing/2014/main" id="{DD75B6A9-4E7A-4B21-BE33-EFF823F80CE4}"/>
              </a:ext>
            </a:extLst>
          </p:cNvPr>
          <p:cNvSpPr txBox="1"/>
          <p:nvPr/>
        </p:nvSpPr>
        <p:spPr>
          <a:xfrm>
            <a:off x="7130149" y="4386482"/>
            <a:ext cx="3020330" cy="923330"/>
          </a:xfrm>
          <a:prstGeom prst="rect">
            <a:avLst/>
          </a:prstGeom>
          <a:noFill/>
        </p:spPr>
        <p:txBody>
          <a:bodyPr wrap="square" rtlCol="0">
            <a:spAutoFit/>
          </a:bodyPr>
          <a:lstStyle/>
          <a:p>
            <a:r>
              <a:rPr lang="en-US" altLang="ko-KR" dirty="0">
                <a:solidFill>
                  <a:schemeClr val="bg1">
                    <a:lumMod val="85000"/>
                  </a:schemeClr>
                </a:solidFill>
              </a:rPr>
              <a:t>allowance[A][C] = 0</a:t>
            </a:r>
          </a:p>
          <a:p>
            <a:r>
              <a:rPr lang="en-US" altLang="ko-KR" dirty="0">
                <a:solidFill>
                  <a:schemeClr val="bg1">
                    <a:lumMod val="85000"/>
                  </a:schemeClr>
                </a:solidFill>
              </a:rPr>
              <a:t>balances[A] = 0</a:t>
            </a:r>
          </a:p>
          <a:p>
            <a:r>
              <a:rPr lang="en-US" altLang="ko-KR" dirty="0">
                <a:solidFill>
                  <a:schemeClr val="bg1">
                    <a:lumMod val="85000"/>
                  </a:schemeClr>
                </a:solidFill>
              </a:rPr>
              <a:t>balances[B] = 1000</a:t>
            </a:r>
            <a:endParaRPr lang="ko-KR" altLang="en-US" dirty="0">
              <a:solidFill>
                <a:schemeClr val="bg1">
                  <a:lumMod val="85000"/>
                </a:schemeClr>
              </a:solidFill>
            </a:endParaRPr>
          </a:p>
        </p:txBody>
      </p:sp>
      <p:sp>
        <p:nvSpPr>
          <p:cNvPr id="31" name="TextBox 30">
            <a:extLst>
              <a:ext uri="{FF2B5EF4-FFF2-40B4-BE49-F238E27FC236}">
                <a16:creationId xmlns:a16="http://schemas.microsoft.com/office/drawing/2014/main" id="{AFFB3960-CC65-457B-9E12-85B3E61B8707}"/>
              </a:ext>
            </a:extLst>
          </p:cNvPr>
          <p:cNvSpPr txBox="1"/>
          <p:nvPr/>
        </p:nvSpPr>
        <p:spPr>
          <a:xfrm>
            <a:off x="2242396" y="4359336"/>
            <a:ext cx="3020330" cy="923330"/>
          </a:xfrm>
          <a:prstGeom prst="rect">
            <a:avLst/>
          </a:prstGeom>
          <a:noFill/>
        </p:spPr>
        <p:txBody>
          <a:bodyPr wrap="square" rtlCol="0">
            <a:spAutoFit/>
          </a:bodyPr>
          <a:lstStyle/>
          <a:p>
            <a:r>
              <a:rPr lang="en-US" altLang="ko-KR" dirty="0">
                <a:solidFill>
                  <a:schemeClr val="bg1">
                    <a:lumMod val="85000"/>
                  </a:schemeClr>
                </a:solidFill>
              </a:rPr>
              <a:t>allowance[A][C] = 1000</a:t>
            </a:r>
          </a:p>
          <a:p>
            <a:r>
              <a:rPr lang="en-US" altLang="ko-KR" dirty="0">
                <a:solidFill>
                  <a:schemeClr val="bg1">
                    <a:lumMod val="85000"/>
                  </a:schemeClr>
                </a:solidFill>
              </a:rPr>
              <a:t>balances[A] = 1000</a:t>
            </a:r>
          </a:p>
          <a:p>
            <a:r>
              <a:rPr lang="en-US" altLang="ko-KR" dirty="0">
                <a:solidFill>
                  <a:schemeClr val="bg1">
                    <a:lumMod val="85000"/>
                  </a:schemeClr>
                </a:solidFill>
              </a:rPr>
              <a:t>balances[B] = 0</a:t>
            </a:r>
            <a:endParaRPr lang="ko-KR" altLang="en-US" dirty="0">
              <a:solidFill>
                <a:schemeClr val="bg1">
                  <a:lumMod val="85000"/>
                </a:schemeClr>
              </a:solidFill>
            </a:endParaRPr>
          </a:p>
        </p:txBody>
      </p:sp>
      <p:sp>
        <p:nvSpPr>
          <p:cNvPr id="32" name="TextBox 31">
            <a:extLst>
              <a:ext uri="{FF2B5EF4-FFF2-40B4-BE49-F238E27FC236}">
                <a16:creationId xmlns:a16="http://schemas.microsoft.com/office/drawing/2014/main" id="{282FB4F6-7FC1-4651-9585-482F6EBA015F}"/>
              </a:ext>
            </a:extLst>
          </p:cNvPr>
          <p:cNvSpPr txBox="1"/>
          <p:nvPr/>
        </p:nvSpPr>
        <p:spPr>
          <a:xfrm>
            <a:off x="721922" y="1180190"/>
            <a:ext cx="3020330" cy="646331"/>
          </a:xfrm>
          <a:prstGeom prst="rect">
            <a:avLst/>
          </a:prstGeom>
          <a:noFill/>
        </p:spPr>
        <p:txBody>
          <a:bodyPr wrap="square" rtlCol="0">
            <a:spAutoFit/>
          </a:bodyPr>
          <a:lstStyle/>
          <a:p>
            <a:r>
              <a:rPr lang="en-US" altLang="ko-KR" dirty="0">
                <a:solidFill>
                  <a:schemeClr val="bg1">
                    <a:lumMod val="85000"/>
                  </a:schemeClr>
                </a:solidFill>
              </a:rPr>
              <a:t>balances[A] = 1000</a:t>
            </a:r>
          </a:p>
          <a:p>
            <a:r>
              <a:rPr lang="en-US" altLang="ko-KR" dirty="0">
                <a:solidFill>
                  <a:schemeClr val="bg1">
                    <a:lumMod val="85000"/>
                  </a:schemeClr>
                </a:solidFill>
              </a:rPr>
              <a:t>balances[B] = 0</a:t>
            </a:r>
            <a:endParaRPr lang="ko-KR" altLang="en-US" dirty="0">
              <a:solidFill>
                <a:schemeClr val="bg1">
                  <a:lumMod val="85000"/>
                </a:schemeClr>
              </a:solidFill>
            </a:endParaRPr>
          </a:p>
        </p:txBody>
      </p:sp>
      <p:sp>
        <p:nvSpPr>
          <p:cNvPr id="33" name="TextBox 32">
            <a:extLst>
              <a:ext uri="{FF2B5EF4-FFF2-40B4-BE49-F238E27FC236}">
                <a16:creationId xmlns:a16="http://schemas.microsoft.com/office/drawing/2014/main" id="{E1193959-9940-470C-8BB5-706EF7CE77B5}"/>
              </a:ext>
            </a:extLst>
          </p:cNvPr>
          <p:cNvSpPr txBox="1"/>
          <p:nvPr/>
        </p:nvSpPr>
        <p:spPr>
          <a:xfrm>
            <a:off x="8793213" y="1262395"/>
            <a:ext cx="3020330" cy="646331"/>
          </a:xfrm>
          <a:prstGeom prst="rect">
            <a:avLst/>
          </a:prstGeom>
          <a:noFill/>
        </p:spPr>
        <p:txBody>
          <a:bodyPr wrap="square" rtlCol="0">
            <a:spAutoFit/>
          </a:bodyPr>
          <a:lstStyle/>
          <a:p>
            <a:r>
              <a:rPr lang="en-US" altLang="ko-KR" dirty="0">
                <a:solidFill>
                  <a:schemeClr val="bg1">
                    <a:lumMod val="85000"/>
                  </a:schemeClr>
                </a:solidFill>
              </a:rPr>
              <a:t>balances[A] = 0</a:t>
            </a:r>
          </a:p>
          <a:p>
            <a:r>
              <a:rPr lang="en-US" altLang="ko-KR" dirty="0">
                <a:solidFill>
                  <a:schemeClr val="bg1">
                    <a:lumMod val="85000"/>
                  </a:schemeClr>
                </a:solidFill>
              </a:rPr>
              <a:t>balances[B] = 1000</a:t>
            </a:r>
            <a:endParaRPr lang="ko-KR" altLang="en-US" dirty="0">
              <a:solidFill>
                <a:schemeClr val="bg1">
                  <a:lumMod val="85000"/>
                </a:schemeClr>
              </a:solidFill>
            </a:endParaRPr>
          </a:p>
        </p:txBody>
      </p:sp>
    </p:spTree>
    <p:extLst>
      <p:ext uri="{BB962C8B-B14F-4D97-AF65-F5344CB8AC3E}">
        <p14:creationId xmlns:p14="http://schemas.microsoft.com/office/powerpoint/2010/main" val="2321961570"/>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2EB10AAB-85DD-44F0-A0E1-1AD8D8FE098C}"/>
              </a:ext>
            </a:extLst>
          </p:cNvPr>
          <p:cNvSpPr>
            <a:spLocks noGrp="1"/>
          </p:cNvSpPr>
          <p:nvPr>
            <p:ph idx="1"/>
          </p:nvPr>
        </p:nvSpPr>
        <p:spPr/>
        <p:txBody>
          <a:bodyPr/>
          <a:lstStyle/>
          <a:p>
            <a:r>
              <a:rPr lang="ko-KR" altLang="en-US" dirty="0"/>
              <a:t>가상자산 거래소에서 무엇을 매수</a:t>
            </a:r>
            <a:r>
              <a:rPr lang="en-US" altLang="ko-KR" dirty="0"/>
              <a:t>, </a:t>
            </a:r>
            <a:r>
              <a:rPr lang="ko-KR" altLang="en-US" dirty="0"/>
              <a:t>매도하는 것인가</a:t>
            </a:r>
            <a:r>
              <a:rPr lang="en-US" altLang="ko-KR" dirty="0"/>
              <a:t>?</a:t>
            </a:r>
          </a:p>
          <a:p>
            <a:pPr lvl="1"/>
            <a:r>
              <a:rPr lang="ko-KR" altLang="en-US" dirty="0" err="1"/>
              <a:t>업비트</a:t>
            </a:r>
            <a:r>
              <a:rPr lang="ko-KR" altLang="en-US" dirty="0"/>
              <a:t> 이용약관 </a:t>
            </a:r>
            <a:r>
              <a:rPr lang="en-US" altLang="ko-KR" dirty="0"/>
              <a:t>- </a:t>
            </a:r>
            <a:r>
              <a:rPr lang="ko-KR" altLang="en-US" dirty="0"/>
              <a:t>제 </a:t>
            </a:r>
            <a:r>
              <a:rPr lang="en-US" altLang="ko-KR" dirty="0"/>
              <a:t>2</a:t>
            </a:r>
            <a:r>
              <a:rPr lang="ko-KR" altLang="en-US" dirty="0"/>
              <a:t>조 </a:t>
            </a:r>
            <a:r>
              <a:rPr lang="en-US" altLang="ko-KR" dirty="0"/>
              <a:t>(</a:t>
            </a:r>
            <a:r>
              <a:rPr lang="ko-KR" altLang="en-US" dirty="0"/>
              <a:t>정의</a:t>
            </a:r>
            <a:r>
              <a:rPr lang="en-US" altLang="ko-KR" dirty="0"/>
              <a:t>)</a:t>
            </a:r>
          </a:p>
          <a:p>
            <a:pPr lvl="2"/>
            <a:r>
              <a:rPr lang="en-US" altLang="ko-KR" dirty="0"/>
              <a:t>5. "</a:t>
            </a:r>
            <a:r>
              <a:rPr lang="ko-KR" altLang="en-US" dirty="0">
                <a:solidFill>
                  <a:srgbClr val="00C8EB"/>
                </a:solidFill>
              </a:rPr>
              <a:t>디지털 자산</a:t>
            </a:r>
            <a:r>
              <a:rPr lang="en-US" altLang="ko-KR" dirty="0"/>
              <a:t>"</a:t>
            </a:r>
            <a:r>
              <a:rPr lang="ko-KR" altLang="en-US" dirty="0"/>
              <a:t>이라 함은 서비스에서 거래할 수 있는 </a:t>
            </a:r>
            <a:r>
              <a:rPr lang="ko-KR" altLang="en-US" dirty="0" err="1"/>
              <a:t>비트코인</a:t>
            </a:r>
            <a:r>
              <a:rPr lang="en-US" altLang="ko-KR" dirty="0"/>
              <a:t>, </a:t>
            </a:r>
            <a:r>
              <a:rPr lang="ko-KR" altLang="en-US" dirty="0" err="1"/>
              <a:t>이더리움</a:t>
            </a:r>
            <a:r>
              <a:rPr lang="ko-KR" altLang="en-US" dirty="0"/>
              <a:t> 등 블록체인에서 전자적으로 존재하는 정보로 서비스의 대상물을 말합니다</a:t>
            </a:r>
            <a:r>
              <a:rPr lang="en-US" altLang="ko-KR" dirty="0"/>
              <a:t>. </a:t>
            </a:r>
            <a:r>
              <a:rPr lang="ko-KR" altLang="en-US" dirty="0"/>
              <a:t>회원은 회사에 대하여 계정 내 </a:t>
            </a:r>
            <a:r>
              <a:rPr lang="en-US" altLang="ko-KR" dirty="0"/>
              <a:t>"</a:t>
            </a:r>
            <a:r>
              <a:rPr lang="ko-KR" altLang="en-US" dirty="0"/>
              <a:t>디지털 자산</a:t>
            </a:r>
            <a:r>
              <a:rPr lang="en-US" altLang="ko-KR" dirty="0"/>
              <a:t>"</a:t>
            </a:r>
            <a:r>
              <a:rPr lang="ko-KR" altLang="en-US" dirty="0"/>
              <a:t>의 수량만큼의 </a:t>
            </a:r>
            <a:r>
              <a:rPr lang="ko-KR" altLang="en-US" dirty="0">
                <a:solidFill>
                  <a:srgbClr val="00C8EB"/>
                </a:solidFill>
              </a:rPr>
              <a:t>출금 청구권</a:t>
            </a:r>
            <a:r>
              <a:rPr lang="ko-KR" altLang="en-US" dirty="0"/>
              <a:t>을 보유합니다</a:t>
            </a:r>
            <a:r>
              <a:rPr lang="en-US" altLang="ko-KR" dirty="0"/>
              <a:t>.</a:t>
            </a:r>
          </a:p>
        </p:txBody>
      </p:sp>
      <p:sp>
        <p:nvSpPr>
          <p:cNvPr id="3" name="제목 2">
            <a:extLst>
              <a:ext uri="{FF2B5EF4-FFF2-40B4-BE49-F238E27FC236}">
                <a16:creationId xmlns:a16="http://schemas.microsoft.com/office/drawing/2014/main" id="{C437F88D-59C2-4F73-B415-4A4945F44685}"/>
              </a:ext>
            </a:extLst>
          </p:cNvPr>
          <p:cNvSpPr>
            <a:spLocks noGrp="1"/>
          </p:cNvSpPr>
          <p:nvPr>
            <p:ph type="title"/>
          </p:nvPr>
        </p:nvSpPr>
        <p:spPr/>
        <p:txBody>
          <a:bodyPr/>
          <a:lstStyle/>
          <a:p>
            <a:r>
              <a:rPr lang="ko-KR" altLang="en-US" dirty="0"/>
              <a:t>가상자산 거래소</a:t>
            </a:r>
          </a:p>
        </p:txBody>
      </p:sp>
    </p:spTree>
    <p:extLst>
      <p:ext uri="{BB962C8B-B14F-4D97-AF65-F5344CB8AC3E}">
        <p14:creationId xmlns:p14="http://schemas.microsoft.com/office/powerpoint/2010/main" val="2789739597"/>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2D7E13FA-C515-410D-8B5F-AD348790A805}"/>
              </a:ext>
            </a:extLst>
          </p:cNvPr>
          <p:cNvSpPr>
            <a:spLocks noGrp="1"/>
          </p:cNvSpPr>
          <p:nvPr>
            <p:ph idx="1"/>
          </p:nvPr>
        </p:nvSpPr>
        <p:spPr>
          <a:xfrm>
            <a:off x="241300" y="674860"/>
            <a:ext cx="10515600" cy="5991052"/>
          </a:xfrm>
        </p:spPr>
        <p:txBody>
          <a:bodyPr>
            <a:normAutofit fontScale="85000" lnSpcReduction="20000"/>
          </a:bodyPr>
          <a:lstStyle/>
          <a:p>
            <a:pPr indent="0">
              <a:buNone/>
            </a:pPr>
            <a:r>
              <a:rPr lang="ko-KR" altLang="en-US" dirty="0"/>
              <a:t>기본 색깔 </a:t>
            </a:r>
            <a:r>
              <a:rPr lang="ko-KR" altLang="en-US" dirty="0" err="1"/>
              <a:t>가나다라마바사아자차카타파하</a:t>
            </a:r>
            <a:r>
              <a:rPr lang="ko-KR" altLang="en-US" dirty="0"/>
              <a:t> </a:t>
            </a:r>
            <a:r>
              <a:rPr lang="en-US" altLang="ko-KR" dirty="0" err="1"/>
              <a:t>abcdefghijklmnopqrstuvwxyz</a:t>
            </a:r>
            <a:r>
              <a:rPr lang="en-US" altLang="ko-KR" dirty="0"/>
              <a:t> ABCDEFGHIJKLMNOPQRSTUVWXYZ</a:t>
            </a:r>
          </a:p>
          <a:p>
            <a:pPr indent="0">
              <a:buNone/>
            </a:pPr>
            <a:r>
              <a:rPr lang="ko-KR" altLang="en-US" dirty="0">
                <a:solidFill>
                  <a:srgbClr val="00C8EB"/>
                </a:solidFill>
              </a:rPr>
              <a:t>포인트 색깔 </a:t>
            </a:r>
            <a:r>
              <a:rPr lang="ko-KR" altLang="en-US" dirty="0" err="1">
                <a:solidFill>
                  <a:srgbClr val="00C8EB"/>
                </a:solidFill>
              </a:rPr>
              <a:t>가나다라마바사아자차카타파하</a:t>
            </a:r>
            <a:r>
              <a:rPr lang="ko-KR" altLang="en-US" dirty="0">
                <a:solidFill>
                  <a:srgbClr val="00C8EB"/>
                </a:solidFill>
              </a:rPr>
              <a:t> </a:t>
            </a:r>
            <a:r>
              <a:rPr lang="en-US" altLang="ko-KR" dirty="0" err="1">
                <a:solidFill>
                  <a:srgbClr val="00C8EB"/>
                </a:solidFill>
              </a:rPr>
              <a:t>abcdefghijklmnopqrstuvwxyz</a:t>
            </a:r>
            <a:r>
              <a:rPr lang="en-US" altLang="ko-KR" dirty="0">
                <a:solidFill>
                  <a:srgbClr val="00C8EB"/>
                </a:solidFill>
              </a:rPr>
              <a:t> ABCDEFGHIJKLMNOPQRSTUVWXYZ</a:t>
            </a:r>
          </a:p>
          <a:p>
            <a:pPr indent="0">
              <a:buNone/>
            </a:pPr>
            <a:endParaRPr lang="en-US" altLang="ko-KR" dirty="0">
              <a:solidFill>
                <a:srgbClr val="EF296B"/>
              </a:solidFill>
            </a:endParaRPr>
          </a:p>
          <a:p>
            <a:pPr indent="0">
              <a:buNone/>
            </a:pPr>
            <a:r>
              <a:rPr lang="ko-KR" altLang="en-US" dirty="0">
                <a:solidFill>
                  <a:srgbClr val="EF296B"/>
                </a:solidFill>
              </a:rPr>
              <a:t>포인트 색깔 </a:t>
            </a:r>
            <a:r>
              <a:rPr lang="ko-KR" altLang="en-US" dirty="0" err="1">
                <a:solidFill>
                  <a:srgbClr val="EF296B"/>
                </a:solidFill>
              </a:rPr>
              <a:t>가나다라마바사아자차카타파하</a:t>
            </a:r>
            <a:r>
              <a:rPr lang="ko-KR" altLang="en-US" dirty="0">
                <a:solidFill>
                  <a:srgbClr val="EF296B"/>
                </a:solidFill>
              </a:rPr>
              <a:t> </a:t>
            </a:r>
            <a:r>
              <a:rPr lang="en-US" altLang="ko-KR" dirty="0" err="1">
                <a:solidFill>
                  <a:srgbClr val="EF296B"/>
                </a:solidFill>
              </a:rPr>
              <a:t>abcdefghijklmnopqrstuvwxyz</a:t>
            </a:r>
            <a:r>
              <a:rPr lang="en-US" altLang="ko-KR" dirty="0">
                <a:solidFill>
                  <a:srgbClr val="EF296B"/>
                </a:solidFill>
              </a:rPr>
              <a:t> ABCDEFGHIJKLMNOPQRSTUVWXYZ</a:t>
            </a:r>
          </a:p>
          <a:p>
            <a:pPr indent="0">
              <a:buNone/>
            </a:pPr>
            <a:r>
              <a:rPr lang="ko-KR" altLang="en-US" dirty="0">
                <a:solidFill>
                  <a:srgbClr val="854AFF"/>
                </a:solidFill>
              </a:rPr>
              <a:t>포인트 색깔 </a:t>
            </a:r>
            <a:r>
              <a:rPr lang="ko-KR" altLang="en-US" dirty="0" err="1">
                <a:solidFill>
                  <a:srgbClr val="854AFF"/>
                </a:solidFill>
              </a:rPr>
              <a:t>가나다라마바사아자차카타파하</a:t>
            </a:r>
            <a:r>
              <a:rPr lang="ko-KR" altLang="en-US" dirty="0">
                <a:solidFill>
                  <a:srgbClr val="854AFF"/>
                </a:solidFill>
              </a:rPr>
              <a:t> </a:t>
            </a:r>
            <a:r>
              <a:rPr lang="en-US" altLang="ko-KR" dirty="0" err="1">
                <a:solidFill>
                  <a:srgbClr val="854AFF"/>
                </a:solidFill>
              </a:rPr>
              <a:t>abcdefghijklmnopqrstuvwxyz</a:t>
            </a:r>
            <a:r>
              <a:rPr lang="en-US" altLang="ko-KR" dirty="0">
                <a:solidFill>
                  <a:srgbClr val="854AFF"/>
                </a:solidFill>
              </a:rPr>
              <a:t> ABCDEFGHIJKLMNOPQRSTUVWXYZ</a:t>
            </a:r>
          </a:p>
          <a:p>
            <a:pPr indent="0">
              <a:buNone/>
            </a:pPr>
            <a:r>
              <a:rPr lang="ko-KR" altLang="en-US" dirty="0">
                <a:solidFill>
                  <a:srgbClr val="FFC700"/>
                </a:solidFill>
              </a:rPr>
              <a:t>포인트 색깔 </a:t>
            </a:r>
            <a:r>
              <a:rPr lang="ko-KR" altLang="en-US" dirty="0" err="1">
                <a:solidFill>
                  <a:srgbClr val="FFC700"/>
                </a:solidFill>
              </a:rPr>
              <a:t>가나다라마바사아자차카타파하</a:t>
            </a:r>
            <a:r>
              <a:rPr lang="ko-KR" altLang="en-US" dirty="0">
                <a:solidFill>
                  <a:srgbClr val="FFC700"/>
                </a:solidFill>
              </a:rPr>
              <a:t> </a:t>
            </a:r>
            <a:r>
              <a:rPr lang="en-US" altLang="ko-KR" dirty="0" err="1">
                <a:solidFill>
                  <a:srgbClr val="FFC700"/>
                </a:solidFill>
              </a:rPr>
              <a:t>abcdefghijklmnopqrstuvwxyz</a:t>
            </a:r>
            <a:r>
              <a:rPr lang="en-US" altLang="ko-KR" dirty="0">
                <a:solidFill>
                  <a:srgbClr val="FFC700"/>
                </a:solidFill>
              </a:rPr>
              <a:t> ABCDEFGHIJKLMNOPQRSTUVWXYZ</a:t>
            </a:r>
          </a:p>
          <a:p>
            <a:pPr indent="0">
              <a:buNone/>
            </a:pPr>
            <a:r>
              <a:rPr lang="ko-KR" altLang="en-US" dirty="0">
                <a:solidFill>
                  <a:srgbClr val="00D35A"/>
                </a:solidFill>
              </a:rPr>
              <a:t>포인트 색깔 </a:t>
            </a:r>
            <a:r>
              <a:rPr lang="ko-KR" altLang="en-US" dirty="0" err="1">
                <a:solidFill>
                  <a:srgbClr val="00D35A"/>
                </a:solidFill>
              </a:rPr>
              <a:t>가나다라마바사아자차카타파하</a:t>
            </a:r>
            <a:r>
              <a:rPr lang="ko-KR" altLang="en-US" dirty="0">
                <a:solidFill>
                  <a:srgbClr val="00D35A"/>
                </a:solidFill>
              </a:rPr>
              <a:t> </a:t>
            </a:r>
            <a:r>
              <a:rPr lang="en-US" altLang="ko-KR" dirty="0" err="1">
                <a:solidFill>
                  <a:srgbClr val="00D35A"/>
                </a:solidFill>
              </a:rPr>
              <a:t>abcdefghijklmnopqrstuvwxyz</a:t>
            </a:r>
            <a:r>
              <a:rPr lang="en-US" altLang="ko-KR" dirty="0">
                <a:solidFill>
                  <a:srgbClr val="00D35A"/>
                </a:solidFill>
              </a:rPr>
              <a:t> ABCDEFGHIJKLMNOPQRSTUVWXYZ</a:t>
            </a:r>
          </a:p>
          <a:p>
            <a:endParaRPr lang="en-US" altLang="ko-KR" dirty="0"/>
          </a:p>
          <a:p>
            <a:pPr indent="0">
              <a:buNone/>
            </a:pPr>
            <a:r>
              <a:rPr lang="ko-KR" altLang="en-US" dirty="0">
                <a:solidFill>
                  <a:srgbClr val="DBAC7D"/>
                </a:solidFill>
              </a:rPr>
              <a:t>포인트 색깔 </a:t>
            </a:r>
            <a:r>
              <a:rPr lang="ko-KR" altLang="en-US" dirty="0" err="1">
                <a:solidFill>
                  <a:srgbClr val="DBAC7D"/>
                </a:solidFill>
              </a:rPr>
              <a:t>가나다라마바사아자차카타파하</a:t>
            </a:r>
            <a:r>
              <a:rPr lang="ko-KR" altLang="en-US" dirty="0">
                <a:solidFill>
                  <a:srgbClr val="DBAC7D"/>
                </a:solidFill>
              </a:rPr>
              <a:t> </a:t>
            </a:r>
            <a:r>
              <a:rPr lang="en-US" altLang="ko-KR" dirty="0" err="1">
                <a:solidFill>
                  <a:srgbClr val="DBAC7D"/>
                </a:solidFill>
              </a:rPr>
              <a:t>abcdefghijklmnopqrstuvwxyz</a:t>
            </a:r>
            <a:r>
              <a:rPr lang="en-US" altLang="ko-KR" dirty="0">
                <a:solidFill>
                  <a:srgbClr val="DBAC7D"/>
                </a:solidFill>
              </a:rPr>
              <a:t> ABCDEFGHIJKLMNOPQRSTUVWXYZ</a:t>
            </a:r>
          </a:p>
          <a:p>
            <a:pPr indent="0">
              <a:buNone/>
            </a:pPr>
            <a:r>
              <a:rPr lang="ko-KR" altLang="en-US" dirty="0">
                <a:solidFill>
                  <a:srgbClr val="FF80B1"/>
                </a:solidFill>
              </a:rPr>
              <a:t>포인트 색깔 </a:t>
            </a:r>
            <a:r>
              <a:rPr lang="ko-KR" altLang="en-US" dirty="0" err="1">
                <a:solidFill>
                  <a:srgbClr val="FF80B1"/>
                </a:solidFill>
              </a:rPr>
              <a:t>가나다라마바사아자차카타파하</a:t>
            </a:r>
            <a:r>
              <a:rPr lang="ko-KR" altLang="en-US" dirty="0">
                <a:solidFill>
                  <a:srgbClr val="FF80B1"/>
                </a:solidFill>
              </a:rPr>
              <a:t> </a:t>
            </a:r>
            <a:r>
              <a:rPr lang="en-US" altLang="ko-KR" dirty="0" err="1">
                <a:solidFill>
                  <a:srgbClr val="FF80B1"/>
                </a:solidFill>
              </a:rPr>
              <a:t>abcdefghijklmnopqrstuvwxyz</a:t>
            </a:r>
            <a:r>
              <a:rPr lang="en-US" altLang="ko-KR" dirty="0">
                <a:solidFill>
                  <a:srgbClr val="FF80B1"/>
                </a:solidFill>
              </a:rPr>
              <a:t> ABCDEFGHIJKLMNOPQRSTUVWXYZ</a:t>
            </a:r>
          </a:p>
          <a:p>
            <a:pPr indent="0">
              <a:buNone/>
            </a:pPr>
            <a:r>
              <a:rPr lang="ko-KR" altLang="en-US" dirty="0">
                <a:solidFill>
                  <a:srgbClr val="B99FFF"/>
                </a:solidFill>
              </a:rPr>
              <a:t>포인트 색깔 </a:t>
            </a:r>
            <a:r>
              <a:rPr lang="ko-KR" altLang="en-US" dirty="0" err="1">
                <a:solidFill>
                  <a:srgbClr val="B99FFF"/>
                </a:solidFill>
              </a:rPr>
              <a:t>가나다라마바사아자차카타파하</a:t>
            </a:r>
            <a:r>
              <a:rPr lang="ko-KR" altLang="en-US" dirty="0">
                <a:solidFill>
                  <a:srgbClr val="B99FFF"/>
                </a:solidFill>
              </a:rPr>
              <a:t> </a:t>
            </a:r>
            <a:r>
              <a:rPr lang="en-US" altLang="ko-KR" dirty="0" err="1">
                <a:solidFill>
                  <a:srgbClr val="B99FFF"/>
                </a:solidFill>
              </a:rPr>
              <a:t>abcdefghijklmnopqrstuvwxyz</a:t>
            </a:r>
            <a:r>
              <a:rPr lang="en-US" altLang="ko-KR" dirty="0">
                <a:solidFill>
                  <a:srgbClr val="B99FFF"/>
                </a:solidFill>
              </a:rPr>
              <a:t> ABCDEFGHIJKLMNOPQRSTUVWXYZ</a:t>
            </a:r>
          </a:p>
          <a:p>
            <a:pPr indent="0">
              <a:buNone/>
            </a:pPr>
            <a:r>
              <a:rPr lang="ko-KR" altLang="en-US" dirty="0">
                <a:solidFill>
                  <a:srgbClr val="0071FF"/>
                </a:solidFill>
              </a:rPr>
              <a:t>포인트 색깔 </a:t>
            </a:r>
            <a:r>
              <a:rPr lang="ko-KR" altLang="en-US" dirty="0" err="1">
                <a:solidFill>
                  <a:srgbClr val="0071FF"/>
                </a:solidFill>
              </a:rPr>
              <a:t>가나다라마바사아자차카타파하</a:t>
            </a:r>
            <a:r>
              <a:rPr lang="ko-KR" altLang="en-US" dirty="0">
                <a:solidFill>
                  <a:srgbClr val="0071FF"/>
                </a:solidFill>
              </a:rPr>
              <a:t> </a:t>
            </a:r>
            <a:r>
              <a:rPr lang="en-US" altLang="ko-KR" dirty="0" err="1">
                <a:solidFill>
                  <a:srgbClr val="0071FF"/>
                </a:solidFill>
              </a:rPr>
              <a:t>abcdefghijklmnopqrstuvwxyz</a:t>
            </a:r>
            <a:r>
              <a:rPr lang="en-US" altLang="ko-KR" dirty="0">
                <a:solidFill>
                  <a:srgbClr val="0071FF"/>
                </a:solidFill>
              </a:rPr>
              <a:t> ABCDEFGHIJKLMNOPQRSTUVWXYZ</a:t>
            </a:r>
          </a:p>
          <a:p>
            <a:pPr indent="0">
              <a:buNone/>
            </a:pPr>
            <a:r>
              <a:rPr lang="ko-KR" altLang="en-US" dirty="0">
                <a:solidFill>
                  <a:srgbClr val="00C8EB"/>
                </a:solidFill>
              </a:rPr>
              <a:t>포인트 색깔 </a:t>
            </a:r>
            <a:r>
              <a:rPr lang="ko-KR" altLang="en-US" dirty="0" err="1">
                <a:solidFill>
                  <a:srgbClr val="00C8EB"/>
                </a:solidFill>
              </a:rPr>
              <a:t>가나다라마바사아자차카타파하</a:t>
            </a:r>
            <a:r>
              <a:rPr lang="ko-KR" altLang="en-US" dirty="0">
                <a:solidFill>
                  <a:srgbClr val="00C8EB"/>
                </a:solidFill>
              </a:rPr>
              <a:t> </a:t>
            </a:r>
            <a:r>
              <a:rPr lang="en-US" altLang="ko-KR" dirty="0" err="1">
                <a:solidFill>
                  <a:srgbClr val="00C8EB"/>
                </a:solidFill>
              </a:rPr>
              <a:t>abcdefghijklmnopqrstuvwxyz</a:t>
            </a:r>
            <a:r>
              <a:rPr lang="en-US" altLang="ko-KR" dirty="0">
                <a:solidFill>
                  <a:srgbClr val="00C8EB"/>
                </a:solidFill>
              </a:rPr>
              <a:t> ABCDEFGHIJKLMNOPQRSTUVWXYZ</a:t>
            </a:r>
          </a:p>
          <a:p>
            <a:pPr indent="0">
              <a:buNone/>
            </a:pPr>
            <a:r>
              <a:rPr lang="ko-KR" altLang="en-US" dirty="0">
                <a:solidFill>
                  <a:srgbClr val="FF7E00"/>
                </a:solidFill>
              </a:rPr>
              <a:t>포인트 색깔 </a:t>
            </a:r>
            <a:r>
              <a:rPr lang="ko-KR" altLang="en-US" dirty="0" err="1">
                <a:solidFill>
                  <a:srgbClr val="FF7E00"/>
                </a:solidFill>
              </a:rPr>
              <a:t>가나다라마바사아자차카타파하</a:t>
            </a:r>
            <a:r>
              <a:rPr lang="ko-KR" altLang="en-US" dirty="0">
                <a:solidFill>
                  <a:srgbClr val="FF7E00"/>
                </a:solidFill>
              </a:rPr>
              <a:t> </a:t>
            </a:r>
            <a:r>
              <a:rPr lang="en-US" altLang="ko-KR" dirty="0" err="1">
                <a:solidFill>
                  <a:srgbClr val="FF7E00"/>
                </a:solidFill>
              </a:rPr>
              <a:t>abcdefghijklmnopqrstuvwxyz</a:t>
            </a:r>
            <a:r>
              <a:rPr lang="en-US" altLang="ko-KR" dirty="0">
                <a:solidFill>
                  <a:srgbClr val="FF7E00"/>
                </a:solidFill>
              </a:rPr>
              <a:t> ABCDEFGHIJKLMNOPQRSTUVWXYZ</a:t>
            </a:r>
          </a:p>
          <a:p>
            <a:pPr indent="0">
              <a:buNone/>
            </a:pPr>
            <a:r>
              <a:rPr lang="ko-KR" altLang="en-US" dirty="0">
                <a:solidFill>
                  <a:srgbClr val="5AFA6E"/>
                </a:solidFill>
              </a:rPr>
              <a:t>포인트 색깔 </a:t>
            </a:r>
            <a:r>
              <a:rPr lang="ko-KR" altLang="en-US" dirty="0" err="1">
                <a:solidFill>
                  <a:srgbClr val="5AFA6E"/>
                </a:solidFill>
              </a:rPr>
              <a:t>가나다라마바사아자차카타파하</a:t>
            </a:r>
            <a:r>
              <a:rPr lang="ko-KR" altLang="en-US" dirty="0">
                <a:solidFill>
                  <a:srgbClr val="5AFA6E"/>
                </a:solidFill>
              </a:rPr>
              <a:t> </a:t>
            </a:r>
            <a:r>
              <a:rPr lang="en-US" altLang="ko-KR" dirty="0" err="1">
                <a:solidFill>
                  <a:srgbClr val="5AFA6E"/>
                </a:solidFill>
              </a:rPr>
              <a:t>abcdefghijklmnopqrstuvwxyz</a:t>
            </a:r>
            <a:r>
              <a:rPr lang="en-US" altLang="ko-KR" dirty="0">
                <a:solidFill>
                  <a:srgbClr val="5AFA6E"/>
                </a:solidFill>
              </a:rPr>
              <a:t> ABCDEFGHIJKLMNOPQRSTUVWXYZ</a:t>
            </a:r>
          </a:p>
          <a:p>
            <a:pPr indent="0">
              <a:buNone/>
            </a:pPr>
            <a:endParaRPr lang="en-US" altLang="ko-KR" dirty="0">
              <a:solidFill>
                <a:srgbClr val="5AFA6E"/>
              </a:solidFill>
            </a:endParaRPr>
          </a:p>
          <a:p>
            <a:pPr indent="0">
              <a:buNone/>
            </a:pPr>
            <a:r>
              <a:rPr lang="ko-KR" altLang="en-US" dirty="0" err="1">
                <a:solidFill>
                  <a:srgbClr val="F7931A"/>
                </a:solidFill>
              </a:rPr>
              <a:t>비트코인</a:t>
            </a:r>
            <a:r>
              <a:rPr lang="ko-KR" altLang="en-US" dirty="0">
                <a:solidFill>
                  <a:srgbClr val="F7931A"/>
                </a:solidFill>
              </a:rPr>
              <a:t> 색깔 </a:t>
            </a:r>
            <a:r>
              <a:rPr lang="ko-KR" altLang="en-US" dirty="0" err="1">
                <a:solidFill>
                  <a:srgbClr val="F7931A"/>
                </a:solidFill>
              </a:rPr>
              <a:t>비트코인</a:t>
            </a:r>
            <a:r>
              <a:rPr lang="ko-KR" altLang="en-US" dirty="0">
                <a:solidFill>
                  <a:srgbClr val="F7931A"/>
                </a:solidFill>
              </a:rPr>
              <a:t> 색깔  </a:t>
            </a:r>
            <a:r>
              <a:rPr lang="ko-KR" altLang="en-US" dirty="0" err="1">
                <a:solidFill>
                  <a:srgbClr val="F7931A"/>
                </a:solidFill>
              </a:rPr>
              <a:t>비트코인</a:t>
            </a:r>
            <a:r>
              <a:rPr lang="ko-KR" altLang="en-US" dirty="0">
                <a:solidFill>
                  <a:srgbClr val="F7931A"/>
                </a:solidFill>
              </a:rPr>
              <a:t> 색깔  </a:t>
            </a:r>
            <a:r>
              <a:rPr lang="ko-KR" altLang="en-US" dirty="0" err="1">
                <a:solidFill>
                  <a:srgbClr val="F7931A"/>
                </a:solidFill>
              </a:rPr>
              <a:t>비트코인</a:t>
            </a:r>
            <a:r>
              <a:rPr lang="ko-KR" altLang="en-US" dirty="0">
                <a:solidFill>
                  <a:srgbClr val="F7931A"/>
                </a:solidFill>
              </a:rPr>
              <a:t> 색깔  </a:t>
            </a:r>
            <a:r>
              <a:rPr lang="ko-KR" altLang="en-US" dirty="0" err="1">
                <a:solidFill>
                  <a:srgbClr val="F7931A"/>
                </a:solidFill>
              </a:rPr>
              <a:t>비트코인</a:t>
            </a:r>
            <a:r>
              <a:rPr lang="ko-KR" altLang="en-US" dirty="0">
                <a:solidFill>
                  <a:srgbClr val="F7931A"/>
                </a:solidFill>
              </a:rPr>
              <a:t> 색깔 </a:t>
            </a:r>
            <a:endParaRPr lang="en-US" altLang="ko-KR" dirty="0">
              <a:solidFill>
                <a:srgbClr val="F7931A"/>
              </a:solidFill>
            </a:endParaRPr>
          </a:p>
          <a:p>
            <a:pPr indent="0">
              <a:buNone/>
            </a:pPr>
            <a:r>
              <a:rPr lang="ko-KR" altLang="en-US" dirty="0" err="1">
                <a:solidFill>
                  <a:srgbClr val="434975"/>
                </a:solidFill>
              </a:rPr>
              <a:t>이더리움</a:t>
            </a:r>
            <a:r>
              <a:rPr lang="ko-KR" altLang="en-US" dirty="0">
                <a:solidFill>
                  <a:srgbClr val="434975"/>
                </a:solidFill>
              </a:rPr>
              <a:t> 색깔 </a:t>
            </a:r>
            <a:r>
              <a:rPr lang="ko-KR" altLang="en-US" dirty="0" err="1">
                <a:solidFill>
                  <a:srgbClr val="434975"/>
                </a:solidFill>
              </a:rPr>
              <a:t>이더리움</a:t>
            </a:r>
            <a:r>
              <a:rPr lang="ko-KR" altLang="en-US" dirty="0">
                <a:solidFill>
                  <a:srgbClr val="434975"/>
                </a:solidFill>
              </a:rPr>
              <a:t> 색깔 </a:t>
            </a:r>
            <a:r>
              <a:rPr lang="ko-KR" altLang="en-US" dirty="0" err="1">
                <a:solidFill>
                  <a:srgbClr val="434975"/>
                </a:solidFill>
              </a:rPr>
              <a:t>이더리움</a:t>
            </a:r>
            <a:r>
              <a:rPr lang="ko-KR" altLang="en-US" dirty="0">
                <a:solidFill>
                  <a:srgbClr val="434975"/>
                </a:solidFill>
              </a:rPr>
              <a:t> 색깔 </a:t>
            </a:r>
            <a:r>
              <a:rPr lang="ko-KR" altLang="en-US" dirty="0" err="1">
                <a:solidFill>
                  <a:srgbClr val="434975"/>
                </a:solidFill>
              </a:rPr>
              <a:t>이더리움</a:t>
            </a:r>
            <a:r>
              <a:rPr lang="ko-KR" altLang="en-US" dirty="0">
                <a:solidFill>
                  <a:srgbClr val="434975"/>
                </a:solidFill>
              </a:rPr>
              <a:t> 색깔 </a:t>
            </a:r>
            <a:r>
              <a:rPr lang="ko-KR" altLang="en-US" dirty="0" err="1">
                <a:solidFill>
                  <a:srgbClr val="434975"/>
                </a:solidFill>
              </a:rPr>
              <a:t>이더리움</a:t>
            </a:r>
            <a:r>
              <a:rPr lang="ko-KR" altLang="en-US" dirty="0">
                <a:solidFill>
                  <a:srgbClr val="434975"/>
                </a:solidFill>
              </a:rPr>
              <a:t> 색깔</a:t>
            </a:r>
            <a:endParaRPr lang="en-US" altLang="ko-KR" dirty="0">
              <a:solidFill>
                <a:srgbClr val="434975"/>
              </a:solidFill>
            </a:endParaRPr>
          </a:p>
          <a:p>
            <a:pPr indent="0">
              <a:buNone/>
            </a:pPr>
            <a:endParaRPr lang="en-US" altLang="ko-KR" dirty="0">
              <a:solidFill>
                <a:srgbClr val="5AFA6E"/>
              </a:solidFill>
            </a:endParaRPr>
          </a:p>
          <a:p>
            <a:pPr indent="0">
              <a:buNone/>
            </a:pPr>
            <a:endParaRPr lang="en-US" altLang="ko-KR" dirty="0">
              <a:solidFill>
                <a:srgbClr val="5AFA6E"/>
              </a:solidFill>
            </a:endParaRPr>
          </a:p>
          <a:p>
            <a:pPr indent="0">
              <a:buNone/>
            </a:pPr>
            <a:endParaRPr lang="en-US" altLang="ko-KR" dirty="0">
              <a:solidFill>
                <a:srgbClr val="5AFA6E"/>
              </a:solidFill>
            </a:endParaRPr>
          </a:p>
          <a:p>
            <a:pPr indent="0">
              <a:buNone/>
            </a:pPr>
            <a:endParaRPr lang="en-US" altLang="ko-KR" dirty="0">
              <a:solidFill>
                <a:srgbClr val="5AFA6E"/>
              </a:solidFill>
            </a:endParaRPr>
          </a:p>
          <a:p>
            <a:pPr indent="0">
              <a:buNone/>
            </a:pPr>
            <a:endParaRPr lang="ko-KR" altLang="en-US" dirty="0"/>
          </a:p>
        </p:txBody>
      </p:sp>
      <p:sp>
        <p:nvSpPr>
          <p:cNvPr id="3" name="제목 2">
            <a:extLst>
              <a:ext uri="{FF2B5EF4-FFF2-40B4-BE49-F238E27FC236}">
                <a16:creationId xmlns:a16="http://schemas.microsoft.com/office/drawing/2014/main" id="{65C12E44-5D15-4DF0-9329-D7412A3E0A15}"/>
              </a:ext>
            </a:extLst>
          </p:cNvPr>
          <p:cNvSpPr>
            <a:spLocks noGrp="1"/>
          </p:cNvSpPr>
          <p:nvPr>
            <p:ph type="title"/>
          </p:nvPr>
        </p:nvSpPr>
        <p:spPr/>
        <p:txBody>
          <a:bodyPr/>
          <a:lstStyle/>
          <a:p>
            <a:endParaRPr lang="ko-KR" altLang="en-US"/>
          </a:p>
        </p:txBody>
      </p:sp>
    </p:spTree>
    <p:extLst>
      <p:ext uri="{BB962C8B-B14F-4D97-AF65-F5344CB8AC3E}">
        <p14:creationId xmlns:p14="http://schemas.microsoft.com/office/powerpoint/2010/main" val="590757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B9C99479-F52F-48C5-B6F0-73A4671635DD}"/>
              </a:ext>
            </a:extLst>
          </p:cNvPr>
          <p:cNvSpPr>
            <a:spLocks noGrp="1"/>
          </p:cNvSpPr>
          <p:nvPr>
            <p:ph idx="1"/>
          </p:nvPr>
        </p:nvSpPr>
        <p:spPr>
          <a:xfrm>
            <a:off x="241299" y="674860"/>
            <a:ext cx="11683999" cy="1195191"/>
          </a:xfrm>
        </p:spPr>
        <p:txBody>
          <a:bodyPr/>
          <a:lstStyle/>
          <a:p>
            <a:pPr indent="0">
              <a:buNone/>
            </a:pPr>
            <a:r>
              <a:rPr lang="ko-KR" altLang="en-US" b="1" dirty="0"/>
              <a:t>쇄도 효과</a:t>
            </a:r>
            <a:r>
              <a:rPr lang="en-US" altLang="ko-KR" b="1" dirty="0"/>
              <a:t> (avalanche effect) (</a:t>
            </a:r>
            <a:r>
              <a:rPr lang="ko-KR" altLang="en-US" b="1" dirty="0"/>
              <a:t>산사태 효과</a:t>
            </a:r>
            <a:r>
              <a:rPr lang="en-US" altLang="ko-KR" b="1" dirty="0"/>
              <a:t>)</a:t>
            </a:r>
          </a:p>
          <a:p>
            <a:pPr indent="0">
              <a:buNone/>
            </a:pPr>
            <a:r>
              <a:rPr lang="ko-KR" altLang="en-US" sz="1600" dirty="0"/>
              <a:t>어떤 암호 알고리즘이 </a:t>
            </a:r>
            <a:r>
              <a:rPr lang="ko-KR" altLang="en-US" sz="1600" dirty="0" err="1"/>
              <a:t>입력값에</a:t>
            </a:r>
            <a:r>
              <a:rPr lang="ko-KR" altLang="en-US" sz="1600" dirty="0"/>
              <a:t> 미세한 변화를 줄 경우 </a:t>
            </a:r>
            <a:r>
              <a:rPr lang="ko-KR" altLang="en-US" sz="1600" dirty="0" err="1"/>
              <a:t>출력값에</a:t>
            </a:r>
            <a:r>
              <a:rPr lang="ko-KR" altLang="en-US" sz="1600" dirty="0"/>
              <a:t> 상당한 변화가 일어나는 성질</a:t>
            </a:r>
            <a:endParaRPr lang="en-US" altLang="ko-KR" sz="1600" dirty="0"/>
          </a:p>
        </p:txBody>
      </p:sp>
      <p:sp>
        <p:nvSpPr>
          <p:cNvPr id="3" name="제목 2">
            <a:extLst>
              <a:ext uri="{FF2B5EF4-FFF2-40B4-BE49-F238E27FC236}">
                <a16:creationId xmlns:a16="http://schemas.microsoft.com/office/drawing/2014/main" id="{675C6E76-9AC2-448B-933F-714403A76811}"/>
              </a:ext>
            </a:extLst>
          </p:cNvPr>
          <p:cNvSpPr>
            <a:spLocks noGrp="1"/>
          </p:cNvSpPr>
          <p:nvPr>
            <p:ph type="title"/>
          </p:nvPr>
        </p:nvSpPr>
        <p:spPr/>
        <p:txBody>
          <a:bodyPr/>
          <a:lstStyle/>
          <a:p>
            <a:r>
              <a:rPr lang="ko-KR" altLang="en-US" dirty="0"/>
              <a:t>해시</a:t>
            </a:r>
            <a:r>
              <a:rPr lang="en-US" altLang="ko-KR" dirty="0"/>
              <a:t>(Hash) </a:t>
            </a:r>
            <a:r>
              <a:rPr lang="ko-KR" altLang="en-US" dirty="0"/>
              <a:t>함수</a:t>
            </a:r>
          </a:p>
        </p:txBody>
      </p:sp>
      <p:graphicFrame>
        <p:nvGraphicFramePr>
          <p:cNvPr id="4" name="표 4">
            <a:extLst>
              <a:ext uri="{FF2B5EF4-FFF2-40B4-BE49-F238E27FC236}">
                <a16:creationId xmlns:a16="http://schemas.microsoft.com/office/drawing/2014/main" id="{8B151CF9-E258-47A6-8B3D-A0ABE5A9637A}"/>
              </a:ext>
            </a:extLst>
          </p:cNvPr>
          <p:cNvGraphicFramePr>
            <a:graphicFrameLocks noGrp="1"/>
          </p:cNvGraphicFramePr>
          <p:nvPr>
            <p:extLst>
              <p:ext uri="{D42A27DB-BD31-4B8C-83A1-F6EECF244321}">
                <p14:modId xmlns:p14="http://schemas.microsoft.com/office/powerpoint/2010/main" val="2325104894"/>
              </p:ext>
            </p:extLst>
          </p:nvPr>
        </p:nvGraphicFramePr>
        <p:xfrm>
          <a:off x="241299" y="1608795"/>
          <a:ext cx="11783404" cy="4574348"/>
        </p:xfrm>
        <a:graphic>
          <a:graphicData uri="http://schemas.openxmlformats.org/drawingml/2006/table">
            <a:tbl>
              <a:tblPr firstRow="1" bandRow="1">
                <a:tableStyleId>{5C22544A-7EE6-4342-B048-85BDC9FD1C3A}</a:tableStyleId>
              </a:tblPr>
              <a:tblGrid>
                <a:gridCol w="2171892">
                  <a:extLst>
                    <a:ext uri="{9D8B030D-6E8A-4147-A177-3AD203B41FA5}">
                      <a16:colId xmlns:a16="http://schemas.microsoft.com/office/drawing/2014/main" val="790860522"/>
                    </a:ext>
                  </a:extLst>
                </a:gridCol>
                <a:gridCol w="9611512">
                  <a:extLst>
                    <a:ext uri="{9D8B030D-6E8A-4147-A177-3AD203B41FA5}">
                      <a16:colId xmlns:a16="http://schemas.microsoft.com/office/drawing/2014/main" val="1862832914"/>
                    </a:ext>
                  </a:extLst>
                </a:gridCol>
              </a:tblGrid>
              <a:tr h="591361">
                <a:tc>
                  <a:txBody>
                    <a:bodyPr/>
                    <a:lstStyle/>
                    <a:p>
                      <a:pPr latinLnBrk="1"/>
                      <a:r>
                        <a:rPr lang="en-US" altLang="ko-KR" sz="1400" b="0" dirty="0">
                          <a:solidFill>
                            <a:schemeClr val="bg1">
                              <a:lumMod val="85000"/>
                            </a:schemeClr>
                          </a:solidFill>
                          <a:latin typeface="Consolas" panose="020B0609020204030204" pitchFamily="49" charset="0"/>
                        </a:rPr>
                        <a:t>message1</a:t>
                      </a:r>
                    </a:p>
                    <a:p>
                      <a:pPr latinLnBrk="1"/>
                      <a:r>
                        <a:rPr lang="en-US" altLang="ko-KR" sz="1400" b="0" dirty="0">
                          <a:solidFill>
                            <a:schemeClr val="bg1">
                              <a:lumMod val="85000"/>
                            </a:schemeClr>
                          </a:solidFill>
                          <a:latin typeface="Consolas" panose="020B0609020204030204" pitchFamily="49" charset="0"/>
                        </a:rPr>
                        <a:t>message2</a:t>
                      </a:r>
                      <a:endParaRPr lang="ko-KR" altLang="en-US" sz="1400" b="0" dirty="0">
                        <a:solidFill>
                          <a:schemeClr val="bg1">
                            <a:lumMod val="85000"/>
                          </a:schemeClr>
                        </a:solidFill>
                        <a:latin typeface="Consolas" panose="020B0609020204030204" pitchFamily="49"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latinLnBrk="1"/>
                      <a:r>
                        <a:rPr lang="en-US" altLang="ko-KR" sz="1400" b="0" dirty="0">
                          <a:solidFill>
                            <a:schemeClr val="bg1">
                              <a:lumMod val="85000"/>
                            </a:schemeClr>
                          </a:solidFill>
                          <a:latin typeface="Consolas" panose="020B0609020204030204" pitchFamily="49" charset="0"/>
                        </a:rPr>
                        <a:t>: {"from":"A","to":"</a:t>
                      </a:r>
                      <a:r>
                        <a:rPr lang="en-US" altLang="ko-KR" sz="1400" b="0" dirty="0">
                          <a:solidFill>
                            <a:srgbClr val="00C8EB"/>
                          </a:solidFill>
                          <a:latin typeface="Consolas" panose="020B0609020204030204" pitchFamily="49" charset="0"/>
                        </a:rPr>
                        <a:t>B</a:t>
                      </a:r>
                      <a:r>
                        <a:rPr lang="en-US" altLang="ko-KR" sz="1400" b="0" dirty="0">
                          <a:solidFill>
                            <a:schemeClr val="bg1">
                              <a:lumMod val="85000"/>
                            </a:schemeClr>
                          </a:solidFill>
                          <a:latin typeface="Consolas" panose="020B0609020204030204" pitchFamily="49" charset="0"/>
                        </a:rPr>
                        <a:t>","value:100}</a:t>
                      </a:r>
                    </a:p>
                    <a:p>
                      <a:pPr latinLnBrk="1"/>
                      <a:r>
                        <a:rPr lang="en-US" altLang="ko-KR" sz="1400" b="0" dirty="0">
                          <a:solidFill>
                            <a:schemeClr val="bg1">
                              <a:lumMod val="85000"/>
                            </a:schemeClr>
                          </a:solidFill>
                          <a:latin typeface="Consolas" panose="020B0609020204030204" pitchFamily="49" charset="0"/>
                        </a:rPr>
                        <a:t>: {"from":"A","to":"</a:t>
                      </a:r>
                      <a:r>
                        <a:rPr lang="en-US" altLang="ko-KR" sz="1400" b="0" dirty="0">
                          <a:solidFill>
                            <a:srgbClr val="00C8EB"/>
                          </a:solidFill>
                          <a:latin typeface="Consolas" panose="020B0609020204030204" pitchFamily="49" charset="0"/>
                        </a:rPr>
                        <a:t>C</a:t>
                      </a:r>
                      <a:r>
                        <a:rPr lang="en-US" altLang="ko-KR" sz="1400" b="0" dirty="0">
                          <a:solidFill>
                            <a:schemeClr val="bg1">
                              <a:lumMod val="85000"/>
                            </a:schemeClr>
                          </a:solidFill>
                          <a:latin typeface="Consolas" panose="020B0609020204030204" pitchFamily="49" charset="0"/>
                        </a:rPr>
                        <a:t>","value:100}</a:t>
                      </a:r>
                      <a:endParaRPr lang="ko-KR" altLang="en-US" sz="1400" b="0" dirty="0">
                        <a:solidFill>
                          <a:schemeClr val="bg1">
                            <a:lumMod val="85000"/>
                          </a:schemeClr>
                        </a:solidFill>
                        <a:latin typeface="Consolas" panose="020B0609020204030204" pitchFamily="49"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552552014"/>
                  </a:ext>
                </a:extLst>
              </a:tr>
              <a:tr h="347859">
                <a:tc>
                  <a:txBody>
                    <a:bodyPr/>
                    <a:lstStyle/>
                    <a:p>
                      <a:pPr latinLnBrk="1"/>
                      <a:endParaRPr lang="ko-KR" altLang="en-US" sz="1400" dirty="0">
                        <a:solidFill>
                          <a:schemeClr val="bg1">
                            <a:lumMod val="85000"/>
                          </a:schemeClr>
                        </a:solidFill>
                        <a:latin typeface="Consolas" panose="020B0609020204030204" pitchFamily="49" charset="0"/>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latinLnBrk="1"/>
                      <a:endParaRPr lang="ko-KR" altLang="en-US" sz="1400" dirty="0">
                        <a:solidFill>
                          <a:schemeClr val="bg1">
                            <a:lumMod val="85000"/>
                          </a:schemeClr>
                        </a:solidFill>
                        <a:latin typeface="Consolas" panose="020B0609020204030204" pitchFamily="49" charset="0"/>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806714380"/>
                  </a:ext>
                </a:extLst>
              </a:tr>
              <a:tr h="591361">
                <a:tc>
                  <a:txBody>
                    <a:bodyPr/>
                    <a:lstStyle/>
                    <a:p>
                      <a:pPr latinLnBrk="1"/>
                      <a:r>
                        <a:rPr lang="en-US" altLang="ko-KR" sz="1400" dirty="0">
                          <a:solidFill>
                            <a:srgbClr val="FFC700"/>
                          </a:solidFill>
                          <a:latin typeface="Consolas" panose="020B0609020204030204" pitchFamily="49" charset="0"/>
                        </a:rPr>
                        <a:t>SHA-256</a:t>
                      </a:r>
                      <a:r>
                        <a:rPr lang="en-US" altLang="ko-KR" sz="1400" dirty="0">
                          <a:solidFill>
                            <a:schemeClr val="bg1">
                              <a:lumMod val="85000"/>
                            </a:schemeClr>
                          </a:solidFill>
                          <a:latin typeface="Consolas" panose="020B0609020204030204" pitchFamily="49" charset="0"/>
                        </a:rPr>
                        <a:t>(message1)</a:t>
                      </a:r>
                      <a:br>
                        <a:rPr lang="en-US" altLang="ko-KR" sz="1400" dirty="0">
                          <a:solidFill>
                            <a:schemeClr val="bg1">
                              <a:lumMod val="85000"/>
                            </a:schemeClr>
                          </a:solidFill>
                          <a:latin typeface="Consolas" panose="020B0609020204030204" pitchFamily="49" charset="0"/>
                        </a:rPr>
                      </a:br>
                      <a:r>
                        <a:rPr lang="en-US" altLang="ko-KR" sz="1400" dirty="0">
                          <a:solidFill>
                            <a:schemeClr val="bg1">
                              <a:lumMod val="85000"/>
                            </a:schemeClr>
                          </a:solidFill>
                          <a:latin typeface="Consolas" panose="020B0609020204030204" pitchFamily="49" charset="0"/>
                        </a:rPr>
                        <a:t>SHA-256(message2)</a:t>
                      </a:r>
                      <a:endParaRPr lang="ko-KR" altLang="en-US" sz="1400" dirty="0">
                        <a:solidFill>
                          <a:schemeClr val="bg1">
                            <a:lumMod val="85000"/>
                          </a:schemeClr>
                        </a:solidFill>
                        <a:latin typeface="Consolas" panose="020B0609020204030204" pitchFamily="49"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latinLnBrk="1"/>
                      <a:r>
                        <a:rPr lang="en-US" altLang="ko-KR" sz="1400" dirty="0">
                          <a:solidFill>
                            <a:schemeClr val="bg1">
                              <a:lumMod val="85000"/>
                            </a:schemeClr>
                          </a:solidFill>
                          <a:latin typeface="Consolas" panose="020B0609020204030204" pitchFamily="49" charset="0"/>
                        </a:rPr>
                        <a:t>: 0x</a:t>
                      </a:r>
                      <a:r>
                        <a:rPr lang="en-US" altLang="ko-KR" sz="1400" dirty="0">
                          <a:solidFill>
                            <a:srgbClr val="FFC700"/>
                          </a:solidFill>
                          <a:latin typeface="Consolas" panose="020B0609020204030204" pitchFamily="49" charset="0"/>
                        </a:rPr>
                        <a:t>57e</a:t>
                      </a:r>
                      <a:r>
                        <a:rPr lang="en-US" altLang="ko-KR" sz="1400" dirty="0">
                          <a:solidFill>
                            <a:schemeClr val="bg1">
                              <a:lumMod val="85000"/>
                            </a:schemeClr>
                          </a:solidFill>
                          <a:latin typeface="Consolas" panose="020B0609020204030204" pitchFamily="49" charset="0"/>
                        </a:rPr>
                        <a:t>0</a:t>
                      </a:r>
                      <a:r>
                        <a:rPr lang="en-US" altLang="ko-KR" sz="1400" dirty="0">
                          <a:solidFill>
                            <a:srgbClr val="FFC700"/>
                          </a:solidFill>
                          <a:latin typeface="Consolas" panose="020B0609020204030204" pitchFamily="49" charset="0"/>
                        </a:rPr>
                        <a:t>817</a:t>
                      </a:r>
                      <a:r>
                        <a:rPr lang="en-US" altLang="ko-KR" sz="1400" dirty="0">
                          <a:solidFill>
                            <a:schemeClr val="bg1">
                              <a:lumMod val="85000"/>
                            </a:schemeClr>
                          </a:solidFill>
                          <a:latin typeface="Consolas" panose="020B0609020204030204" pitchFamily="49" charset="0"/>
                        </a:rPr>
                        <a:t>7</a:t>
                      </a:r>
                      <a:r>
                        <a:rPr lang="en-US" altLang="ko-KR" sz="1400" dirty="0">
                          <a:solidFill>
                            <a:srgbClr val="FFC700"/>
                          </a:solidFill>
                          <a:latin typeface="Consolas" panose="020B0609020204030204" pitchFamily="49" charset="0"/>
                        </a:rPr>
                        <a:t>d123681</a:t>
                      </a:r>
                      <a:r>
                        <a:rPr lang="en-US" altLang="ko-KR" sz="1400" dirty="0">
                          <a:solidFill>
                            <a:schemeClr val="bg1">
                              <a:lumMod val="85000"/>
                            </a:schemeClr>
                          </a:solidFill>
                          <a:latin typeface="Consolas" panose="020B0609020204030204" pitchFamily="49" charset="0"/>
                        </a:rPr>
                        <a:t>f</a:t>
                      </a:r>
                      <a:r>
                        <a:rPr lang="en-US" altLang="ko-KR" sz="1400" dirty="0">
                          <a:solidFill>
                            <a:srgbClr val="FFC700"/>
                          </a:solidFill>
                          <a:latin typeface="Consolas" panose="020B0609020204030204" pitchFamily="49" charset="0"/>
                        </a:rPr>
                        <a:t>e427bd5ca289fdcb68d199e</a:t>
                      </a:r>
                      <a:r>
                        <a:rPr lang="en-US" altLang="ko-KR" sz="1400" dirty="0">
                          <a:solidFill>
                            <a:schemeClr val="bg1">
                              <a:lumMod val="85000"/>
                            </a:schemeClr>
                          </a:solidFill>
                          <a:latin typeface="Consolas" panose="020B0609020204030204" pitchFamily="49" charset="0"/>
                        </a:rPr>
                        <a:t>1</a:t>
                      </a:r>
                      <a:r>
                        <a:rPr lang="en-US" altLang="ko-KR" sz="1400" dirty="0">
                          <a:solidFill>
                            <a:srgbClr val="FFC700"/>
                          </a:solidFill>
                          <a:latin typeface="Consolas" panose="020B0609020204030204" pitchFamily="49" charset="0"/>
                        </a:rPr>
                        <a:t>f</a:t>
                      </a:r>
                      <a:r>
                        <a:rPr lang="en-US" altLang="ko-KR" sz="1400" dirty="0">
                          <a:solidFill>
                            <a:schemeClr val="bg1">
                              <a:lumMod val="85000"/>
                            </a:schemeClr>
                          </a:solidFill>
                          <a:latin typeface="Consolas" panose="020B0609020204030204" pitchFamily="49" charset="0"/>
                        </a:rPr>
                        <a:t>b</a:t>
                      </a:r>
                      <a:r>
                        <a:rPr lang="en-US" altLang="ko-KR" sz="1400" dirty="0">
                          <a:solidFill>
                            <a:srgbClr val="FFC700"/>
                          </a:solidFill>
                          <a:latin typeface="Consolas" panose="020B0609020204030204" pitchFamily="49" charset="0"/>
                        </a:rPr>
                        <a:t>d0e48cbd9e87</a:t>
                      </a:r>
                      <a:r>
                        <a:rPr lang="en-US" altLang="ko-KR" sz="1400" dirty="0">
                          <a:solidFill>
                            <a:schemeClr val="bg1">
                              <a:lumMod val="85000"/>
                            </a:schemeClr>
                          </a:solidFill>
                          <a:latin typeface="Consolas" panose="020B0609020204030204" pitchFamily="49" charset="0"/>
                        </a:rPr>
                        <a:t>6</a:t>
                      </a:r>
                      <a:r>
                        <a:rPr lang="en-US" altLang="ko-KR" sz="1400" dirty="0">
                          <a:solidFill>
                            <a:srgbClr val="FFC700"/>
                          </a:solidFill>
                          <a:latin typeface="Consolas" panose="020B0609020204030204" pitchFamily="49" charset="0"/>
                        </a:rPr>
                        <a:t>6454f448e</a:t>
                      </a:r>
                      <a:r>
                        <a:rPr lang="en-US" altLang="ko-KR" sz="1400" dirty="0">
                          <a:solidFill>
                            <a:schemeClr val="bg1">
                              <a:lumMod val="85000"/>
                            </a:schemeClr>
                          </a:solidFill>
                          <a:latin typeface="Consolas" panose="020B0609020204030204" pitchFamily="49" charset="0"/>
                        </a:rPr>
                        <a:t>   58/64 = 90.6%</a:t>
                      </a:r>
                      <a:br>
                        <a:rPr lang="en-US" altLang="ko-KR" sz="1400" dirty="0">
                          <a:solidFill>
                            <a:schemeClr val="bg1">
                              <a:lumMod val="85000"/>
                            </a:schemeClr>
                          </a:solidFill>
                          <a:latin typeface="Consolas" panose="020B0609020204030204" pitchFamily="49" charset="0"/>
                        </a:rPr>
                      </a:br>
                      <a:r>
                        <a:rPr lang="en-US" altLang="ko-KR" sz="1400" dirty="0">
                          <a:solidFill>
                            <a:schemeClr val="bg1">
                              <a:lumMod val="85000"/>
                            </a:schemeClr>
                          </a:solidFill>
                          <a:latin typeface="Consolas" panose="020B0609020204030204" pitchFamily="49" charset="0"/>
                        </a:rPr>
                        <a:t>: 0x</a:t>
                      </a:r>
                      <a:r>
                        <a:rPr lang="en-US" altLang="ko-KR" sz="1400" dirty="0">
                          <a:solidFill>
                            <a:srgbClr val="FFC700"/>
                          </a:solidFill>
                          <a:latin typeface="Consolas" panose="020B0609020204030204" pitchFamily="49" charset="0"/>
                        </a:rPr>
                        <a:t>3da</a:t>
                      </a:r>
                      <a:r>
                        <a:rPr lang="en-US" altLang="ko-KR" sz="1400" dirty="0">
                          <a:solidFill>
                            <a:schemeClr val="bg1">
                              <a:lumMod val="85000"/>
                            </a:schemeClr>
                          </a:solidFill>
                          <a:latin typeface="Consolas" panose="020B0609020204030204" pitchFamily="49" charset="0"/>
                        </a:rPr>
                        <a:t>0</a:t>
                      </a:r>
                      <a:r>
                        <a:rPr lang="en-US" altLang="ko-KR" sz="1400" dirty="0">
                          <a:solidFill>
                            <a:srgbClr val="FFC700"/>
                          </a:solidFill>
                          <a:latin typeface="Consolas" panose="020B0609020204030204" pitchFamily="49" charset="0"/>
                        </a:rPr>
                        <a:t>972</a:t>
                      </a:r>
                      <a:r>
                        <a:rPr lang="en-US" altLang="ko-KR" sz="1400" dirty="0">
                          <a:solidFill>
                            <a:schemeClr val="bg1">
                              <a:lumMod val="85000"/>
                            </a:schemeClr>
                          </a:solidFill>
                          <a:latin typeface="Consolas" panose="020B0609020204030204" pitchFamily="49" charset="0"/>
                        </a:rPr>
                        <a:t>7</a:t>
                      </a:r>
                      <a:r>
                        <a:rPr lang="en-US" altLang="ko-KR" sz="1400" dirty="0">
                          <a:solidFill>
                            <a:srgbClr val="FFC700"/>
                          </a:solidFill>
                          <a:latin typeface="Consolas" panose="020B0609020204030204" pitchFamily="49" charset="0"/>
                        </a:rPr>
                        <a:t>786e150</a:t>
                      </a:r>
                      <a:r>
                        <a:rPr lang="en-US" altLang="ko-KR" sz="1400" dirty="0">
                          <a:solidFill>
                            <a:schemeClr val="bg1">
                              <a:lumMod val="85000"/>
                            </a:schemeClr>
                          </a:solidFill>
                          <a:latin typeface="Consolas" panose="020B0609020204030204" pitchFamily="49" charset="0"/>
                        </a:rPr>
                        <a:t>f</a:t>
                      </a:r>
                      <a:r>
                        <a:rPr lang="en-US" altLang="ko-KR" sz="1400" dirty="0">
                          <a:solidFill>
                            <a:srgbClr val="FFC700"/>
                          </a:solidFill>
                          <a:latin typeface="Consolas" panose="020B0609020204030204" pitchFamily="49" charset="0"/>
                        </a:rPr>
                        <a:t>fd594bc0e6fe671c2ca2db1</a:t>
                      </a:r>
                      <a:r>
                        <a:rPr lang="en-US" altLang="ko-KR" sz="1400" dirty="0">
                          <a:solidFill>
                            <a:schemeClr val="bg1">
                              <a:lumMod val="85000"/>
                            </a:schemeClr>
                          </a:solidFill>
                          <a:latin typeface="Consolas" panose="020B0609020204030204" pitchFamily="49" charset="0"/>
                        </a:rPr>
                        <a:t>1</a:t>
                      </a:r>
                      <a:r>
                        <a:rPr lang="en-US" altLang="ko-KR" sz="1400" dirty="0">
                          <a:solidFill>
                            <a:srgbClr val="FFC700"/>
                          </a:solidFill>
                          <a:latin typeface="Consolas" panose="020B0609020204030204" pitchFamily="49" charset="0"/>
                        </a:rPr>
                        <a:t>5</a:t>
                      </a:r>
                      <a:r>
                        <a:rPr lang="en-US" altLang="ko-KR" sz="1400" dirty="0">
                          <a:solidFill>
                            <a:schemeClr val="bg1">
                              <a:lumMod val="85000"/>
                            </a:schemeClr>
                          </a:solidFill>
                          <a:latin typeface="Consolas" panose="020B0609020204030204" pitchFamily="49" charset="0"/>
                        </a:rPr>
                        <a:t>b</a:t>
                      </a:r>
                      <a:r>
                        <a:rPr lang="en-US" altLang="ko-KR" sz="1400" dirty="0">
                          <a:solidFill>
                            <a:srgbClr val="FFC700"/>
                          </a:solidFill>
                          <a:latin typeface="Consolas" panose="020B0609020204030204" pitchFamily="49" charset="0"/>
                        </a:rPr>
                        <a:t>ac663a3f54a3</a:t>
                      </a:r>
                      <a:r>
                        <a:rPr lang="en-US" altLang="ko-KR" sz="1400" dirty="0">
                          <a:solidFill>
                            <a:schemeClr val="bg1">
                              <a:lumMod val="85000"/>
                            </a:schemeClr>
                          </a:solidFill>
                          <a:latin typeface="Consolas" panose="020B0609020204030204" pitchFamily="49" charset="0"/>
                        </a:rPr>
                        <a:t>6</a:t>
                      </a:r>
                      <a:r>
                        <a:rPr lang="en-US" altLang="ko-KR" sz="1400" dirty="0">
                          <a:solidFill>
                            <a:srgbClr val="FFC700"/>
                          </a:solidFill>
                          <a:latin typeface="Consolas" panose="020B0609020204030204" pitchFamily="49" charset="0"/>
                        </a:rPr>
                        <a:t>da9ec62e9</a:t>
                      </a:r>
                      <a:endParaRPr lang="ko-KR" altLang="en-US" sz="1400" dirty="0">
                        <a:solidFill>
                          <a:srgbClr val="FFC700"/>
                        </a:solidFill>
                        <a:latin typeface="Consolas" panose="020B0609020204030204" pitchFamily="49"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190816259"/>
                  </a:ext>
                </a:extLst>
              </a:tr>
              <a:tr h="423228">
                <a:tc>
                  <a:txBody>
                    <a:bodyPr/>
                    <a:lstStyle/>
                    <a:p>
                      <a:pPr latinLnBrk="1"/>
                      <a:endParaRPr lang="ko-KR" altLang="en-US" sz="1400">
                        <a:solidFill>
                          <a:schemeClr val="bg1">
                            <a:lumMod val="85000"/>
                          </a:schemeClr>
                        </a:solidFill>
                        <a:latin typeface="Consolas" panose="020B0609020204030204" pitchFamily="49"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latinLnBrk="1"/>
                      <a:endParaRPr lang="ko-KR" altLang="en-US" sz="1400" dirty="0">
                        <a:solidFill>
                          <a:schemeClr val="bg1">
                            <a:lumMod val="85000"/>
                          </a:schemeClr>
                        </a:solidFill>
                        <a:latin typeface="Consolas" panose="020B0609020204030204" pitchFamily="49"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394223939"/>
                  </a:ext>
                </a:extLst>
              </a:tr>
              <a:tr h="591361">
                <a:tc>
                  <a:txBody>
                    <a:bodyPr/>
                    <a:lstStyle/>
                    <a:p>
                      <a:pPr latinLnBrk="1"/>
                      <a:r>
                        <a:rPr lang="en-US" altLang="ko-KR" sz="1400" dirty="0">
                          <a:solidFill>
                            <a:srgbClr val="B99FFF"/>
                          </a:solidFill>
                          <a:latin typeface="Consolas" panose="020B0609020204030204" pitchFamily="49" charset="0"/>
                        </a:rPr>
                        <a:t>Keccak-256</a:t>
                      </a:r>
                      <a:r>
                        <a:rPr lang="en-US" altLang="ko-KR" sz="1400" dirty="0">
                          <a:solidFill>
                            <a:schemeClr val="bg1">
                              <a:lumMod val="85000"/>
                            </a:schemeClr>
                          </a:solidFill>
                          <a:latin typeface="Consolas" panose="020B0609020204030204" pitchFamily="49" charset="0"/>
                        </a:rPr>
                        <a:t>(message1)</a:t>
                      </a:r>
                      <a:br>
                        <a:rPr lang="en-US" altLang="ko-KR" sz="1400" dirty="0">
                          <a:solidFill>
                            <a:schemeClr val="bg1">
                              <a:lumMod val="85000"/>
                            </a:schemeClr>
                          </a:solidFill>
                          <a:latin typeface="Consolas" panose="020B0609020204030204" pitchFamily="49" charset="0"/>
                        </a:rPr>
                      </a:br>
                      <a:r>
                        <a:rPr lang="en-US" altLang="ko-KR" sz="1400" dirty="0">
                          <a:solidFill>
                            <a:schemeClr val="bg1">
                              <a:lumMod val="85000"/>
                            </a:schemeClr>
                          </a:solidFill>
                          <a:latin typeface="Consolas" panose="020B0609020204030204" pitchFamily="49" charset="0"/>
                        </a:rPr>
                        <a:t>Keccak-256(message2)</a:t>
                      </a:r>
                      <a:endParaRPr lang="ko-KR" altLang="en-US" sz="1400" dirty="0">
                        <a:solidFill>
                          <a:schemeClr val="bg1">
                            <a:lumMod val="85000"/>
                          </a:schemeClr>
                        </a:solidFill>
                        <a:latin typeface="Consolas" panose="020B0609020204030204" pitchFamily="49"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latinLnBrk="1"/>
                      <a:r>
                        <a:rPr lang="en-US" altLang="ko-KR" sz="1400" dirty="0">
                          <a:solidFill>
                            <a:schemeClr val="bg1">
                              <a:lumMod val="85000"/>
                            </a:schemeClr>
                          </a:solidFill>
                          <a:latin typeface="Consolas" panose="020B0609020204030204" pitchFamily="49" charset="0"/>
                        </a:rPr>
                        <a:t>: 0x</a:t>
                      </a:r>
                      <a:r>
                        <a:rPr lang="en-US" altLang="ko-KR" sz="1400" dirty="0">
                          <a:solidFill>
                            <a:srgbClr val="B99FFF"/>
                          </a:solidFill>
                          <a:latin typeface="Consolas" panose="020B0609020204030204" pitchFamily="49" charset="0"/>
                        </a:rPr>
                        <a:t>284693edfb1d4aa0201888bc2e</a:t>
                      </a:r>
                      <a:r>
                        <a:rPr lang="en-US" altLang="ko-KR" sz="1400" dirty="0">
                          <a:solidFill>
                            <a:schemeClr val="bg1">
                              <a:lumMod val="85000"/>
                            </a:schemeClr>
                          </a:solidFill>
                          <a:latin typeface="Consolas" panose="020B0609020204030204" pitchFamily="49" charset="0"/>
                        </a:rPr>
                        <a:t>0</a:t>
                      </a:r>
                      <a:r>
                        <a:rPr lang="en-US" altLang="ko-KR" sz="1400" dirty="0">
                          <a:solidFill>
                            <a:srgbClr val="B99FFF"/>
                          </a:solidFill>
                          <a:latin typeface="Consolas" panose="020B0609020204030204" pitchFamily="49" charset="0"/>
                        </a:rPr>
                        <a:t>3084e08c708d9f7936efa136a060c88</a:t>
                      </a:r>
                      <a:r>
                        <a:rPr lang="en-US" altLang="ko-KR" sz="1400" dirty="0">
                          <a:solidFill>
                            <a:schemeClr val="bg1">
                              <a:lumMod val="85000"/>
                            </a:schemeClr>
                          </a:solidFill>
                          <a:latin typeface="Consolas" panose="020B0609020204030204" pitchFamily="49" charset="0"/>
                        </a:rPr>
                        <a:t>c</a:t>
                      </a:r>
                      <a:r>
                        <a:rPr lang="en-US" altLang="ko-KR" sz="1400" dirty="0">
                          <a:solidFill>
                            <a:srgbClr val="B99FFF"/>
                          </a:solidFill>
                          <a:latin typeface="Consolas" panose="020B0609020204030204" pitchFamily="49" charset="0"/>
                        </a:rPr>
                        <a:t>85757</a:t>
                      </a:r>
                      <a:r>
                        <a:rPr lang="en-US" altLang="ko-KR" sz="1400" dirty="0">
                          <a:solidFill>
                            <a:schemeClr val="bg1">
                              <a:lumMod val="85000"/>
                            </a:schemeClr>
                          </a:solidFill>
                          <a:latin typeface="Consolas" panose="020B0609020204030204" pitchFamily="49" charset="0"/>
                        </a:rPr>
                        <a:t>   62/64 = 96.9%</a:t>
                      </a:r>
                      <a:br>
                        <a:rPr lang="en-US" altLang="ko-KR" sz="1400" dirty="0">
                          <a:solidFill>
                            <a:schemeClr val="bg1">
                              <a:lumMod val="85000"/>
                            </a:schemeClr>
                          </a:solidFill>
                          <a:latin typeface="Consolas" panose="020B0609020204030204" pitchFamily="49" charset="0"/>
                        </a:rPr>
                      </a:br>
                      <a:r>
                        <a:rPr lang="en-US" altLang="ko-KR" sz="1400" dirty="0">
                          <a:solidFill>
                            <a:schemeClr val="bg1">
                              <a:lumMod val="85000"/>
                            </a:schemeClr>
                          </a:solidFill>
                          <a:latin typeface="Consolas" panose="020B0609020204030204" pitchFamily="49" charset="0"/>
                        </a:rPr>
                        <a:t>: 0x</a:t>
                      </a:r>
                      <a:r>
                        <a:rPr lang="en-US" altLang="ko-KR" sz="1400" dirty="0">
                          <a:solidFill>
                            <a:srgbClr val="B99FFF"/>
                          </a:solidFill>
                          <a:latin typeface="Consolas" panose="020B0609020204030204" pitchFamily="49" charset="0"/>
                        </a:rPr>
                        <a:t>c19a6194cdbf9f29bc290f58f0</a:t>
                      </a:r>
                      <a:r>
                        <a:rPr lang="en-US" altLang="ko-KR" sz="1400" dirty="0">
                          <a:solidFill>
                            <a:schemeClr val="bg1">
                              <a:lumMod val="85000"/>
                            </a:schemeClr>
                          </a:solidFill>
                          <a:latin typeface="Consolas" panose="020B0609020204030204" pitchFamily="49" charset="0"/>
                        </a:rPr>
                        <a:t>0</a:t>
                      </a:r>
                      <a:r>
                        <a:rPr lang="en-US" altLang="ko-KR" sz="1400" dirty="0">
                          <a:solidFill>
                            <a:srgbClr val="B99FFF"/>
                          </a:solidFill>
                          <a:latin typeface="Consolas" panose="020B0609020204030204" pitchFamily="49" charset="0"/>
                        </a:rPr>
                        <a:t>f3cf6a246d41b866cd761a2566c24fc</a:t>
                      </a:r>
                      <a:r>
                        <a:rPr lang="en-US" altLang="ko-KR" sz="1400" dirty="0">
                          <a:solidFill>
                            <a:schemeClr val="bg1">
                              <a:lumMod val="85000"/>
                            </a:schemeClr>
                          </a:solidFill>
                          <a:latin typeface="Consolas" panose="020B0609020204030204" pitchFamily="49" charset="0"/>
                        </a:rPr>
                        <a:t>c</a:t>
                      </a:r>
                      <a:r>
                        <a:rPr lang="en-US" altLang="ko-KR" sz="1400" dirty="0">
                          <a:solidFill>
                            <a:srgbClr val="B99FFF"/>
                          </a:solidFill>
                          <a:latin typeface="Consolas" panose="020B0609020204030204" pitchFamily="49" charset="0"/>
                        </a:rPr>
                        <a:t>47fd8</a:t>
                      </a:r>
                      <a:endParaRPr lang="ko-KR" altLang="en-US" sz="1400" dirty="0">
                        <a:solidFill>
                          <a:srgbClr val="B99FFF"/>
                        </a:solidFill>
                        <a:latin typeface="Consolas" panose="020B0609020204030204" pitchFamily="49"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917995252"/>
                  </a:ext>
                </a:extLst>
              </a:tr>
              <a:tr h="423228">
                <a:tc>
                  <a:txBody>
                    <a:bodyPr/>
                    <a:lstStyle/>
                    <a:p>
                      <a:pPr latinLnBrk="1"/>
                      <a:endParaRPr lang="ko-KR" altLang="en-US" sz="1400" dirty="0">
                        <a:solidFill>
                          <a:schemeClr val="bg1">
                            <a:lumMod val="85000"/>
                          </a:schemeClr>
                        </a:solidFill>
                        <a:latin typeface="Consolas" panose="020B0609020204030204" pitchFamily="49"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latinLnBrk="1"/>
                      <a:endParaRPr lang="ko-KR" altLang="en-US" sz="1400" dirty="0">
                        <a:solidFill>
                          <a:schemeClr val="bg1">
                            <a:lumMod val="85000"/>
                          </a:schemeClr>
                        </a:solidFill>
                        <a:latin typeface="Consolas" panose="020B0609020204030204" pitchFamily="49"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368454215"/>
                  </a:ext>
                </a:extLst>
              </a:tr>
              <a:tr h="591361">
                <a:tc>
                  <a:txBody>
                    <a:bodyPr/>
                    <a:lstStyle/>
                    <a:p>
                      <a:pPr latinLnBrk="1"/>
                      <a:r>
                        <a:rPr lang="en-US" altLang="ko-KR" sz="1400" dirty="0">
                          <a:solidFill>
                            <a:srgbClr val="00C8EB"/>
                          </a:solidFill>
                          <a:latin typeface="Consolas" panose="020B0609020204030204" pitchFamily="49" charset="0"/>
                        </a:rPr>
                        <a:t>SHA3-256</a:t>
                      </a:r>
                      <a:r>
                        <a:rPr lang="en-US" altLang="ko-KR" sz="1400" dirty="0">
                          <a:solidFill>
                            <a:schemeClr val="bg1">
                              <a:lumMod val="85000"/>
                            </a:schemeClr>
                          </a:solidFill>
                          <a:latin typeface="Consolas" panose="020B0609020204030204" pitchFamily="49" charset="0"/>
                        </a:rPr>
                        <a:t>(message1)</a:t>
                      </a:r>
                      <a:br>
                        <a:rPr lang="en-US" altLang="ko-KR" sz="1400" dirty="0">
                          <a:solidFill>
                            <a:schemeClr val="bg1">
                              <a:lumMod val="85000"/>
                            </a:schemeClr>
                          </a:solidFill>
                          <a:latin typeface="Consolas" panose="020B0609020204030204" pitchFamily="49" charset="0"/>
                        </a:rPr>
                      </a:br>
                      <a:r>
                        <a:rPr lang="en-US" altLang="ko-KR" sz="1400" dirty="0">
                          <a:solidFill>
                            <a:schemeClr val="bg1">
                              <a:lumMod val="85000"/>
                            </a:schemeClr>
                          </a:solidFill>
                          <a:latin typeface="Consolas" panose="020B0609020204030204" pitchFamily="49" charset="0"/>
                        </a:rPr>
                        <a:t>SHA3-256(message2)</a:t>
                      </a:r>
                      <a:endParaRPr lang="ko-KR" altLang="en-US" sz="1400" dirty="0">
                        <a:solidFill>
                          <a:schemeClr val="bg1">
                            <a:lumMod val="85000"/>
                          </a:schemeClr>
                        </a:solidFill>
                        <a:latin typeface="Consolas" panose="020B0609020204030204" pitchFamily="49"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400" dirty="0">
                          <a:solidFill>
                            <a:schemeClr val="bg1">
                              <a:lumMod val="85000"/>
                            </a:schemeClr>
                          </a:solidFill>
                          <a:latin typeface="Consolas" panose="020B0609020204030204" pitchFamily="49" charset="0"/>
                        </a:rPr>
                        <a:t>: 0x</a:t>
                      </a:r>
                      <a:r>
                        <a:rPr lang="en-US" altLang="ko-KR" sz="1400" dirty="0">
                          <a:solidFill>
                            <a:srgbClr val="00C8EB"/>
                          </a:solidFill>
                          <a:latin typeface="Consolas" panose="020B0609020204030204" pitchFamily="49" charset="0"/>
                        </a:rPr>
                        <a:t>fb2ca149b193</a:t>
                      </a:r>
                      <a:r>
                        <a:rPr lang="en-US" altLang="ko-KR" sz="1400" dirty="0">
                          <a:solidFill>
                            <a:schemeClr val="bg1">
                              <a:lumMod val="85000"/>
                            </a:schemeClr>
                          </a:solidFill>
                          <a:latin typeface="Consolas" panose="020B0609020204030204" pitchFamily="49" charset="0"/>
                        </a:rPr>
                        <a:t>8</a:t>
                      </a:r>
                      <a:r>
                        <a:rPr lang="en-US" altLang="ko-KR" sz="1400" dirty="0">
                          <a:solidFill>
                            <a:srgbClr val="00C8EB"/>
                          </a:solidFill>
                          <a:latin typeface="Consolas" panose="020B0609020204030204" pitchFamily="49" charset="0"/>
                        </a:rPr>
                        <a:t>f3d1a7d1b3be530cef98244c8ce99cee49ce2b91c8653a43d98</a:t>
                      </a:r>
                      <a:r>
                        <a:rPr lang="en-US" altLang="ko-KR" sz="1400" dirty="0">
                          <a:solidFill>
                            <a:schemeClr val="bg1">
                              <a:lumMod val="85000"/>
                            </a:schemeClr>
                          </a:solidFill>
                          <a:latin typeface="Consolas" panose="020B0609020204030204" pitchFamily="49" charset="0"/>
                        </a:rPr>
                        <a:t>   63/64 = 98.4%</a:t>
                      </a:r>
                      <a:br>
                        <a:rPr lang="en-US" altLang="ko-KR" sz="1400" dirty="0">
                          <a:solidFill>
                            <a:schemeClr val="bg1">
                              <a:lumMod val="85000"/>
                            </a:schemeClr>
                          </a:solidFill>
                          <a:latin typeface="Consolas" panose="020B0609020204030204" pitchFamily="49" charset="0"/>
                        </a:rPr>
                      </a:br>
                      <a:r>
                        <a:rPr lang="en-US" altLang="ko-KR" sz="1400" dirty="0">
                          <a:solidFill>
                            <a:schemeClr val="bg1">
                              <a:lumMod val="85000"/>
                            </a:schemeClr>
                          </a:solidFill>
                          <a:latin typeface="Consolas" panose="020B0609020204030204" pitchFamily="49" charset="0"/>
                        </a:rPr>
                        <a:t>: 0x</a:t>
                      </a:r>
                      <a:r>
                        <a:rPr lang="en-US" altLang="ko-KR" sz="1400" dirty="0">
                          <a:solidFill>
                            <a:srgbClr val="00C8EB"/>
                          </a:solidFill>
                          <a:latin typeface="Consolas" panose="020B0609020204030204" pitchFamily="49" charset="0"/>
                        </a:rPr>
                        <a:t>a47b2604a0da</a:t>
                      </a:r>
                      <a:r>
                        <a:rPr lang="en-US" altLang="ko-KR" sz="1400" dirty="0">
                          <a:solidFill>
                            <a:schemeClr val="bg1">
                              <a:lumMod val="85000"/>
                            </a:schemeClr>
                          </a:solidFill>
                          <a:latin typeface="Consolas" panose="020B0609020204030204" pitchFamily="49" charset="0"/>
                        </a:rPr>
                        <a:t>8</a:t>
                      </a:r>
                      <a:r>
                        <a:rPr lang="en-US" altLang="ko-KR" sz="1400" dirty="0">
                          <a:solidFill>
                            <a:srgbClr val="00C8EB"/>
                          </a:solidFill>
                          <a:latin typeface="Consolas" panose="020B0609020204030204" pitchFamily="49" charset="0"/>
                        </a:rPr>
                        <a:t>b9abd23f8d252927956e55bae95250867dd558f6237357cfb44</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263045925"/>
                  </a:ext>
                </a:extLst>
              </a:tr>
              <a:tr h="423228">
                <a:tc>
                  <a:txBody>
                    <a:bodyPr/>
                    <a:lstStyle/>
                    <a:p>
                      <a:pPr latinLnBrk="1"/>
                      <a:endParaRPr lang="ko-KR" altLang="en-US" sz="1400" dirty="0">
                        <a:solidFill>
                          <a:schemeClr val="bg1">
                            <a:lumMod val="85000"/>
                          </a:schemeClr>
                        </a:solidFill>
                        <a:latin typeface="Consolas" panose="020B0609020204030204" pitchFamily="49"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latinLnBrk="1"/>
                      <a:endParaRPr lang="ko-KR" altLang="en-US" sz="1400" dirty="0">
                        <a:solidFill>
                          <a:schemeClr val="bg1">
                            <a:lumMod val="85000"/>
                          </a:schemeClr>
                        </a:solidFill>
                        <a:latin typeface="Consolas" panose="020B0609020204030204" pitchFamily="49"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259290816"/>
                  </a:ext>
                </a:extLst>
              </a:tr>
              <a:tr h="591361">
                <a:tc>
                  <a:txBody>
                    <a:bodyPr/>
                    <a:lstStyle/>
                    <a:p>
                      <a:pPr latinLnBrk="1"/>
                      <a:r>
                        <a:rPr lang="en-US" altLang="ko-KR" sz="1400" dirty="0">
                          <a:solidFill>
                            <a:srgbClr val="B99FFF"/>
                          </a:solidFill>
                          <a:latin typeface="Consolas" panose="020B0609020204030204" pitchFamily="49" charset="0"/>
                        </a:rPr>
                        <a:t>Keccak-256</a:t>
                      </a:r>
                      <a:r>
                        <a:rPr lang="en-US" altLang="ko-KR" sz="1400" dirty="0">
                          <a:solidFill>
                            <a:schemeClr val="bg1">
                              <a:lumMod val="85000"/>
                            </a:schemeClr>
                          </a:solidFill>
                          <a:latin typeface="Consolas" panose="020B0609020204030204" pitchFamily="49" charset="0"/>
                        </a:rPr>
                        <a:t>(message1)</a:t>
                      </a:r>
                    </a:p>
                    <a:p>
                      <a:pPr latinLnBrk="1"/>
                      <a:r>
                        <a:rPr lang="en-US" altLang="ko-KR" sz="1400" dirty="0">
                          <a:solidFill>
                            <a:srgbClr val="00C8EB"/>
                          </a:solidFill>
                          <a:latin typeface="Consolas" panose="020B0609020204030204" pitchFamily="49" charset="0"/>
                        </a:rPr>
                        <a:t>SHA3-256</a:t>
                      </a:r>
                      <a:r>
                        <a:rPr lang="en-US" altLang="ko-KR" sz="1400" dirty="0">
                          <a:solidFill>
                            <a:schemeClr val="bg1">
                              <a:lumMod val="85000"/>
                            </a:schemeClr>
                          </a:solidFill>
                          <a:latin typeface="Consolas" panose="020B0609020204030204" pitchFamily="49" charset="0"/>
                        </a:rPr>
                        <a:t>(message1)</a:t>
                      </a:r>
                      <a:endParaRPr lang="ko-KR" altLang="en-US" sz="1400" dirty="0">
                        <a:solidFill>
                          <a:schemeClr val="bg1">
                            <a:lumMod val="85000"/>
                          </a:schemeClr>
                        </a:solidFill>
                        <a:latin typeface="Consolas" panose="020B0609020204030204" pitchFamily="49"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latinLnBrk="1"/>
                      <a:r>
                        <a:rPr lang="en-US" altLang="ko-KR" sz="1400" dirty="0">
                          <a:solidFill>
                            <a:schemeClr val="bg1">
                              <a:lumMod val="85000"/>
                            </a:schemeClr>
                          </a:solidFill>
                          <a:latin typeface="Consolas" panose="020B0609020204030204" pitchFamily="49" charset="0"/>
                        </a:rPr>
                        <a:t>: 0x</a:t>
                      </a:r>
                      <a:r>
                        <a:rPr lang="en-US" altLang="ko-KR" sz="1400" dirty="0">
                          <a:solidFill>
                            <a:srgbClr val="B99FFF"/>
                          </a:solidFill>
                          <a:latin typeface="Consolas" panose="020B0609020204030204" pitchFamily="49" charset="0"/>
                        </a:rPr>
                        <a:t>284693edfb1d4aa0201888bc2e03084e08c70</a:t>
                      </a:r>
                      <a:r>
                        <a:rPr lang="en-US" altLang="ko-KR" sz="1400" dirty="0">
                          <a:solidFill>
                            <a:schemeClr val="bg1">
                              <a:lumMod val="85000"/>
                            </a:schemeClr>
                          </a:solidFill>
                          <a:latin typeface="Consolas" panose="020B0609020204030204" pitchFamily="49" charset="0"/>
                        </a:rPr>
                        <a:t>8</a:t>
                      </a:r>
                      <a:r>
                        <a:rPr lang="en-US" altLang="ko-KR" sz="1400" dirty="0">
                          <a:solidFill>
                            <a:srgbClr val="B99FFF"/>
                          </a:solidFill>
                          <a:latin typeface="Consolas" panose="020B0609020204030204" pitchFamily="49" charset="0"/>
                        </a:rPr>
                        <a:t>d9f7936efa136a060c88c85757</a:t>
                      </a:r>
                      <a:r>
                        <a:rPr lang="en-US" altLang="ko-KR" sz="1400" dirty="0">
                          <a:solidFill>
                            <a:schemeClr val="bg1">
                              <a:lumMod val="85000"/>
                            </a:schemeClr>
                          </a:solidFill>
                          <a:latin typeface="Consolas" panose="020B0609020204030204" pitchFamily="49" charset="0"/>
                        </a:rPr>
                        <a:t>   63/64 = 98.4%</a:t>
                      </a:r>
                    </a:p>
                    <a:p>
                      <a:pPr latinLnBrk="1"/>
                      <a:r>
                        <a:rPr lang="en-US" altLang="ko-KR" sz="1400" dirty="0">
                          <a:solidFill>
                            <a:schemeClr val="bg1">
                              <a:lumMod val="85000"/>
                            </a:schemeClr>
                          </a:solidFill>
                          <a:latin typeface="Consolas" panose="020B0609020204030204" pitchFamily="49" charset="0"/>
                        </a:rPr>
                        <a:t>: 0x</a:t>
                      </a:r>
                      <a:r>
                        <a:rPr lang="en-US" altLang="ko-KR" sz="1400" dirty="0">
                          <a:solidFill>
                            <a:srgbClr val="00C8EB"/>
                          </a:solidFill>
                          <a:latin typeface="Consolas" panose="020B0609020204030204" pitchFamily="49" charset="0"/>
                        </a:rPr>
                        <a:t>fb2ca149b1938f3d1a7d1b3be530cef98244c</a:t>
                      </a:r>
                      <a:r>
                        <a:rPr lang="en-US" altLang="ko-KR" sz="1400" dirty="0">
                          <a:solidFill>
                            <a:schemeClr val="bg1">
                              <a:lumMod val="85000"/>
                            </a:schemeClr>
                          </a:solidFill>
                          <a:latin typeface="Consolas" panose="020B0609020204030204" pitchFamily="49" charset="0"/>
                        </a:rPr>
                        <a:t>8</a:t>
                      </a:r>
                      <a:r>
                        <a:rPr lang="en-US" altLang="ko-KR" sz="1400" dirty="0">
                          <a:solidFill>
                            <a:srgbClr val="00C8EB"/>
                          </a:solidFill>
                          <a:latin typeface="Consolas" panose="020B0609020204030204" pitchFamily="49" charset="0"/>
                        </a:rPr>
                        <a:t>ce99cee49ce2b91c8653a43d98</a:t>
                      </a:r>
                      <a:endParaRPr lang="ko-KR" altLang="en-US" sz="1400" dirty="0">
                        <a:solidFill>
                          <a:srgbClr val="00C8EB"/>
                        </a:solidFill>
                        <a:latin typeface="Consolas" panose="020B0609020204030204" pitchFamily="49"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611743751"/>
                  </a:ext>
                </a:extLst>
              </a:tr>
            </a:tbl>
          </a:graphicData>
        </a:graphic>
      </p:graphicFrame>
      <p:sp>
        <p:nvSpPr>
          <p:cNvPr id="6" name="TextBox 5">
            <a:extLst>
              <a:ext uri="{FF2B5EF4-FFF2-40B4-BE49-F238E27FC236}">
                <a16:creationId xmlns:a16="http://schemas.microsoft.com/office/drawing/2014/main" id="{2AFD0107-9834-40A0-9E75-93B3E42C730E}"/>
              </a:ext>
            </a:extLst>
          </p:cNvPr>
          <p:cNvSpPr txBox="1"/>
          <p:nvPr/>
        </p:nvSpPr>
        <p:spPr>
          <a:xfrm>
            <a:off x="5357838" y="6428601"/>
            <a:ext cx="1481575" cy="276999"/>
          </a:xfrm>
          <a:prstGeom prst="rect">
            <a:avLst/>
          </a:prstGeom>
          <a:noFill/>
        </p:spPr>
        <p:txBody>
          <a:bodyPr wrap="square">
            <a:spAutoFit/>
          </a:bodyPr>
          <a:lstStyle/>
          <a:p>
            <a:pPr algn="ctr"/>
            <a:r>
              <a:rPr lang="ko-KR" altLang="en-US" sz="1200" dirty="0">
                <a:hlinkClick r:id="rId3"/>
              </a:rPr>
              <a:t>online-tools</a:t>
            </a:r>
            <a:endParaRPr lang="ko-KR" altLang="en-US" sz="1200" dirty="0"/>
          </a:p>
        </p:txBody>
      </p:sp>
    </p:spTree>
    <p:extLst>
      <p:ext uri="{BB962C8B-B14F-4D97-AF65-F5344CB8AC3E}">
        <p14:creationId xmlns:p14="http://schemas.microsoft.com/office/powerpoint/2010/main" val="36817807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8DB2AB53-9FC8-495E-93FA-914B23C44480}"/>
              </a:ext>
            </a:extLst>
          </p:cNvPr>
          <p:cNvSpPr>
            <a:spLocks noGrp="1"/>
          </p:cNvSpPr>
          <p:nvPr>
            <p:ph idx="1"/>
          </p:nvPr>
        </p:nvSpPr>
        <p:spPr>
          <a:xfrm>
            <a:off x="241299" y="674860"/>
            <a:ext cx="11683999" cy="6030740"/>
          </a:xfrm>
        </p:spPr>
        <p:txBody>
          <a:bodyPr>
            <a:normAutofit/>
          </a:bodyPr>
          <a:lstStyle/>
          <a:p>
            <a:pPr indent="0">
              <a:buNone/>
            </a:pPr>
            <a:r>
              <a:rPr lang="ko-KR" altLang="en-US" b="1" dirty="0"/>
              <a:t>대칭 키 암호</a:t>
            </a:r>
            <a:r>
              <a:rPr lang="en-US" altLang="ko-KR" b="1" dirty="0"/>
              <a:t>(symmetric-key algorithm)</a:t>
            </a:r>
          </a:p>
          <a:p>
            <a:pPr indent="0">
              <a:buNone/>
            </a:pPr>
            <a:r>
              <a:rPr lang="ko-KR" altLang="en-US" sz="1600" dirty="0"/>
              <a:t>암호화와 복호화에 같은 키를 쓰는 알고리즘</a:t>
            </a:r>
            <a:endParaRPr lang="en-US" altLang="ko-KR" sz="1600" dirty="0"/>
          </a:p>
          <a:p>
            <a:pPr indent="0">
              <a:buNone/>
            </a:pPr>
            <a:endParaRPr lang="en-US" altLang="ko-KR" sz="1600" dirty="0"/>
          </a:p>
          <a:p>
            <a:pPr indent="0">
              <a:buNone/>
            </a:pPr>
            <a:endParaRPr lang="en-US" altLang="ko-KR" sz="1600" dirty="0"/>
          </a:p>
          <a:p>
            <a:pPr indent="0">
              <a:buNone/>
            </a:pPr>
            <a:endParaRPr lang="en-US" altLang="ko-KR" sz="1600" dirty="0"/>
          </a:p>
          <a:p>
            <a:pPr indent="0">
              <a:buNone/>
            </a:pPr>
            <a:endParaRPr lang="en-US" altLang="ko-KR" sz="1600" dirty="0"/>
          </a:p>
          <a:p>
            <a:pPr indent="0">
              <a:buNone/>
            </a:pPr>
            <a:endParaRPr lang="en-US" altLang="ko-KR" sz="1600" dirty="0"/>
          </a:p>
          <a:p>
            <a:pPr indent="0">
              <a:buNone/>
            </a:pPr>
            <a:endParaRPr lang="en-US" altLang="ko-KR" sz="1600" dirty="0"/>
          </a:p>
          <a:p>
            <a:pPr indent="0">
              <a:buNone/>
            </a:pPr>
            <a:endParaRPr lang="en-US" altLang="ko-KR" sz="1600" dirty="0"/>
          </a:p>
          <a:p>
            <a:pPr indent="0">
              <a:buNone/>
            </a:pPr>
            <a:endParaRPr lang="en-US" altLang="ko-KR" sz="1600" dirty="0"/>
          </a:p>
          <a:p>
            <a:r>
              <a:rPr lang="en-US" altLang="ko-KR" dirty="0"/>
              <a:t>AES(Advanced Encryption Standard) : 2001-11-26</a:t>
            </a:r>
            <a:r>
              <a:rPr lang="ko-KR" altLang="en-US" dirty="0"/>
              <a:t> </a:t>
            </a:r>
            <a:r>
              <a:rPr lang="en-US" altLang="ko-KR" dirty="0"/>
              <a:t>NIST</a:t>
            </a:r>
            <a:r>
              <a:rPr lang="ko-KR" altLang="en-US" dirty="0"/>
              <a:t>에 의해 제정된 암호화 방식</a:t>
            </a:r>
            <a:r>
              <a:rPr lang="en-US" altLang="ko-KR" dirty="0"/>
              <a:t>, </a:t>
            </a:r>
            <a:r>
              <a:rPr lang="en-US" altLang="ko-KR" sz="1400" dirty="0">
                <a:hlinkClick r:id="rId3"/>
              </a:rPr>
              <a:t>Announcement</a:t>
            </a:r>
            <a:endParaRPr lang="en-US" altLang="ko-KR" sz="1400" dirty="0"/>
          </a:p>
          <a:p>
            <a:pPr lvl="1"/>
            <a:r>
              <a:rPr lang="en-US" altLang="ko-KR" dirty="0"/>
              <a:t>1997-01-02 NIST</a:t>
            </a:r>
            <a:r>
              <a:rPr lang="ko-KR" altLang="en-US" dirty="0"/>
              <a:t>가 </a:t>
            </a:r>
            <a:r>
              <a:rPr lang="en-US" altLang="ko-KR" dirty="0"/>
              <a:t>DES</a:t>
            </a:r>
            <a:r>
              <a:rPr lang="ko-KR" altLang="en-US" dirty="0"/>
              <a:t>를 대체할 목적으로 개선된 암호 기법 공모</a:t>
            </a:r>
            <a:r>
              <a:rPr lang="en-US" altLang="ko-KR" dirty="0"/>
              <a:t>, </a:t>
            </a:r>
            <a:r>
              <a:rPr lang="en-US" altLang="ko-KR" sz="1400" dirty="0">
                <a:hlinkClick r:id="rId4"/>
              </a:rPr>
              <a:t>Announcement</a:t>
            </a:r>
            <a:endParaRPr lang="en-US" altLang="ko-KR" sz="1400" dirty="0"/>
          </a:p>
          <a:p>
            <a:pPr lvl="1"/>
            <a:r>
              <a:rPr lang="ko-KR" altLang="en-US" sz="1400" dirty="0" err="1"/>
              <a:t>빈슨트</a:t>
            </a:r>
            <a:r>
              <a:rPr lang="ko-KR" altLang="en-US" sz="1400" dirty="0"/>
              <a:t> </a:t>
            </a:r>
            <a:r>
              <a:rPr lang="ko-KR" altLang="en-US" sz="1400" dirty="0" err="1"/>
              <a:t>레이믄</a:t>
            </a:r>
            <a:r>
              <a:rPr lang="en-US" altLang="ko-KR" sz="1400" dirty="0"/>
              <a:t>(</a:t>
            </a:r>
            <a:r>
              <a:rPr lang="en-US" altLang="ko-KR" sz="1400" dirty="0" err="1"/>
              <a:t>Vencent</a:t>
            </a:r>
            <a:r>
              <a:rPr lang="en-US" altLang="ko-KR" sz="1400" dirty="0"/>
              <a:t> </a:t>
            </a:r>
            <a:r>
              <a:rPr lang="en-US" altLang="ko-KR" sz="1400" dirty="0" err="1"/>
              <a:t>Rijment</a:t>
            </a:r>
            <a:r>
              <a:rPr lang="en-US" altLang="ko-KR" sz="1400" dirty="0"/>
              <a:t>)</a:t>
            </a:r>
            <a:r>
              <a:rPr lang="ko-KR" altLang="en-US" sz="1400" dirty="0"/>
              <a:t>과 </a:t>
            </a:r>
            <a:r>
              <a:rPr lang="ko-KR" altLang="en-US" sz="1400" dirty="0" err="1"/>
              <a:t>요안</a:t>
            </a:r>
            <a:r>
              <a:rPr lang="ko-KR" altLang="en-US" sz="1400" dirty="0"/>
              <a:t> </a:t>
            </a:r>
            <a:r>
              <a:rPr lang="ko-KR" altLang="en-US" sz="1400" dirty="0" err="1"/>
              <a:t>대믄</a:t>
            </a:r>
            <a:r>
              <a:rPr lang="en-US" altLang="ko-KR" sz="1400" dirty="0"/>
              <a:t>(Joan Daemen)</a:t>
            </a:r>
            <a:r>
              <a:rPr lang="ko-KR" altLang="en-US" sz="1400" dirty="0"/>
              <a:t>의 개발한 </a:t>
            </a:r>
            <a:r>
              <a:rPr lang="ko-KR" altLang="en-US" sz="1400" dirty="0" err="1"/>
              <a:t>레인달</a:t>
            </a:r>
            <a:r>
              <a:rPr lang="en-US" altLang="ko-KR" sz="1400" dirty="0"/>
              <a:t>(Rijndael) </a:t>
            </a:r>
            <a:r>
              <a:rPr lang="ko-KR" altLang="en-US" sz="1400" dirty="0"/>
              <a:t>알고리즘이 선정</a:t>
            </a:r>
            <a:endParaRPr lang="en-US" altLang="ko-KR" sz="1400" dirty="0"/>
          </a:p>
          <a:p>
            <a:pPr lvl="1"/>
            <a:r>
              <a:rPr lang="en-US" altLang="ko-KR" dirty="0"/>
              <a:t>AES-126, AES-192, AES-256</a:t>
            </a:r>
          </a:p>
          <a:p>
            <a:pPr indent="0">
              <a:buNone/>
            </a:pPr>
            <a:endParaRPr lang="ko-KR" altLang="en-US" dirty="0"/>
          </a:p>
        </p:txBody>
      </p:sp>
      <p:sp>
        <p:nvSpPr>
          <p:cNvPr id="3" name="제목 2">
            <a:extLst>
              <a:ext uri="{FF2B5EF4-FFF2-40B4-BE49-F238E27FC236}">
                <a16:creationId xmlns:a16="http://schemas.microsoft.com/office/drawing/2014/main" id="{59B7BFB5-1BB1-4161-A0D2-BAF3C0F98673}"/>
              </a:ext>
            </a:extLst>
          </p:cNvPr>
          <p:cNvSpPr>
            <a:spLocks noGrp="1"/>
          </p:cNvSpPr>
          <p:nvPr>
            <p:ph type="title"/>
          </p:nvPr>
        </p:nvSpPr>
        <p:spPr/>
        <p:txBody>
          <a:bodyPr/>
          <a:lstStyle/>
          <a:p>
            <a:r>
              <a:rPr lang="ko-KR" altLang="en-US" dirty="0" err="1"/>
              <a:t>대칭키</a:t>
            </a:r>
            <a:r>
              <a:rPr lang="ko-KR" altLang="en-US" dirty="0"/>
              <a:t> 암호</a:t>
            </a:r>
            <a:r>
              <a:rPr lang="en-US" altLang="ko-KR" dirty="0"/>
              <a:t>, </a:t>
            </a:r>
            <a:r>
              <a:rPr lang="ko-KR" altLang="en-US" dirty="0"/>
              <a:t>비대칭키 암호</a:t>
            </a:r>
            <a:r>
              <a:rPr lang="en-US" altLang="ko-KR" dirty="0"/>
              <a:t>(</a:t>
            </a:r>
            <a:r>
              <a:rPr lang="ko-KR" altLang="en-US" dirty="0"/>
              <a:t>공개키 암호</a:t>
            </a:r>
            <a:r>
              <a:rPr lang="en-US" altLang="ko-KR" dirty="0"/>
              <a:t>) </a:t>
            </a:r>
            <a:endParaRPr lang="ko-KR" altLang="en-US" dirty="0"/>
          </a:p>
        </p:txBody>
      </p:sp>
      <p:grpSp>
        <p:nvGrpSpPr>
          <p:cNvPr id="40" name="그룹 39">
            <a:extLst>
              <a:ext uri="{FF2B5EF4-FFF2-40B4-BE49-F238E27FC236}">
                <a16:creationId xmlns:a16="http://schemas.microsoft.com/office/drawing/2014/main" id="{0BECA311-58C6-4D49-A151-39993E8F05C7}"/>
              </a:ext>
            </a:extLst>
          </p:cNvPr>
          <p:cNvGrpSpPr/>
          <p:nvPr/>
        </p:nvGrpSpPr>
        <p:grpSpPr>
          <a:xfrm>
            <a:off x="158352" y="1770220"/>
            <a:ext cx="6448549" cy="2173888"/>
            <a:chOff x="158352" y="1735843"/>
            <a:chExt cx="6448549" cy="2173888"/>
          </a:xfrm>
        </p:grpSpPr>
        <p:sp>
          <p:nvSpPr>
            <p:cNvPr id="4" name="TextBox 3">
              <a:extLst>
                <a:ext uri="{FF2B5EF4-FFF2-40B4-BE49-F238E27FC236}">
                  <a16:creationId xmlns:a16="http://schemas.microsoft.com/office/drawing/2014/main" id="{B1AC20FC-7D05-4F8B-A504-C764C91B84E0}"/>
                </a:ext>
              </a:extLst>
            </p:cNvPr>
            <p:cNvSpPr txBox="1"/>
            <p:nvPr/>
          </p:nvSpPr>
          <p:spPr>
            <a:xfrm>
              <a:off x="158352" y="2631222"/>
              <a:ext cx="1502271" cy="523220"/>
            </a:xfrm>
            <a:prstGeom prst="rect">
              <a:avLst/>
            </a:prstGeom>
            <a:noFill/>
          </p:spPr>
          <p:txBody>
            <a:bodyPr wrap="none" rtlCol="0">
              <a:spAutoFit/>
            </a:bodyPr>
            <a:lstStyle/>
            <a:p>
              <a:r>
                <a:rPr lang="ko-KR" altLang="en-US" sz="1400" b="1" dirty="0" err="1">
                  <a:solidFill>
                    <a:schemeClr val="bg1">
                      <a:lumMod val="85000"/>
                    </a:schemeClr>
                  </a:solidFill>
                </a:rPr>
                <a:t>평문</a:t>
              </a:r>
              <a:r>
                <a:rPr lang="en-US" altLang="ko-KR" sz="1400" b="1" dirty="0">
                  <a:solidFill>
                    <a:schemeClr val="bg1">
                      <a:lumMod val="85000"/>
                    </a:schemeClr>
                  </a:solidFill>
                </a:rPr>
                <a:t>(Plain Text)</a:t>
              </a:r>
            </a:p>
            <a:p>
              <a:pPr algn="ctr"/>
              <a:r>
                <a:rPr lang="en-US" altLang="ko-KR" sz="1400" dirty="0">
                  <a:solidFill>
                    <a:schemeClr val="bg1">
                      <a:lumMod val="85000"/>
                    </a:schemeClr>
                  </a:solidFill>
                </a:rPr>
                <a:t>(Hello!)</a:t>
              </a:r>
              <a:endParaRPr lang="ko-KR" altLang="en-US" sz="1400" dirty="0">
                <a:solidFill>
                  <a:schemeClr val="bg1">
                    <a:lumMod val="85000"/>
                  </a:schemeClr>
                </a:solidFill>
              </a:endParaRPr>
            </a:p>
          </p:txBody>
        </p:sp>
        <p:sp>
          <p:nvSpPr>
            <p:cNvPr id="7" name="TextBox 6">
              <a:extLst>
                <a:ext uri="{FF2B5EF4-FFF2-40B4-BE49-F238E27FC236}">
                  <a16:creationId xmlns:a16="http://schemas.microsoft.com/office/drawing/2014/main" id="{2353255A-9B93-4B1F-BC62-33B0FCEA1AA9}"/>
                </a:ext>
              </a:extLst>
            </p:cNvPr>
            <p:cNvSpPr txBox="1"/>
            <p:nvPr/>
          </p:nvSpPr>
          <p:spPr>
            <a:xfrm>
              <a:off x="4729271" y="2610436"/>
              <a:ext cx="1877630" cy="523220"/>
            </a:xfrm>
            <a:prstGeom prst="rect">
              <a:avLst/>
            </a:prstGeom>
            <a:noFill/>
          </p:spPr>
          <p:txBody>
            <a:bodyPr wrap="none" rtlCol="0">
              <a:spAutoFit/>
            </a:bodyPr>
            <a:lstStyle/>
            <a:p>
              <a:r>
                <a:rPr lang="ko-KR" altLang="en-US" sz="1400" b="1" dirty="0">
                  <a:solidFill>
                    <a:schemeClr val="bg1">
                      <a:lumMod val="85000"/>
                    </a:schemeClr>
                  </a:solidFill>
                </a:rPr>
                <a:t>암호문</a:t>
              </a:r>
              <a:r>
                <a:rPr lang="en-US" altLang="ko-KR" sz="1400" b="1" dirty="0">
                  <a:solidFill>
                    <a:schemeClr val="bg1">
                      <a:lumMod val="85000"/>
                    </a:schemeClr>
                  </a:solidFill>
                </a:rPr>
                <a:t>(Cipher Text)</a:t>
              </a:r>
            </a:p>
            <a:p>
              <a:pPr algn="ctr"/>
              <a:r>
                <a:rPr lang="en-US" altLang="ko-KR" sz="1400" dirty="0">
                  <a:solidFill>
                    <a:schemeClr val="bg1">
                      <a:lumMod val="85000"/>
                    </a:schemeClr>
                  </a:solidFill>
                </a:rPr>
                <a:t>(FA3E2B29)</a:t>
              </a:r>
              <a:endParaRPr lang="ko-KR" altLang="en-US" sz="1400" dirty="0">
                <a:solidFill>
                  <a:schemeClr val="bg1">
                    <a:lumMod val="85000"/>
                  </a:schemeClr>
                </a:solidFill>
              </a:endParaRPr>
            </a:p>
          </p:txBody>
        </p:sp>
        <p:cxnSp>
          <p:nvCxnSpPr>
            <p:cNvPr id="8" name="연결선: 꺾임 7">
              <a:extLst>
                <a:ext uri="{FF2B5EF4-FFF2-40B4-BE49-F238E27FC236}">
                  <a16:creationId xmlns:a16="http://schemas.microsoft.com/office/drawing/2014/main" id="{87B87850-9BBE-4C1B-883B-7E4D17A4D0CC}"/>
                </a:ext>
              </a:extLst>
            </p:cNvPr>
            <p:cNvCxnSpPr>
              <a:stCxn id="4" idx="0"/>
              <a:endCxn id="7" idx="0"/>
            </p:cNvCxnSpPr>
            <p:nvPr/>
          </p:nvCxnSpPr>
          <p:spPr>
            <a:xfrm rot="5400000" flipH="1" flipV="1">
              <a:off x="3278394" y="241530"/>
              <a:ext cx="20786" cy="4758598"/>
            </a:xfrm>
            <a:prstGeom prst="bentConnector3">
              <a:avLst>
                <a:gd name="adj1" fmla="val 4507385"/>
              </a:avLst>
            </a:prstGeom>
            <a:ln w="22225">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0" name="그룹 9">
              <a:extLst>
                <a:ext uri="{FF2B5EF4-FFF2-40B4-BE49-F238E27FC236}">
                  <a16:creationId xmlns:a16="http://schemas.microsoft.com/office/drawing/2014/main" id="{1BED339B-B1EB-497B-A17B-589C035C9A44}"/>
                </a:ext>
              </a:extLst>
            </p:cNvPr>
            <p:cNvGrpSpPr/>
            <p:nvPr/>
          </p:nvGrpSpPr>
          <p:grpSpPr>
            <a:xfrm>
              <a:off x="2486828" y="2241025"/>
              <a:ext cx="1756250" cy="883576"/>
              <a:chOff x="1300295" y="1801517"/>
              <a:chExt cx="2128924" cy="1071070"/>
            </a:xfrm>
          </p:grpSpPr>
          <p:pic>
            <p:nvPicPr>
              <p:cNvPr id="5" name="내용 개체 틀 4" descr="키 윤곽선">
                <a:extLst>
                  <a:ext uri="{FF2B5EF4-FFF2-40B4-BE49-F238E27FC236}">
                    <a16:creationId xmlns:a16="http://schemas.microsoft.com/office/drawing/2014/main" id="{ED6FA38E-54B4-4EE9-98BA-53520085A80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889661" y="1801517"/>
                <a:ext cx="914400" cy="914399"/>
              </a:xfrm>
              <a:prstGeom prst="rect">
                <a:avLst/>
              </a:prstGeom>
            </p:spPr>
          </p:pic>
          <p:sp>
            <p:nvSpPr>
              <p:cNvPr id="11" name="TextBox 10">
                <a:extLst>
                  <a:ext uri="{FF2B5EF4-FFF2-40B4-BE49-F238E27FC236}">
                    <a16:creationId xmlns:a16="http://schemas.microsoft.com/office/drawing/2014/main" id="{78C0848C-83D5-4FCB-9D32-425D519817A1}"/>
                  </a:ext>
                </a:extLst>
              </p:cNvPr>
              <p:cNvSpPr txBox="1"/>
              <p:nvPr/>
            </p:nvSpPr>
            <p:spPr>
              <a:xfrm>
                <a:off x="1300295" y="2499500"/>
                <a:ext cx="2128924" cy="373087"/>
              </a:xfrm>
              <a:prstGeom prst="rect">
                <a:avLst/>
              </a:prstGeom>
              <a:noFill/>
            </p:spPr>
            <p:txBody>
              <a:bodyPr wrap="none" rtlCol="0">
                <a:spAutoFit/>
              </a:bodyPr>
              <a:lstStyle/>
              <a:p>
                <a:r>
                  <a:rPr lang="ko-KR" altLang="en-US" sz="1400" dirty="0" err="1">
                    <a:solidFill>
                      <a:srgbClr val="EF296B"/>
                    </a:solidFill>
                  </a:rPr>
                  <a:t>암호키</a:t>
                </a:r>
                <a:r>
                  <a:rPr lang="en-US" altLang="ko-KR" sz="1400" dirty="0">
                    <a:solidFill>
                      <a:srgbClr val="EF296B"/>
                    </a:solidFill>
                  </a:rPr>
                  <a:t>(Cypher Key)</a:t>
                </a:r>
                <a:endParaRPr lang="ko-KR" altLang="en-US" sz="1400" dirty="0">
                  <a:solidFill>
                    <a:srgbClr val="EF296B"/>
                  </a:solidFill>
                </a:endParaRPr>
              </a:p>
            </p:txBody>
          </p:sp>
        </p:grpSp>
        <p:cxnSp>
          <p:nvCxnSpPr>
            <p:cNvPr id="15" name="연결선: 꺾임 14">
              <a:extLst>
                <a:ext uri="{FF2B5EF4-FFF2-40B4-BE49-F238E27FC236}">
                  <a16:creationId xmlns:a16="http://schemas.microsoft.com/office/drawing/2014/main" id="{A4F4E657-3E6A-484C-82EF-3E508557FA51}"/>
                </a:ext>
              </a:extLst>
            </p:cNvPr>
            <p:cNvCxnSpPr>
              <a:cxnSpLocks/>
              <a:stCxn id="7" idx="2"/>
              <a:endCxn id="4" idx="2"/>
            </p:cNvCxnSpPr>
            <p:nvPr/>
          </p:nvCxnSpPr>
          <p:spPr>
            <a:xfrm rot="5400000">
              <a:off x="3278394" y="764750"/>
              <a:ext cx="20786" cy="4758598"/>
            </a:xfrm>
            <a:prstGeom prst="bentConnector3">
              <a:avLst>
                <a:gd name="adj1" fmla="val 4011243"/>
              </a:avLst>
            </a:prstGeom>
            <a:ln w="22225">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78021276-9781-43D1-946D-9F2E34E2786E}"/>
                </a:ext>
              </a:extLst>
            </p:cNvPr>
            <p:cNvSpPr txBox="1"/>
            <p:nvPr/>
          </p:nvSpPr>
          <p:spPr>
            <a:xfrm>
              <a:off x="2552479" y="1735843"/>
              <a:ext cx="1444434" cy="307777"/>
            </a:xfrm>
            <a:prstGeom prst="rect">
              <a:avLst/>
            </a:prstGeom>
            <a:noFill/>
          </p:spPr>
          <p:txBody>
            <a:bodyPr wrap="none" rtlCol="0">
              <a:spAutoFit/>
            </a:bodyPr>
            <a:lstStyle/>
            <a:p>
              <a:r>
                <a:rPr lang="ko-KR" altLang="en-US" sz="1400" dirty="0">
                  <a:solidFill>
                    <a:schemeClr val="bg1">
                      <a:lumMod val="85000"/>
                    </a:schemeClr>
                  </a:solidFill>
                </a:rPr>
                <a:t>암호화</a:t>
              </a:r>
              <a:r>
                <a:rPr lang="en-US" altLang="ko-KR" sz="1400" dirty="0">
                  <a:solidFill>
                    <a:schemeClr val="bg1">
                      <a:lumMod val="85000"/>
                    </a:schemeClr>
                  </a:solidFill>
                </a:rPr>
                <a:t>(Encrypt)</a:t>
              </a:r>
              <a:endParaRPr lang="ko-KR" altLang="en-US" sz="1400" dirty="0">
                <a:solidFill>
                  <a:schemeClr val="bg1">
                    <a:lumMod val="85000"/>
                  </a:schemeClr>
                </a:solidFill>
              </a:endParaRPr>
            </a:p>
          </p:txBody>
        </p:sp>
        <p:sp>
          <p:nvSpPr>
            <p:cNvPr id="23" name="TextBox 22">
              <a:extLst>
                <a:ext uri="{FF2B5EF4-FFF2-40B4-BE49-F238E27FC236}">
                  <a16:creationId xmlns:a16="http://schemas.microsoft.com/office/drawing/2014/main" id="{8D379C83-4679-48D8-82D6-06BE5B1B2D9F}"/>
                </a:ext>
              </a:extLst>
            </p:cNvPr>
            <p:cNvSpPr txBox="1"/>
            <p:nvPr/>
          </p:nvSpPr>
          <p:spPr>
            <a:xfrm>
              <a:off x="2614347" y="3601954"/>
              <a:ext cx="1471685" cy="307777"/>
            </a:xfrm>
            <a:prstGeom prst="rect">
              <a:avLst/>
            </a:prstGeom>
            <a:noFill/>
          </p:spPr>
          <p:txBody>
            <a:bodyPr wrap="none" rtlCol="0">
              <a:spAutoFit/>
            </a:bodyPr>
            <a:lstStyle/>
            <a:p>
              <a:r>
                <a:rPr lang="ko-KR" altLang="en-US" sz="1400" dirty="0">
                  <a:solidFill>
                    <a:schemeClr val="bg1">
                      <a:lumMod val="85000"/>
                    </a:schemeClr>
                  </a:solidFill>
                </a:rPr>
                <a:t>복호화</a:t>
              </a:r>
              <a:r>
                <a:rPr lang="en-US" altLang="ko-KR" sz="1400" dirty="0">
                  <a:solidFill>
                    <a:schemeClr val="bg1">
                      <a:lumMod val="85000"/>
                    </a:schemeClr>
                  </a:solidFill>
                </a:rPr>
                <a:t>(Decrypt)</a:t>
              </a:r>
              <a:endParaRPr lang="ko-KR" altLang="en-US" sz="1400" dirty="0">
                <a:solidFill>
                  <a:schemeClr val="bg1">
                    <a:lumMod val="85000"/>
                  </a:schemeClr>
                </a:solidFill>
              </a:endParaRPr>
            </a:p>
          </p:txBody>
        </p:sp>
        <p:cxnSp>
          <p:nvCxnSpPr>
            <p:cNvPr id="30" name="직선 화살표 연결선 29">
              <a:extLst>
                <a:ext uri="{FF2B5EF4-FFF2-40B4-BE49-F238E27FC236}">
                  <a16:creationId xmlns:a16="http://schemas.microsoft.com/office/drawing/2014/main" id="{163C19D4-E456-4D4B-A880-A145988E52F7}"/>
                </a:ext>
              </a:extLst>
            </p:cNvPr>
            <p:cNvCxnSpPr>
              <a:cxnSpLocks/>
            </p:cNvCxnSpPr>
            <p:nvPr/>
          </p:nvCxnSpPr>
          <p:spPr>
            <a:xfrm flipV="1">
              <a:off x="3351318" y="2087870"/>
              <a:ext cx="0" cy="306310"/>
            </a:xfrm>
            <a:prstGeom prst="straightConnector1">
              <a:avLst/>
            </a:prstGeom>
            <a:ln>
              <a:solidFill>
                <a:srgbClr val="EF296B"/>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2" name="직선 화살표 연결선 31">
              <a:extLst>
                <a:ext uri="{FF2B5EF4-FFF2-40B4-BE49-F238E27FC236}">
                  <a16:creationId xmlns:a16="http://schemas.microsoft.com/office/drawing/2014/main" id="{590E621F-62C1-4468-A9A4-5F47C45FF7DB}"/>
                </a:ext>
              </a:extLst>
            </p:cNvPr>
            <p:cNvCxnSpPr>
              <a:cxnSpLocks/>
            </p:cNvCxnSpPr>
            <p:nvPr/>
          </p:nvCxnSpPr>
          <p:spPr>
            <a:xfrm>
              <a:off x="3351318" y="3212148"/>
              <a:ext cx="0" cy="337448"/>
            </a:xfrm>
            <a:prstGeom prst="straightConnector1">
              <a:avLst/>
            </a:prstGeom>
            <a:ln>
              <a:solidFill>
                <a:srgbClr val="EF296B"/>
              </a:solidFill>
              <a:prstDash val="dash"/>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9805262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DFAB93E2-C5EC-4824-B8F4-DC89B79852D2}"/>
              </a:ext>
            </a:extLst>
          </p:cNvPr>
          <p:cNvSpPr>
            <a:spLocks noGrp="1"/>
          </p:cNvSpPr>
          <p:nvPr>
            <p:ph idx="1"/>
          </p:nvPr>
        </p:nvSpPr>
        <p:spPr>
          <a:xfrm>
            <a:off x="241299" y="674860"/>
            <a:ext cx="11683999" cy="6030740"/>
          </a:xfrm>
        </p:spPr>
        <p:txBody>
          <a:bodyPr>
            <a:normAutofit/>
          </a:bodyPr>
          <a:lstStyle/>
          <a:p>
            <a:pPr indent="0">
              <a:buNone/>
            </a:pPr>
            <a:r>
              <a:rPr lang="ko-KR" altLang="en-US" b="1" dirty="0"/>
              <a:t>비대칭키 암호 </a:t>
            </a:r>
            <a:r>
              <a:rPr lang="en-US" altLang="ko-KR" b="1" dirty="0"/>
              <a:t>(</a:t>
            </a:r>
            <a:r>
              <a:rPr lang="ko-KR" altLang="en-US" b="1" dirty="0"/>
              <a:t>공개키 암호</a:t>
            </a:r>
            <a:r>
              <a:rPr lang="en-US" altLang="ko-KR" b="1" dirty="0"/>
              <a:t>, public-key cryptography)</a:t>
            </a:r>
          </a:p>
          <a:p>
            <a:pPr indent="0">
              <a:buNone/>
            </a:pPr>
            <a:r>
              <a:rPr lang="ko-KR" altLang="en-US" sz="1600" dirty="0"/>
              <a:t>암호화와 복호화에 다른 키를 쓰는 알고리즘</a:t>
            </a:r>
            <a:endParaRPr lang="en-US" altLang="ko-KR" sz="1600" dirty="0"/>
          </a:p>
          <a:p>
            <a:pPr marL="342900" indent="-342900">
              <a:buAutoNum type="arabicPeriod"/>
            </a:pPr>
            <a:r>
              <a:rPr lang="ko-KR" altLang="en-US" sz="1600" dirty="0"/>
              <a:t>개인키로 공개키 생성 가능</a:t>
            </a:r>
            <a:r>
              <a:rPr lang="en-US" altLang="ko-KR" sz="1600" dirty="0"/>
              <a:t>, </a:t>
            </a:r>
            <a:r>
              <a:rPr lang="ko-KR" altLang="en-US" sz="1600" dirty="0"/>
              <a:t>공개키로 개인키 생성 불가능</a:t>
            </a:r>
            <a:endParaRPr lang="en-US" altLang="ko-KR" sz="1600" dirty="0"/>
          </a:p>
          <a:p>
            <a:pPr marL="342900" indent="-342900">
              <a:buAutoNum type="arabicPeriod"/>
            </a:pPr>
            <a:endParaRPr lang="en-US" altLang="ko-KR" dirty="0"/>
          </a:p>
          <a:p>
            <a:pPr marL="342900" indent="-342900">
              <a:buAutoNum type="arabicPeriod"/>
            </a:pPr>
            <a:endParaRPr lang="en-US" altLang="ko-KR" dirty="0"/>
          </a:p>
          <a:p>
            <a:pPr marL="342900" indent="-342900">
              <a:buAutoNum type="arabicPeriod"/>
            </a:pPr>
            <a:endParaRPr lang="en-US" altLang="ko-KR" dirty="0"/>
          </a:p>
          <a:p>
            <a:pPr marL="342900" indent="-342900">
              <a:buAutoNum type="arabicPeriod"/>
            </a:pPr>
            <a:r>
              <a:rPr lang="ko-KR" altLang="en-US" sz="1600" dirty="0"/>
              <a:t>개인키로 암호화한 암호문을 공개키로 복호화 가능</a:t>
            </a:r>
            <a:endParaRPr lang="en-US" altLang="ko-KR" sz="1600" dirty="0"/>
          </a:p>
          <a:p>
            <a:pPr marL="342900" indent="-342900">
              <a:buAutoNum type="arabicPeriod"/>
            </a:pPr>
            <a:endParaRPr lang="en-US" altLang="ko-KR" dirty="0"/>
          </a:p>
          <a:p>
            <a:pPr marL="342900" indent="-342900">
              <a:buAutoNum type="arabicPeriod"/>
            </a:pPr>
            <a:endParaRPr lang="en-US" altLang="ko-KR" dirty="0"/>
          </a:p>
          <a:p>
            <a:pPr marL="342900" indent="-342900">
              <a:buAutoNum type="arabicPeriod"/>
            </a:pPr>
            <a:endParaRPr lang="en-US" altLang="ko-KR" dirty="0"/>
          </a:p>
          <a:p>
            <a:pPr marL="342900" indent="-342900">
              <a:buAutoNum type="arabicPeriod"/>
            </a:pPr>
            <a:r>
              <a:rPr lang="ko-KR" altLang="en-US" sz="1600" dirty="0"/>
              <a:t>공개키로 암호화한 암호문을 개인키로 복호화 가능</a:t>
            </a:r>
            <a:endParaRPr lang="en-US" altLang="ko-KR" sz="1600" dirty="0"/>
          </a:p>
          <a:p>
            <a:pPr marL="342900" indent="-342900">
              <a:buAutoNum type="arabicPeriod"/>
            </a:pPr>
            <a:endParaRPr lang="en-US" altLang="ko-KR" dirty="0"/>
          </a:p>
        </p:txBody>
      </p:sp>
      <p:sp>
        <p:nvSpPr>
          <p:cNvPr id="3" name="제목 2">
            <a:extLst>
              <a:ext uri="{FF2B5EF4-FFF2-40B4-BE49-F238E27FC236}">
                <a16:creationId xmlns:a16="http://schemas.microsoft.com/office/drawing/2014/main" id="{E814D4A9-FF15-4B89-9DF6-20809CA8040B}"/>
              </a:ext>
            </a:extLst>
          </p:cNvPr>
          <p:cNvSpPr>
            <a:spLocks noGrp="1"/>
          </p:cNvSpPr>
          <p:nvPr>
            <p:ph type="title"/>
          </p:nvPr>
        </p:nvSpPr>
        <p:spPr/>
        <p:txBody>
          <a:bodyPr/>
          <a:lstStyle/>
          <a:p>
            <a:r>
              <a:rPr lang="ko-KR" altLang="en-US" dirty="0" err="1"/>
              <a:t>대칭키</a:t>
            </a:r>
            <a:r>
              <a:rPr lang="ko-KR" altLang="en-US" dirty="0"/>
              <a:t> 암호</a:t>
            </a:r>
            <a:r>
              <a:rPr lang="en-US" altLang="ko-KR" dirty="0"/>
              <a:t>, </a:t>
            </a:r>
            <a:r>
              <a:rPr lang="ko-KR" altLang="en-US" dirty="0"/>
              <a:t>비대칭키 암호</a:t>
            </a:r>
            <a:r>
              <a:rPr lang="en-US" altLang="ko-KR" dirty="0"/>
              <a:t>(</a:t>
            </a:r>
            <a:r>
              <a:rPr lang="ko-KR" altLang="en-US" dirty="0"/>
              <a:t>공개키 암호</a:t>
            </a:r>
            <a:r>
              <a:rPr lang="en-US" altLang="ko-KR" dirty="0"/>
              <a:t>) </a:t>
            </a:r>
            <a:endParaRPr lang="ko-KR" altLang="en-US" dirty="0"/>
          </a:p>
        </p:txBody>
      </p:sp>
      <p:grpSp>
        <p:nvGrpSpPr>
          <p:cNvPr id="50" name="그룹 49">
            <a:extLst>
              <a:ext uri="{FF2B5EF4-FFF2-40B4-BE49-F238E27FC236}">
                <a16:creationId xmlns:a16="http://schemas.microsoft.com/office/drawing/2014/main" id="{20EC7D6C-B02D-4B8F-8783-3749A1B80EF4}"/>
              </a:ext>
            </a:extLst>
          </p:cNvPr>
          <p:cNvGrpSpPr/>
          <p:nvPr/>
        </p:nvGrpSpPr>
        <p:grpSpPr>
          <a:xfrm>
            <a:off x="615837" y="1861787"/>
            <a:ext cx="5870061" cy="846846"/>
            <a:chOff x="855843" y="1621666"/>
            <a:chExt cx="5870061" cy="846846"/>
          </a:xfrm>
        </p:grpSpPr>
        <p:grpSp>
          <p:nvGrpSpPr>
            <p:cNvPr id="12" name="그룹 11">
              <a:extLst>
                <a:ext uri="{FF2B5EF4-FFF2-40B4-BE49-F238E27FC236}">
                  <a16:creationId xmlns:a16="http://schemas.microsoft.com/office/drawing/2014/main" id="{E1A95ADF-1478-40D1-84CF-D7A7BB4E1B91}"/>
                </a:ext>
              </a:extLst>
            </p:cNvPr>
            <p:cNvGrpSpPr/>
            <p:nvPr/>
          </p:nvGrpSpPr>
          <p:grpSpPr>
            <a:xfrm>
              <a:off x="855843" y="1621666"/>
              <a:ext cx="1728807" cy="846846"/>
              <a:chOff x="855843" y="1532289"/>
              <a:chExt cx="1728807" cy="846846"/>
            </a:xfrm>
          </p:grpSpPr>
          <p:pic>
            <p:nvPicPr>
              <p:cNvPr id="4" name="내용 개체 틀 4" descr="키 윤곽선">
                <a:extLst>
                  <a:ext uri="{FF2B5EF4-FFF2-40B4-BE49-F238E27FC236}">
                    <a16:creationId xmlns:a16="http://schemas.microsoft.com/office/drawing/2014/main" id="{73DD6D19-856D-4F5B-8F76-E102C729911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217166" y="1532289"/>
                <a:ext cx="754332" cy="754331"/>
              </a:xfrm>
              <a:prstGeom prst="rect">
                <a:avLst/>
              </a:prstGeom>
            </p:spPr>
          </p:pic>
          <p:sp>
            <p:nvSpPr>
              <p:cNvPr id="5" name="TextBox 4">
                <a:extLst>
                  <a:ext uri="{FF2B5EF4-FFF2-40B4-BE49-F238E27FC236}">
                    <a16:creationId xmlns:a16="http://schemas.microsoft.com/office/drawing/2014/main" id="{54D9FF2B-B67B-4C86-B064-6A733CED7389}"/>
                  </a:ext>
                </a:extLst>
              </p:cNvPr>
              <p:cNvSpPr txBox="1"/>
              <p:nvPr/>
            </p:nvSpPr>
            <p:spPr>
              <a:xfrm>
                <a:off x="855843" y="2071358"/>
                <a:ext cx="1728807" cy="307777"/>
              </a:xfrm>
              <a:prstGeom prst="rect">
                <a:avLst/>
              </a:prstGeom>
              <a:noFill/>
            </p:spPr>
            <p:txBody>
              <a:bodyPr wrap="none" rtlCol="0">
                <a:spAutoFit/>
              </a:bodyPr>
              <a:lstStyle/>
              <a:p>
                <a:r>
                  <a:rPr lang="ko-KR" altLang="en-US" sz="1400" dirty="0">
                    <a:solidFill>
                      <a:srgbClr val="EF296B"/>
                    </a:solidFill>
                  </a:rPr>
                  <a:t>개인키</a:t>
                </a:r>
                <a:r>
                  <a:rPr lang="en-US" altLang="ko-KR" sz="1400" dirty="0">
                    <a:solidFill>
                      <a:srgbClr val="EF296B"/>
                    </a:solidFill>
                  </a:rPr>
                  <a:t>(Private Key)</a:t>
                </a:r>
                <a:endParaRPr lang="ko-KR" altLang="en-US" sz="1400" dirty="0">
                  <a:solidFill>
                    <a:srgbClr val="EF296B"/>
                  </a:solidFill>
                </a:endParaRPr>
              </a:p>
            </p:txBody>
          </p:sp>
        </p:grpSp>
        <p:sp>
          <p:nvSpPr>
            <p:cNvPr id="7" name="TextBox 6">
              <a:extLst>
                <a:ext uri="{FF2B5EF4-FFF2-40B4-BE49-F238E27FC236}">
                  <a16:creationId xmlns:a16="http://schemas.microsoft.com/office/drawing/2014/main" id="{A4AA1B65-1B4C-497F-9596-8E1FF603AB95}"/>
                </a:ext>
              </a:extLst>
            </p:cNvPr>
            <p:cNvSpPr txBox="1"/>
            <p:nvPr/>
          </p:nvSpPr>
          <p:spPr>
            <a:xfrm>
              <a:off x="5054613" y="2160735"/>
              <a:ext cx="1671291" cy="307777"/>
            </a:xfrm>
            <a:prstGeom prst="rect">
              <a:avLst/>
            </a:prstGeom>
            <a:noFill/>
          </p:spPr>
          <p:txBody>
            <a:bodyPr wrap="none" rtlCol="0">
              <a:spAutoFit/>
            </a:bodyPr>
            <a:lstStyle/>
            <a:p>
              <a:r>
                <a:rPr lang="ko-KR" altLang="en-US" sz="1400" dirty="0">
                  <a:solidFill>
                    <a:srgbClr val="0071FF"/>
                  </a:solidFill>
                </a:rPr>
                <a:t>공개키</a:t>
              </a:r>
              <a:r>
                <a:rPr lang="en-US" altLang="ko-KR" sz="1400" dirty="0">
                  <a:solidFill>
                    <a:srgbClr val="0071FF"/>
                  </a:solidFill>
                </a:rPr>
                <a:t>(Public Key)</a:t>
              </a:r>
              <a:endParaRPr lang="ko-KR" altLang="en-US" sz="1400" dirty="0">
                <a:solidFill>
                  <a:srgbClr val="0071FF"/>
                </a:solidFill>
              </a:endParaRPr>
            </a:p>
          </p:txBody>
        </p:sp>
        <p:cxnSp>
          <p:nvCxnSpPr>
            <p:cNvPr id="9" name="직선 화살표 연결선 8">
              <a:extLst>
                <a:ext uri="{FF2B5EF4-FFF2-40B4-BE49-F238E27FC236}">
                  <a16:creationId xmlns:a16="http://schemas.microsoft.com/office/drawing/2014/main" id="{7F20918F-EE96-410D-802F-FE6B10391E6B}"/>
                </a:ext>
              </a:extLst>
            </p:cNvPr>
            <p:cNvCxnSpPr>
              <a:cxnSpLocks/>
            </p:cNvCxnSpPr>
            <p:nvPr/>
          </p:nvCxnSpPr>
          <p:spPr>
            <a:xfrm>
              <a:off x="3086959" y="1918178"/>
              <a:ext cx="1378380" cy="0"/>
            </a:xfrm>
            <a:prstGeom prst="straightConnector1">
              <a:avLst/>
            </a:prstGeom>
            <a:ln w="34925">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직선 화살표 연결선 12">
              <a:extLst>
                <a:ext uri="{FF2B5EF4-FFF2-40B4-BE49-F238E27FC236}">
                  <a16:creationId xmlns:a16="http://schemas.microsoft.com/office/drawing/2014/main" id="{011A8E68-CC20-4CCE-B484-FBF617221029}"/>
                </a:ext>
              </a:extLst>
            </p:cNvPr>
            <p:cNvCxnSpPr>
              <a:cxnSpLocks/>
            </p:cNvCxnSpPr>
            <p:nvPr/>
          </p:nvCxnSpPr>
          <p:spPr>
            <a:xfrm flipH="1">
              <a:off x="3086959" y="2275687"/>
              <a:ext cx="1354502" cy="0"/>
            </a:xfrm>
            <a:prstGeom prst="straightConnector1">
              <a:avLst/>
            </a:prstGeom>
            <a:ln w="34925">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원형: 비어 있음 17">
              <a:extLst>
                <a:ext uri="{FF2B5EF4-FFF2-40B4-BE49-F238E27FC236}">
                  <a16:creationId xmlns:a16="http://schemas.microsoft.com/office/drawing/2014/main" id="{19249592-A53E-4AFA-8317-CD77DB03F4A7}"/>
                </a:ext>
              </a:extLst>
            </p:cNvPr>
            <p:cNvSpPr/>
            <p:nvPr/>
          </p:nvSpPr>
          <p:spPr>
            <a:xfrm>
              <a:off x="3614582" y="1748870"/>
              <a:ext cx="323134" cy="323134"/>
            </a:xfrm>
            <a:prstGeom prst="donut">
              <a:avLst/>
            </a:prstGeom>
            <a:solidFill>
              <a:srgbClr val="00D35A"/>
            </a:solidFill>
            <a:ln w="0">
              <a:solidFill>
                <a:srgbClr val="00D3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dirty="0">
                <a:solidFill>
                  <a:schemeClr val="tx1"/>
                </a:solidFill>
              </a:endParaRPr>
            </a:p>
          </p:txBody>
        </p:sp>
        <p:sp>
          <p:nvSpPr>
            <p:cNvPr id="19" name="곱하기 기호 18">
              <a:extLst>
                <a:ext uri="{FF2B5EF4-FFF2-40B4-BE49-F238E27FC236}">
                  <a16:creationId xmlns:a16="http://schemas.microsoft.com/office/drawing/2014/main" id="{71F97DA0-FB59-4929-A089-9A4065834224}"/>
                </a:ext>
              </a:extLst>
            </p:cNvPr>
            <p:cNvSpPr/>
            <p:nvPr/>
          </p:nvSpPr>
          <p:spPr>
            <a:xfrm>
              <a:off x="3602643" y="2092304"/>
              <a:ext cx="376208" cy="376208"/>
            </a:xfrm>
            <a:prstGeom prst="mathMultiply">
              <a:avLst/>
            </a:prstGeom>
            <a:solidFill>
              <a:srgbClr val="EF296B"/>
            </a:solidFill>
            <a:ln w="0">
              <a:solidFill>
                <a:srgbClr val="EF29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5" name="그래픽 44" descr="키 단색으로 채워진">
              <a:extLst>
                <a:ext uri="{FF2B5EF4-FFF2-40B4-BE49-F238E27FC236}">
                  <a16:creationId xmlns:a16="http://schemas.microsoft.com/office/drawing/2014/main" id="{242861C0-426B-4E9D-8042-0E88516F912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570054" y="1621666"/>
              <a:ext cx="756000" cy="756000"/>
            </a:xfrm>
            <a:prstGeom prst="rect">
              <a:avLst/>
            </a:prstGeom>
          </p:spPr>
        </p:pic>
      </p:grpSp>
      <p:grpSp>
        <p:nvGrpSpPr>
          <p:cNvPr id="49" name="그룹 48">
            <a:extLst>
              <a:ext uri="{FF2B5EF4-FFF2-40B4-BE49-F238E27FC236}">
                <a16:creationId xmlns:a16="http://schemas.microsoft.com/office/drawing/2014/main" id="{CCDAD773-868A-4FF2-9222-3306235A6E8A}"/>
              </a:ext>
            </a:extLst>
          </p:cNvPr>
          <p:cNvGrpSpPr/>
          <p:nvPr/>
        </p:nvGrpSpPr>
        <p:grpSpPr>
          <a:xfrm>
            <a:off x="589146" y="3535015"/>
            <a:ext cx="8794110" cy="1000276"/>
            <a:chOff x="371133" y="2933052"/>
            <a:chExt cx="8794110" cy="1000276"/>
          </a:xfrm>
        </p:grpSpPr>
        <p:grpSp>
          <p:nvGrpSpPr>
            <p:cNvPr id="33" name="그룹 32">
              <a:extLst>
                <a:ext uri="{FF2B5EF4-FFF2-40B4-BE49-F238E27FC236}">
                  <a16:creationId xmlns:a16="http://schemas.microsoft.com/office/drawing/2014/main" id="{E67F119F-68DF-4F00-8DEE-6F370FB6E983}"/>
                </a:ext>
              </a:extLst>
            </p:cNvPr>
            <p:cNvGrpSpPr/>
            <p:nvPr/>
          </p:nvGrpSpPr>
          <p:grpSpPr>
            <a:xfrm>
              <a:off x="371133" y="2933052"/>
              <a:ext cx="8794110" cy="992859"/>
              <a:chOff x="371133" y="2933052"/>
              <a:chExt cx="8794110" cy="992859"/>
            </a:xfrm>
          </p:grpSpPr>
          <p:sp>
            <p:nvSpPr>
              <p:cNvPr id="20" name="TextBox 19">
                <a:extLst>
                  <a:ext uri="{FF2B5EF4-FFF2-40B4-BE49-F238E27FC236}">
                    <a16:creationId xmlns:a16="http://schemas.microsoft.com/office/drawing/2014/main" id="{9C83196A-213F-491E-8FDB-EF6BB859498A}"/>
                  </a:ext>
                </a:extLst>
              </p:cNvPr>
              <p:cNvSpPr txBox="1"/>
              <p:nvPr/>
            </p:nvSpPr>
            <p:spPr>
              <a:xfrm>
                <a:off x="371133" y="3036161"/>
                <a:ext cx="1502271" cy="523220"/>
              </a:xfrm>
              <a:prstGeom prst="rect">
                <a:avLst/>
              </a:prstGeom>
              <a:noFill/>
            </p:spPr>
            <p:txBody>
              <a:bodyPr wrap="none" rtlCol="0">
                <a:spAutoFit/>
              </a:bodyPr>
              <a:lstStyle/>
              <a:p>
                <a:r>
                  <a:rPr lang="ko-KR" altLang="en-US" sz="1400" b="1" dirty="0" err="1">
                    <a:solidFill>
                      <a:schemeClr val="bg1">
                        <a:lumMod val="85000"/>
                      </a:schemeClr>
                    </a:solidFill>
                  </a:rPr>
                  <a:t>평문</a:t>
                </a:r>
                <a:r>
                  <a:rPr lang="en-US" altLang="ko-KR" sz="1400" b="1" dirty="0">
                    <a:solidFill>
                      <a:schemeClr val="bg1">
                        <a:lumMod val="85000"/>
                      </a:schemeClr>
                    </a:solidFill>
                  </a:rPr>
                  <a:t>(Plain Text)</a:t>
                </a:r>
              </a:p>
              <a:p>
                <a:pPr algn="ctr"/>
                <a:r>
                  <a:rPr lang="en-US" altLang="ko-KR" sz="1400" dirty="0">
                    <a:solidFill>
                      <a:schemeClr val="bg1">
                        <a:lumMod val="85000"/>
                      </a:schemeClr>
                    </a:solidFill>
                  </a:rPr>
                  <a:t>(Hello!)</a:t>
                </a:r>
                <a:endParaRPr lang="ko-KR" altLang="en-US" sz="1400" dirty="0">
                  <a:solidFill>
                    <a:schemeClr val="bg1">
                      <a:lumMod val="85000"/>
                    </a:schemeClr>
                  </a:solidFill>
                </a:endParaRPr>
              </a:p>
            </p:txBody>
          </p:sp>
          <p:sp>
            <p:nvSpPr>
              <p:cNvPr id="21" name="TextBox 20">
                <a:extLst>
                  <a:ext uri="{FF2B5EF4-FFF2-40B4-BE49-F238E27FC236}">
                    <a16:creationId xmlns:a16="http://schemas.microsoft.com/office/drawing/2014/main" id="{A05AE62E-1F27-45B2-957C-A2031449D03A}"/>
                  </a:ext>
                </a:extLst>
              </p:cNvPr>
              <p:cNvSpPr txBox="1"/>
              <p:nvPr/>
            </p:nvSpPr>
            <p:spPr>
              <a:xfrm>
                <a:off x="3835913" y="3036161"/>
                <a:ext cx="1821268" cy="523220"/>
              </a:xfrm>
              <a:prstGeom prst="rect">
                <a:avLst/>
              </a:prstGeom>
              <a:noFill/>
            </p:spPr>
            <p:txBody>
              <a:bodyPr wrap="none" rtlCol="0">
                <a:spAutoFit/>
              </a:bodyPr>
              <a:lstStyle/>
              <a:p>
                <a:r>
                  <a:rPr lang="ko-KR" altLang="en-US" sz="1400" b="1" dirty="0">
                    <a:solidFill>
                      <a:schemeClr val="bg1">
                        <a:lumMod val="85000"/>
                      </a:schemeClr>
                    </a:solidFill>
                  </a:rPr>
                  <a:t>암호문</a:t>
                </a:r>
                <a:r>
                  <a:rPr lang="en-US" altLang="ko-KR" sz="1400" b="1" dirty="0">
                    <a:solidFill>
                      <a:schemeClr val="bg1">
                        <a:lumMod val="85000"/>
                      </a:schemeClr>
                    </a:solidFill>
                  </a:rPr>
                  <a:t>(Cipher Text)</a:t>
                </a:r>
              </a:p>
              <a:p>
                <a:pPr algn="ctr"/>
                <a:r>
                  <a:rPr lang="en-US" altLang="ko-KR" sz="1400" b="1" dirty="0">
                    <a:solidFill>
                      <a:schemeClr val="bg1">
                        <a:lumMod val="85000"/>
                      </a:schemeClr>
                    </a:solidFill>
                  </a:rPr>
                  <a:t>(</a:t>
                </a:r>
                <a:r>
                  <a:rPr lang="en-US" altLang="ko-KR" sz="1400" dirty="0">
                    <a:solidFill>
                      <a:schemeClr val="bg1">
                        <a:lumMod val="85000"/>
                      </a:schemeClr>
                    </a:solidFill>
                  </a:rPr>
                  <a:t>6EB69570</a:t>
                </a:r>
                <a:r>
                  <a:rPr lang="en-US" altLang="ko-KR" sz="1400" b="1" dirty="0">
                    <a:solidFill>
                      <a:schemeClr val="bg1">
                        <a:lumMod val="85000"/>
                      </a:schemeClr>
                    </a:solidFill>
                  </a:rPr>
                  <a:t>)</a:t>
                </a:r>
                <a:endParaRPr lang="ko-KR" altLang="en-US" sz="1400" b="1" dirty="0">
                  <a:solidFill>
                    <a:schemeClr val="bg1">
                      <a:lumMod val="85000"/>
                    </a:schemeClr>
                  </a:solidFill>
                </a:endParaRPr>
              </a:p>
            </p:txBody>
          </p:sp>
          <p:sp>
            <p:nvSpPr>
              <p:cNvPr id="22" name="TextBox 21">
                <a:extLst>
                  <a:ext uri="{FF2B5EF4-FFF2-40B4-BE49-F238E27FC236}">
                    <a16:creationId xmlns:a16="http://schemas.microsoft.com/office/drawing/2014/main" id="{837E780C-357D-467F-AEBC-B1D83B958F54}"/>
                  </a:ext>
                </a:extLst>
              </p:cNvPr>
              <p:cNvSpPr txBox="1"/>
              <p:nvPr/>
            </p:nvSpPr>
            <p:spPr>
              <a:xfrm>
                <a:off x="7662972" y="3036161"/>
                <a:ext cx="1502271" cy="523220"/>
              </a:xfrm>
              <a:prstGeom prst="rect">
                <a:avLst/>
              </a:prstGeom>
              <a:noFill/>
            </p:spPr>
            <p:txBody>
              <a:bodyPr wrap="none" rtlCol="0">
                <a:spAutoFit/>
              </a:bodyPr>
              <a:lstStyle/>
              <a:p>
                <a:r>
                  <a:rPr lang="ko-KR" altLang="en-US" sz="1400" b="1" dirty="0" err="1">
                    <a:solidFill>
                      <a:schemeClr val="bg1">
                        <a:lumMod val="85000"/>
                      </a:schemeClr>
                    </a:solidFill>
                  </a:rPr>
                  <a:t>평문</a:t>
                </a:r>
                <a:r>
                  <a:rPr lang="en-US" altLang="ko-KR" sz="1400" b="1" dirty="0">
                    <a:solidFill>
                      <a:schemeClr val="bg1">
                        <a:lumMod val="85000"/>
                      </a:schemeClr>
                    </a:solidFill>
                  </a:rPr>
                  <a:t>(Plain Text)</a:t>
                </a:r>
              </a:p>
              <a:p>
                <a:pPr algn="ctr"/>
                <a:r>
                  <a:rPr lang="en-US" altLang="ko-KR" sz="1400" dirty="0">
                    <a:solidFill>
                      <a:schemeClr val="bg1">
                        <a:lumMod val="85000"/>
                      </a:schemeClr>
                    </a:solidFill>
                  </a:rPr>
                  <a:t>(Hello!)</a:t>
                </a:r>
                <a:endParaRPr lang="ko-KR" altLang="en-US" sz="1400" dirty="0">
                  <a:solidFill>
                    <a:schemeClr val="bg1">
                      <a:lumMod val="85000"/>
                    </a:schemeClr>
                  </a:solidFill>
                </a:endParaRPr>
              </a:p>
            </p:txBody>
          </p:sp>
          <p:cxnSp>
            <p:nvCxnSpPr>
              <p:cNvPr id="25" name="직선 화살표 연결선 24">
                <a:extLst>
                  <a:ext uri="{FF2B5EF4-FFF2-40B4-BE49-F238E27FC236}">
                    <a16:creationId xmlns:a16="http://schemas.microsoft.com/office/drawing/2014/main" id="{845165E2-6DC7-46F5-B06B-E80BB944AFB6}"/>
                  </a:ext>
                </a:extLst>
              </p:cNvPr>
              <p:cNvCxnSpPr>
                <a:cxnSpLocks/>
                <a:stCxn id="20" idx="3"/>
                <a:endCxn id="21" idx="1"/>
              </p:cNvCxnSpPr>
              <p:nvPr/>
            </p:nvCxnSpPr>
            <p:spPr>
              <a:xfrm>
                <a:off x="1873404" y="3297771"/>
                <a:ext cx="1962509" cy="0"/>
              </a:xfrm>
              <a:prstGeom prst="straightConnector1">
                <a:avLst/>
              </a:prstGeom>
              <a:ln w="34925">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23" name="내용 개체 틀 4" descr="키 윤곽선">
                <a:extLst>
                  <a:ext uri="{FF2B5EF4-FFF2-40B4-BE49-F238E27FC236}">
                    <a16:creationId xmlns:a16="http://schemas.microsoft.com/office/drawing/2014/main" id="{71CC4B58-1388-41F7-994F-50A30F8E35B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572390" y="3171580"/>
                <a:ext cx="754332" cy="754331"/>
              </a:xfrm>
              <a:prstGeom prst="rect">
                <a:avLst/>
              </a:prstGeom>
            </p:spPr>
          </p:pic>
          <p:cxnSp>
            <p:nvCxnSpPr>
              <p:cNvPr id="28" name="직선 화살표 연결선 27">
                <a:extLst>
                  <a:ext uri="{FF2B5EF4-FFF2-40B4-BE49-F238E27FC236}">
                    <a16:creationId xmlns:a16="http://schemas.microsoft.com/office/drawing/2014/main" id="{D4FF749C-C405-4ABA-BC58-27CC4E7180B6}"/>
                  </a:ext>
                </a:extLst>
              </p:cNvPr>
              <p:cNvCxnSpPr>
                <a:cxnSpLocks/>
                <a:stCxn id="21" idx="3"/>
                <a:endCxn id="22" idx="1"/>
              </p:cNvCxnSpPr>
              <p:nvPr/>
            </p:nvCxnSpPr>
            <p:spPr>
              <a:xfrm>
                <a:off x="5657181" y="3297771"/>
                <a:ext cx="2005791" cy="0"/>
              </a:xfrm>
              <a:prstGeom prst="straightConnector1">
                <a:avLst/>
              </a:prstGeom>
              <a:ln w="34925">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6ECD0AFA-4873-4FCA-8EFB-9FB66D4857C8}"/>
                  </a:ext>
                </a:extLst>
              </p:cNvPr>
              <p:cNvSpPr txBox="1"/>
              <p:nvPr/>
            </p:nvSpPr>
            <p:spPr>
              <a:xfrm>
                <a:off x="2220364" y="2933053"/>
                <a:ext cx="1444434" cy="307777"/>
              </a:xfrm>
              <a:prstGeom prst="rect">
                <a:avLst/>
              </a:prstGeom>
              <a:noFill/>
            </p:spPr>
            <p:txBody>
              <a:bodyPr wrap="none" rtlCol="0">
                <a:spAutoFit/>
              </a:bodyPr>
              <a:lstStyle/>
              <a:p>
                <a:r>
                  <a:rPr lang="ko-KR" altLang="en-US" sz="1400" dirty="0">
                    <a:solidFill>
                      <a:schemeClr val="bg1">
                        <a:lumMod val="85000"/>
                      </a:schemeClr>
                    </a:solidFill>
                  </a:rPr>
                  <a:t>암호화</a:t>
                </a:r>
                <a:r>
                  <a:rPr lang="en-US" altLang="ko-KR" sz="1400" dirty="0">
                    <a:solidFill>
                      <a:schemeClr val="bg1">
                        <a:lumMod val="85000"/>
                      </a:schemeClr>
                    </a:solidFill>
                  </a:rPr>
                  <a:t>(Encrypt)</a:t>
                </a:r>
                <a:endParaRPr lang="ko-KR" altLang="en-US" sz="1400" dirty="0">
                  <a:solidFill>
                    <a:schemeClr val="bg1">
                      <a:lumMod val="85000"/>
                    </a:schemeClr>
                  </a:solidFill>
                </a:endParaRPr>
              </a:p>
            </p:txBody>
          </p:sp>
          <p:sp>
            <p:nvSpPr>
              <p:cNvPr id="32" name="TextBox 31">
                <a:extLst>
                  <a:ext uri="{FF2B5EF4-FFF2-40B4-BE49-F238E27FC236}">
                    <a16:creationId xmlns:a16="http://schemas.microsoft.com/office/drawing/2014/main" id="{D2E38CD8-6CFF-473F-952A-DB1ADD84C5DA}"/>
                  </a:ext>
                </a:extLst>
              </p:cNvPr>
              <p:cNvSpPr txBox="1"/>
              <p:nvPr/>
            </p:nvSpPr>
            <p:spPr>
              <a:xfrm>
                <a:off x="6032963" y="2933052"/>
                <a:ext cx="1471685" cy="307777"/>
              </a:xfrm>
              <a:prstGeom prst="rect">
                <a:avLst/>
              </a:prstGeom>
              <a:noFill/>
            </p:spPr>
            <p:txBody>
              <a:bodyPr wrap="none" rtlCol="0">
                <a:spAutoFit/>
              </a:bodyPr>
              <a:lstStyle/>
              <a:p>
                <a:r>
                  <a:rPr lang="ko-KR" altLang="en-US" sz="1400" dirty="0">
                    <a:solidFill>
                      <a:schemeClr val="bg1">
                        <a:lumMod val="85000"/>
                      </a:schemeClr>
                    </a:solidFill>
                  </a:rPr>
                  <a:t>복호화</a:t>
                </a:r>
                <a:r>
                  <a:rPr lang="en-US" altLang="ko-KR" sz="1400" dirty="0">
                    <a:solidFill>
                      <a:schemeClr val="bg1">
                        <a:lumMod val="85000"/>
                      </a:schemeClr>
                    </a:solidFill>
                  </a:rPr>
                  <a:t>(Decrypt)</a:t>
                </a:r>
                <a:endParaRPr lang="ko-KR" altLang="en-US" sz="1400" dirty="0">
                  <a:solidFill>
                    <a:schemeClr val="bg1">
                      <a:lumMod val="85000"/>
                    </a:schemeClr>
                  </a:solidFill>
                </a:endParaRPr>
              </a:p>
            </p:txBody>
          </p:sp>
        </p:grpSp>
        <p:pic>
          <p:nvPicPr>
            <p:cNvPr id="46" name="그래픽 45" descr="키 단색으로 채워진">
              <a:extLst>
                <a:ext uri="{FF2B5EF4-FFF2-40B4-BE49-F238E27FC236}">
                  <a16:creationId xmlns:a16="http://schemas.microsoft.com/office/drawing/2014/main" id="{5E5533BE-4500-4426-A826-5DB27D6F06F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396523" y="3177328"/>
              <a:ext cx="756000" cy="756000"/>
            </a:xfrm>
            <a:prstGeom prst="rect">
              <a:avLst/>
            </a:prstGeom>
          </p:spPr>
        </p:pic>
      </p:grpSp>
      <p:grpSp>
        <p:nvGrpSpPr>
          <p:cNvPr id="48" name="그룹 47">
            <a:extLst>
              <a:ext uri="{FF2B5EF4-FFF2-40B4-BE49-F238E27FC236}">
                <a16:creationId xmlns:a16="http://schemas.microsoft.com/office/drawing/2014/main" id="{54092322-B0A2-45E3-B153-957145B71C42}"/>
              </a:ext>
            </a:extLst>
          </p:cNvPr>
          <p:cNvGrpSpPr/>
          <p:nvPr/>
        </p:nvGrpSpPr>
        <p:grpSpPr>
          <a:xfrm>
            <a:off x="584262" y="5207253"/>
            <a:ext cx="8794110" cy="1011267"/>
            <a:chOff x="371132" y="4010965"/>
            <a:chExt cx="8794110" cy="1011267"/>
          </a:xfrm>
        </p:grpSpPr>
        <p:grpSp>
          <p:nvGrpSpPr>
            <p:cNvPr id="34" name="그룹 33">
              <a:extLst>
                <a:ext uri="{FF2B5EF4-FFF2-40B4-BE49-F238E27FC236}">
                  <a16:creationId xmlns:a16="http://schemas.microsoft.com/office/drawing/2014/main" id="{6ED77FAE-1B06-4168-87B3-5389D1DC9559}"/>
                </a:ext>
              </a:extLst>
            </p:cNvPr>
            <p:cNvGrpSpPr/>
            <p:nvPr/>
          </p:nvGrpSpPr>
          <p:grpSpPr>
            <a:xfrm>
              <a:off x="371132" y="4010965"/>
              <a:ext cx="8794110" cy="1011267"/>
              <a:chOff x="371133" y="2915395"/>
              <a:chExt cx="8794110" cy="1011267"/>
            </a:xfrm>
          </p:grpSpPr>
          <p:sp>
            <p:nvSpPr>
              <p:cNvPr id="35" name="TextBox 34">
                <a:extLst>
                  <a:ext uri="{FF2B5EF4-FFF2-40B4-BE49-F238E27FC236}">
                    <a16:creationId xmlns:a16="http://schemas.microsoft.com/office/drawing/2014/main" id="{D53EC11C-921E-4EAD-B13E-F0510C0391C7}"/>
                  </a:ext>
                </a:extLst>
              </p:cNvPr>
              <p:cNvSpPr txBox="1"/>
              <p:nvPr/>
            </p:nvSpPr>
            <p:spPr>
              <a:xfrm>
                <a:off x="371133" y="3036161"/>
                <a:ext cx="1502271" cy="523220"/>
              </a:xfrm>
              <a:prstGeom prst="rect">
                <a:avLst/>
              </a:prstGeom>
              <a:noFill/>
            </p:spPr>
            <p:txBody>
              <a:bodyPr wrap="none" rtlCol="0">
                <a:spAutoFit/>
              </a:bodyPr>
              <a:lstStyle/>
              <a:p>
                <a:r>
                  <a:rPr lang="ko-KR" altLang="en-US" sz="1400" b="1" dirty="0" err="1">
                    <a:solidFill>
                      <a:schemeClr val="bg1">
                        <a:lumMod val="85000"/>
                      </a:schemeClr>
                    </a:solidFill>
                  </a:rPr>
                  <a:t>평문</a:t>
                </a:r>
                <a:r>
                  <a:rPr lang="en-US" altLang="ko-KR" sz="1400" b="1" dirty="0">
                    <a:solidFill>
                      <a:schemeClr val="bg1">
                        <a:lumMod val="85000"/>
                      </a:schemeClr>
                    </a:solidFill>
                  </a:rPr>
                  <a:t>(Plain Text)</a:t>
                </a:r>
              </a:p>
              <a:p>
                <a:pPr algn="ctr"/>
                <a:r>
                  <a:rPr lang="en-US" altLang="ko-KR" sz="1400" dirty="0">
                    <a:solidFill>
                      <a:schemeClr val="bg1">
                        <a:lumMod val="85000"/>
                      </a:schemeClr>
                    </a:solidFill>
                  </a:rPr>
                  <a:t>(Hello!)</a:t>
                </a:r>
                <a:endParaRPr lang="ko-KR" altLang="en-US" sz="1400" dirty="0">
                  <a:solidFill>
                    <a:schemeClr val="bg1">
                      <a:lumMod val="85000"/>
                    </a:schemeClr>
                  </a:solidFill>
                </a:endParaRPr>
              </a:p>
            </p:txBody>
          </p:sp>
          <p:sp>
            <p:nvSpPr>
              <p:cNvPr id="36" name="TextBox 35">
                <a:extLst>
                  <a:ext uri="{FF2B5EF4-FFF2-40B4-BE49-F238E27FC236}">
                    <a16:creationId xmlns:a16="http://schemas.microsoft.com/office/drawing/2014/main" id="{E3B29DE7-2509-489D-9B80-391ED5454B5B}"/>
                  </a:ext>
                </a:extLst>
              </p:cNvPr>
              <p:cNvSpPr txBox="1"/>
              <p:nvPr/>
            </p:nvSpPr>
            <p:spPr>
              <a:xfrm>
                <a:off x="3835913" y="3036161"/>
                <a:ext cx="1821268" cy="523220"/>
              </a:xfrm>
              <a:prstGeom prst="rect">
                <a:avLst/>
              </a:prstGeom>
              <a:noFill/>
            </p:spPr>
            <p:txBody>
              <a:bodyPr wrap="none" rtlCol="0">
                <a:spAutoFit/>
              </a:bodyPr>
              <a:lstStyle/>
              <a:p>
                <a:r>
                  <a:rPr lang="ko-KR" altLang="en-US" sz="1400" b="1" dirty="0">
                    <a:solidFill>
                      <a:schemeClr val="bg1">
                        <a:lumMod val="85000"/>
                      </a:schemeClr>
                    </a:solidFill>
                  </a:rPr>
                  <a:t>암호문</a:t>
                </a:r>
                <a:r>
                  <a:rPr lang="en-US" altLang="ko-KR" sz="1400" b="1" dirty="0">
                    <a:solidFill>
                      <a:schemeClr val="bg1">
                        <a:lumMod val="85000"/>
                      </a:schemeClr>
                    </a:solidFill>
                  </a:rPr>
                  <a:t>(Cipher Text)</a:t>
                </a:r>
              </a:p>
              <a:p>
                <a:pPr algn="ctr"/>
                <a:r>
                  <a:rPr lang="en-US" altLang="ko-KR" sz="1400" b="1" dirty="0">
                    <a:solidFill>
                      <a:schemeClr val="bg1">
                        <a:lumMod val="85000"/>
                      </a:schemeClr>
                    </a:solidFill>
                  </a:rPr>
                  <a:t>(</a:t>
                </a:r>
                <a:r>
                  <a:rPr lang="en-US" altLang="ko-KR" sz="1400" dirty="0">
                    <a:solidFill>
                      <a:schemeClr val="bg1">
                        <a:lumMod val="85000"/>
                      </a:schemeClr>
                    </a:solidFill>
                  </a:rPr>
                  <a:t>08E03CE4</a:t>
                </a:r>
                <a:r>
                  <a:rPr lang="en-US" altLang="ko-KR" sz="1400" b="1" dirty="0">
                    <a:solidFill>
                      <a:schemeClr val="bg1">
                        <a:lumMod val="85000"/>
                      </a:schemeClr>
                    </a:solidFill>
                  </a:rPr>
                  <a:t>)</a:t>
                </a:r>
                <a:endParaRPr lang="ko-KR" altLang="en-US" sz="1400" b="1" dirty="0">
                  <a:solidFill>
                    <a:schemeClr val="bg1">
                      <a:lumMod val="85000"/>
                    </a:schemeClr>
                  </a:solidFill>
                </a:endParaRPr>
              </a:p>
            </p:txBody>
          </p:sp>
          <p:sp>
            <p:nvSpPr>
              <p:cNvPr id="37" name="TextBox 36">
                <a:extLst>
                  <a:ext uri="{FF2B5EF4-FFF2-40B4-BE49-F238E27FC236}">
                    <a16:creationId xmlns:a16="http://schemas.microsoft.com/office/drawing/2014/main" id="{4145D1FE-8D39-46AD-8645-BF7758597B3B}"/>
                  </a:ext>
                </a:extLst>
              </p:cNvPr>
              <p:cNvSpPr txBox="1"/>
              <p:nvPr/>
            </p:nvSpPr>
            <p:spPr>
              <a:xfrm>
                <a:off x="7662972" y="3036161"/>
                <a:ext cx="1502271" cy="523220"/>
              </a:xfrm>
              <a:prstGeom prst="rect">
                <a:avLst/>
              </a:prstGeom>
              <a:noFill/>
            </p:spPr>
            <p:txBody>
              <a:bodyPr wrap="none" rtlCol="0">
                <a:spAutoFit/>
              </a:bodyPr>
              <a:lstStyle/>
              <a:p>
                <a:r>
                  <a:rPr lang="ko-KR" altLang="en-US" sz="1400" b="1" dirty="0" err="1">
                    <a:solidFill>
                      <a:schemeClr val="bg1">
                        <a:lumMod val="85000"/>
                      </a:schemeClr>
                    </a:solidFill>
                  </a:rPr>
                  <a:t>평문</a:t>
                </a:r>
                <a:r>
                  <a:rPr lang="en-US" altLang="ko-KR" sz="1400" b="1" dirty="0">
                    <a:solidFill>
                      <a:schemeClr val="bg1">
                        <a:lumMod val="85000"/>
                      </a:schemeClr>
                    </a:solidFill>
                  </a:rPr>
                  <a:t>(Plain Text)</a:t>
                </a:r>
              </a:p>
              <a:p>
                <a:pPr algn="ctr"/>
                <a:r>
                  <a:rPr lang="en-US" altLang="ko-KR" sz="1400" dirty="0">
                    <a:solidFill>
                      <a:schemeClr val="bg1">
                        <a:lumMod val="85000"/>
                      </a:schemeClr>
                    </a:solidFill>
                  </a:rPr>
                  <a:t>(Hello!)</a:t>
                </a:r>
                <a:endParaRPr lang="ko-KR" altLang="en-US" sz="1400" dirty="0">
                  <a:solidFill>
                    <a:schemeClr val="bg1">
                      <a:lumMod val="85000"/>
                    </a:schemeClr>
                  </a:solidFill>
                </a:endParaRPr>
              </a:p>
            </p:txBody>
          </p:sp>
          <p:cxnSp>
            <p:nvCxnSpPr>
              <p:cNvPr id="38" name="직선 화살표 연결선 37">
                <a:extLst>
                  <a:ext uri="{FF2B5EF4-FFF2-40B4-BE49-F238E27FC236}">
                    <a16:creationId xmlns:a16="http://schemas.microsoft.com/office/drawing/2014/main" id="{160ACAA7-05C6-4A83-A576-2FFF2614249D}"/>
                  </a:ext>
                </a:extLst>
              </p:cNvPr>
              <p:cNvCxnSpPr>
                <a:cxnSpLocks/>
                <a:stCxn id="35" idx="3"/>
                <a:endCxn id="36" idx="1"/>
              </p:cNvCxnSpPr>
              <p:nvPr/>
            </p:nvCxnSpPr>
            <p:spPr>
              <a:xfrm>
                <a:off x="1873404" y="3297771"/>
                <a:ext cx="1962509" cy="0"/>
              </a:xfrm>
              <a:prstGeom prst="straightConnector1">
                <a:avLst/>
              </a:prstGeom>
              <a:ln w="34925">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9" name="내용 개체 틀 4" descr="키 윤곽선">
                <a:extLst>
                  <a:ext uri="{FF2B5EF4-FFF2-40B4-BE49-F238E27FC236}">
                    <a16:creationId xmlns:a16="http://schemas.microsoft.com/office/drawing/2014/main" id="{1DB8711E-9517-44EE-98FE-83A9AA4157E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396524" y="3172331"/>
                <a:ext cx="754332" cy="754331"/>
              </a:xfrm>
              <a:prstGeom prst="rect">
                <a:avLst/>
              </a:prstGeom>
            </p:spPr>
          </p:pic>
          <p:cxnSp>
            <p:nvCxnSpPr>
              <p:cNvPr id="40" name="직선 화살표 연결선 39">
                <a:extLst>
                  <a:ext uri="{FF2B5EF4-FFF2-40B4-BE49-F238E27FC236}">
                    <a16:creationId xmlns:a16="http://schemas.microsoft.com/office/drawing/2014/main" id="{9F26D9FF-87B5-4C64-B940-8D3B606AA700}"/>
                  </a:ext>
                </a:extLst>
              </p:cNvPr>
              <p:cNvCxnSpPr>
                <a:cxnSpLocks/>
                <a:stCxn id="36" idx="3"/>
                <a:endCxn id="37" idx="1"/>
              </p:cNvCxnSpPr>
              <p:nvPr/>
            </p:nvCxnSpPr>
            <p:spPr>
              <a:xfrm>
                <a:off x="5657181" y="3297771"/>
                <a:ext cx="2005791" cy="0"/>
              </a:xfrm>
              <a:prstGeom prst="straightConnector1">
                <a:avLst/>
              </a:prstGeom>
              <a:ln w="34925">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4E391F60-C509-4453-96E0-645DB3E45D64}"/>
                  </a:ext>
                </a:extLst>
              </p:cNvPr>
              <p:cNvSpPr txBox="1"/>
              <p:nvPr/>
            </p:nvSpPr>
            <p:spPr>
              <a:xfrm>
                <a:off x="2140752" y="2915395"/>
                <a:ext cx="1444434" cy="307777"/>
              </a:xfrm>
              <a:prstGeom prst="rect">
                <a:avLst/>
              </a:prstGeom>
              <a:noFill/>
            </p:spPr>
            <p:txBody>
              <a:bodyPr wrap="none" rtlCol="0">
                <a:spAutoFit/>
              </a:bodyPr>
              <a:lstStyle/>
              <a:p>
                <a:r>
                  <a:rPr lang="ko-KR" altLang="en-US" sz="1400" dirty="0">
                    <a:solidFill>
                      <a:schemeClr val="bg1">
                        <a:lumMod val="85000"/>
                      </a:schemeClr>
                    </a:solidFill>
                  </a:rPr>
                  <a:t>암호화</a:t>
                </a:r>
                <a:r>
                  <a:rPr lang="en-US" altLang="ko-KR" sz="1400" dirty="0">
                    <a:solidFill>
                      <a:schemeClr val="bg1">
                        <a:lumMod val="85000"/>
                      </a:schemeClr>
                    </a:solidFill>
                  </a:rPr>
                  <a:t>(Encrypt)</a:t>
                </a:r>
                <a:endParaRPr lang="ko-KR" altLang="en-US" sz="1400" dirty="0">
                  <a:solidFill>
                    <a:schemeClr val="bg1">
                      <a:lumMod val="85000"/>
                    </a:schemeClr>
                  </a:solidFill>
                </a:endParaRPr>
              </a:p>
            </p:txBody>
          </p:sp>
          <p:sp>
            <p:nvSpPr>
              <p:cNvPr id="43" name="TextBox 42">
                <a:extLst>
                  <a:ext uri="{FF2B5EF4-FFF2-40B4-BE49-F238E27FC236}">
                    <a16:creationId xmlns:a16="http://schemas.microsoft.com/office/drawing/2014/main" id="{835EE2B8-09E8-4933-9F02-B202E4CC6349}"/>
                  </a:ext>
                </a:extLst>
              </p:cNvPr>
              <p:cNvSpPr txBox="1"/>
              <p:nvPr/>
            </p:nvSpPr>
            <p:spPr>
              <a:xfrm>
                <a:off x="5948055" y="2939904"/>
                <a:ext cx="1471685" cy="307777"/>
              </a:xfrm>
              <a:prstGeom prst="rect">
                <a:avLst/>
              </a:prstGeom>
              <a:noFill/>
            </p:spPr>
            <p:txBody>
              <a:bodyPr wrap="none" rtlCol="0">
                <a:spAutoFit/>
              </a:bodyPr>
              <a:lstStyle/>
              <a:p>
                <a:r>
                  <a:rPr lang="ko-KR" altLang="en-US" sz="1400" dirty="0">
                    <a:solidFill>
                      <a:schemeClr val="bg1">
                        <a:lumMod val="85000"/>
                      </a:schemeClr>
                    </a:solidFill>
                  </a:rPr>
                  <a:t>복호화</a:t>
                </a:r>
                <a:r>
                  <a:rPr lang="en-US" altLang="ko-KR" sz="1400" dirty="0">
                    <a:solidFill>
                      <a:schemeClr val="bg1">
                        <a:lumMod val="85000"/>
                      </a:schemeClr>
                    </a:solidFill>
                  </a:rPr>
                  <a:t>(Decrypt)</a:t>
                </a:r>
                <a:endParaRPr lang="ko-KR" altLang="en-US" sz="1400" dirty="0">
                  <a:solidFill>
                    <a:schemeClr val="bg1">
                      <a:lumMod val="85000"/>
                    </a:schemeClr>
                  </a:solidFill>
                </a:endParaRPr>
              </a:p>
            </p:txBody>
          </p:sp>
        </p:grpSp>
        <p:pic>
          <p:nvPicPr>
            <p:cNvPr id="47" name="그래픽 46" descr="키 단색으로 채워진">
              <a:extLst>
                <a:ext uri="{FF2B5EF4-FFF2-40B4-BE49-F238E27FC236}">
                  <a16:creationId xmlns:a16="http://schemas.microsoft.com/office/drawing/2014/main" id="{91ADC569-5322-42C6-B9CA-AFFEE0B78D4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569464" y="4264062"/>
              <a:ext cx="756000" cy="756000"/>
            </a:xfrm>
            <a:prstGeom prst="rect">
              <a:avLst/>
            </a:prstGeom>
          </p:spPr>
        </p:pic>
      </p:grpSp>
    </p:spTree>
    <p:extLst>
      <p:ext uri="{BB962C8B-B14F-4D97-AF65-F5344CB8AC3E}">
        <p14:creationId xmlns:p14="http://schemas.microsoft.com/office/powerpoint/2010/main" val="30174282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405D84D4-C995-424F-8ACA-4AF92E413562}"/>
              </a:ext>
            </a:extLst>
          </p:cNvPr>
          <p:cNvSpPr>
            <a:spLocks noGrp="1"/>
          </p:cNvSpPr>
          <p:nvPr>
            <p:ph idx="1"/>
          </p:nvPr>
        </p:nvSpPr>
        <p:spPr/>
        <p:txBody>
          <a:bodyPr/>
          <a:lstStyle/>
          <a:p>
            <a:r>
              <a:rPr lang="ko-KR" altLang="en-US" dirty="0"/>
              <a:t>비밀키 </a:t>
            </a:r>
            <a:r>
              <a:rPr lang="en-US" altLang="ko-KR" dirty="0"/>
              <a:t>-&gt; </a:t>
            </a:r>
            <a:r>
              <a:rPr lang="ko-KR" altLang="en-US" dirty="0"/>
              <a:t>공개키 </a:t>
            </a:r>
            <a:r>
              <a:rPr lang="en-US" altLang="ko-KR" dirty="0"/>
              <a:t>: </a:t>
            </a:r>
            <a:r>
              <a:rPr lang="ko-KR" altLang="en-US" dirty="0"/>
              <a:t>단방향</a:t>
            </a:r>
            <a:endParaRPr lang="en-US" altLang="ko-KR" dirty="0"/>
          </a:p>
          <a:p>
            <a:r>
              <a:rPr lang="ko-KR" altLang="en-US" dirty="0"/>
              <a:t>비밀키 </a:t>
            </a:r>
            <a:r>
              <a:rPr lang="en-US" altLang="ko-KR" dirty="0"/>
              <a:t>: </a:t>
            </a:r>
            <a:r>
              <a:rPr lang="ko-KR" altLang="en-US" dirty="0"/>
              <a:t>숫자</a:t>
            </a:r>
            <a:endParaRPr lang="en-US" altLang="ko-KR" dirty="0"/>
          </a:p>
          <a:p>
            <a:r>
              <a:rPr lang="ko-KR" altLang="en-US" dirty="0"/>
              <a:t>공개키 </a:t>
            </a:r>
            <a:r>
              <a:rPr lang="en-US" altLang="ko-KR" dirty="0"/>
              <a:t>: </a:t>
            </a:r>
            <a:r>
              <a:rPr lang="ko-KR" altLang="en-US" dirty="0"/>
              <a:t>좌표</a:t>
            </a:r>
            <a:endParaRPr lang="en-US" altLang="ko-KR" dirty="0"/>
          </a:p>
        </p:txBody>
      </p:sp>
      <p:sp>
        <p:nvSpPr>
          <p:cNvPr id="3" name="제목 2">
            <a:extLst>
              <a:ext uri="{FF2B5EF4-FFF2-40B4-BE49-F238E27FC236}">
                <a16:creationId xmlns:a16="http://schemas.microsoft.com/office/drawing/2014/main" id="{600F83B5-000A-4A61-AE4F-07C509D6A440}"/>
              </a:ext>
            </a:extLst>
          </p:cNvPr>
          <p:cNvSpPr>
            <a:spLocks noGrp="1"/>
          </p:cNvSpPr>
          <p:nvPr>
            <p:ph type="title"/>
          </p:nvPr>
        </p:nvSpPr>
        <p:spPr/>
        <p:txBody>
          <a:bodyPr/>
          <a:lstStyle/>
          <a:p>
            <a:r>
              <a:rPr lang="ko-KR" altLang="en-US" dirty="0"/>
              <a:t>비대칭키 암호</a:t>
            </a:r>
            <a:r>
              <a:rPr lang="en-US" altLang="ko-KR" dirty="0"/>
              <a:t>(</a:t>
            </a:r>
            <a:r>
              <a:rPr lang="ko-KR" altLang="en-US" dirty="0"/>
              <a:t>공개키 암호</a:t>
            </a:r>
            <a:r>
              <a:rPr lang="en-US" altLang="ko-KR" dirty="0"/>
              <a:t>) [ </a:t>
            </a:r>
            <a:r>
              <a:rPr lang="ko-KR" altLang="en-US" dirty="0"/>
              <a:t>타원곡선 암호</a:t>
            </a:r>
            <a:r>
              <a:rPr lang="en-US" altLang="ko-KR" dirty="0"/>
              <a:t>(ECC, Elliptic Curve Cryptography) ]</a:t>
            </a:r>
            <a:endParaRPr lang="ko-KR" altLang="en-US" dirty="0"/>
          </a:p>
        </p:txBody>
      </p:sp>
    </p:spTree>
    <p:extLst>
      <p:ext uri="{BB962C8B-B14F-4D97-AF65-F5344CB8AC3E}">
        <p14:creationId xmlns:p14="http://schemas.microsoft.com/office/powerpoint/2010/main" val="31475881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7D427167-4E56-4A2D-B303-FB42F64507CE}"/>
              </a:ext>
            </a:extLst>
          </p:cNvPr>
          <p:cNvSpPr>
            <a:spLocks noGrp="1"/>
          </p:cNvSpPr>
          <p:nvPr>
            <p:ph idx="1"/>
          </p:nvPr>
        </p:nvSpPr>
        <p:spPr/>
        <p:txBody>
          <a:bodyPr>
            <a:normAutofit fontScale="77500" lnSpcReduction="20000"/>
          </a:bodyPr>
          <a:lstStyle/>
          <a:p>
            <a:pPr rtl="0">
              <a:spcBef>
                <a:spcPts val="0"/>
              </a:spcBef>
              <a:spcAft>
                <a:spcPts val="0"/>
              </a:spcAft>
            </a:pPr>
            <a:r>
              <a:rPr lang="en-US" altLang="ko-KR" sz="1800" b="0" i="0" u="none" strike="noStrike" dirty="0">
                <a:effectLst/>
                <a:latin typeface="Arial" panose="020B0604020202020204" pitchFamily="34" charset="0"/>
              </a:rPr>
              <a:t>P73</a:t>
            </a:r>
            <a:endParaRPr lang="ko-KR" altLang="en-US" b="0" dirty="0">
              <a:effectLst/>
            </a:endParaRPr>
          </a:p>
          <a:p>
            <a:pPr rtl="0">
              <a:spcBef>
                <a:spcPts val="0"/>
              </a:spcBef>
              <a:spcAft>
                <a:spcPts val="0"/>
              </a:spcAft>
            </a:pPr>
            <a:r>
              <a:rPr lang="ko-KR" altLang="en-US" sz="1800" b="0" i="0" u="none" strike="noStrike" dirty="0">
                <a:effectLst/>
                <a:latin typeface="Arial" panose="020B0604020202020204" pitchFamily="34" charset="0"/>
              </a:rPr>
              <a:t>타원 곡선 곱셈 </a:t>
            </a:r>
            <a:r>
              <a:rPr lang="en-US" altLang="ko-KR" sz="1800" b="0" i="0" u="none" strike="noStrike" dirty="0">
                <a:effectLst/>
                <a:latin typeface="Arial" panose="020B0604020202020204" pitchFamily="34" charset="0"/>
              </a:rPr>
              <a:t>-&gt; </a:t>
            </a:r>
            <a:r>
              <a:rPr lang="ko-KR" altLang="en-US" sz="1800" b="0" i="0" u="none" strike="noStrike" dirty="0">
                <a:effectLst/>
                <a:latin typeface="Arial" panose="020B0604020202020204" pitchFamily="34" charset="0"/>
              </a:rPr>
              <a:t>단방향 함수</a:t>
            </a:r>
            <a:endParaRPr lang="ko-KR" altLang="en-US" b="0" dirty="0">
              <a:effectLst/>
            </a:endParaRPr>
          </a:p>
          <a:p>
            <a:pPr rtl="0">
              <a:spcBef>
                <a:spcPts val="0"/>
              </a:spcBef>
              <a:spcAft>
                <a:spcPts val="0"/>
              </a:spcAft>
            </a:pPr>
            <a:r>
              <a:rPr lang="ko-KR" altLang="en-US" sz="1800" b="0" i="0" u="none" strike="noStrike" dirty="0">
                <a:effectLst/>
                <a:latin typeface="Arial" panose="020B0604020202020204" pitchFamily="34" charset="0"/>
              </a:rPr>
              <a:t>곱하기는 수행하기 쉽고</a:t>
            </a:r>
            <a:r>
              <a:rPr lang="en-US" altLang="ko-KR" sz="1800" b="0" i="0" u="none" strike="noStrike" dirty="0">
                <a:effectLst/>
                <a:latin typeface="Arial" panose="020B0604020202020204" pitchFamily="34" charset="0"/>
              </a:rPr>
              <a:t>, </a:t>
            </a:r>
            <a:r>
              <a:rPr lang="ko-KR" altLang="en-US" sz="1800" b="0" i="0" u="none" strike="noStrike" dirty="0">
                <a:effectLst/>
                <a:latin typeface="Arial" panose="020B0604020202020204" pitchFamily="34" charset="0"/>
              </a:rPr>
              <a:t>나누기는 수행하기 쉽지 않다</a:t>
            </a:r>
            <a:r>
              <a:rPr lang="en-US" altLang="ko-KR" sz="1800" b="0" i="0" u="none" strike="noStrike" dirty="0">
                <a:effectLst/>
                <a:latin typeface="Arial" panose="020B0604020202020204" pitchFamily="34" charset="0"/>
              </a:rPr>
              <a:t>.</a:t>
            </a:r>
            <a:endParaRPr lang="ko-KR" altLang="en-US" b="0" dirty="0">
              <a:effectLst/>
            </a:endParaRPr>
          </a:p>
          <a:p>
            <a:pPr rtl="0">
              <a:spcBef>
                <a:spcPts val="0"/>
              </a:spcBef>
              <a:spcAft>
                <a:spcPts val="0"/>
              </a:spcAft>
            </a:pPr>
            <a:br>
              <a:rPr lang="ko-KR" altLang="en-US" b="0" dirty="0">
                <a:effectLst/>
              </a:rPr>
            </a:br>
            <a:r>
              <a:rPr lang="ko-KR" altLang="en-US" sz="1800" b="0" i="0" u="none" strike="noStrike" dirty="0">
                <a:effectLst/>
                <a:latin typeface="Arial" panose="020B0604020202020204" pitchFamily="34" charset="0"/>
              </a:rPr>
              <a:t>타원 곡선 암호화는 타원 곡선의 점에 더하기와 곱셈으로 표현되는 이산 대수 문제를 바탕으로 한 </a:t>
            </a:r>
            <a:r>
              <a:rPr lang="ko-KR" altLang="en-US" sz="1800" b="0" i="0" u="none" strike="noStrike" dirty="0" err="1">
                <a:effectLst/>
                <a:latin typeface="Arial" panose="020B0604020202020204" pitchFamily="34" charset="0"/>
              </a:rPr>
              <a:t>비댕칭</a:t>
            </a:r>
            <a:r>
              <a:rPr lang="ko-KR" altLang="en-US" sz="1800" b="0" i="0" u="none" strike="noStrike" dirty="0">
                <a:effectLst/>
                <a:latin typeface="Arial" panose="020B0604020202020204" pitchFamily="34" charset="0"/>
              </a:rPr>
              <a:t> 또는 공개키 암호화 유형이다</a:t>
            </a:r>
            <a:r>
              <a:rPr lang="en-US" altLang="ko-KR" sz="1800" b="0" i="0" u="none" strike="noStrike" dirty="0">
                <a:effectLst/>
                <a:latin typeface="Arial" panose="020B0604020202020204" pitchFamily="34" charset="0"/>
              </a:rPr>
              <a:t>.</a:t>
            </a:r>
            <a:endParaRPr lang="ko-KR" altLang="en-US" b="0" dirty="0">
              <a:effectLst/>
            </a:endParaRPr>
          </a:p>
          <a:p>
            <a:pPr rtl="0">
              <a:spcBef>
                <a:spcPts val="0"/>
              </a:spcBef>
              <a:spcAft>
                <a:spcPts val="0"/>
              </a:spcAft>
            </a:pPr>
            <a:r>
              <a:rPr lang="en-US" altLang="ko-KR" sz="1800" b="0" i="0" u="none" strike="noStrike" dirty="0">
                <a:effectLst/>
                <a:latin typeface="Arial" panose="020B0604020202020204" pitchFamily="34" charset="0"/>
              </a:rPr>
              <a:t>secp256k1 NIST</a:t>
            </a:r>
            <a:r>
              <a:rPr lang="ko-KR" altLang="en-US" sz="1800" b="0" i="0" u="none" strike="noStrike" dirty="0">
                <a:effectLst/>
                <a:latin typeface="Arial" panose="020B0604020202020204" pitchFamily="34" charset="0"/>
              </a:rPr>
              <a:t>에서 제정</a:t>
            </a:r>
            <a:endParaRPr lang="ko-KR" altLang="en-US" b="0" dirty="0">
              <a:effectLst/>
            </a:endParaRPr>
          </a:p>
          <a:p>
            <a:pPr rtl="0">
              <a:spcBef>
                <a:spcPts val="0"/>
              </a:spcBef>
              <a:spcAft>
                <a:spcPts val="0"/>
              </a:spcAft>
            </a:pPr>
            <a:br>
              <a:rPr lang="ko-KR" altLang="en-US" b="0" dirty="0">
                <a:effectLst/>
              </a:rPr>
            </a:br>
            <a:br>
              <a:rPr lang="ko-KR" altLang="en-US" b="0" dirty="0">
                <a:effectLst/>
              </a:rPr>
            </a:br>
            <a:r>
              <a:rPr lang="ko-KR" altLang="en-US" sz="1800" b="0" i="0" u="none" strike="noStrike" dirty="0">
                <a:effectLst/>
                <a:latin typeface="Arial" panose="020B0604020202020204" pitchFamily="34" charset="0"/>
              </a:rPr>
              <a:t>업계 표준인 능률 암호화 표준</a:t>
            </a:r>
            <a:endParaRPr lang="ko-KR" altLang="en-US" b="0" dirty="0">
              <a:effectLst/>
            </a:endParaRPr>
          </a:p>
          <a:p>
            <a:pPr rtl="0">
              <a:spcBef>
                <a:spcPts val="0"/>
              </a:spcBef>
              <a:spcAft>
                <a:spcPts val="0"/>
              </a:spcAft>
            </a:pPr>
            <a:r>
              <a:rPr lang="en-US" altLang="ko-KR" sz="1800" b="0" i="0" u="none" strike="noStrike" dirty="0">
                <a:effectLst/>
                <a:latin typeface="Arial" panose="020B0604020202020204" pitchFamily="34" charset="0"/>
              </a:rPr>
              <a:t>Standards for Efficient Cryptography 1, SEC 1, </a:t>
            </a:r>
            <a:r>
              <a:rPr lang="en-US" altLang="ko-KR" sz="1800" b="0" i="0" u="sng" strike="noStrike" dirty="0">
                <a:effectLst/>
                <a:latin typeface="Arial" panose="020B0604020202020204" pitchFamily="34" charset="0"/>
                <a:hlinkClick r:id="rId2">
                  <a:extLst>
                    <a:ext uri="{A12FA001-AC4F-418D-AE19-62706E023703}">
                      <ahyp:hlinkClr xmlns:ahyp="http://schemas.microsoft.com/office/drawing/2018/hyperlinkcolor" val="tx"/>
                    </a:ext>
                  </a:extLst>
                </a:hlinkClick>
              </a:rPr>
              <a:t>www.secg.org/sec1-v2.pdf</a:t>
            </a:r>
            <a:endParaRPr lang="ko-KR" altLang="en-US" b="0" dirty="0">
              <a:effectLst/>
            </a:endParaRPr>
          </a:p>
          <a:p>
            <a:pPr rtl="0">
              <a:spcBef>
                <a:spcPts val="0"/>
              </a:spcBef>
              <a:spcAft>
                <a:spcPts val="0"/>
              </a:spcAft>
            </a:pPr>
            <a:r>
              <a:rPr lang="ko-KR" altLang="en-US" sz="1800" b="0" i="0" u="none" strike="noStrike" dirty="0">
                <a:effectLst/>
                <a:latin typeface="Arial" panose="020B0604020202020204" pitchFamily="34" charset="0"/>
              </a:rPr>
              <a:t>산업 컨소시엄 능률 암호 그룹 표준</a:t>
            </a:r>
            <a:r>
              <a:rPr lang="en-US" altLang="ko-KR" sz="1800" b="0" i="0" u="none" strike="noStrike" dirty="0">
                <a:effectLst/>
                <a:latin typeface="Arial" panose="020B0604020202020204" pitchFamily="34" charset="0"/>
              </a:rPr>
              <a:t>(Standards for Efficient Cryptography Group, SECG)</a:t>
            </a:r>
            <a:r>
              <a:rPr lang="ko-KR" altLang="en-US" sz="1800" b="0" i="0" u="none" strike="noStrike" dirty="0">
                <a:effectLst/>
                <a:latin typeface="Arial" panose="020B0604020202020204" pitchFamily="34" charset="0"/>
              </a:rPr>
              <a:t>이 제안한 표준 </a:t>
            </a:r>
            <a:r>
              <a:rPr lang="ko-KR" altLang="en-US" sz="1800" b="0" i="0" u="none" strike="noStrike" dirty="0" err="1">
                <a:effectLst/>
                <a:latin typeface="Arial" panose="020B0604020202020204" pitchFamily="34" charset="0"/>
              </a:rPr>
              <a:t>시리얼라이제션</a:t>
            </a:r>
            <a:r>
              <a:rPr lang="ko-KR" altLang="en-US" sz="1800" b="0" i="0" u="none" strike="noStrike" dirty="0">
                <a:effectLst/>
                <a:latin typeface="Arial" panose="020B0604020202020204" pitchFamily="34" charset="0"/>
              </a:rPr>
              <a:t> 형식에서 채택</a:t>
            </a:r>
            <a:endParaRPr lang="ko-KR" altLang="en-US" b="0" dirty="0">
              <a:effectLst/>
            </a:endParaRPr>
          </a:p>
          <a:p>
            <a:pPr rtl="0">
              <a:spcBef>
                <a:spcPts val="0"/>
              </a:spcBef>
              <a:spcAft>
                <a:spcPts val="0"/>
              </a:spcAft>
            </a:pPr>
            <a:br>
              <a:rPr lang="ko-KR" altLang="en-US" b="0" dirty="0">
                <a:effectLst/>
              </a:rPr>
            </a:br>
            <a:r>
              <a:rPr lang="ko-KR" altLang="en-US" sz="1800" b="0" i="0" u="none" strike="noStrike" dirty="0" err="1">
                <a:effectLst/>
                <a:latin typeface="Arial" panose="020B0604020202020204" pitchFamily="34" charset="0"/>
              </a:rPr>
              <a:t>시리얼라이즈된</a:t>
            </a:r>
            <a:r>
              <a:rPr lang="ko-KR" altLang="en-US" sz="1800" b="0" i="0" u="none" strike="noStrike" dirty="0">
                <a:effectLst/>
                <a:latin typeface="Arial" panose="020B0604020202020204" pitchFamily="34" charset="0"/>
              </a:rPr>
              <a:t> </a:t>
            </a:r>
            <a:r>
              <a:rPr lang="en-US" altLang="ko-KR" sz="1800" b="0" i="0" u="none" strike="noStrike" dirty="0">
                <a:effectLst/>
                <a:latin typeface="Arial" panose="020B0604020202020204" pitchFamily="34" charset="0"/>
              </a:rPr>
              <a:t>EC </a:t>
            </a:r>
            <a:r>
              <a:rPr lang="ko-KR" altLang="en-US" sz="1800" b="0" i="0" u="none" strike="noStrike" dirty="0">
                <a:effectLst/>
                <a:latin typeface="Arial" panose="020B0604020202020204" pitchFamily="34" charset="0"/>
              </a:rPr>
              <a:t>공개키 접두어</a:t>
            </a:r>
            <a:endParaRPr lang="ko-KR" altLang="en-US" b="0" dirty="0">
              <a:effectLst/>
            </a:endParaRPr>
          </a:p>
          <a:p>
            <a:pPr rtl="0">
              <a:spcBef>
                <a:spcPts val="0"/>
              </a:spcBef>
              <a:spcAft>
                <a:spcPts val="0"/>
              </a:spcAft>
            </a:pPr>
            <a:r>
              <a:rPr lang="ko-KR" altLang="en-US" sz="1800" b="0" i="0" u="none" strike="noStrike" dirty="0">
                <a:effectLst/>
                <a:latin typeface="Arial" panose="020B0604020202020204" pitchFamily="34" charset="0"/>
              </a:rPr>
              <a:t>접두어</a:t>
            </a:r>
            <a:endParaRPr lang="ko-KR" altLang="en-US" b="0" dirty="0">
              <a:effectLst/>
            </a:endParaRPr>
          </a:p>
          <a:p>
            <a:pPr rtl="0">
              <a:spcBef>
                <a:spcPts val="0"/>
              </a:spcBef>
              <a:spcAft>
                <a:spcPts val="0"/>
              </a:spcAft>
            </a:pPr>
            <a:r>
              <a:rPr lang="en-US" altLang="ko-KR" sz="1800" b="0" i="0" u="none" strike="noStrike" dirty="0">
                <a:effectLst/>
                <a:latin typeface="Arial" panose="020B0604020202020204" pitchFamily="34" charset="0"/>
              </a:rPr>
              <a:t>0x00 </a:t>
            </a:r>
            <a:r>
              <a:rPr lang="ko-KR" altLang="en-US" sz="1800" b="0" i="0" u="none" strike="noStrike" dirty="0">
                <a:effectLst/>
                <a:latin typeface="Arial" panose="020B0604020202020204" pitchFamily="34" charset="0"/>
              </a:rPr>
              <a:t>무한대를 가리킨다 길이 </a:t>
            </a:r>
            <a:r>
              <a:rPr lang="en-US" altLang="ko-KR" sz="1800" b="0" i="0" u="none" strike="noStrike" dirty="0">
                <a:effectLst/>
                <a:latin typeface="Arial" panose="020B0604020202020204" pitchFamily="34" charset="0"/>
              </a:rPr>
              <a:t>1</a:t>
            </a:r>
            <a:endParaRPr lang="ko-KR" altLang="en-US" b="0" dirty="0">
              <a:effectLst/>
            </a:endParaRPr>
          </a:p>
          <a:p>
            <a:pPr rtl="0">
              <a:spcBef>
                <a:spcPts val="0"/>
              </a:spcBef>
              <a:spcAft>
                <a:spcPts val="0"/>
              </a:spcAft>
            </a:pPr>
            <a:r>
              <a:rPr lang="en-US" altLang="ko-KR" sz="1800" b="0" i="0" u="none" strike="noStrike" dirty="0">
                <a:effectLst/>
                <a:latin typeface="Arial" panose="020B0604020202020204" pitchFamily="34" charset="0"/>
              </a:rPr>
              <a:t>0x04 </a:t>
            </a:r>
            <a:r>
              <a:rPr lang="ko-KR" altLang="en-US" sz="1800" b="0" i="0" u="none" strike="noStrike" dirty="0" err="1">
                <a:effectLst/>
                <a:latin typeface="Arial" panose="020B0604020202020204" pitchFamily="34" charset="0"/>
              </a:rPr>
              <a:t>압추되지</a:t>
            </a:r>
            <a:r>
              <a:rPr lang="ko-KR" altLang="en-US" sz="1800" b="0" i="0" u="none" strike="noStrike" dirty="0">
                <a:effectLst/>
                <a:latin typeface="Arial" panose="020B0604020202020204" pitchFamily="34" charset="0"/>
              </a:rPr>
              <a:t> 않은 지정 </a:t>
            </a:r>
            <a:r>
              <a:rPr lang="en-US" altLang="ko-KR" sz="1800" b="0" i="0" u="none" strike="noStrike" dirty="0">
                <a:effectLst/>
                <a:latin typeface="Arial" panose="020B0604020202020204" pitchFamily="34" charset="0"/>
              </a:rPr>
              <a:t>65</a:t>
            </a:r>
            <a:endParaRPr lang="ko-KR" altLang="en-US" b="0" dirty="0">
              <a:effectLst/>
            </a:endParaRPr>
          </a:p>
          <a:p>
            <a:pPr rtl="0">
              <a:spcBef>
                <a:spcPts val="0"/>
              </a:spcBef>
              <a:spcAft>
                <a:spcPts val="0"/>
              </a:spcAft>
            </a:pPr>
            <a:r>
              <a:rPr lang="en-US" altLang="ko-KR" sz="1800" b="0" i="0" u="none" strike="noStrike" dirty="0">
                <a:effectLst/>
                <a:latin typeface="Arial" panose="020B0604020202020204" pitchFamily="34" charset="0"/>
              </a:rPr>
              <a:t>0x02 </a:t>
            </a:r>
            <a:r>
              <a:rPr lang="ko-KR" altLang="en-US" sz="1800" b="0" i="0" u="none" strike="noStrike" dirty="0">
                <a:effectLst/>
                <a:latin typeface="Arial" panose="020B0604020202020204" pitchFamily="34" charset="0"/>
              </a:rPr>
              <a:t>짝수 </a:t>
            </a:r>
            <a:r>
              <a:rPr lang="en-US" altLang="ko-KR" sz="1800" b="0" i="0" u="none" strike="noStrike" dirty="0">
                <a:effectLst/>
                <a:latin typeface="Arial" panose="020B0604020202020204" pitchFamily="34" charset="0"/>
              </a:rPr>
              <a:t>y</a:t>
            </a:r>
            <a:r>
              <a:rPr lang="ko-KR" altLang="en-US" sz="1800" b="0" i="0" u="none" strike="noStrike" dirty="0">
                <a:effectLst/>
                <a:latin typeface="Arial" panose="020B0604020202020204" pitchFamily="34" charset="0"/>
              </a:rPr>
              <a:t>의 압축된 점 </a:t>
            </a:r>
            <a:r>
              <a:rPr lang="en-US" altLang="ko-KR" sz="1800" b="0" i="0" u="none" strike="noStrike" dirty="0">
                <a:effectLst/>
                <a:latin typeface="Arial" panose="020B0604020202020204" pitchFamily="34" charset="0"/>
              </a:rPr>
              <a:t>33</a:t>
            </a:r>
            <a:endParaRPr lang="ko-KR" altLang="en-US" b="0" dirty="0">
              <a:effectLst/>
            </a:endParaRPr>
          </a:p>
          <a:p>
            <a:pPr rtl="0">
              <a:spcBef>
                <a:spcPts val="0"/>
              </a:spcBef>
              <a:spcAft>
                <a:spcPts val="0"/>
              </a:spcAft>
            </a:pPr>
            <a:r>
              <a:rPr lang="en-US" altLang="ko-KR" sz="1800" b="0" i="0" u="none" strike="noStrike" dirty="0">
                <a:effectLst/>
                <a:latin typeface="Arial" panose="020B0604020202020204" pitchFamily="34" charset="0"/>
              </a:rPr>
              <a:t>0x03 </a:t>
            </a:r>
            <a:r>
              <a:rPr lang="ko-KR" altLang="en-US" sz="1800" b="0" i="0" u="none" strike="noStrike" dirty="0">
                <a:effectLst/>
                <a:latin typeface="Arial" panose="020B0604020202020204" pitchFamily="34" charset="0"/>
              </a:rPr>
              <a:t>홀수 </a:t>
            </a:r>
            <a:r>
              <a:rPr lang="en-US" altLang="ko-KR" sz="1800" b="0" i="0" u="none" strike="noStrike" dirty="0">
                <a:effectLst/>
                <a:latin typeface="Arial" panose="020B0604020202020204" pitchFamily="34" charset="0"/>
              </a:rPr>
              <a:t>y</a:t>
            </a:r>
            <a:r>
              <a:rPr lang="ko-KR" altLang="en-US" sz="1800" b="0" i="0" u="none" strike="noStrike" dirty="0">
                <a:effectLst/>
                <a:latin typeface="Arial" panose="020B0604020202020204" pitchFamily="34" charset="0"/>
              </a:rPr>
              <a:t>의 압축된 점 </a:t>
            </a:r>
            <a:r>
              <a:rPr lang="en-US" altLang="ko-KR" sz="1800" b="0" i="0" u="none" strike="noStrike" dirty="0">
                <a:effectLst/>
                <a:latin typeface="Arial" panose="020B0604020202020204" pitchFamily="34" charset="0"/>
              </a:rPr>
              <a:t>33</a:t>
            </a:r>
            <a:endParaRPr lang="ko-KR" altLang="en-US" b="0" dirty="0">
              <a:effectLst/>
            </a:endParaRPr>
          </a:p>
          <a:p>
            <a:pPr rtl="0">
              <a:spcBef>
                <a:spcPts val="0"/>
              </a:spcBef>
              <a:spcAft>
                <a:spcPts val="0"/>
              </a:spcAft>
            </a:pPr>
            <a:br>
              <a:rPr lang="ko-KR" altLang="en-US" b="0" dirty="0">
                <a:effectLst/>
              </a:rPr>
            </a:br>
            <a:r>
              <a:rPr lang="ko-KR" altLang="en-US" sz="1800" b="0" i="0" u="none" strike="noStrike" dirty="0" err="1">
                <a:effectLst/>
                <a:latin typeface="Arial" panose="020B0604020202020204" pitchFamily="34" charset="0"/>
              </a:rPr>
              <a:t>이더리움은</a:t>
            </a:r>
            <a:r>
              <a:rPr lang="ko-KR" altLang="en-US" sz="1800" b="0" i="0" u="none" strike="noStrike" dirty="0">
                <a:effectLst/>
                <a:latin typeface="Arial" panose="020B0604020202020204" pitchFamily="34" charset="0"/>
              </a:rPr>
              <a:t> </a:t>
            </a:r>
            <a:r>
              <a:rPr lang="en-US" altLang="ko-KR" sz="1800" b="0" i="0" u="none" strike="noStrike" dirty="0">
                <a:effectLst/>
                <a:latin typeface="Arial" panose="020B0604020202020204" pitchFamily="34" charset="0"/>
              </a:rPr>
              <a:t>04</a:t>
            </a:r>
            <a:r>
              <a:rPr lang="ko-KR" altLang="en-US" sz="1800" b="0" i="0" u="none" strike="noStrike" dirty="0">
                <a:effectLst/>
                <a:latin typeface="Arial" panose="020B0604020202020204" pitchFamily="34" charset="0"/>
              </a:rPr>
              <a:t>만 사용</a:t>
            </a:r>
            <a:endParaRPr lang="ko-KR" altLang="en-US" b="0" dirty="0">
              <a:effectLst/>
            </a:endParaRPr>
          </a:p>
          <a:p>
            <a:br>
              <a:rPr lang="ko-KR" altLang="en-US" dirty="0"/>
            </a:br>
            <a:endParaRPr lang="ko-KR" altLang="en-US" dirty="0"/>
          </a:p>
        </p:txBody>
      </p:sp>
      <p:sp>
        <p:nvSpPr>
          <p:cNvPr id="3" name="제목 2">
            <a:extLst>
              <a:ext uri="{FF2B5EF4-FFF2-40B4-BE49-F238E27FC236}">
                <a16:creationId xmlns:a16="http://schemas.microsoft.com/office/drawing/2014/main" id="{97594429-21EE-4D45-B737-97369996864D}"/>
              </a:ext>
            </a:extLst>
          </p:cNvPr>
          <p:cNvSpPr>
            <a:spLocks noGrp="1"/>
          </p:cNvSpPr>
          <p:nvPr>
            <p:ph type="title"/>
          </p:nvPr>
        </p:nvSpPr>
        <p:spPr/>
        <p:txBody>
          <a:bodyPr/>
          <a:lstStyle/>
          <a:p>
            <a:endParaRPr lang="ko-KR" altLang="en-US"/>
          </a:p>
        </p:txBody>
      </p:sp>
    </p:spTree>
    <p:extLst>
      <p:ext uri="{BB962C8B-B14F-4D97-AF65-F5344CB8AC3E}">
        <p14:creationId xmlns:p14="http://schemas.microsoft.com/office/powerpoint/2010/main" val="8697731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50343A65-5B4D-463C-86A2-AA530D32E7E4}"/>
              </a:ext>
            </a:extLst>
          </p:cNvPr>
          <p:cNvSpPr>
            <a:spLocks noGrp="1"/>
          </p:cNvSpPr>
          <p:nvPr>
            <p:ph idx="1"/>
          </p:nvPr>
        </p:nvSpPr>
        <p:spPr>
          <a:xfrm>
            <a:off x="241300" y="674860"/>
            <a:ext cx="10515600" cy="6030740"/>
          </a:xfrm>
        </p:spPr>
        <p:txBody>
          <a:bodyPr>
            <a:normAutofit fontScale="77500" lnSpcReduction="20000"/>
          </a:bodyPr>
          <a:lstStyle/>
          <a:p>
            <a:r>
              <a:rPr lang="ko-KR" altLang="en-US" dirty="0"/>
              <a:t>비밀키 </a:t>
            </a:r>
            <a:r>
              <a:rPr lang="en-US" altLang="ko-KR" dirty="0"/>
              <a:t>-&gt; </a:t>
            </a:r>
            <a:r>
              <a:rPr lang="ko-KR" altLang="en-US" dirty="0"/>
              <a:t>공개키 </a:t>
            </a:r>
            <a:r>
              <a:rPr lang="en-US" altLang="ko-KR" dirty="0"/>
              <a:t>-&gt; </a:t>
            </a:r>
            <a:r>
              <a:rPr lang="ko-KR" altLang="en-US" dirty="0"/>
              <a:t>계정의 주소</a:t>
            </a:r>
            <a:endParaRPr lang="en-US" altLang="ko-KR" dirty="0"/>
          </a:p>
          <a:p>
            <a:r>
              <a:rPr lang="ko-KR" altLang="en-US" dirty="0" err="1"/>
              <a:t>비트코인</a:t>
            </a:r>
            <a:r>
              <a:rPr lang="ko-KR" altLang="en-US" dirty="0"/>
              <a:t> 주소 생성 방법</a:t>
            </a:r>
            <a:endParaRPr lang="en-US" altLang="ko-KR" dirty="0"/>
          </a:p>
          <a:p>
            <a:pPr lvl="1"/>
            <a:r>
              <a:rPr lang="ko-KR" altLang="en-US" dirty="0"/>
              <a:t>비밀키 </a:t>
            </a:r>
            <a:r>
              <a:rPr lang="en-US" altLang="ko-KR" dirty="0"/>
              <a:t>-&gt; ECC(secp256k1)  -&gt; </a:t>
            </a:r>
            <a:r>
              <a:rPr lang="ko-KR" altLang="en-US" dirty="0"/>
              <a:t>공개키 </a:t>
            </a:r>
            <a:r>
              <a:rPr lang="en-US" altLang="ko-KR" dirty="0"/>
              <a:t>-&gt; SHA-256 -&gt; RIPEMD160 (20</a:t>
            </a:r>
            <a:r>
              <a:rPr lang="ko-KR" altLang="en-US" dirty="0"/>
              <a:t>바이트</a:t>
            </a:r>
            <a:r>
              <a:rPr lang="en-US" altLang="ko-KR" dirty="0"/>
              <a:t>) </a:t>
            </a:r>
            <a:br>
              <a:rPr lang="en-US" altLang="ko-KR" dirty="0"/>
            </a:br>
            <a:r>
              <a:rPr lang="en-US" altLang="ko-KR" dirty="0"/>
              <a:t>-&gt; prefix 0x00 (1</a:t>
            </a:r>
            <a:r>
              <a:rPr lang="ko-KR" altLang="en-US" dirty="0"/>
              <a:t>바이트</a:t>
            </a:r>
            <a:r>
              <a:rPr lang="en-US" altLang="ko-KR" dirty="0"/>
              <a:t>) -&gt; </a:t>
            </a:r>
            <a:br>
              <a:rPr lang="en-US" altLang="ko-KR" dirty="0"/>
            </a:br>
            <a:r>
              <a:rPr lang="en-US" altLang="ko-KR" dirty="0"/>
              <a:t>postfix checksum( 0x00 + </a:t>
            </a:r>
            <a:r>
              <a:rPr lang="ko-KR" altLang="en-US" dirty="0"/>
              <a:t>공개키 </a:t>
            </a:r>
            <a:r>
              <a:rPr lang="ko-KR" altLang="en-US" dirty="0" err="1"/>
              <a:t>해시값의</a:t>
            </a:r>
            <a:r>
              <a:rPr lang="ko-KR" altLang="en-US" dirty="0"/>
              <a:t> </a:t>
            </a:r>
            <a:r>
              <a:rPr lang="en-US" altLang="ko-KR" dirty="0"/>
              <a:t>SHA256 -&gt; SHA256 -&gt; </a:t>
            </a:r>
            <a:r>
              <a:rPr lang="ko-KR" altLang="en-US" dirty="0"/>
              <a:t>결과의 </a:t>
            </a:r>
            <a:r>
              <a:rPr lang="ko-KR" altLang="en-US" dirty="0" err="1"/>
              <a:t>맨앞</a:t>
            </a:r>
            <a:r>
              <a:rPr lang="ko-KR" altLang="en-US" dirty="0"/>
              <a:t> </a:t>
            </a:r>
            <a:r>
              <a:rPr lang="en-US" altLang="ko-KR" dirty="0"/>
              <a:t>4</a:t>
            </a:r>
            <a:r>
              <a:rPr lang="ko-KR" altLang="en-US" dirty="0"/>
              <a:t>바이트</a:t>
            </a:r>
            <a:br>
              <a:rPr lang="en-US" altLang="ko-KR" dirty="0"/>
            </a:br>
            <a:r>
              <a:rPr lang="en-US" altLang="ko-KR" dirty="0"/>
              <a:t>-&gt; 0x00 + </a:t>
            </a:r>
            <a:r>
              <a:rPr lang="ko-KR" altLang="en-US" dirty="0"/>
              <a:t>공개키 </a:t>
            </a:r>
            <a:r>
              <a:rPr lang="ko-KR" altLang="en-US" dirty="0" err="1"/>
              <a:t>해쉬값</a:t>
            </a:r>
            <a:r>
              <a:rPr lang="ko-KR" altLang="en-US" dirty="0"/>
              <a:t> </a:t>
            </a:r>
            <a:r>
              <a:rPr lang="en-US" altLang="ko-KR" dirty="0"/>
              <a:t>+ checksum =&gt; </a:t>
            </a:r>
            <a:r>
              <a:rPr lang="ko-KR" altLang="en-US" dirty="0"/>
              <a:t>총 </a:t>
            </a:r>
            <a:r>
              <a:rPr lang="en-US" altLang="ko-KR" dirty="0"/>
              <a:t>25</a:t>
            </a:r>
            <a:r>
              <a:rPr lang="ko-KR" altLang="en-US" dirty="0"/>
              <a:t>바이트</a:t>
            </a:r>
            <a:r>
              <a:rPr lang="en-US" altLang="ko-KR" dirty="0"/>
              <a:t> =&gt; Base58</a:t>
            </a:r>
          </a:p>
          <a:p>
            <a:pPr lvl="1"/>
            <a:r>
              <a:rPr lang="en-US" altLang="ko-KR" dirty="0"/>
              <a:t>RIPEMD160 -&gt; </a:t>
            </a:r>
            <a:r>
              <a:rPr lang="ko-KR" altLang="en-US" dirty="0"/>
              <a:t>학계에서 만든 </a:t>
            </a:r>
            <a:r>
              <a:rPr lang="en-US" altLang="ko-KR" dirty="0"/>
              <a:t>output 160bit</a:t>
            </a:r>
            <a:r>
              <a:rPr lang="ko-KR" altLang="en-US" dirty="0"/>
              <a:t> 암호화 </a:t>
            </a:r>
            <a:r>
              <a:rPr lang="ko-KR" altLang="en-US" dirty="0" err="1"/>
              <a:t>해쉬</a:t>
            </a:r>
            <a:r>
              <a:rPr lang="ko-KR" altLang="en-US" dirty="0"/>
              <a:t> 함수 </a:t>
            </a:r>
            <a:r>
              <a:rPr lang="en-US" altLang="ko-KR" dirty="0"/>
              <a:t>(</a:t>
            </a:r>
            <a:r>
              <a:rPr lang="ko-KR" altLang="en-US" dirty="0"/>
              <a:t>많이 사용되지 않음</a:t>
            </a:r>
            <a:r>
              <a:rPr lang="en-US" altLang="ko-KR" dirty="0"/>
              <a:t>)</a:t>
            </a:r>
          </a:p>
          <a:p>
            <a:pPr lvl="1"/>
            <a:r>
              <a:rPr lang="en-US" altLang="ko-KR" dirty="0"/>
              <a:t>Base58 Check </a:t>
            </a:r>
            <a:r>
              <a:rPr lang="ko-KR" altLang="en-US" dirty="0"/>
              <a:t>인코딩</a:t>
            </a:r>
            <a:endParaRPr lang="en-US" altLang="ko-KR" dirty="0"/>
          </a:p>
          <a:p>
            <a:pPr lvl="2"/>
            <a:r>
              <a:rPr lang="en-US" altLang="ko-KR" dirty="0"/>
              <a:t>0 ~ 57 </a:t>
            </a:r>
            <a:r>
              <a:rPr lang="ko-KR" altLang="en-US" dirty="0"/>
              <a:t>을 </a:t>
            </a:r>
            <a:r>
              <a:rPr lang="en-US" altLang="ko-KR" dirty="0"/>
              <a:t>1~9,A~Z,a~z </a:t>
            </a:r>
            <a:r>
              <a:rPr lang="ko-KR" altLang="en-US" dirty="0"/>
              <a:t>까지 매핑</a:t>
            </a:r>
            <a:endParaRPr lang="en-US" altLang="ko-KR" dirty="0"/>
          </a:p>
          <a:p>
            <a:pPr lvl="3"/>
            <a:r>
              <a:rPr lang="en-US" altLang="ko-KR" dirty="0"/>
              <a:t>BASE64</a:t>
            </a:r>
            <a:r>
              <a:rPr lang="ko-KR" altLang="en-US" dirty="0"/>
              <a:t>의 </a:t>
            </a:r>
            <a:r>
              <a:rPr lang="en-US" altLang="ko-KR" dirty="0"/>
              <a:t>0(</a:t>
            </a:r>
            <a:r>
              <a:rPr lang="ko-KR" altLang="en-US" dirty="0"/>
              <a:t>숫자 </a:t>
            </a:r>
            <a:r>
              <a:rPr lang="en-US" altLang="ko-KR" dirty="0"/>
              <a:t>0), O(</a:t>
            </a:r>
            <a:r>
              <a:rPr lang="ko-KR" altLang="en-US" dirty="0"/>
              <a:t>대문자 </a:t>
            </a:r>
            <a:r>
              <a:rPr lang="en-US" altLang="ko-KR" dirty="0"/>
              <a:t>O), I(</a:t>
            </a:r>
            <a:r>
              <a:rPr lang="ko-KR" altLang="en-US" dirty="0"/>
              <a:t>대문자 아이</a:t>
            </a:r>
            <a:r>
              <a:rPr lang="en-US" altLang="ko-KR" dirty="0"/>
              <a:t>), l(</a:t>
            </a:r>
            <a:r>
              <a:rPr lang="ko-KR" altLang="en-US" dirty="0"/>
              <a:t>소문자 엘</a:t>
            </a:r>
            <a:r>
              <a:rPr lang="en-US" altLang="ko-KR" dirty="0"/>
              <a:t>)</a:t>
            </a:r>
            <a:r>
              <a:rPr lang="ko-KR" altLang="en-US" dirty="0"/>
              <a:t>처럼 모양이 비슷해 혼동을 일으키는 몇 글자를 제외하고 만든 것이 </a:t>
            </a:r>
            <a:r>
              <a:rPr lang="en-US" altLang="ko-KR" dirty="0"/>
              <a:t>base 58</a:t>
            </a:r>
          </a:p>
          <a:p>
            <a:pPr lvl="3"/>
            <a:r>
              <a:rPr lang="en-US" altLang="ko-KR" dirty="0"/>
              <a:t>Base64</a:t>
            </a:r>
            <a:r>
              <a:rPr lang="ko-KR" altLang="en-US" dirty="0"/>
              <a:t>는 공식 매핑 테이블이 있으나 </a:t>
            </a:r>
            <a:r>
              <a:rPr lang="en-US" altLang="ko-KR" dirty="0"/>
              <a:t>base58</a:t>
            </a:r>
            <a:r>
              <a:rPr lang="ko-KR" altLang="en-US" dirty="0"/>
              <a:t>은 응용프로그램마다 다를 수 있다</a:t>
            </a:r>
            <a:r>
              <a:rPr lang="en-US" altLang="ko-KR" dirty="0"/>
              <a:t>. </a:t>
            </a:r>
            <a:r>
              <a:rPr lang="ko-KR" altLang="en-US" dirty="0"/>
              <a:t>여기 표는 </a:t>
            </a:r>
            <a:r>
              <a:rPr lang="ko-KR" altLang="en-US" dirty="0" err="1"/>
              <a:t>비트코인</a:t>
            </a:r>
            <a:r>
              <a:rPr lang="ko-KR" altLang="en-US" dirty="0"/>
              <a:t> </a:t>
            </a:r>
            <a:r>
              <a:rPr lang="en-US" altLang="ko-KR" dirty="0"/>
              <a:t>base58 </a:t>
            </a:r>
            <a:r>
              <a:rPr lang="ko-KR" altLang="en-US" dirty="0" err="1"/>
              <a:t>매핑표</a:t>
            </a:r>
            <a:endParaRPr lang="en-US" altLang="ko-KR" dirty="0"/>
          </a:p>
          <a:p>
            <a:pPr lvl="2"/>
            <a:r>
              <a:rPr lang="ko-KR" altLang="en-US" dirty="0"/>
              <a:t>예전 이메일이 이진 파일을 처리하지 못하던 시절 이메일에 이진 파일을 첨부하기 위해서 사용</a:t>
            </a:r>
            <a:endParaRPr lang="en-US" altLang="ko-KR" dirty="0"/>
          </a:p>
          <a:p>
            <a:pPr lvl="2"/>
            <a:r>
              <a:rPr lang="ko-KR" altLang="en-US" dirty="0" err="1"/>
              <a:t>매핑표를</a:t>
            </a:r>
            <a:r>
              <a:rPr lang="ko-KR" altLang="en-US" dirty="0"/>
              <a:t> 이용하여 </a:t>
            </a:r>
            <a:r>
              <a:rPr lang="en-US" altLang="ko-KR" dirty="0"/>
              <a:t>58</a:t>
            </a:r>
            <a:r>
              <a:rPr lang="ko-KR" altLang="en-US" dirty="0"/>
              <a:t>진수 처리로 생각하면 된다</a:t>
            </a:r>
            <a:r>
              <a:rPr lang="en-US" altLang="ko-KR" dirty="0"/>
              <a:t>.</a:t>
            </a:r>
          </a:p>
          <a:p>
            <a:pPr lvl="3"/>
            <a:r>
              <a:rPr lang="ko-KR" altLang="en-US" dirty="0"/>
              <a:t>주의</a:t>
            </a:r>
            <a:r>
              <a:rPr lang="en-US" altLang="ko-KR" dirty="0"/>
              <a:t>: </a:t>
            </a:r>
            <a:r>
              <a:rPr lang="ko-KR" altLang="en-US" dirty="0"/>
              <a:t>맨 앞에 </a:t>
            </a:r>
            <a:r>
              <a:rPr lang="en-US" altLang="ko-KR" dirty="0"/>
              <a:t>0</a:t>
            </a:r>
            <a:r>
              <a:rPr lang="ko-KR" altLang="en-US" dirty="0"/>
              <a:t>이 연속한 경우</a:t>
            </a:r>
            <a:r>
              <a:rPr lang="en-US" altLang="ko-KR" dirty="0"/>
              <a:t>: </a:t>
            </a:r>
            <a:r>
              <a:rPr lang="ko-KR" altLang="en-US" dirty="0"/>
              <a:t>맨 앞의 </a:t>
            </a:r>
            <a:r>
              <a:rPr lang="en-US" altLang="ko-KR" dirty="0"/>
              <a:t>0</a:t>
            </a:r>
            <a:r>
              <a:rPr lang="ko-KR" altLang="en-US" dirty="0"/>
              <a:t>을 바이트 단위로 분리하여 모두 </a:t>
            </a:r>
            <a:r>
              <a:rPr lang="en-US" altLang="ko-KR" dirty="0"/>
              <a:t>1</a:t>
            </a:r>
            <a:r>
              <a:rPr lang="ko-KR" altLang="en-US" dirty="0"/>
              <a:t>로 변환</a:t>
            </a:r>
            <a:endParaRPr lang="en-US" altLang="ko-KR" dirty="0"/>
          </a:p>
          <a:p>
            <a:pPr lvl="3"/>
            <a:r>
              <a:rPr lang="ko-KR" altLang="en-US" dirty="0"/>
              <a:t>나머지는 </a:t>
            </a:r>
            <a:r>
              <a:rPr lang="en-US" altLang="ko-KR" dirty="0"/>
              <a:t>58</a:t>
            </a:r>
            <a:r>
              <a:rPr lang="ko-KR" altLang="en-US" dirty="0" err="1"/>
              <a:t>진번</a:t>
            </a:r>
            <a:r>
              <a:rPr lang="ko-KR" altLang="en-US" dirty="0"/>
              <a:t> 변환을 활용해 두 수를 합친다</a:t>
            </a:r>
            <a:endParaRPr lang="en-US" altLang="ko-KR" dirty="0"/>
          </a:p>
          <a:p>
            <a:pPr lvl="3"/>
            <a:r>
              <a:rPr lang="en-US" altLang="ko-KR" dirty="0"/>
              <a:t>3</a:t>
            </a:r>
            <a:r>
              <a:rPr lang="ko-KR" altLang="en-US" dirty="0"/>
              <a:t>으로 인해  항상 맨 앞에 최소 </a:t>
            </a:r>
            <a:r>
              <a:rPr lang="en-US" altLang="ko-KR" dirty="0"/>
              <a:t>1</a:t>
            </a:r>
            <a:r>
              <a:rPr lang="ko-KR" altLang="en-US" dirty="0"/>
              <a:t>바이트의 </a:t>
            </a:r>
            <a:r>
              <a:rPr lang="en-US" altLang="ko-KR" dirty="0"/>
              <a:t>0</a:t>
            </a:r>
            <a:r>
              <a:rPr lang="ko-KR" altLang="en-US" dirty="0"/>
              <a:t>이 존재</a:t>
            </a:r>
            <a:endParaRPr lang="en-US" altLang="ko-KR" dirty="0"/>
          </a:p>
          <a:p>
            <a:pPr lvl="3"/>
            <a:r>
              <a:rPr lang="en-US" altLang="ko-KR" dirty="0"/>
              <a:t>0</a:t>
            </a:r>
            <a:r>
              <a:rPr lang="ko-KR" altLang="en-US" dirty="0"/>
              <a:t>의 바이트 수 만큼 </a:t>
            </a:r>
            <a:r>
              <a:rPr lang="en-US" altLang="ko-KR" dirty="0"/>
              <a:t>1 +  Base58 </a:t>
            </a:r>
            <a:r>
              <a:rPr lang="ko-KR" altLang="en-US" dirty="0"/>
              <a:t>결과</a:t>
            </a:r>
            <a:endParaRPr lang="en-US" altLang="ko-KR" dirty="0"/>
          </a:p>
          <a:p>
            <a:pPr lvl="2"/>
            <a:r>
              <a:rPr lang="ko-KR" altLang="en-US" dirty="0"/>
              <a:t>특징</a:t>
            </a:r>
            <a:endParaRPr lang="en-US" altLang="ko-KR" dirty="0"/>
          </a:p>
          <a:p>
            <a:pPr lvl="3"/>
            <a:r>
              <a:rPr lang="ko-KR" altLang="en-US" dirty="0" err="1"/>
              <a:t>비트코인</a:t>
            </a:r>
            <a:r>
              <a:rPr lang="ko-KR" altLang="en-US" dirty="0"/>
              <a:t> 주소는 항상 </a:t>
            </a:r>
            <a:r>
              <a:rPr lang="en-US" altLang="ko-KR" dirty="0"/>
              <a:t>1</a:t>
            </a:r>
            <a:r>
              <a:rPr lang="ko-KR" altLang="en-US" dirty="0"/>
              <a:t>로 시작한다</a:t>
            </a:r>
            <a:r>
              <a:rPr lang="en-US" altLang="ko-KR" dirty="0"/>
              <a:t>.</a:t>
            </a:r>
          </a:p>
          <a:p>
            <a:pPr lvl="3"/>
            <a:r>
              <a:rPr lang="ko-KR" altLang="en-US" dirty="0"/>
              <a:t>더 이상 몫이 없을 때까지 반복해 그 나머지를 매핑하는 방식 </a:t>
            </a:r>
            <a:r>
              <a:rPr lang="en-US" altLang="ko-KR" dirty="0"/>
              <a:t>-&gt; </a:t>
            </a:r>
            <a:r>
              <a:rPr lang="ko-KR" altLang="en-US" dirty="0"/>
              <a:t>숫자에 따라 나누는 횟수가 달라질 수 있고</a:t>
            </a:r>
            <a:r>
              <a:rPr lang="en-US" altLang="ko-KR" dirty="0"/>
              <a:t>, </a:t>
            </a:r>
            <a:r>
              <a:rPr lang="ko-KR" altLang="en-US" dirty="0"/>
              <a:t>그 결과 </a:t>
            </a:r>
            <a:r>
              <a:rPr lang="ko-KR" altLang="en-US" dirty="0" err="1"/>
              <a:t>비트코인</a:t>
            </a:r>
            <a:r>
              <a:rPr lang="ko-KR" altLang="en-US" dirty="0"/>
              <a:t> 주소의 길이는 가변이다</a:t>
            </a:r>
            <a:r>
              <a:rPr lang="en-US" altLang="ko-KR" dirty="0"/>
              <a:t>.</a:t>
            </a:r>
            <a:br>
              <a:rPr lang="en-US" altLang="ko-KR" dirty="0"/>
            </a:br>
            <a:r>
              <a:rPr lang="ko-KR" altLang="en-US" dirty="0"/>
              <a:t>최대 </a:t>
            </a:r>
            <a:r>
              <a:rPr lang="en-US" altLang="ko-KR" dirty="0"/>
              <a:t>34</a:t>
            </a:r>
            <a:r>
              <a:rPr lang="ko-KR" altLang="en-US" dirty="0"/>
              <a:t>자</a:t>
            </a:r>
            <a:endParaRPr lang="en-US" altLang="ko-KR" dirty="0"/>
          </a:p>
          <a:p>
            <a:pPr lvl="1"/>
            <a:r>
              <a:rPr lang="en-US" altLang="ko-KR" dirty="0"/>
              <a:t>2012</a:t>
            </a:r>
            <a:r>
              <a:rPr lang="ko-KR" altLang="en-US" dirty="0"/>
              <a:t>년 소프트 포크로 </a:t>
            </a:r>
            <a:r>
              <a:rPr lang="en-US" altLang="ko-KR" dirty="0"/>
              <a:t>P2PH </a:t>
            </a:r>
            <a:r>
              <a:rPr lang="ko-KR" altLang="en-US" dirty="0"/>
              <a:t>새로운 트랜잭션 방식 추가 </a:t>
            </a:r>
            <a:r>
              <a:rPr lang="en-US" altLang="ko-KR" dirty="0"/>
              <a:t>-&gt; 3</a:t>
            </a:r>
            <a:r>
              <a:rPr lang="ko-KR" altLang="en-US" dirty="0"/>
              <a:t>으로 시작하는 주소 존재</a:t>
            </a:r>
            <a:endParaRPr lang="en-US" altLang="ko-KR" dirty="0"/>
          </a:p>
          <a:p>
            <a:pPr lvl="2"/>
            <a:r>
              <a:rPr lang="en-US" altLang="ko-KR" dirty="0"/>
              <a:t>P2PKH : original, pay to public key hash</a:t>
            </a:r>
          </a:p>
          <a:p>
            <a:pPr lvl="2"/>
            <a:r>
              <a:rPr lang="en-US" altLang="ko-KR" dirty="0"/>
              <a:t>P2SH : current,</a:t>
            </a:r>
            <a:r>
              <a:rPr lang="ko-KR" altLang="en-US" dirty="0"/>
              <a:t> </a:t>
            </a:r>
            <a:r>
              <a:rPr lang="en-US" altLang="ko-KR" dirty="0"/>
              <a:t>pay-to-script</a:t>
            </a:r>
            <a:r>
              <a:rPr lang="ko-KR" altLang="en-US" dirty="0"/>
              <a:t> </a:t>
            </a:r>
            <a:r>
              <a:rPr lang="en-US" altLang="ko-KR" dirty="0"/>
              <a:t>hash</a:t>
            </a:r>
            <a:r>
              <a:rPr lang="ko-KR" altLang="en-US" dirty="0"/>
              <a:t> </a:t>
            </a:r>
            <a:r>
              <a:rPr lang="en-US" altLang="ko-KR" dirty="0"/>
              <a:t>(</a:t>
            </a:r>
            <a:r>
              <a:rPr lang="ko-KR" altLang="en-US" dirty="0"/>
              <a:t>대부분의 </a:t>
            </a:r>
            <a:r>
              <a:rPr lang="ko-KR" altLang="en-US" dirty="0" err="1"/>
              <a:t>월렛</a:t>
            </a:r>
            <a:r>
              <a:rPr lang="en-US" altLang="ko-KR" dirty="0"/>
              <a:t>) – now standard (</a:t>
            </a:r>
            <a:r>
              <a:rPr lang="ko-KR" altLang="en-US" dirty="0"/>
              <a:t>더 많은 기능 제공</a:t>
            </a:r>
            <a:r>
              <a:rPr lang="en-US" altLang="ko-KR" dirty="0"/>
              <a:t>)</a:t>
            </a:r>
          </a:p>
          <a:p>
            <a:r>
              <a:rPr lang="ko-KR" altLang="en-US" dirty="0" err="1"/>
              <a:t>이더리움</a:t>
            </a:r>
            <a:r>
              <a:rPr lang="ko-KR" altLang="en-US" dirty="0"/>
              <a:t> 주소 생성 방법</a:t>
            </a:r>
            <a:endParaRPr lang="en-US" altLang="ko-KR" dirty="0"/>
          </a:p>
          <a:p>
            <a:pPr lvl="1"/>
            <a:r>
              <a:rPr lang="ko-KR" altLang="en-US" dirty="0"/>
              <a:t>비밀키 </a:t>
            </a:r>
            <a:r>
              <a:rPr lang="en-US" altLang="ko-KR" dirty="0"/>
              <a:t>-&gt; ECC(secp256k1)</a:t>
            </a:r>
            <a:r>
              <a:rPr lang="ko-KR" altLang="en-US" dirty="0"/>
              <a:t> </a:t>
            </a:r>
            <a:r>
              <a:rPr lang="en-US" altLang="ko-KR" dirty="0"/>
              <a:t>-&gt; </a:t>
            </a:r>
            <a:r>
              <a:rPr lang="ko-KR" altLang="en-US" dirty="0"/>
              <a:t>공개키 </a:t>
            </a:r>
            <a:r>
              <a:rPr lang="en-US" altLang="ko-KR" dirty="0"/>
              <a:t>-&gt; Keccak256 -&gt; </a:t>
            </a:r>
            <a:r>
              <a:rPr lang="ko-KR" altLang="en-US" dirty="0"/>
              <a:t>하위 </a:t>
            </a:r>
            <a:r>
              <a:rPr lang="en-US" altLang="ko-KR" dirty="0"/>
              <a:t>160bit</a:t>
            </a:r>
          </a:p>
          <a:p>
            <a:pPr lvl="1"/>
            <a:r>
              <a:rPr lang="en-US" altLang="ko-KR" dirty="0"/>
              <a:t>EIP-55 (Mixed-case checksum address encoding)</a:t>
            </a:r>
          </a:p>
          <a:p>
            <a:pPr lvl="2"/>
            <a:r>
              <a:rPr lang="ko-KR" altLang="en-US" dirty="0"/>
              <a:t>주소</a:t>
            </a:r>
            <a:r>
              <a:rPr lang="en-US" altLang="ko-KR" dirty="0"/>
              <a:t> -&gt; </a:t>
            </a:r>
            <a:r>
              <a:rPr lang="ko-KR" altLang="en-US" dirty="0"/>
              <a:t>소문자로 변환 </a:t>
            </a:r>
            <a:r>
              <a:rPr lang="en-US" altLang="ko-KR" dirty="0"/>
              <a:t>-&gt; keccak256  -&gt; keccak256 </a:t>
            </a:r>
            <a:r>
              <a:rPr lang="ko-KR" altLang="en-US" dirty="0"/>
              <a:t>결과의 앞쪽 </a:t>
            </a:r>
            <a:r>
              <a:rPr lang="en-US" altLang="ko-KR" dirty="0"/>
              <a:t>160bit</a:t>
            </a:r>
            <a:r>
              <a:rPr lang="ko-KR" altLang="en-US" dirty="0"/>
              <a:t>를 사용 </a:t>
            </a:r>
            <a:r>
              <a:rPr lang="en-US" altLang="ko-KR" dirty="0"/>
              <a:t>-&gt; keccak256</a:t>
            </a:r>
            <a:r>
              <a:rPr lang="ko-KR" altLang="en-US" dirty="0"/>
              <a:t> 결과의 </a:t>
            </a:r>
            <a:r>
              <a:rPr lang="en-US" altLang="ko-KR" dirty="0" err="1"/>
              <a:t>nibbl</a:t>
            </a:r>
            <a:r>
              <a:rPr lang="ko-KR" altLang="en-US" dirty="0"/>
              <a:t>이 </a:t>
            </a:r>
            <a:r>
              <a:rPr lang="en-US" altLang="ko-KR" dirty="0"/>
              <a:t>8</a:t>
            </a:r>
            <a:r>
              <a:rPr lang="ko-KR" altLang="en-US" dirty="0"/>
              <a:t>이상이고</a:t>
            </a:r>
            <a:r>
              <a:rPr lang="en-US" altLang="ko-KR" dirty="0"/>
              <a:t>, </a:t>
            </a:r>
            <a:r>
              <a:rPr lang="ko-KR" altLang="en-US" dirty="0"/>
              <a:t>주소가 </a:t>
            </a:r>
            <a:r>
              <a:rPr lang="en-US" altLang="ko-KR" dirty="0"/>
              <a:t>alphabet</a:t>
            </a:r>
            <a:r>
              <a:rPr lang="ko-KR" altLang="en-US" dirty="0"/>
              <a:t>인 경우 대문자로 치환</a:t>
            </a:r>
          </a:p>
        </p:txBody>
      </p:sp>
      <p:sp>
        <p:nvSpPr>
          <p:cNvPr id="3" name="제목 2">
            <a:extLst>
              <a:ext uri="{FF2B5EF4-FFF2-40B4-BE49-F238E27FC236}">
                <a16:creationId xmlns:a16="http://schemas.microsoft.com/office/drawing/2014/main" id="{776146B6-CBC6-4F0F-A248-7734DA2B61F2}"/>
              </a:ext>
            </a:extLst>
          </p:cNvPr>
          <p:cNvSpPr>
            <a:spLocks noGrp="1"/>
          </p:cNvSpPr>
          <p:nvPr>
            <p:ph type="title"/>
          </p:nvPr>
        </p:nvSpPr>
        <p:spPr/>
        <p:txBody>
          <a:bodyPr/>
          <a:lstStyle/>
          <a:p>
            <a:r>
              <a:rPr lang="ko-KR" altLang="en-US" dirty="0"/>
              <a:t>주소</a:t>
            </a:r>
          </a:p>
        </p:txBody>
      </p:sp>
      <p:pic>
        <p:nvPicPr>
          <p:cNvPr id="5" name="그림 4">
            <a:extLst>
              <a:ext uri="{FF2B5EF4-FFF2-40B4-BE49-F238E27FC236}">
                <a16:creationId xmlns:a16="http://schemas.microsoft.com/office/drawing/2014/main" id="{AFDAEEDB-BA3E-4216-AA10-9C57E952BBF3}"/>
              </a:ext>
            </a:extLst>
          </p:cNvPr>
          <p:cNvPicPr>
            <a:picLocks noChangeAspect="1"/>
          </p:cNvPicPr>
          <p:nvPr/>
        </p:nvPicPr>
        <p:blipFill>
          <a:blip r:embed="rId3"/>
          <a:stretch>
            <a:fillRect/>
          </a:stretch>
        </p:blipFill>
        <p:spPr>
          <a:xfrm>
            <a:off x="7821049" y="635709"/>
            <a:ext cx="4129651" cy="2968728"/>
          </a:xfrm>
          <a:prstGeom prst="rect">
            <a:avLst/>
          </a:prstGeom>
        </p:spPr>
      </p:pic>
      <p:pic>
        <p:nvPicPr>
          <p:cNvPr id="7" name="그림 6">
            <a:extLst>
              <a:ext uri="{FF2B5EF4-FFF2-40B4-BE49-F238E27FC236}">
                <a16:creationId xmlns:a16="http://schemas.microsoft.com/office/drawing/2014/main" id="{7B86F1A9-75E4-43B1-8330-469136036284}"/>
              </a:ext>
            </a:extLst>
          </p:cNvPr>
          <p:cNvPicPr>
            <a:picLocks noChangeAspect="1"/>
          </p:cNvPicPr>
          <p:nvPr/>
        </p:nvPicPr>
        <p:blipFill>
          <a:blip r:embed="rId4"/>
          <a:stretch>
            <a:fillRect/>
          </a:stretch>
        </p:blipFill>
        <p:spPr>
          <a:xfrm>
            <a:off x="8357345" y="5065349"/>
            <a:ext cx="3448965" cy="1462061"/>
          </a:xfrm>
          <a:prstGeom prst="rect">
            <a:avLst/>
          </a:prstGeom>
        </p:spPr>
      </p:pic>
    </p:spTree>
    <p:extLst>
      <p:ext uri="{BB962C8B-B14F-4D97-AF65-F5344CB8AC3E}">
        <p14:creationId xmlns:p14="http://schemas.microsoft.com/office/powerpoint/2010/main" val="1488705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5635E11A-33A9-4F52-8178-AF0ABDA312C6}"/>
              </a:ext>
            </a:extLst>
          </p:cNvPr>
          <p:cNvSpPr>
            <a:spLocks noGrp="1"/>
          </p:cNvSpPr>
          <p:nvPr>
            <p:ph idx="1"/>
          </p:nvPr>
        </p:nvSpPr>
        <p:spPr>
          <a:xfrm>
            <a:off x="241300" y="674860"/>
            <a:ext cx="10515600" cy="2462133"/>
          </a:xfrm>
        </p:spPr>
        <p:txBody>
          <a:bodyPr/>
          <a:lstStyle/>
          <a:p>
            <a:pPr indent="0">
              <a:buNone/>
            </a:pPr>
            <a:r>
              <a:rPr lang="en-US" altLang="ko-KR" dirty="0"/>
              <a:t>NITS SP 800-57 Part 1 (Recommendation for Key Management: Part 1 – General)</a:t>
            </a:r>
            <a:endParaRPr lang="ko-KR" altLang="en-US" dirty="0"/>
          </a:p>
        </p:txBody>
      </p:sp>
      <p:sp>
        <p:nvSpPr>
          <p:cNvPr id="3" name="제목 2">
            <a:extLst>
              <a:ext uri="{FF2B5EF4-FFF2-40B4-BE49-F238E27FC236}">
                <a16:creationId xmlns:a16="http://schemas.microsoft.com/office/drawing/2014/main" id="{7D3EEEA4-DD2D-4F42-85C2-3C0B7AA51DB2}"/>
              </a:ext>
            </a:extLst>
          </p:cNvPr>
          <p:cNvSpPr>
            <a:spLocks noGrp="1"/>
          </p:cNvSpPr>
          <p:nvPr>
            <p:ph type="title"/>
          </p:nvPr>
        </p:nvSpPr>
        <p:spPr/>
        <p:txBody>
          <a:bodyPr/>
          <a:lstStyle/>
          <a:p>
            <a:r>
              <a:rPr lang="en-US" altLang="ko-KR" dirty="0"/>
              <a:t>256bit</a:t>
            </a:r>
            <a:endParaRPr lang="ko-KR" altLang="en-US" dirty="0"/>
          </a:p>
        </p:txBody>
      </p:sp>
      <p:graphicFrame>
        <p:nvGraphicFramePr>
          <p:cNvPr id="4" name="표 3">
            <a:extLst>
              <a:ext uri="{FF2B5EF4-FFF2-40B4-BE49-F238E27FC236}">
                <a16:creationId xmlns:a16="http://schemas.microsoft.com/office/drawing/2014/main" id="{C707EB9C-55BA-4C0A-8EA4-5C20674433D5}"/>
              </a:ext>
            </a:extLst>
          </p:cNvPr>
          <p:cNvGraphicFramePr>
            <a:graphicFrameLocks noGrp="1"/>
          </p:cNvGraphicFramePr>
          <p:nvPr>
            <p:extLst>
              <p:ext uri="{D42A27DB-BD31-4B8C-83A1-F6EECF244321}">
                <p14:modId xmlns:p14="http://schemas.microsoft.com/office/powerpoint/2010/main" val="2779532431"/>
              </p:ext>
            </p:extLst>
          </p:nvPr>
        </p:nvGraphicFramePr>
        <p:xfrm>
          <a:off x="321394" y="1085707"/>
          <a:ext cx="7928384" cy="2210880"/>
        </p:xfrm>
        <a:graphic>
          <a:graphicData uri="http://schemas.openxmlformats.org/drawingml/2006/table">
            <a:tbl>
              <a:tblPr>
                <a:tableStyleId>{073A0DAA-6AF3-43AB-8588-CEC1D06C72B9}</a:tableStyleId>
              </a:tblPr>
              <a:tblGrid>
                <a:gridCol w="1714037">
                  <a:extLst>
                    <a:ext uri="{9D8B030D-6E8A-4147-A177-3AD203B41FA5}">
                      <a16:colId xmlns:a16="http://schemas.microsoft.com/office/drawing/2014/main" val="1605407494"/>
                    </a:ext>
                  </a:extLst>
                </a:gridCol>
                <a:gridCol w="766358">
                  <a:extLst>
                    <a:ext uri="{9D8B030D-6E8A-4147-A177-3AD203B41FA5}">
                      <a16:colId xmlns:a16="http://schemas.microsoft.com/office/drawing/2014/main" val="4078396786"/>
                    </a:ext>
                  </a:extLst>
                </a:gridCol>
                <a:gridCol w="766358">
                  <a:extLst>
                    <a:ext uri="{9D8B030D-6E8A-4147-A177-3AD203B41FA5}">
                      <a16:colId xmlns:a16="http://schemas.microsoft.com/office/drawing/2014/main" val="3979894652"/>
                    </a:ext>
                  </a:extLst>
                </a:gridCol>
                <a:gridCol w="1230875">
                  <a:extLst>
                    <a:ext uri="{9D8B030D-6E8A-4147-A177-3AD203B41FA5}">
                      <a16:colId xmlns:a16="http://schemas.microsoft.com/office/drawing/2014/main" val="3180661692"/>
                    </a:ext>
                  </a:extLst>
                </a:gridCol>
                <a:gridCol w="1078779">
                  <a:extLst>
                    <a:ext uri="{9D8B030D-6E8A-4147-A177-3AD203B41FA5}">
                      <a16:colId xmlns:a16="http://schemas.microsoft.com/office/drawing/2014/main" val="449844718"/>
                    </a:ext>
                  </a:extLst>
                </a:gridCol>
                <a:gridCol w="1247258">
                  <a:extLst>
                    <a:ext uri="{9D8B030D-6E8A-4147-A177-3AD203B41FA5}">
                      <a16:colId xmlns:a16="http://schemas.microsoft.com/office/drawing/2014/main" val="3324422836"/>
                    </a:ext>
                  </a:extLst>
                </a:gridCol>
                <a:gridCol w="1124719">
                  <a:extLst>
                    <a:ext uri="{9D8B030D-6E8A-4147-A177-3AD203B41FA5}">
                      <a16:colId xmlns:a16="http://schemas.microsoft.com/office/drawing/2014/main" val="2718815111"/>
                    </a:ext>
                  </a:extLst>
                </a:gridCol>
              </a:tblGrid>
              <a:tr h="187256">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ko-KR" altLang="en-US" sz="1600" b="1" u="none" strike="noStrike" dirty="0">
                          <a:effectLst/>
                        </a:rPr>
                        <a:t>보안강도</a:t>
                      </a:r>
                      <a:r>
                        <a:rPr lang="en-US" altLang="ko-KR" sz="1600" b="1" u="none" strike="noStrike" dirty="0">
                          <a:effectLst/>
                        </a:rPr>
                        <a:t>(</a:t>
                      </a:r>
                      <a:r>
                        <a:rPr lang="ko-KR" altLang="en-US" sz="1600" b="1" u="none" strike="noStrike" dirty="0">
                          <a:effectLst/>
                        </a:rPr>
                        <a:t>비트</a:t>
                      </a:r>
                      <a:r>
                        <a:rPr lang="en-US" altLang="ko-KR" sz="1600" b="1" u="none" strike="noStrike" dirty="0">
                          <a:effectLst/>
                        </a:rPr>
                        <a:t>)</a:t>
                      </a:r>
                      <a:endParaRPr lang="en-US" altLang="ko-KR" sz="1600" b="1" i="0" u="none" strike="noStrike" dirty="0">
                        <a:solidFill>
                          <a:srgbClr val="000000"/>
                        </a:solidFill>
                        <a:effectLst/>
                        <a:latin typeface="맑은 고딕" panose="020B0503020000020004" pitchFamily="50" charset="-127"/>
                        <a:ea typeface="+mn-ea"/>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2">
                        <a:lumMod val="75000"/>
                      </a:schemeClr>
                    </a:solidFill>
                  </a:tcPr>
                </a:tc>
                <a:tc gridSpan="2">
                  <a:txBody>
                    <a:bodyPr/>
                    <a:lstStyle/>
                    <a:p>
                      <a:pPr algn="ctr" fontAlgn="ctr"/>
                      <a:r>
                        <a:rPr lang="en-US" sz="1600" b="1" i="0" u="none" strike="noStrike" dirty="0">
                          <a:solidFill>
                            <a:srgbClr val="000000"/>
                          </a:solidFill>
                          <a:effectLst/>
                          <a:latin typeface="맑은 고딕" panose="020B0503020000020004" pitchFamily="50" charset="-127"/>
                          <a:ea typeface="맑은 고딕" panose="020B0503020000020004" pitchFamily="50" charset="-127"/>
                        </a:rPr>
                        <a:t>Hash</a:t>
                      </a: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2">
                        <a:lumMod val="75000"/>
                      </a:schemeClr>
                    </a:solidFill>
                  </a:tcPr>
                </a:tc>
                <a:tc hMerge="1">
                  <a:txBody>
                    <a:bodyPr/>
                    <a:lstStyle/>
                    <a:p>
                      <a:pPr algn="ctr" fontAlgn="ctr"/>
                      <a:endParaRPr lang="en-US" sz="160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2">
                        <a:lumMod val="75000"/>
                      </a:schemeClr>
                    </a:solidFill>
                  </a:tcPr>
                </a:tc>
                <a:tc>
                  <a:txBody>
                    <a:bodyPr/>
                    <a:lstStyle/>
                    <a:p>
                      <a:pPr algn="ctr" fontAlgn="ctr"/>
                      <a:r>
                        <a:rPr lang="ko-KR" altLang="en-US" sz="1600" b="1" i="0" u="none" strike="noStrike" dirty="0" err="1">
                          <a:solidFill>
                            <a:srgbClr val="000000"/>
                          </a:solidFill>
                          <a:effectLst/>
                          <a:latin typeface="맑은 고딕" panose="020B0503020000020004" pitchFamily="50" charset="-127"/>
                          <a:ea typeface="맑은 고딕" panose="020B0503020000020004" pitchFamily="50" charset="-127"/>
                        </a:rPr>
                        <a:t>대칭키</a:t>
                      </a:r>
                      <a:r>
                        <a:rPr lang="ko-KR" altLang="en-US" sz="1600" b="1" i="0" u="none" strike="noStrike" dirty="0">
                          <a:solidFill>
                            <a:srgbClr val="000000"/>
                          </a:solidFill>
                          <a:effectLst/>
                          <a:latin typeface="맑은 고딕" panose="020B0503020000020004" pitchFamily="50" charset="-127"/>
                          <a:ea typeface="맑은 고딕" panose="020B0503020000020004" pitchFamily="50" charset="-127"/>
                        </a:rPr>
                        <a:t> 암호</a:t>
                      </a:r>
                      <a:endParaRPr lang="en-US" sz="160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2">
                        <a:lumMod val="75000"/>
                      </a:schemeClr>
                    </a:solidFill>
                  </a:tcPr>
                </a:tc>
                <a:tc gridSpan="2">
                  <a:txBody>
                    <a:bodyPr/>
                    <a:lstStyle/>
                    <a:p>
                      <a:pPr algn="ctr" fontAlgn="ctr"/>
                      <a:r>
                        <a:rPr lang="ko-KR" altLang="en-US" sz="1600" b="1" i="0" u="none" strike="noStrike" dirty="0">
                          <a:solidFill>
                            <a:srgbClr val="000000"/>
                          </a:solidFill>
                          <a:effectLst/>
                          <a:latin typeface="맑은 고딕" panose="020B0503020000020004" pitchFamily="50" charset="-127"/>
                          <a:ea typeface="맑은 고딕" panose="020B0503020000020004" pitchFamily="50" charset="-127"/>
                        </a:rPr>
                        <a:t>비대칭키 암호</a:t>
                      </a:r>
                      <a:endParaRPr lang="en-US" sz="160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2">
                        <a:lumMod val="75000"/>
                      </a:schemeClr>
                    </a:solidFill>
                  </a:tcPr>
                </a:tc>
                <a:tc hMerge="1">
                  <a:txBody>
                    <a:bodyPr/>
                    <a:lstStyle/>
                    <a:p>
                      <a:pPr algn="ctr" fontAlgn="ctr"/>
                      <a:endParaRPr lang="en-US" sz="160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2">
                        <a:lumMod val="75000"/>
                      </a:schemeClr>
                    </a:solidFill>
                  </a:tcPr>
                </a:tc>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ko-KR" altLang="en-US" sz="1600" b="1" u="none" strike="noStrike" dirty="0">
                          <a:effectLst/>
                        </a:rPr>
                        <a:t>허용기간</a:t>
                      </a:r>
                      <a:endParaRPr lang="ko-KR" altLang="en-US" sz="1600" b="1" i="0" u="none" strike="noStrike" dirty="0">
                        <a:solidFill>
                          <a:srgbClr val="000000"/>
                        </a:solidFill>
                        <a:effectLst/>
                        <a:latin typeface="맑은 고딕" panose="020B0503020000020004" pitchFamily="50" charset="-127"/>
                        <a:ea typeface="+mn-ea"/>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2">
                        <a:lumMod val="75000"/>
                      </a:schemeClr>
                    </a:solidFill>
                  </a:tcPr>
                </a:tc>
                <a:extLst>
                  <a:ext uri="{0D108BD9-81ED-4DB2-BD59-A6C34878D82A}">
                    <a16:rowId xmlns:a16="http://schemas.microsoft.com/office/drawing/2014/main" val="859541142"/>
                  </a:ext>
                </a:extLst>
              </a:tr>
              <a:tr h="187256">
                <a:tc>
                  <a:txBody>
                    <a:bodyPr/>
                    <a:lstStyle/>
                    <a:p>
                      <a:pPr algn="ctr" fontAlgn="ctr"/>
                      <a:endParaRPr lang="en-US" altLang="ko-KR" sz="160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2">
                        <a:lumMod val="75000"/>
                      </a:schemeClr>
                    </a:solidFill>
                  </a:tcPr>
                </a:tc>
                <a:tc>
                  <a:txBody>
                    <a:bodyPr/>
                    <a:lstStyle/>
                    <a:p>
                      <a:pPr algn="ctr" fontAlgn="ctr"/>
                      <a:r>
                        <a:rPr lang="en-US" sz="1600" u="none" strike="noStrike" dirty="0">
                          <a:effectLst/>
                        </a:rPr>
                        <a:t>SHA2</a:t>
                      </a:r>
                      <a:endParaRPr lang="en-US" sz="160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2">
                        <a:lumMod val="75000"/>
                      </a:schemeClr>
                    </a:solidFill>
                  </a:tcPr>
                </a:tc>
                <a:tc>
                  <a:txBody>
                    <a:bodyPr/>
                    <a:lstStyle/>
                    <a:p>
                      <a:pPr algn="ctr" fontAlgn="ctr"/>
                      <a:r>
                        <a:rPr lang="en-US" sz="1600" u="none" strike="noStrike" dirty="0">
                          <a:effectLst/>
                        </a:rPr>
                        <a:t>SHA3</a:t>
                      </a:r>
                      <a:endParaRPr lang="en-US" sz="160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2">
                        <a:lumMod val="75000"/>
                      </a:schemeClr>
                    </a:solidFill>
                  </a:tcPr>
                </a:tc>
                <a:tc>
                  <a:txBody>
                    <a:bodyPr/>
                    <a:lstStyle/>
                    <a:p>
                      <a:pPr algn="ctr" fontAlgn="ctr"/>
                      <a:r>
                        <a:rPr lang="en-US" sz="1600" u="none" strike="noStrike" dirty="0">
                          <a:effectLst/>
                        </a:rPr>
                        <a:t>AES</a:t>
                      </a:r>
                      <a:endParaRPr lang="en-US" sz="160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2">
                        <a:lumMod val="75000"/>
                      </a:schemeClr>
                    </a:solidFill>
                  </a:tcPr>
                </a:tc>
                <a:tc>
                  <a:txBody>
                    <a:bodyPr/>
                    <a:lstStyle/>
                    <a:p>
                      <a:pPr algn="ctr" fontAlgn="ctr"/>
                      <a:r>
                        <a:rPr lang="en-US" sz="1600" u="none" strike="noStrike" dirty="0">
                          <a:effectLst/>
                        </a:rPr>
                        <a:t>IFC(RSA)</a:t>
                      </a:r>
                      <a:endParaRPr lang="en-US" sz="160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2">
                        <a:lumMod val="75000"/>
                      </a:schemeClr>
                    </a:solidFill>
                  </a:tcPr>
                </a:tc>
                <a:tc>
                  <a:txBody>
                    <a:bodyPr/>
                    <a:lstStyle/>
                    <a:p>
                      <a:pPr algn="ctr" fontAlgn="ctr"/>
                      <a:r>
                        <a:rPr lang="en-US" sz="1600" u="none" strike="noStrike" dirty="0">
                          <a:effectLst/>
                        </a:rPr>
                        <a:t>ECC(ECDSA)</a:t>
                      </a:r>
                      <a:endParaRPr lang="en-US" sz="160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2">
                        <a:lumMod val="75000"/>
                      </a:schemeClr>
                    </a:solidFill>
                  </a:tcPr>
                </a:tc>
                <a:tc>
                  <a:txBody>
                    <a:bodyPr/>
                    <a:lstStyle/>
                    <a:p>
                      <a:pPr algn="ctr" fontAlgn="ctr"/>
                      <a:endParaRPr lang="ko-KR" altLang="en-US" sz="160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2">
                        <a:lumMod val="75000"/>
                      </a:schemeClr>
                    </a:solidFill>
                  </a:tcPr>
                </a:tc>
                <a:extLst>
                  <a:ext uri="{0D108BD9-81ED-4DB2-BD59-A6C34878D82A}">
                    <a16:rowId xmlns:a16="http://schemas.microsoft.com/office/drawing/2014/main" val="319678929"/>
                  </a:ext>
                </a:extLst>
              </a:tr>
              <a:tr h="187256">
                <a:tc>
                  <a:txBody>
                    <a:bodyPr/>
                    <a:lstStyle/>
                    <a:p>
                      <a:pPr algn="ctr" fontAlgn="ctr"/>
                      <a:r>
                        <a:rPr lang="ko-KR" altLang="en-US" sz="1600" u="none" strike="noStrike" dirty="0">
                          <a:effectLst/>
                        </a:rPr>
                        <a:t>≤ </a:t>
                      </a:r>
                      <a:r>
                        <a:rPr lang="en-US" altLang="ko-KR" sz="1600" u="none" strike="noStrike" dirty="0">
                          <a:effectLst/>
                        </a:rPr>
                        <a:t>80</a:t>
                      </a:r>
                      <a:endParaRPr lang="en-US" altLang="ko-KR"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2">
                        <a:lumMod val="75000"/>
                      </a:schemeClr>
                    </a:solidFill>
                  </a:tcPr>
                </a:tc>
                <a:tc>
                  <a:txBody>
                    <a:bodyPr/>
                    <a:lstStyle/>
                    <a:p>
                      <a:pPr algn="ctr" fontAlgn="ctr"/>
                      <a:endParaRPr lang="ko-KR" altLang="en-US"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fontAlgn="ctr"/>
                      <a:endParaRPr lang="ko-KR" altLang="en-US"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fontAlgn="ctr"/>
                      <a:endParaRPr lang="ko-KR" altLang="en-US"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fontAlgn="ctr"/>
                      <a:r>
                        <a:rPr lang="en-US" altLang="ko-KR" sz="1600" u="none" strike="noStrike" dirty="0">
                          <a:effectLst/>
                        </a:rPr>
                        <a:t>1024</a:t>
                      </a:r>
                      <a:endParaRPr lang="en-US" altLang="ko-KR"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fontAlgn="ctr"/>
                      <a:r>
                        <a:rPr lang="en-US" altLang="ko-KR" sz="1600" u="none" strike="noStrike" dirty="0">
                          <a:effectLst/>
                        </a:rPr>
                        <a:t>160-223</a:t>
                      </a:r>
                      <a:endParaRPr lang="en-US" altLang="ko-KR"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fontAlgn="ctr"/>
                      <a:r>
                        <a:rPr lang="ko-KR" altLang="en-US" sz="1600" u="none" strike="noStrike" dirty="0" err="1">
                          <a:effectLst/>
                        </a:rPr>
                        <a:t>미허용</a:t>
                      </a:r>
                      <a:endParaRPr lang="ko-KR" altLang="en-US"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3077341961"/>
                  </a:ext>
                </a:extLst>
              </a:tr>
              <a:tr h="187256">
                <a:tc>
                  <a:txBody>
                    <a:bodyPr/>
                    <a:lstStyle/>
                    <a:p>
                      <a:pPr algn="ctr" fontAlgn="ctr"/>
                      <a:r>
                        <a:rPr lang="en-US" altLang="ko-KR" sz="1600" u="none" strike="noStrike" dirty="0">
                          <a:effectLst/>
                        </a:rPr>
                        <a:t>112</a:t>
                      </a:r>
                      <a:endParaRPr lang="en-US" altLang="ko-KR"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2">
                        <a:lumMod val="75000"/>
                      </a:schemeClr>
                    </a:solidFill>
                  </a:tcPr>
                </a:tc>
                <a:tc>
                  <a:txBody>
                    <a:bodyPr/>
                    <a:lstStyle/>
                    <a:p>
                      <a:pPr algn="ctr" fontAlgn="ctr"/>
                      <a:r>
                        <a:rPr lang="en-US" altLang="ko-KR" sz="1600" u="none" strike="noStrike" dirty="0">
                          <a:effectLst/>
                        </a:rPr>
                        <a:t>224</a:t>
                      </a:r>
                      <a:endParaRPr lang="en-US" altLang="ko-KR"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C700"/>
                    </a:solidFill>
                  </a:tcPr>
                </a:tc>
                <a:tc>
                  <a:txBody>
                    <a:bodyPr/>
                    <a:lstStyle/>
                    <a:p>
                      <a:pPr algn="ctr" fontAlgn="ctr"/>
                      <a:r>
                        <a:rPr lang="en-US" altLang="ko-KR" sz="1600" u="none" strike="noStrike" dirty="0">
                          <a:effectLst/>
                        </a:rPr>
                        <a:t>224</a:t>
                      </a:r>
                      <a:endParaRPr lang="en-US" altLang="ko-KR"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C700"/>
                    </a:solidFill>
                  </a:tcPr>
                </a:tc>
                <a:tc>
                  <a:txBody>
                    <a:bodyPr/>
                    <a:lstStyle/>
                    <a:p>
                      <a:pPr algn="ctr" fontAlgn="ctr"/>
                      <a:endParaRPr lang="ko-KR" altLang="en-US"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C700"/>
                    </a:solidFill>
                  </a:tcPr>
                </a:tc>
                <a:tc>
                  <a:txBody>
                    <a:bodyPr/>
                    <a:lstStyle/>
                    <a:p>
                      <a:pPr algn="ctr" fontAlgn="ctr"/>
                      <a:r>
                        <a:rPr lang="en-US" altLang="ko-KR" sz="1600" u="none" strike="noStrike" dirty="0">
                          <a:effectLst/>
                        </a:rPr>
                        <a:t>2048</a:t>
                      </a:r>
                      <a:endParaRPr lang="en-US" altLang="ko-KR"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C700"/>
                    </a:solidFill>
                  </a:tcPr>
                </a:tc>
                <a:tc>
                  <a:txBody>
                    <a:bodyPr/>
                    <a:lstStyle/>
                    <a:p>
                      <a:pPr algn="ctr" fontAlgn="ctr"/>
                      <a:r>
                        <a:rPr lang="en-US" altLang="ko-KR" sz="1600" u="none" strike="noStrike" dirty="0">
                          <a:effectLst/>
                        </a:rPr>
                        <a:t>224-255</a:t>
                      </a:r>
                      <a:endParaRPr lang="en-US" altLang="ko-KR"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C700"/>
                    </a:solidFill>
                  </a:tcPr>
                </a:tc>
                <a:tc>
                  <a:txBody>
                    <a:bodyPr/>
                    <a:lstStyle/>
                    <a:p>
                      <a:pPr algn="ctr" fontAlgn="ctr"/>
                      <a:r>
                        <a:rPr lang="en-US" altLang="ko-KR" sz="1600" u="none" strike="noStrike" dirty="0">
                          <a:effectLst/>
                        </a:rPr>
                        <a:t>~2030</a:t>
                      </a:r>
                      <a:r>
                        <a:rPr lang="ko-KR" altLang="en-US" sz="1600" u="none" strike="noStrike" dirty="0">
                          <a:effectLst/>
                        </a:rPr>
                        <a:t>년</a:t>
                      </a:r>
                      <a:endParaRPr lang="ko-KR" altLang="en-US"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C700"/>
                    </a:solidFill>
                  </a:tcPr>
                </a:tc>
                <a:extLst>
                  <a:ext uri="{0D108BD9-81ED-4DB2-BD59-A6C34878D82A}">
                    <a16:rowId xmlns:a16="http://schemas.microsoft.com/office/drawing/2014/main" val="3571949297"/>
                  </a:ext>
                </a:extLst>
              </a:tr>
              <a:tr h="187256">
                <a:tc>
                  <a:txBody>
                    <a:bodyPr/>
                    <a:lstStyle/>
                    <a:p>
                      <a:pPr algn="ctr" fontAlgn="ctr"/>
                      <a:r>
                        <a:rPr lang="en-US" altLang="ko-KR" sz="1600" u="none" strike="noStrike" dirty="0">
                          <a:effectLst/>
                        </a:rPr>
                        <a:t>128</a:t>
                      </a:r>
                      <a:endParaRPr lang="en-US" altLang="ko-KR"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2">
                        <a:lumMod val="75000"/>
                      </a:schemeClr>
                    </a:solidFill>
                  </a:tcPr>
                </a:tc>
                <a:tc>
                  <a:txBody>
                    <a:bodyPr/>
                    <a:lstStyle/>
                    <a:p>
                      <a:pPr algn="ctr" fontAlgn="ctr"/>
                      <a:r>
                        <a:rPr lang="en-US" altLang="ko-KR" sz="1600" u="none" strike="noStrike" dirty="0">
                          <a:effectLst/>
                        </a:rPr>
                        <a:t>256</a:t>
                      </a:r>
                      <a:endParaRPr lang="en-US" altLang="ko-KR"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00D35A"/>
                    </a:solidFill>
                  </a:tcPr>
                </a:tc>
                <a:tc>
                  <a:txBody>
                    <a:bodyPr/>
                    <a:lstStyle/>
                    <a:p>
                      <a:pPr algn="ctr" fontAlgn="ctr"/>
                      <a:r>
                        <a:rPr lang="en-US" altLang="ko-KR" sz="1600" u="none" strike="noStrike" dirty="0">
                          <a:effectLst/>
                        </a:rPr>
                        <a:t>256</a:t>
                      </a:r>
                      <a:endParaRPr lang="en-US" altLang="ko-KR"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00D35A"/>
                    </a:solidFill>
                  </a:tcPr>
                </a:tc>
                <a:tc>
                  <a:txBody>
                    <a:bodyPr/>
                    <a:lstStyle/>
                    <a:p>
                      <a:pPr algn="ctr" fontAlgn="ctr"/>
                      <a:r>
                        <a:rPr lang="en-US" altLang="ko-KR" sz="1600" u="none" strike="noStrike">
                          <a:effectLst/>
                        </a:rPr>
                        <a:t>128</a:t>
                      </a:r>
                      <a:endParaRPr lang="en-US" altLang="ko-KR" sz="1600" b="0" i="0" u="none" strike="noStrike">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00D35A"/>
                    </a:solidFill>
                  </a:tcPr>
                </a:tc>
                <a:tc>
                  <a:txBody>
                    <a:bodyPr/>
                    <a:lstStyle/>
                    <a:p>
                      <a:pPr algn="ctr" fontAlgn="ctr"/>
                      <a:r>
                        <a:rPr lang="en-US" altLang="ko-KR" sz="1600" u="none" strike="noStrike" dirty="0">
                          <a:effectLst/>
                        </a:rPr>
                        <a:t>3072</a:t>
                      </a:r>
                      <a:endParaRPr lang="en-US" altLang="ko-KR"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00D35A"/>
                    </a:solidFill>
                  </a:tcPr>
                </a:tc>
                <a:tc>
                  <a:txBody>
                    <a:bodyPr/>
                    <a:lstStyle/>
                    <a:p>
                      <a:pPr algn="ctr" fontAlgn="ctr"/>
                      <a:r>
                        <a:rPr lang="en-US" altLang="ko-KR" sz="1600" u="none" strike="noStrike" dirty="0">
                          <a:effectLst/>
                        </a:rPr>
                        <a:t>256-383</a:t>
                      </a:r>
                      <a:endParaRPr lang="en-US" altLang="ko-KR"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00D35A"/>
                    </a:solidFill>
                  </a:tcPr>
                </a:tc>
                <a:tc>
                  <a:txBody>
                    <a:bodyPr/>
                    <a:lstStyle/>
                    <a:p>
                      <a:pPr algn="ctr" fontAlgn="ctr"/>
                      <a:r>
                        <a:rPr lang="en-US" altLang="ko-KR" sz="1600" u="none" strike="noStrike" dirty="0">
                          <a:effectLst/>
                        </a:rPr>
                        <a:t>2031</a:t>
                      </a:r>
                      <a:r>
                        <a:rPr lang="ko-KR" altLang="en-US" sz="1600" u="none" strike="noStrike" dirty="0">
                          <a:effectLst/>
                        </a:rPr>
                        <a:t>년 </a:t>
                      </a:r>
                      <a:r>
                        <a:rPr lang="en-US" altLang="ko-KR" sz="1600" u="none" strike="noStrike" dirty="0">
                          <a:effectLst/>
                        </a:rPr>
                        <a:t>~</a:t>
                      </a:r>
                      <a:endParaRPr lang="en-US" altLang="ko-KR"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00D35A"/>
                    </a:solidFill>
                  </a:tcPr>
                </a:tc>
                <a:extLst>
                  <a:ext uri="{0D108BD9-81ED-4DB2-BD59-A6C34878D82A}">
                    <a16:rowId xmlns:a16="http://schemas.microsoft.com/office/drawing/2014/main" val="2287339172"/>
                  </a:ext>
                </a:extLst>
              </a:tr>
              <a:tr h="187256">
                <a:tc>
                  <a:txBody>
                    <a:bodyPr/>
                    <a:lstStyle/>
                    <a:p>
                      <a:pPr algn="ctr" fontAlgn="ctr"/>
                      <a:r>
                        <a:rPr lang="en-US" altLang="ko-KR" sz="1600" u="none" strike="noStrike" dirty="0">
                          <a:effectLst/>
                        </a:rPr>
                        <a:t>192</a:t>
                      </a:r>
                      <a:endParaRPr lang="en-US" altLang="ko-KR"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2">
                        <a:lumMod val="75000"/>
                      </a:schemeClr>
                    </a:solidFill>
                  </a:tcPr>
                </a:tc>
                <a:tc>
                  <a:txBody>
                    <a:bodyPr/>
                    <a:lstStyle/>
                    <a:p>
                      <a:pPr algn="ctr" fontAlgn="ctr"/>
                      <a:r>
                        <a:rPr lang="en-US" altLang="ko-KR" sz="1600" u="none" strike="noStrike">
                          <a:effectLst/>
                        </a:rPr>
                        <a:t>384</a:t>
                      </a:r>
                      <a:endParaRPr lang="en-US" altLang="ko-KR" sz="1600" b="0" i="0" u="none" strike="noStrike">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00D35A"/>
                    </a:solidFill>
                  </a:tcPr>
                </a:tc>
                <a:tc>
                  <a:txBody>
                    <a:bodyPr/>
                    <a:lstStyle/>
                    <a:p>
                      <a:pPr algn="ctr" fontAlgn="ctr"/>
                      <a:r>
                        <a:rPr lang="en-US" altLang="ko-KR" sz="1600" u="none" strike="noStrike">
                          <a:effectLst/>
                        </a:rPr>
                        <a:t>384</a:t>
                      </a:r>
                      <a:endParaRPr lang="en-US" altLang="ko-KR" sz="1600" b="0" i="0" u="none" strike="noStrike">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00D35A"/>
                    </a:solidFill>
                  </a:tcPr>
                </a:tc>
                <a:tc>
                  <a:txBody>
                    <a:bodyPr/>
                    <a:lstStyle/>
                    <a:p>
                      <a:pPr algn="ctr" fontAlgn="ctr"/>
                      <a:r>
                        <a:rPr lang="en-US" altLang="ko-KR" sz="1600" u="none" strike="noStrike" dirty="0">
                          <a:effectLst/>
                        </a:rPr>
                        <a:t>192</a:t>
                      </a:r>
                      <a:endParaRPr lang="en-US" altLang="ko-KR"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00D35A"/>
                    </a:solidFill>
                  </a:tcPr>
                </a:tc>
                <a:tc>
                  <a:txBody>
                    <a:bodyPr/>
                    <a:lstStyle/>
                    <a:p>
                      <a:pPr algn="ctr" fontAlgn="ctr"/>
                      <a:r>
                        <a:rPr lang="en-US" altLang="ko-KR" sz="1600" u="none" strike="noStrike" dirty="0">
                          <a:effectLst/>
                        </a:rPr>
                        <a:t>7680</a:t>
                      </a:r>
                      <a:endParaRPr lang="en-US" altLang="ko-KR"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00D35A"/>
                    </a:solidFill>
                  </a:tcPr>
                </a:tc>
                <a:tc>
                  <a:txBody>
                    <a:bodyPr/>
                    <a:lstStyle/>
                    <a:p>
                      <a:pPr algn="ctr" fontAlgn="ctr"/>
                      <a:r>
                        <a:rPr lang="en-US" altLang="ko-KR" sz="1600" u="none" strike="noStrike" dirty="0">
                          <a:effectLst/>
                        </a:rPr>
                        <a:t>384-511</a:t>
                      </a:r>
                      <a:endParaRPr lang="en-US" altLang="ko-KR"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00D35A"/>
                    </a:solidFill>
                  </a:tcPr>
                </a:tc>
                <a:tc>
                  <a:txBody>
                    <a:bodyPr/>
                    <a:lstStyle/>
                    <a:p>
                      <a:pPr algn="ctr" fontAlgn="ctr"/>
                      <a:r>
                        <a:rPr lang="en-US" altLang="ko-KR" sz="1600" u="none" strike="noStrike" dirty="0">
                          <a:effectLst/>
                        </a:rPr>
                        <a:t>2031</a:t>
                      </a:r>
                      <a:r>
                        <a:rPr lang="ko-KR" altLang="en-US" sz="1600" u="none" strike="noStrike" dirty="0">
                          <a:effectLst/>
                        </a:rPr>
                        <a:t>년 </a:t>
                      </a:r>
                      <a:r>
                        <a:rPr lang="en-US" altLang="ko-KR" sz="1600" u="none" strike="noStrike" dirty="0">
                          <a:effectLst/>
                        </a:rPr>
                        <a:t>~</a:t>
                      </a:r>
                      <a:endParaRPr lang="en-US" altLang="ko-KR"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00D35A"/>
                    </a:solidFill>
                  </a:tcPr>
                </a:tc>
                <a:extLst>
                  <a:ext uri="{0D108BD9-81ED-4DB2-BD59-A6C34878D82A}">
                    <a16:rowId xmlns:a16="http://schemas.microsoft.com/office/drawing/2014/main" val="737977362"/>
                  </a:ext>
                </a:extLst>
              </a:tr>
              <a:tr h="187256">
                <a:tc>
                  <a:txBody>
                    <a:bodyPr/>
                    <a:lstStyle/>
                    <a:p>
                      <a:pPr algn="ctr" fontAlgn="ctr"/>
                      <a:r>
                        <a:rPr lang="ko-KR" altLang="en-US" sz="1600" u="none" strike="noStrike" dirty="0">
                          <a:effectLst/>
                        </a:rPr>
                        <a:t>≥ </a:t>
                      </a:r>
                      <a:r>
                        <a:rPr lang="en-US" altLang="ko-KR" sz="1600" u="none" strike="noStrike" dirty="0">
                          <a:effectLst/>
                        </a:rPr>
                        <a:t>256</a:t>
                      </a:r>
                      <a:endParaRPr lang="en-US" altLang="ko-KR"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2">
                        <a:lumMod val="75000"/>
                      </a:schemeClr>
                    </a:solidFill>
                  </a:tcPr>
                </a:tc>
                <a:tc>
                  <a:txBody>
                    <a:bodyPr/>
                    <a:lstStyle/>
                    <a:p>
                      <a:pPr algn="ctr" fontAlgn="ctr"/>
                      <a:r>
                        <a:rPr lang="en-US" altLang="ko-KR" sz="1600" u="none" strike="noStrike">
                          <a:effectLst/>
                        </a:rPr>
                        <a:t>512</a:t>
                      </a:r>
                      <a:endParaRPr lang="en-US" altLang="ko-KR" sz="1600" b="0" i="0" u="none" strike="noStrike">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00D35A"/>
                    </a:solidFill>
                  </a:tcPr>
                </a:tc>
                <a:tc>
                  <a:txBody>
                    <a:bodyPr/>
                    <a:lstStyle/>
                    <a:p>
                      <a:pPr algn="ctr" fontAlgn="ctr"/>
                      <a:r>
                        <a:rPr lang="en-US" altLang="ko-KR" sz="1600" u="none" strike="noStrike">
                          <a:effectLst/>
                        </a:rPr>
                        <a:t>512</a:t>
                      </a:r>
                      <a:endParaRPr lang="en-US" altLang="ko-KR" sz="1600" b="0" i="0" u="none" strike="noStrike">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00D35A"/>
                    </a:solidFill>
                  </a:tcPr>
                </a:tc>
                <a:tc>
                  <a:txBody>
                    <a:bodyPr/>
                    <a:lstStyle/>
                    <a:p>
                      <a:pPr algn="ctr" fontAlgn="ctr"/>
                      <a:r>
                        <a:rPr lang="en-US" altLang="ko-KR" sz="1600" u="none" strike="noStrike">
                          <a:effectLst/>
                        </a:rPr>
                        <a:t>256</a:t>
                      </a:r>
                      <a:endParaRPr lang="en-US" altLang="ko-KR" sz="1600" b="0" i="0" u="none" strike="noStrike">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00D35A"/>
                    </a:solidFill>
                  </a:tcPr>
                </a:tc>
                <a:tc>
                  <a:txBody>
                    <a:bodyPr/>
                    <a:lstStyle/>
                    <a:p>
                      <a:pPr algn="ctr" fontAlgn="ctr"/>
                      <a:r>
                        <a:rPr lang="en-US" altLang="ko-KR" sz="1600" u="none" strike="noStrike" dirty="0">
                          <a:effectLst/>
                        </a:rPr>
                        <a:t>15360</a:t>
                      </a:r>
                      <a:endParaRPr lang="en-US" altLang="ko-KR"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00D35A"/>
                    </a:solidFill>
                  </a:tcPr>
                </a:tc>
                <a:tc>
                  <a:txBody>
                    <a:bodyPr/>
                    <a:lstStyle/>
                    <a:p>
                      <a:pPr algn="ctr" fontAlgn="ctr"/>
                      <a:r>
                        <a:rPr lang="en-US" altLang="ko-KR" sz="1600" u="none" strike="noStrike" dirty="0">
                          <a:effectLst/>
                        </a:rPr>
                        <a:t>512+</a:t>
                      </a:r>
                      <a:endParaRPr lang="en-US" altLang="ko-KR"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00D35A"/>
                    </a:solidFill>
                  </a:tcPr>
                </a:tc>
                <a:tc>
                  <a:txBody>
                    <a:bodyPr/>
                    <a:lstStyle/>
                    <a:p>
                      <a:pPr algn="ctr" fontAlgn="ctr"/>
                      <a:r>
                        <a:rPr lang="en-US" altLang="ko-KR" sz="1600" u="none" strike="noStrike" dirty="0">
                          <a:effectLst/>
                        </a:rPr>
                        <a:t>2031</a:t>
                      </a:r>
                      <a:r>
                        <a:rPr lang="ko-KR" altLang="en-US" sz="1600" u="none" strike="noStrike" dirty="0">
                          <a:effectLst/>
                        </a:rPr>
                        <a:t>년 </a:t>
                      </a:r>
                      <a:r>
                        <a:rPr lang="en-US" altLang="ko-KR" sz="1600" u="none" strike="noStrike" dirty="0">
                          <a:effectLst/>
                        </a:rPr>
                        <a:t>~</a:t>
                      </a:r>
                      <a:endParaRPr lang="en-US" altLang="ko-KR"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00D35A"/>
                    </a:solidFill>
                  </a:tcPr>
                </a:tc>
                <a:extLst>
                  <a:ext uri="{0D108BD9-81ED-4DB2-BD59-A6C34878D82A}">
                    <a16:rowId xmlns:a16="http://schemas.microsoft.com/office/drawing/2014/main" val="1468128077"/>
                  </a:ext>
                </a:extLst>
              </a:tr>
            </a:tbl>
          </a:graphicData>
        </a:graphic>
      </p:graphicFrame>
      <p:sp>
        <p:nvSpPr>
          <p:cNvPr id="5" name="내용 개체 틀 1">
            <a:extLst>
              <a:ext uri="{FF2B5EF4-FFF2-40B4-BE49-F238E27FC236}">
                <a16:creationId xmlns:a16="http://schemas.microsoft.com/office/drawing/2014/main" id="{158B4250-4F15-4EE8-81CA-046992408CB8}"/>
              </a:ext>
            </a:extLst>
          </p:cNvPr>
          <p:cNvSpPr txBox="1">
            <a:spLocks/>
          </p:cNvSpPr>
          <p:nvPr/>
        </p:nvSpPr>
        <p:spPr>
          <a:xfrm>
            <a:off x="241300" y="3429000"/>
            <a:ext cx="10515600" cy="2462133"/>
          </a:xfrm>
          <a:prstGeom prst="rect">
            <a:avLst/>
          </a:prstGeom>
        </p:spPr>
        <p:txBody>
          <a:bodyPr vert="horz" lIns="91440" tIns="45720" rIns="91440" bIns="45720" rtlCol="0">
            <a:normAutofit/>
          </a:bodyPr>
          <a:lstStyle>
            <a:lvl1pPr marL="0" indent="-144000" algn="l" defTabSz="914400" rtl="0" eaLnBrk="1" latinLnBrk="1" hangingPunct="1">
              <a:lnSpc>
                <a:spcPct val="105000"/>
              </a:lnSpc>
              <a:spcBef>
                <a:spcPts val="1000"/>
              </a:spcBef>
              <a:buFont typeface="Arial" panose="020B0604020202020204" pitchFamily="34" charset="0"/>
              <a:buChar char="•"/>
              <a:defRPr sz="1800" kern="1200" spc="-90" baseline="0">
                <a:solidFill>
                  <a:schemeClr val="bg1">
                    <a:lumMod val="85000"/>
                  </a:schemeClr>
                </a:solidFill>
                <a:latin typeface="Arial" panose="020B0604020202020204" pitchFamily="34" charset="0"/>
                <a:ea typeface="맑은 고딕" panose="020B0503020000020004" pitchFamily="50" charset="-127"/>
                <a:cs typeface="+mn-cs"/>
              </a:defRPr>
            </a:lvl1pPr>
            <a:lvl2pPr marL="360000" indent="-144000" algn="l" defTabSz="914400" rtl="0" eaLnBrk="1" latinLnBrk="1" hangingPunct="1">
              <a:lnSpc>
                <a:spcPct val="105000"/>
              </a:lnSpc>
              <a:spcBef>
                <a:spcPts val="500"/>
              </a:spcBef>
              <a:buFont typeface="Arial" panose="020B0604020202020204" pitchFamily="34" charset="0"/>
              <a:buChar char="•"/>
              <a:defRPr sz="1600" kern="1200" spc="-90" baseline="0">
                <a:solidFill>
                  <a:schemeClr val="bg1">
                    <a:lumMod val="85000"/>
                  </a:schemeClr>
                </a:solidFill>
                <a:latin typeface="Arial" panose="020B0604020202020204" pitchFamily="34" charset="0"/>
                <a:ea typeface="맑은 고딕" panose="020B0503020000020004" pitchFamily="50" charset="-127"/>
                <a:cs typeface="+mn-cs"/>
              </a:defRPr>
            </a:lvl2pPr>
            <a:lvl3pPr marL="540000" indent="-144000" algn="l" defTabSz="914400" rtl="0" eaLnBrk="1" latinLnBrk="1" hangingPunct="1">
              <a:lnSpc>
                <a:spcPct val="105000"/>
              </a:lnSpc>
              <a:spcBef>
                <a:spcPts val="500"/>
              </a:spcBef>
              <a:buFont typeface="Arial" panose="020B0604020202020204" pitchFamily="34" charset="0"/>
              <a:buChar char="•"/>
              <a:defRPr sz="1400" kern="1200" spc="-90" baseline="0">
                <a:solidFill>
                  <a:schemeClr val="bg1">
                    <a:lumMod val="85000"/>
                  </a:schemeClr>
                </a:solidFill>
                <a:latin typeface="Arial" panose="020B0604020202020204" pitchFamily="34" charset="0"/>
                <a:ea typeface="맑은 고딕" panose="020B0503020000020004" pitchFamily="50" charset="-127"/>
                <a:cs typeface="+mn-cs"/>
              </a:defRPr>
            </a:lvl3pPr>
            <a:lvl4pPr marL="720000" indent="-144000" algn="l" defTabSz="914400" rtl="0" eaLnBrk="1" latinLnBrk="1" hangingPunct="1">
              <a:lnSpc>
                <a:spcPct val="105000"/>
              </a:lnSpc>
              <a:spcBef>
                <a:spcPts val="500"/>
              </a:spcBef>
              <a:buFont typeface="Arial" panose="020B0604020202020204" pitchFamily="34" charset="0"/>
              <a:buChar char="•"/>
              <a:defRPr sz="1300" kern="1200" spc="-90" baseline="0">
                <a:solidFill>
                  <a:schemeClr val="bg1">
                    <a:lumMod val="85000"/>
                  </a:schemeClr>
                </a:solidFill>
                <a:latin typeface="Arial" panose="020B0604020202020204" pitchFamily="34" charset="0"/>
                <a:ea typeface="맑은 고딕" panose="020B0503020000020004" pitchFamily="50" charset="-127"/>
                <a:cs typeface="+mn-cs"/>
              </a:defRPr>
            </a:lvl4pPr>
            <a:lvl5pPr marL="900000" indent="-144000" algn="l" defTabSz="914400" rtl="0" eaLnBrk="1" latinLnBrk="1" hangingPunct="1">
              <a:lnSpc>
                <a:spcPct val="105000"/>
              </a:lnSpc>
              <a:spcBef>
                <a:spcPts val="500"/>
              </a:spcBef>
              <a:buFont typeface="Arial" panose="020B0604020202020204" pitchFamily="34" charset="0"/>
              <a:buChar char="•"/>
              <a:defRPr sz="1200" kern="1200" spc="-90" baseline="0">
                <a:solidFill>
                  <a:schemeClr val="bg1">
                    <a:lumMod val="85000"/>
                  </a:schemeClr>
                </a:solidFill>
                <a:latin typeface="Arial" panose="020B0604020202020204" pitchFamily="34" charset="0"/>
                <a:ea typeface="맑은 고딕" panose="020B0503020000020004"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buNone/>
            </a:pPr>
            <a:endParaRPr lang="en-US" altLang="ko-KR" dirty="0"/>
          </a:p>
          <a:p>
            <a:pPr marL="285750" indent="-285750"/>
            <a:endParaRPr lang="ko-KR" altLang="en-US" dirty="0"/>
          </a:p>
        </p:txBody>
      </p:sp>
    </p:spTree>
    <p:extLst>
      <p:ext uri="{BB962C8B-B14F-4D97-AF65-F5344CB8AC3E}">
        <p14:creationId xmlns:p14="http://schemas.microsoft.com/office/powerpoint/2010/main" val="4151989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5635E11A-33A9-4F52-8178-AF0ABDA312C6}"/>
              </a:ext>
            </a:extLst>
          </p:cNvPr>
          <p:cNvSpPr>
            <a:spLocks noGrp="1"/>
          </p:cNvSpPr>
          <p:nvPr>
            <p:ph idx="1"/>
          </p:nvPr>
        </p:nvSpPr>
        <p:spPr>
          <a:xfrm>
            <a:off x="241300" y="674860"/>
            <a:ext cx="10515600" cy="2462133"/>
          </a:xfrm>
        </p:spPr>
        <p:txBody>
          <a:bodyPr/>
          <a:lstStyle/>
          <a:p>
            <a:pPr indent="0">
              <a:buNone/>
            </a:pPr>
            <a:r>
              <a:rPr lang="en-US" altLang="ko-KR" dirty="0"/>
              <a:t>NITS SP 800-57 Part 1 (Recommendation for Key Management: Part 1 – General)</a:t>
            </a:r>
            <a:endParaRPr lang="ko-KR" altLang="en-US" dirty="0"/>
          </a:p>
        </p:txBody>
      </p:sp>
      <p:sp>
        <p:nvSpPr>
          <p:cNvPr id="3" name="제목 2">
            <a:extLst>
              <a:ext uri="{FF2B5EF4-FFF2-40B4-BE49-F238E27FC236}">
                <a16:creationId xmlns:a16="http://schemas.microsoft.com/office/drawing/2014/main" id="{7D3EEEA4-DD2D-4F42-85C2-3C0B7AA51DB2}"/>
              </a:ext>
            </a:extLst>
          </p:cNvPr>
          <p:cNvSpPr>
            <a:spLocks noGrp="1"/>
          </p:cNvSpPr>
          <p:nvPr>
            <p:ph type="title"/>
          </p:nvPr>
        </p:nvSpPr>
        <p:spPr/>
        <p:txBody>
          <a:bodyPr/>
          <a:lstStyle/>
          <a:p>
            <a:r>
              <a:rPr lang="en-US" altLang="ko-KR" dirty="0"/>
              <a:t>256bit</a:t>
            </a:r>
            <a:endParaRPr lang="ko-KR" altLang="en-US" dirty="0"/>
          </a:p>
        </p:txBody>
      </p:sp>
      <p:graphicFrame>
        <p:nvGraphicFramePr>
          <p:cNvPr id="4" name="표 3">
            <a:extLst>
              <a:ext uri="{FF2B5EF4-FFF2-40B4-BE49-F238E27FC236}">
                <a16:creationId xmlns:a16="http://schemas.microsoft.com/office/drawing/2014/main" id="{C707EB9C-55BA-4C0A-8EA4-5C20674433D5}"/>
              </a:ext>
            </a:extLst>
          </p:cNvPr>
          <p:cNvGraphicFramePr>
            <a:graphicFrameLocks noGrp="1"/>
          </p:cNvGraphicFramePr>
          <p:nvPr>
            <p:extLst>
              <p:ext uri="{D42A27DB-BD31-4B8C-83A1-F6EECF244321}">
                <p14:modId xmlns:p14="http://schemas.microsoft.com/office/powerpoint/2010/main" val="3515168617"/>
              </p:ext>
            </p:extLst>
          </p:nvPr>
        </p:nvGraphicFramePr>
        <p:xfrm>
          <a:off x="321394" y="1085707"/>
          <a:ext cx="7928384" cy="2210880"/>
        </p:xfrm>
        <a:graphic>
          <a:graphicData uri="http://schemas.openxmlformats.org/drawingml/2006/table">
            <a:tbl>
              <a:tblPr>
                <a:tableStyleId>{073A0DAA-6AF3-43AB-8588-CEC1D06C72B9}</a:tableStyleId>
              </a:tblPr>
              <a:tblGrid>
                <a:gridCol w="1714037">
                  <a:extLst>
                    <a:ext uri="{9D8B030D-6E8A-4147-A177-3AD203B41FA5}">
                      <a16:colId xmlns:a16="http://schemas.microsoft.com/office/drawing/2014/main" val="1605407494"/>
                    </a:ext>
                  </a:extLst>
                </a:gridCol>
                <a:gridCol w="766358">
                  <a:extLst>
                    <a:ext uri="{9D8B030D-6E8A-4147-A177-3AD203B41FA5}">
                      <a16:colId xmlns:a16="http://schemas.microsoft.com/office/drawing/2014/main" val="4078396786"/>
                    </a:ext>
                  </a:extLst>
                </a:gridCol>
                <a:gridCol w="766358">
                  <a:extLst>
                    <a:ext uri="{9D8B030D-6E8A-4147-A177-3AD203B41FA5}">
                      <a16:colId xmlns:a16="http://schemas.microsoft.com/office/drawing/2014/main" val="3979894652"/>
                    </a:ext>
                  </a:extLst>
                </a:gridCol>
                <a:gridCol w="1230875">
                  <a:extLst>
                    <a:ext uri="{9D8B030D-6E8A-4147-A177-3AD203B41FA5}">
                      <a16:colId xmlns:a16="http://schemas.microsoft.com/office/drawing/2014/main" val="3180661692"/>
                    </a:ext>
                  </a:extLst>
                </a:gridCol>
                <a:gridCol w="1078779">
                  <a:extLst>
                    <a:ext uri="{9D8B030D-6E8A-4147-A177-3AD203B41FA5}">
                      <a16:colId xmlns:a16="http://schemas.microsoft.com/office/drawing/2014/main" val="449844718"/>
                    </a:ext>
                  </a:extLst>
                </a:gridCol>
                <a:gridCol w="1247258">
                  <a:extLst>
                    <a:ext uri="{9D8B030D-6E8A-4147-A177-3AD203B41FA5}">
                      <a16:colId xmlns:a16="http://schemas.microsoft.com/office/drawing/2014/main" val="3324422836"/>
                    </a:ext>
                  </a:extLst>
                </a:gridCol>
                <a:gridCol w="1124719">
                  <a:extLst>
                    <a:ext uri="{9D8B030D-6E8A-4147-A177-3AD203B41FA5}">
                      <a16:colId xmlns:a16="http://schemas.microsoft.com/office/drawing/2014/main" val="2718815111"/>
                    </a:ext>
                  </a:extLst>
                </a:gridCol>
              </a:tblGrid>
              <a:tr h="187256">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ko-KR" altLang="en-US" sz="1600" b="1" u="none" strike="noStrike" dirty="0">
                          <a:effectLst/>
                        </a:rPr>
                        <a:t>보안강도</a:t>
                      </a:r>
                      <a:r>
                        <a:rPr lang="en-US" altLang="ko-KR" sz="1600" b="1" u="none" strike="noStrike" dirty="0">
                          <a:effectLst/>
                        </a:rPr>
                        <a:t>(</a:t>
                      </a:r>
                      <a:r>
                        <a:rPr lang="ko-KR" altLang="en-US" sz="1600" b="1" u="none" strike="noStrike" dirty="0">
                          <a:effectLst/>
                        </a:rPr>
                        <a:t>비트</a:t>
                      </a:r>
                      <a:r>
                        <a:rPr lang="en-US" altLang="ko-KR" sz="1600" b="1" u="none" strike="noStrike" dirty="0">
                          <a:effectLst/>
                        </a:rPr>
                        <a:t>)</a:t>
                      </a:r>
                      <a:endParaRPr lang="en-US" altLang="ko-KR" sz="1600" b="1" i="0" u="none" strike="noStrike" dirty="0">
                        <a:solidFill>
                          <a:srgbClr val="000000"/>
                        </a:solidFill>
                        <a:effectLst/>
                        <a:latin typeface="맑은 고딕" panose="020B0503020000020004" pitchFamily="50" charset="-127"/>
                        <a:ea typeface="+mn-ea"/>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2">
                        <a:lumMod val="75000"/>
                      </a:schemeClr>
                    </a:solidFill>
                  </a:tcPr>
                </a:tc>
                <a:tc gridSpan="2">
                  <a:txBody>
                    <a:bodyPr/>
                    <a:lstStyle/>
                    <a:p>
                      <a:pPr algn="ctr" fontAlgn="ctr"/>
                      <a:r>
                        <a:rPr lang="en-US" sz="1600" b="1" i="0" u="none" strike="noStrike" dirty="0">
                          <a:solidFill>
                            <a:srgbClr val="000000"/>
                          </a:solidFill>
                          <a:effectLst/>
                          <a:latin typeface="맑은 고딕" panose="020B0503020000020004" pitchFamily="50" charset="-127"/>
                          <a:ea typeface="맑은 고딕" panose="020B0503020000020004" pitchFamily="50" charset="-127"/>
                        </a:rPr>
                        <a:t>Hash</a:t>
                      </a: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2">
                        <a:lumMod val="75000"/>
                      </a:schemeClr>
                    </a:solidFill>
                  </a:tcPr>
                </a:tc>
                <a:tc hMerge="1">
                  <a:txBody>
                    <a:bodyPr/>
                    <a:lstStyle/>
                    <a:p>
                      <a:pPr algn="ctr" fontAlgn="ctr"/>
                      <a:endParaRPr lang="en-US" sz="160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2">
                        <a:lumMod val="75000"/>
                      </a:schemeClr>
                    </a:solidFill>
                  </a:tcPr>
                </a:tc>
                <a:tc>
                  <a:txBody>
                    <a:bodyPr/>
                    <a:lstStyle/>
                    <a:p>
                      <a:pPr algn="ctr" fontAlgn="ctr"/>
                      <a:r>
                        <a:rPr lang="ko-KR" altLang="en-US" sz="1600" b="1" i="0" u="none" strike="noStrike" dirty="0" err="1">
                          <a:solidFill>
                            <a:srgbClr val="000000"/>
                          </a:solidFill>
                          <a:effectLst/>
                          <a:latin typeface="맑은 고딕" panose="020B0503020000020004" pitchFamily="50" charset="-127"/>
                          <a:ea typeface="맑은 고딕" panose="020B0503020000020004" pitchFamily="50" charset="-127"/>
                        </a:rPr>
                        <a:t>대칭키</a:t>
                      </a:r>
                      <a:r>
                        <a:rPr lang="ko-KR" altLang="en-US" sz="1600" b="1" i="0" u="none" strike="noStrike" dirty="0">
                          <a:solidFill>
                            <a:srgbClr val="000000"/>
                          </a:solidFill>
                          <a:effectLst/>
                          <a:latin typeface="맑은 고딕" panose="020B0503020000020004" pitchFamily="50" charset="-127"/>
                          <a:ea typeface="맑은 고딕" panose="020B0503020000020004" pitchFamily="50" charset="-127"/>
                        </a:rPr>
                        <a:t> 암호</a:t>
                      </a:r>
                      <a:endParaRPr lang="en-US" sz="160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2">
                        <a:lumMod val="75000"/>
                      </a:schemeClr>
                    </a:solidFill>
                  </a:tcPr>
                </a:tc>
                <a:tc gridSpan="2">
                  <a:txBody>
                    <a:bodyPr/>
                    <a:lstStyle/>
                    <a:p>
                      <a:pPr algn="ctr" fontAlgn="ctr"/>
                      <a:r>
                        <a:rPr lang="ko-KR" altLang="en-US" sz="1600" b="1" i="0" u="none" strike="noStrike" dirty="0">
                          <a:solidFill>
                            <a:srgbClr val="000000"/>
                          </a:solidFill>
                          <a:effectLst/>
                          <a:latin typeface="맑은 고딕" panose="020B0503020000020004" pitchFamily="50" charset="-127"/>
                          <a:ea typeface="맑은 고딕" panose="020B0503020000020004" pitchFamily="50" charset="-127"/>
                        </a:rPr>
                        <a:t>비대칭키 암호</a:t>
                      </a:r>
                      <a:endParaRPr lang="en-US" sz="160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2">
                        <a:lumMod val="75000"/>
                      </a:schemeClr>
                    </a:solidFill>
                  </a:tcPr>
                </a:tc>
                <a:tc hMerge="1">
                  <a:txBody>
                    <a:bodyPr/>
                    <a:lstStyle/>
                    <a:p>
                      <a:pPr algn="ctr" fontAlgn="ctr"/>
                      <a:endParaRPr lang="en-US" sz="160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2">
                        <a:lumMod val="75000"/>
                      </a:schemeClr>
                    </a:solidFill>
                  </a:tcPr>
                </a:tc>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ko-KR" altLang="en-US" sz="1600" b="1" u="none" strike="noStrike" dirty="0">
                          <a:effectLst/>
                        </a:rPr>
                        <a:t>허용기간</a:t>
                      </a:r>
                      <a:endParaRPr lang="ko-KR" altLang="en-US" sz="1600" b="1" i="0" u="none" strike="noStrike" dirty="0">
                        <a:solidFill>
                          <a:srgbClr val="000000"/>
                        </a:solidFill>
                        <a:effectLst/>
                        <a:latin typeface="맑은 고딕" panose="020B0503020000020004" pitchFamily="50" charset="-127"/>
                        <a:ea typeface="+mn-ea"/>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2">
                        <a:lumMod val="75000"/>
                      </a:schemeClr>
                    </a:solidFill>
                  </a:tcPr>
                </a:tc>
                <a:extLst>
                  <a:ext uri="{0D108BD9-81ED-4DB2-BD59-A6C34878D82A}">
                    <a16:rowId xmlns:a16="http://schemas.microsoft.com/office/drawing/2014/main" val="859541142"/>
                  </a:ext>
                </a:extLst>
              </a:tr>
              <a:tr h="187256">
                <a:tc>
                  <a:txBody>
                    <a:bodyPr/>
                    <a:lstStyle/>
                    <a:p>
                      <a:pPr algn="ctr" fontAlgn="ctr"/>
                      <a:endParaRPr lang="en-US" altLang="ko-KR" sz="160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2">
                        <a:lumMod val="75000"/>
                      </a:schemeClr>
                    </a:solidFill>
                  </a:tcPr>
                </a:tc>
                <a:tc>
                  <a:txBody>
                    <a:bodyPr/>
                    <a:lstStyle/>
                    <a:p>
                      <a:pPr algn="ctr" fontAlgn="ctr"/>
                      <a:r>
                        <a:rPr lang="en-US" sz="1600" u="none" strike="noStrike" dirty="0">
                          <a:effectLst/>
                        </a:rPr>
                        <a:t>SHA2</a:t>
                      </a:r>
                      <a:endParaRPr lang="en-US" sz="160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2">
                        <a:lumMod val="75000"/>
                      </a:schemeClr>
                    </a:solidFill>
                  </a:tcPr>
                </a:tc>
                <a:tc>
                  <a:txBody>
                    <a:bodyPr/>
                    <a:lstStyle/>
                    <a:p>
                      <a:pPr algn="ctr" fontAlgn="ctr"/>
                      <a:r>
                        <a:rPr lang="en-US" sz="1600" u="none" strike="noStrike" dirty="0">
                          <a:effectLst/>
                        </a:rPr>
                        <a:t>SHA3</a:t>
                      </a:r>
                      <a:endParaRPr lang="en-US" sz="160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2">
                        <a:lumMod val="75000"/>
                      </a:schemeClr>
                    </a:solidFill>
                  </a:tcPr>
                </a:tc>
                <a:tc>
                  <a:txBody>
                    <a:bodyPr/>
                    <a:lstStyle/>
                    <a:p>
                      <a:pPr algn="ctr" fontAlgn="ctr"/>
                      <a:r>
                        <a:rPr lang="en-US" sz="1600" u="none" strike="noStrike" dirty="0">
                          <a:effectLst/>
                        </a:rPr>
                        <a:t>AES</a:t>
                      </a:r>
                      <a:endParaRPr lang="en-US" sz="160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2">
                        <a:lumMod val="75000"/>
                      </a:schemeClr>
                    </a:solidFill>
                  </a:tcPr>
                </a:tc>
                <a:tc>
                  <a:txBody>
                    <a:bodyPr/>
                    <a:lstStyle/>
                    <a:p>
                      <a:pPr algn="ctr" fontAlgn="ctr"/>
                      <a:r>
                        <a:rPr lang="en-US" sz="1600" u="none" strike="noStrike" dirty="0">
                          <a:effectLst/>
                        </a:rPr>
                        <a:t>IFC(RSA)</a:t>
                      </a:r>
                      <a:endParaRPr lang="en-US" sz="160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2">
                        <a:lumMod val="75000"/>
                      </a:schemeClr>
                    </a:solidFill>
                  </a:tcPr>
                </a:tc>
                <a:tc>
                  <a:txBody>
                    <a:bodyPr/>
                    <a:lstStyle/>
                    <a:p>
                      <a:pPr algn="ctr" fontAlgn="ctr"/>
                      <a:r>
                        <a:rPr lang="en-US" sz="1600" u="none" strike="noStrike" dirty="0">
                          <a:effectLst/>
                        </a:rPr>
                        <a:t>ECC(ECDSA)</a:t>
                      </a:r>
                      <a:endParaRPr lang="en-US" sz="160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2">
                        <a:lumMod val="75000"/>
                      </a:schemeClr>
                    </a:solidFill>
                  </a:tcPr>
                </a:tc>
                <a:tc>
                  <a:txBody>
                    <a:bodyPr/>
                    <a:lstStyle/>
                    <a:p>
                      <a:pPr algn="ctr" fontAlgn="ctr"/>
                      <a:endParaRPr lang="ko-KR" altLang="en-US" sz="160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2">
                        <a:lumMod val="75000"/>
                      </a:schemeClr>
                    </a:solidFill>
                  </a:tcPr>
                </a:tc>
                <a:extLst>
                  <a:ext uri="{0D108BD9-81ED-4DB2-BD59-A6C34878D82A}">
                    <a16:rowId xmlns:a16="http://schemas.microsoft.com/office/drawing/2014/main" val="319678929"/>
                  </a:ext>
                </a:extLst>
              </a:tr>
              <a:tr h="187256">
                <a:tc>
                  <a:txBody>
                    <a:bodyPr/>
                    <a:lstStyle/>
                    <a:p>
                      <a:pPr algn="ctr" fontAlgn="ctr"/>
                      <a:r>
                        <a:rPr lang="ko-KR" altLang="en-US" sz="1600" u="none" strike="noStrike" dirty="0">
                          <a:effectLst/>
                        </a:rPr>
                        <a:t>≤ </a:t>
                      </a:r>
                      <a:r>
                        <a:rPr lang="en-US" altLang="ko-KR" sz="1600" u="none" strike="noStrike" dirty="0">
                          <a:effectLst/>
                        </a:rPr>
                        <a:t>80</a:t>
                      </a:r>
                      <a:endParaRPr lang="en-US" altLang="ko-KR"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2">
                        <a:lumMod val="75000"/>
                      </a:schemeClr>
                    </a:solidFill>
                  </a:tcPr>
                </a:tc>
                <a:tc>
                  <a:txBody>
                    <a:bodyPr/>
                    <a:lstStyle/>
                    <a:p>
                      <a:pPr algn="ctr" fontAlgn="ctr"/>
                      <a:endParaRPr lang="ko-KR" altLang="en-US"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ctr"/>
                      <a:endParaRPr lang="ko-KR" altLang="en-US"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ctr"/>
                      <a:endParaRPr lang="ko-KR" altLang="en-US"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ctr"/>
                      <a:r>
                        <a:rPr lang="en-US" altLang="ko-KR" sz="1600" u="none" strike="noStrike" dirty="0">
                          <a:effectLst/>
                        </a:rPr>
                        <a:t>1024</a:t>
                      </a:r>
                      <a:endParaRPr lang="en-US" altLang="ko-KR"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ctr"/>
                      <a:r>
                        <a:rPr lang="en-US" altLang="ko-KR" sz="1600" u="none" strike="noStrike" dirty="0">
                          <a:effectLst/>
                        </a:rPr>
                        <a:t>160-223</a:t>
                      </a:r>
                      <a:endParaRPr lang="en-US" altLang="ko-KR"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ctr"/>
                      <a:r>
                        <a:rPr lang="ko-KR" altLang="en-US" sz="1600" u="none" strike="noStrike" dirty="0" err="1">
                          <a:effectLst/>
                        </a:rPr>
                        <a:t>미허용</a:t>
                      </a:r>
                      <a:endParaRPr lang="ko-KR" altLang="en-US"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077341961"/>
                  </a:ext>
                </a:extLst>
              </a:tr>
              <a:tr h="187256">
                <a:tc>
                  <a:txBody>
                    <a:bodyPr/>
                    <a:lstStyle/>
                    <a:p>
                      <a:pPr algn="ctr" fontAlgn="ctr"/>
                      <a:r>
                        <a:rPr lang="en-US" altLang="ko-KR" sz="1600" u="none" strike="noStrike" dirty="0">
                          <a:effectLst/>
                        </a:rPr>
                        <a:t>112</a:t>
                      </a:r>
                      <a:endParaRPr lang="en-US" altLang="ko-KR"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2">
                        <a:lumMod val="75000"/>
                      </a:schemeClr>
                    </a:solidFill>
                  </a:tcPr>
                </a:tc>
                <a:tc>
                  <a:txBody>
                    <a:bodyPr/>
                    <a:lstStyle/>
                    <a:p>
                      <a:pPr algn="ctr" fontAlgn="ctr"/>
                      <a:r>
                        <a:rPr lang="en-US" altLang="ko-KR" sz="1600" u="none" strike="noStrike" dirty="0">
                          <a:effectLst/>
                        </a:rPr>
                        <a:t>224</a:t>
                      </a:r>
                      <a:endParaRPr lang="en-US" altLang="ko-KR"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ctr"/>
                      <a:r>
                        <a:rPr lang="en-US" altLang="ko-KR" sz="1600" u="none" strike="noStrike" dirty="0">
                          <a:effectLst/>
                        </a:rPr>
                        <a:t>224</a:t>
                      </a:r>
                      <a:endParaRPr lang="en-US" altLang="ko-KR"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ctr"/>
                      <a:endParaRPr lang="ko-KR" altLang="en-US"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ctr"/>
                      <a:r>
                        <a:rPr lang="en-US" altLang="ko-KR" sz="1600" u="none" strike="noStrike" dirty="0">
                          <a:effectLst/>
                        </a:rPr>
                        <a:t>2048</a:t>
                      </a:r>
                      <a:endParaRPr lang="en-US" altLang="ko-KR"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ctr"/>
                      <a:r>
                        <a:rPr lang="en-US" altLang="ko-KR" sz="1600" u="none" strike="noStrike" dirty="0">
                          <a:effectLst/>
                        </a:rPr>
                        <a:t>224-255</a:t>
                      </a:r>
                      <a:endParaRPr lang="en-US" altLang="ko-KR"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ctr"/>
                      <a:r>
                        <a:rPr lang="en-US" altLang="ko-KR" sz="1600" u="none" strike="noStrike" dirty="0">
                          <a:effectLst/>
                        </a:rPr>
                        <a:t>~2030</a:t>
                      </a:r>
                      <a:r>
                        <a:rPr lang="ko-KR" altLang="en-US" sz="1600" u="none" strike="noStrike" dirty="0">
                          <a:effectLst/>
                        </a:rPr>
                        <a:t>년</a:t>
                      </a:r>
                      <a:endParaRPr lang="ko-KR" altLang="en-US"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571949297"/>
                  </a:ext>
                </a:extLst>
              </a:tr>
              <a:tr h="187256">
                <a:tc>
                  <a:txBody>
                    <a:bodyPr/>
                    <a:lstStyle/>
                    <a:p>
                      <a:pPr algn="ctr" fontAlgn="ctr"/>
                      <a:r>
                        <a:rPr lang="en-US" altLang="ko-KR" sz="1600" u="none" strike="noStrike" dirty="0">
                          <a:effectLst/>
                        </a:rPr>
                        <a:t>128</a:t>
                      </a:r>
                      <a:endParaRPr lang="en-US" altLang="ko-KR"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2">
                        <a:lumMod val="75000"/>
                      </a:schemeClr>
                    </a:solidFill>
                  </a:tcPr>
                </a:tc>
                <a:tc>
                  <a:txBody>
                    <a:bodyPr/>
                    <a:lstStyle/>
                    <a:p>
                      <a:pPr algn="ctr" fontAlgn="ctr"/>
                      <a:r>
                        <a:rPr lang="en-US" altLang="ko-KR" sz="1600" u="none" strike="noStrike" dirty="0">
                          <a:effectLst/>
                        </a:rPr>
                        <a:t>256</a:t>
                      </a:r>
                      <a:endParaRPr lang="en-US" altLang="ko-KR"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7931A"/>
                    </a:solidFill>
                  </a:tcPr>
                </a:tc>
                <a:tc>
                  <a:txBody>
                    <a:bodyPr/>
                    <a:lstStyle/>
                    <a:p>
                      <a:pPr algn="ctr" fontAlgn="ctr"/>
                      <a:r>
                        <a:rPr lang="en-US" altLang="ko-KR" sz="1600" u="none" strike="noStrike" dirty="0">
                          <a:effectLst/>
                        </a:rPr>
                        <a:t>256</a:t>
                      </a:r>
                      <a:endParaRPr lang="en-US" altLang="ko-KR"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ctr"/>
                      <a:r>
                        <a:rPr lang="en-US" altLang="ko-KR" sz="1600" u="none" strike="noStrike" dirty="0">
                          <a:effectLst/>
                        </a:rPr>
                        <a:t>128</a:t>
                      </a:r>
                      <a:endParaRPr lang="en-US" altLang="ko-KR"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ctr"/>
                      <a:r>
                        <a:rPr lang="en-US" altLang="ko-KR" sz="1600" u="none" strike="noStrike" dirty="0">
                          <a:effectLst/>
                        </a:rPr>
                        <a:t>3072</a:t>
                      </a:r>
                      <a:endParaRPr lang="en-US" altLang="ko-KR"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ctr"/>
                      <a:r>
                        <a:rPr lang="en-US" altLang="ko-KR" sz="1600" u="none" strike="noStrike" dirty="0">
                          <a:effectLst/>
                        </a:rPr>
                        <a:t>256-383</a:t>
                      </a:r>
                      <a:endParaRPr lang="en-US" altLang="ko-KR"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7931A"/>
                    </a:solidFill>
                  </a:tcPr>
                </a:tc>
                <a:tc>
                  <a:txBody>
                    <a:bodyPr/>
                    <a:lstStyle/>
                    <a:p>
                      <a:pPr algn="ctr" fontAlgn="ctr"/>
                      <a:r>
                        <a:rPr lang="en-US" altLang="ko-KR" sz="1600" u="none" strike="noStrike" dirty="0">
                          <a:effectLst/>
                        </a:rPr>
                        <a:t>2031</a:t>
                      </a:r>
                      <a:r>
                        <a:rPr lang="ko-KR" altLang="en-US" sz="1600" u="none" strike="noStrike" dirty="0">
                          <a:effectLst/>
                        </a:rPr>
                        <a:t>년 </a:t>
                      </a:r>
                      <a:r>
                        <a:rPr lang="en-US" altLang="ko-KR" sz="1600" u="none" strike="noStrike" dirty="0">
                          <a:effectLst/>
                        </a:rPr>
                        <a:t>~</a:t>
                      </a:r>
                      <a:endParaRPr lang="en-US" altLang="ko-KR"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287339172"/>
                  </a:ext>
                </a:extLst>
              </a:tr>
              <a:tr h="187256">
                <a:tc>
                  <a:txBody>
                    <a:bodyPr/>
                    <a:lstStyle/>
                    <a:p>
                      <a:pPr algn="ctr" fontAlgn="ctr"/>
                      <a:r>
                        <a:rPr lang="en-US" altLang="ko-KR" sz="1600" u="none" strike="noStrike" dirty="0">
                          <a:effectLst/>
                        </a:rPr>
                        <a:t>192</a:t>
                      </a:r>
                      <a:endParaRPr lang="en-US" altLang="ko-KR"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2">
                        <a:lumMod val="75000"/>
                      </a:schemeClr>
                    </a:solidFill>
                  </a:tcPr>
                </a:tc>
                <a:tc>
                  <a:txBody>
                    <a:bodyPr/>
                    <a:lstStyle/>
                    <a:p>
                      <a:pPr algn="ctr" fontAlgn="ctr"/>
                      <a:r>
                        <a:rPr lang="en-US" altLang="ko-KR" sz="1600" u="none" strike="noStrike">
                          <a:effectLst/>
                        </a:rPr>
                        <a:t>384</a:t>
                      </a:r>
                      <a:endParaRPr lang="en-US" altLang="ko-KR" sz="1600" b="0" i="0" u="none" strike="noStrike">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ctr"/>
                      <a:r>
                        <a:rPr lang="en-US" altLang="ko-KR" sz="1600" u="none" strike="noStrike">
                          <a:effectLst/>
                        </a:rPr>
                        <a:t>384</a:t>
                      </a:r>
                      <a:endParaRPr lang="en-US" altLang="ko-KR" sz="1600" b="0" i="0" u="none" strike="noStrike">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ctr"/>
                      <a:r>
                        <a:rPr lang="en-US" altLang="ko-KR" sz="1600" u="none" strike="noStrike" dirty="0">
                          <a:effectLst/>
                        </a:rPr>
                        <a:t>192</a:t>
                      </a:r>
                      <a:endParaRPr lang="en-US" altLang="ko-KR"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ctr"/>
                      <a:r>
                        <a:rPr lang="en-US" altLang="ko-KR" sz="1600" u="none" strike="noStrike" dirty="0">
                          <a:effectLst/>
                        </a:rPr>
                        <a:t>7680</a:t>
                      </a:r>
                      <a:endParaRPr lang="en-US" altLang="ko-KR"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ctr"/>
                      <a:r>
                        <a:rPr lang="en-US" altLang="ko-KR" sz="1600" u="none" strike="noStrike" dirty="0">
                          <a:effectLst/>
                        </a:rPr>
                        <a:t>384-511</a:t>
                      </a:r>
                      <a:endParaRPr lang="en-US" altLang="ko-KR"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ctr"/>
                      <a:r>
                        <a:rPr lang="en-US" altLang="ko-KR" sz="1600" u="none" strike="noStrike" dirty="0">
                          <a:effectLst/>
                        </a:rPr>
                        <a:t>2031</a:t>
                      </a:r>
                      <a:r>
                        <a:rPr lang="ko-KR" altLang="en-US" sz="1600" u="none" strike="noStrike" dirty="0">
                          <a:effectLst/>
                        </a:rPr>
                        <a:t>년 </a:t>
                      </a:r>
                      <a:r>
                        <a:rPr lang="en-US" altLang="ko-KR" sz="1600" u="none" strike="noStrike" dirty="0">
                          <a:effectLst/>
                        </a:rPr>
                        <a:t>~</a:t>
                      </a:r>
                      <a:endParaRPr lang="en-US" altLang="ko-KR"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737977362"/>
                  </a:ext>
                </a:extLst>
              </a:tr>
              <a:tr h="187256">
                <a:tc>
                  <a:txBody>
                    <a:bodyPr/>
                    <a:lstStyle/>
                    <a:p>
                      <a:pPr algn="ctr" fontAlgn="ctr"/>
                      <a:r>
                        <a:rPr lang="ko-KR" altLang="en-US" sz="1600" u="none" strike="noStrike" dirty="0">
                          <a:effectLst/>
                        </a:rPr>
                        <a:t>≥ </a:t>
                      </a:r>
                      <a:r>
                        <a:rPr lang="en-US" altLang="ko-KR" sz="1600" u="none" strike="noStrike" dirty="0">
                          <a:effectLst/>
                        </a:rPr>
                        <a:t>256</a:t>
                      </a:r>
                      <a:endParaRPr lang="en-US" altLang="ko-KR"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2">
                        <a:lumMod val="75000"/>
                      </a:schemeClr>
                    </a:solidFill>
                  </a:tcPr>
                </a:tc>
                <a:tc>
                  <a:txBody>
                    <a:bodyPr/>
                    <a:lstStyle/>
                    <a:p>
                      <a:pPr algn="ctr" fontAlgn="ctr"/>
                      <a:r>
                        <a:rPr lang="en-US" altLang="ko-KR" sz="1600" u="none" strike="noStrike">
                          <a:effectLst/>
                        </a:rPr>
                        <a:t>512</a:t>
                      </a:r>
                      <a:endParaRPr lang="en-US" altLang="ko-KR" sz="1600" b="0" i="0" u="none" strike="noStrike">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ctr"/>
                      <a:r>
                        <a:rPr lang="en-US" altLang="ko-KR" sz="1600" u="none" strike="noStrike">
                          <a:effectLst/>
                        </a:rPr>
                        <a:t>512</a:t>
                      </a:r>
                      <a:endParaRPr lang="en-US" altLang="ko-KR" sz="1600" b="0" i="0" u="none" strike="noStrike">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ctr"/>
                      <a:r>
                        <a:rPr lang="en-US" altLang="ko-KR" sz="1600" u="none" strike="noStrike">
                          <a:effectLst/>
                        </a:rPr>
                        <a:t>256</a:t>
                      </a:r>
                      <a:endParaRPr lang="en-US" altLang="ko-KR" sz="1600" b="0" i="0" u="none" strike="noStrike">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ctr"/>
                      <a:r>
                        <a:rPr lang="en-US" altLang="ko-KR" sz="1600" u="none" strike="noStrike" dirty="0">
                          <a:effectLst/>
                        </a:rPr>
                        <a:t>15360</a:t>
                      </a:r>
                      <a:endParaRPr lang="en-US" altLang="ko-KR"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ctr"/>
                      <a:r>
                        <a:rPr lang="en-US" altLang="ko-KR" sz="1600" u="none" strike="noStrike" dirty="0">
                          <a:effectLst/>
                        </a:rPr>
                        <a:t>512+</a:t>
                      </a:r>
                      <a:endParaRPr lang="en-US" altLang="ko-KR"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ctr"/>
                      <a:r>
                        <a:rPr lang="en-US" altLang="ko-KR" sz="1600" u="none" strike="noStrike" dirty="0">
                          <a:effectLst/>
                        </a:rPr>
                        <a:t>2031</a:t>
                      </a:r>
                      <a:r>
                        <a:rPr lang="ko-KR" altLang="en-US" sz="1600" u="none" strike="noStrike" dirty="0">
                          <a:effectLst/>
                        </a:rPr>
                        <a:t>년 </a:t>
                      </a:r>
                      <a:r>
                        <a:rPr lang="en-US" altLang="ko-KR" sz="1600" u="none" strike="noStrike" dirty="0">
                          <a:effectLst/>
                        </a:rPr>
                        <a:t>~</a:t>
                      </a:r>
                      <a:endParaRPr lang="en-US" altLang="ko-KR"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468128077"/>
                  </a:ext>
                </a:extLst>
              </a:tr>
            </a:tbl>
          </a:graphicData>
        </a:graphic>
      </p:graphicFrame>
      <p:sp>
        <p:nvSpPr>
          <p:cNvPr id="5" name="내용 개체 틀 1">
            <a:extLst>
              <a:ext uri="{FF2B5EF4-FFF2-40B4-BE49-F238E27FC236}">
                <a16:creationId xmlns:a16="http://schemas.microsoft.com/office/drawing/2014/main" id="{158B4250-4F15-4EE8-81CA-046992408CB8}"/>
              </a:ext>
            </a:extLst>
          </p:cNvPr>
          <p:cNvSpPr txBox="1">
            <a:spLocks/>
          </p:cNvSpPr>
          <p:nvPr/>
        </p:nvSpPr>
        <p:spPr>
          <a:xfrm>
            <a:off x="241300" y="3429000"/>
            <a:ext cx="10515600" cy="2462133"/>
          </a:xfrm>
          <a:prstGeom prst="rect">
            <a:avLst/>
          </a:prstGeom>
        </p:spPr>
        <p:txBody>
          <a:bodyPr vert="horz" lIns="91440" tIns="45720" rIns="91440" bIns="45720" rtlCol="0">
            <a:normAutofit/>
          </a:bodyPr>
          <a:lstStyle>
            <a:lvl1pPr marL="0" indent="-144000" algn="l" defTabSz="914400" rtl="0" eaLnBrk="1" latinLnBrk="1" hangingPunct="1">
              <a:lnSpc>
                <a:spcPct val="105000"/>
              </a:lnSpc>
              <a:spcBef>
                <a:spcPts val="1000"/>
              </a:spcBef>
              <a:buFont typeface="Arial" panose="020B0604020202020204" pitchFamily="34" charset="0"/>
              <a:buChar char="•"/>
              <a:defRPr sz="1800" kern="1200" spc="-90" baseline="0">
                <a:solidFill>
                  <a:schemeClr val="bg1">
                    <a:lumMod val="85000"/>
                  </a:schemeClr>
                </a:solidFill>
                <a:latin typeface="Arial" panose="020B0604020202020204" pitchFamily="34" charset="0"/>
                <a:ea typeface="맑은 고딕" panose="020B0503020000020004" pitchFamily="50" charset="-127"/>
                <a:cs typeface="+mn-cs"/>
              </a:defRPr>
            </a:lvl1pPr>
            <a:lvl2pPr marL="360000" indent="-144000" algn="l" defTabSz="914400" rtl="0" eaLnBrk="1" latinLnBrk="1" hangingPunct="1">
              <a:lnSpc>
                <a:spcPct val="105000"/>
              </a:lnSpc>
              <a:spcBef>
                <a:spcPts val="500"/>
              </a:spcBef>
              <a:buFont typeface="Arial" panose="020B0604020202020204" pitchFamily="34" charset="0"/>
              <a:buChar char="•"/>
              <a:defRPr sz="1600" kern="1200" spc="-90" baseline="0">
                <a:solidFill>
                  <a:schemeClr val="bg1">
                    <a:lumMod val="85000"/>
                  </a:schemeClr>
                </a:solidFill>
                <a:latin typeface="Arial" panose="020B0604020202020204" pitchFamily="34" charset="0"/>
                <a:ea typeface="맑은 고딕" panose="020B0503020000020004" pitchFamily="50" charset="-127"/>
                <a:cs typeface="+mn-cs"/>
              </a:defRPr>
            </a:lvl2pPr>
            <a:lvl3pPr marL="540000" indent="-144000" algn="l" defTabSz="914400" rtl="0" eaLnBrk="1" latinLnBrk="1" hangingPunct="1">
              <a:lnSpc>
                <a:spcPct val="105000"/>
              </a:lnSpc>
              <a:spcBef>
                <a:spcPts val="500"/>
              </a:spcBef>
              <a:buFont typeface="Arial" panose="020B0604020202020204" pitchFamily="34" charset="0"/>
              <a:buChar char="•"/>
              <a:defRPr sz="1400" kern="1200" spc="-90" baseline="0">
                <a:solidFill>
                  <a:schemeClr val="bg1">
                    <a:lumMod val="85000"/>
                  </a:schemeClr>
                </a:solidFill>
                <a:latin typeface="Arial" panose="020B0604020202020204" pitchFamily="34" charset="0"/>
                <a:ea typeface="맑은 고딕" panose="020B0503020000020004" pitchFamily="50" charset="-127"/>
                <a:cs typeface="+mn-cs"/>
              </a:defRPr>
            </a:lvl3pPr>
            <a:lvl4pPr marL="720000" indent="-144000" algn="l" defTabSz="914400" rtl="0" eaLnBrk="1" latinLnBrk="1" hangingPunct="1">
              <a:lnSpc>
                <a:spcPct val="105000"/>
              </a:lnSpc>
              <a:spcBef>
                <a:spcPts val="500"/>
              </a:spcBef>
              <a:buFont typeface="Arial" panose="020B0604020202020204" pitchFamily="34" charset="0"/>
              <a:buChar char="•"/>
              <a:defRPr sz="1300" kern="1200" spc="-90" baseline="0">
                <a:solidFill>
                  <a:schemeClr val="bg1">
                    <a:lumMod val="85000"/>
                  </a:schemeClr>
                </a:solidFill>
                <a:latin typeface="Arial" panose="020B0604020202020204" pitchFamily="34" charset="0"/>
                <a:ea typeface="맑은 고딕" panose="020B0503020000020004" pitchFamily="50" charset="-127"/>
                <a:cs typeface="+mn-cs"/>
              </a:defRPr>
            </a:lvl4pPr>
            <a:lvl5pPr marL="900000" indent="-144000" algn="l" defTabSz="914400" rtl="0" eaLnBrk="1" latinLnBrk="1" hangingPunct="1">
              <a:lnSpc>
                <a:spcPct val="105000"/>
              </a:lnSpc>
              <a:spcBef>
                <a:spcPts val="500"/>
              </a:spcBef>
              <a:buFont typeface="Arial" panose="020B0604020202020204" pitchFamily="34" charset="0"/>
              <a:buChar char="•"/>
              <a:defRPr sz="1200" kern="1200" spc="-90" baseline="0">
                <a:solidFill>
                  <a:schemeClr val="bg1">
                    <a:lumMod val="85000"/>
                  </a:schemeClr>
                </a:solidFill>
                <a:latin typeface="Arial" panose="020B0604020202020204" pitchFamily="34" charset="0"/>
                <a:ea typeface="맑은 고딕" panose="020B0503020000020004"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r>
              <a:rPr lang="ko-KR" altLang="en-US" dirty="0" err="1"/>
              <a:t>비트코인</a:t>
            </a:r>
            <a:endParaRPr lang="en-US" altLang="ko-KR" dirty="0"/>
          </a:p>
          <a:p>
            <a:pPr marL="645750" lvl="1" indent="-285750"/>
            <a:r>
              <a:rPr lang="en-US" altLang="ko-KR" dirty="0"/>
              <a:t>Hash : 256bit - SHA256(SHA256(message))</a:t>
            </a:r>
          </a:p>
          <a:p>
            <a:pPr marL="645750" lvl="1" indent="-285750"/>
            <a:r>
              <a:rPr lang="en-US" altLang="ko-KR" dirty="0"/>
              <a:t>ECC(ECDSA) : 256bit - secp256k1</a:t>
            </a:r>
          </a:p>
          <a:p>
            <a:pPr marL="285750" indent="-285750"/>
            <a:endParaRPr lang="ko-KR" altLang="en-US" dirty="0"/>
          </a:p>
        </p:txBody>
      </p:sp>
    </p:spTree>
    <p:extLst>
      <p:ext uri="{BB962C8B-B14F-4D97-AF65-F5344CB8AC3E}">
        <p14:creationId xmlns:p14="http://schemas.microsoft.com/office/powerpoint/2010/main" val="8965618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5635E11A-33A9-4F52-8178-AF0ABDA312C6}"/>
              </a:ext>
            </a:extLst>
          </p:cNvPr>
          <p:cNvSpPr>
            <a:spLocks noGrp="1"/>
          </p:cNvSpPr>
          <p:nvPr>
            <p:ph idx="1"/>
          </p:nvPr>
        </p:nvSpPr>
        <p:spPr>
          <a:xfrm>
            <a:off x="241300" y="674860"/>
            <a:ext cx="10515600" cy="2462133"/>
          </a:xfrm>
        </p:spPr>
        <p:txBody>
          <a:bodyPr/>
          <a:lstStyle/>
          <a:p>
            <a:pPr indent="0">
              <a:buNone/>
            </a:pPr>
            <a:r>
              <a:rPr lang="en-US" altLang="ko-KR" dirty="0"/>
              <a:t>NITS SP 800-57 Part 1 (Recommendation for Key Management: Part 1 – General)</a:t>
            </a:r>
            <a:endParaRPr lang="ko-KR" altLang="en-US" dirty="0"/>
          </a:p>
        </p:txBody>
      </p:sp>
      <p:sp>
        <p:nvSpPr>
          <p:cNvPr id="3" name="제목 2">
            <a:extLst>
              <a:ext uri="{FF2B5EF4-FFF2-40B4-BE49-F238E27FC236}">
                <a16:creationId xmlns:a16="http://schemas.microsoft.com/office/drawing/2014/main" id="{7D3EEEA4-DD2D-4F42-85C2-3C0B7AA51DB2}"/>
              </a:ext>
            </a:extLst>
          </p:cNvPr>
          <p:cNvSpPr>
            <a:spLocks noGrp="1"/>
          </p:cNvSpPr>
          <p:nvPr>
            <p:ph type="title"/>
          </p:nvPr>
        </p:nvSpPr>
        <p:spPr/>
        <p:txBody>
          <a:bodyPr/>
          <a:lstStyle/>
          <a:p>
            <a:r>
              <a:rPr lang="en-US" altLang="ko-KR" dirty="0"/>
              <a:t>256bit</a:t>
            </a:r>
            <a:endParaRPr lang="ko-KR" altLang="en-US" dirty="0"/>
          </a:p>
        </p:txBody>
      </p:sp>
      <p:graphicFrame>
        <p:nvGraphicFramePr>
          <p:cNvPr id="4" name="표 3">
            <a:extLst>
              <a:ext uri="{FF2B5EF4-FFF2-40B4-BE49-F238E27FC236}">
                <a16:creationId xmlns:a16="http://schemas.microsoft.com/office/drawing/2014/main" id="{C707EB9C-55BA-4C0A-8EA4-5C20674433D5}"/>
              </a:ext>
            </a:extLst>
          </p:cNvPr>
          <p:cNvGraphicFramePr>
            <a:graphicFrameLocks noGrp="1"/>
          </p:cNvGraphicFramePr>
          <p:nvPr>
            <p:extLst>
              <p:ext uri="{D42A27DB-BD31-4B8C-83A1-F6EECF244321}">
                <p14:modId xmlns:p14="http://schemas.microsoft.com/office/powerpoint/2010/main" val="4022936448"/>
              </p:ext>
            </p:extLst>
          </p:nvPr>
        </p:nvGraphicFramePr>
        <p:xfrm>
          <a:off x="321394" y="1085707"/>
          <a:ext cx="7928384" cy="2210880"/>
        </p:xfrm>
        <a:graphic>
          <a:graphicData uri="http://schemas.openxmlformats.org/drawingml/2006/table">
            <a:tbl>
              <a:tblPr>
                <a:tableStyleId>{073A0DAA-6AF3-43AB-8588-CEC1D06C72B9}</a:tableStyleId>
              </a:tblPr>
              <a:tblGrid>
                <a:gridCol w="1714037">
                  <a:extLst>
                    <a:ext uri="{9D8B030D-6E8A-4147-A177-3AD203B41FA5}">
                      <a16:colId xmlns:a16="http://schemas.microsoft.com/office/drawing/2014/main" val="1605407494"/>
                    </a:ext>
                  </a:extLst>
                </a:gridCol>
                <a:gridCol w="766358">
                  <a:extLst>
                    <a:ext uri="{9D8B030D-6E8A-4147-A177-3AD203B41FA5}">
                      <a16:colId xmlns:a16="http://schemas.microsoft.com/office/drawing/2014/main" val="4078396786"/>
                    </a:ext>
                  </a:extLst>
                </a:gridCol>
                <a:gridCol w="766358">
                  <a:extLst>
                    <a:ext uri="{9D8B030D-6E8A-4147-A177-3AD203B41FA5}">
                      <a16:colId xmlns:a16="http://schemas.microsoft.com/office/drawing/2014/main" val="3979894652"/>
                    </a:ext>
                  </a:extLst>
                </a:gridCol>
                <a:gridCol w="1230875">
                  <a:extLst>
                    <a:ext uri="{9D8B030D-6E8A-4147-A177-3AD203B41FA5}">
                      <a16:colId xmlns:a16="http://schemas.microsoft.com/office/drawing/2014/main" val="3180661692"/>
                    </a:ext>
                  </a:extLst>
                </a:gridCol>
                <a:gridCol w="1078779">
                  <a:extLst>
                    <a:ext uri="{9D8B030D-6E8A-4147-A177-3AD203B41FA5}">
                      <a16:colId xmlns:a16="http://schemas.microsoft.com/office/drawing/2014/main" val="449844718"/>
                    </a:ext>
                  </a:extLst>
                </a:gridCol>
                <a:gridCol w="1247258">
                  <a:extLst>
                    <a:ext uri="{9D8B030D-6E8A-4147-A177-3AD203B41FA5}">
                      <a16:colId xmlns:a16="http://schemas.microsoft.com/office/drawing/2014/main" val="3324422836"/>
                    </a:ext>
                  </a:extLst>
                </a:gridCol>
                <a:gridCol w="1124719">
                  <a:extLst>
                    <a:ext uri="{9D8B030D-6E8A-4147-A177-3AD203B41FA5}">
                      <a16:colId xmlns:a16="http://schemas.microsoft.com/office/drawing/2014/main" val="2718815111"/>
                    </a:ext>
                  </a:extLst>
                </a:gridCol>
              </a:tblGrid>
              <a:tr h="187256">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ko-KR" altLang="en-US" sz="1600" b="1" u="none" strike="noStrike" dirty="0">
                          <a:effectLst/>
                        </a:rPr>
                        <a:t>보안강도</a:t>
                      </a:r>
                      <a:r>
                        <a:rPr lang="en-US" altLang="ko-KR" sz="1600" b="1" u="none" strike="noStrike" dirty="0">
                          <a:effectLst/>
                        </a:rPr>
                        <a:t>(</a:t>
                      </a:r>
                      <a:r>
                        <a:rPr lang="ko-KR" altLang="en-US" sz="1600" b="1" u="none" strike="noStrike" dirty="0">
                          <a:effectLst/>
                        </a:rPr>
                        <a:t>비트</a:t>
                      </a:r>
                      <a:r>
                        <a:rPr lang="en-US" altLang="ko-KR" sz="1600" b="1" u="none" strike="noStrike" dirty="0">
                          <a:effectLst/>
                        </a:rPr>
                        <a:t>)</a:t>
                      </a:r>
                      <a:endParaRPr lang="en-US" altLang="ko-KR" sz="1600" b="1" i="0" u="none" strike="noStrike" dirty="0">
                        <a:solidFill>
                          <a:srgbClr val="000000"/>
                        </a:solidFill>
                        <a:effectLst/>
                        <a:latin typeface="맑은 고딕" panose="020B0503020000020004" pitchFamily="50" charset="-127"/>
                        <a:ea typeface="+mn-ea"/>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2">
                        <a:lumMod val="75000"/>
                      </a:schemeClr>
                    </a:solidFill>
                  </a:tcPr>
                </a:tc>
                <a:tc gridSpan="2">
                  <a:txBody>
                    <a:bodyPr/>
                    <a:lstStyle/>
                    <a:p>
                      <a:pPr algn="ctr" fontAlgn="ctr"/>
                      <a:r>
                        <a:rPr lang="en-US" sz="1600" b="1" i="0" u="none" strike="noStrike" dirty="0">
                          <a:solidFill>
                            <a:srgbClr val="000000"/>
                          </a:solidFill>
                          <a:effectLst/>
                          <a:latin typeface="맑은 고딕" panose="020B0503020000020004" pitchFamily="50" charset="-127"/>
                          <a:ea typeface="맑은 고딕" panose="020B0503020000020004" pitchFamily="50" charset="-127"/>
                        </a:rPr>
                        <a:t>Hash</a:t>
                      </a: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2">
                        <a:lumMod val="75000"/>
                      </a:schemeClr>
                    </a:solidFill>
                  </a:tcPr>
                </a:tc>
                <a:tc hMerge="1">
                  <a:txBody>
                    <a:bodyPr/>
                    <a:lstStyle/>
                    <a:p>
                      <a:pPr algn="ctr" fontAlgn="ctr"/>
                      <a:endParaRPr lang="en-US" sz="160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2">
                        <a:lumMod val="75000"/>
                      </a:schemeClr>
                    </a:solidFill>
                  </a:tcPr>
                </a:tc>
                <a:tc>
                  <a:txBody>
                    <a:bodyPr/>
                    <a:lstStyle/>
                    <a:p>
                      <a:pPr algn="ctr" fontAlgn="ctr"/>
                      <a:r>
                        <a:rPr lang="ko-KR" altLang="en-US" sz="1600" b="1" i="0" u="none" strike="noStrike" dirty="0" err="1">
                          <a:solidFill>
                            <a:srgbClr val="000000"/>
                          </a:solidFill>
                          <a:effectLst/>
                          <a:latin typeface="맑은 고딕" panose="020B0503020000020004" pitchFamily="50" charset="-127"/>
                          <a:ea typeface="맑은 고딕" panose="020B0503020000020004" pitchFamily="50" charset="-127"/>
                        </a:rPr>
                        <a:t>대칭키</a:t>
                      </a:r>
                      <a:r>
                        <a:rPr lang="ko-KR" altLang="en-US" sz="1600" b="1" i="0" u="none" strike="noStrike" dirty="0">
                          <a:solidFill>
                            <a:srgbClr val="000000"/>
                          </a:solidFill>
                          <a:effectLst/>
                          <a:latin typeface="맑은 고딕" panose="020B0503020000020004" pitchFamily="50" charset="-127"/>
                          <a:ea typeface="맑은 고딕" panose="020B0503020000020004" pitchFamily="50" charset="-127"/>
                        </a:rPr>
                        <a:t> 암호</a:t>
                      </a:r>
                      <a:endParaRPr lang="en-US" sz="160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2">
                        <a:lumMod val="75000"/>
                      </a:schemeClr>
                    </a:solidFill>
                  </a:tcPr>
                </a:tc>
                <a:tc gridSpan="2">
                  <a:txBody>
                    <a:bodyPr/>
                    <a:lstStyle/>
                    <a:p>
                      <a:pPr algn="ctr" fontAlgn="ctr"/>
                      <a:r>
                        <a:rPr lang="ko-KR" altLang="en-US" sz="1600" b="1" i="0" u="none" strike="noStrike" dirty="0">
                          <a:solidFill>
                            <a:srgbClr val="000000"/>
                          </a:solidFill>
                          <a:effectLst/>
                          <a:latin typeface="맑은 고딕" panose="020B0503020000020004" pitchFamily="50" charset="-127"/>
                          <a:ea typeface="맑은 고딕" panose="020B0503020000020004" pitchFamily="50" charset="-127"/>
                        </a:rPr>
                        <a:t>비대칭키 암호</a:t>
                      </a:r>
                      <a:endParaRPr lang="en-US" sz="160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2">
                        <a:lumMod val="75000"/>
                      </a:schemeClr>
                    </a:solidFill>
                  </a:tcPr>
                </a:tc>
                <a:tc hMerge="1">
                  <a:txBody>
                    <a:bodyPr/>
                    <a:lstStyle/>
                    <a:p>
                      <a:pPr algn="ctr" fontAlgn="ctr"/>
                      <a:endParaRPr lang="en-US" sz="160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2">
                        <a:lumMod val="75000"/>
                      </a:schemeClr>
                    </a:solidFill>
                  </a:tcPr>
                </a:tc>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ko-KR" altLang="en-US" sz="1600" b="1" u="none" strike="noStrike" dirty="0">
                          <a:effectLst/>
                        </a:rPr>
                        <a:t>허용기간</a:t>
                      </a:r>
                      <a:endParaRPr lang="ko-KR" altLang="en-US" sz="1600" b="1" i="0" u="none" strike="noStrike" dirty="0">
                        <a:solidFill>
                          <a:srgbClr val="000000"/>
                        </a:solidFill>
                        <a:effectLst/>
                        <a:latin typeface="맑은 고딕" panose="020B0503020000020004" pitchFamily="50" charset="-127"/>
                        <a:ea typeface="+mn-ea"/>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2">
                        <a:lumMod val="75000"/>
                      </a:schemeClr>
                    </a:solidFill>
                  </a:tcPr>
                </a:tc>
                <a:extLst>
                  <a:ext uri="{0D108BD9-81ED-4DB2-BD59-A6C34878D82A}">
                    <a16:rowId xmlns:a16="http://schemas.microsoft.com/office/drawing/2014/main" val="859541142"/>
                  </a:ext>
                </a:extLst>
              </a:tr>
              <a:tr h="187256">
                <a:tc>
                  <a:txBody>
                    <a:bodyPr/>
                    <a:lstStyle/>
                    <a:p>
                      <a:pPr algn="ctr" fontAlgn="ctr"/>
                      <a:endParaRPr lang="en-US" altLang="ko-KR" sz="160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2">
                        <a:lumMod val="75000"/>
                      </a:schemeClr>
                    </a:solidFill>
                  </a:tcPr>
                </a:tc>
                <a:tc>
                  <a:txBody>
                    <a:bodyPr/>
                    <a:lstStyle/>
                    <a:p>
                      <a:pPr algn="ctr" fontAlgn="ctr"/>
                      <a:r>
                        <a:rPr lang="en-US" sz="1600" u="none" strike="noStrike" dirty="0">
                          <a:effectLst/>
                        </a:rPr>
                        <a:t>SHA2</a:t>
                      </a:r>
                      <a:endParaRPr lang="en-US" sz="160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2">
                        <a:lumMod val="75000"/>
                      </a:schemeClr>
                    </a:solidFill>
                  </a:tcPr>
                </a:tc>
                <a:tc>
                  <a:txBody>
                    <a:bodyPr/>
                    <a:lstStyle/>
                    <a:p>
                      <a:pPr algn="ctr" fontAlgn="ctr"/>
                      <a:r>
                        <a:rPr lang="en-US" sz="1600" u="none" strike="noStrike" dirty="0">
                          <a:effectLst/>
                        </a:rPr>
                        <a:t>SHA3</a:t>
                      </a:r>
                      <a:endParaRPr lang="en-US" sz="160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2">
                        <a:lumMod val="75000"/>
                      </a:schemeClr>
                    </a:solidFill>
                  </a:tcPr>
                </a:tc>
                <a:tc>
                  <a:txBody>
                    <a:bodyPr/>
                    <a:lstStyle/>
                    <a:p>
                      <a:pPr algn="ctr" fontAlgn="ctr"/>
                      <a:r>
                        <a:rPr lang="en-US" sz="1600" u="none" strike="noStrike" dirty="0">
                          <a:effectLst/>
                        </a:rPr>
                        <a:t>AES</a:t>
                      </a:r>
                      <a:endParaRPr lang="en-US" sz="160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2">
                        <a:lumMod val="75000"/>
                      </a:schemeClr>
                    </a:solidFill>
                  </a:tcPr>
                </a:tc>
                <a:tc>
                  <a:txBody>
                    <a:bodyPr/>
                    <a:lstStyle/>
                    <a:p>
                      <a:pPr algn="ctr" fontAlgn="ctr"/>
                      <a:r>
                        <a:rPr lang="en-US" sz="1600" u="none" strike="noStrike" dirty="0">
                          <a:effectLst/>
                        </a:rPr>
                        <a:t>IFC(RSA)</a:t>
                      </a:r>
                      <a:endParaRPr lang="en-US" sz="160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2">
                        <a:lumMod val="75000"/>
                      </a:schemeClr>
                    </a:solidFill>
                  </a:tcPr>
                </a:tc>
                <a:tc>
                  <a:txBody>
                    <a:bodyPr/>
                    <a:lstStyle/>
                    <a:p>
                      <a:pPr algn="ctr" fontAlgn="ctr"/>
                      <a:r>
                        <a:rPr lang="en-US" sz="1600" u="none" strike="noStrike" dirty="0">
                          <a:effectLst/>
                        </a:rPr>
                        <a:t>ECC(ECDSA)</a:t>
                      </a:r>
                      <a:endParaRPr lang="en-US" sz="160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2">
                        <a:lumMod val="75000"/>
                      </a:schemeClr>
                    </a:solidFill>
                  </a:tcPr>
                </a:tc>
                <a:tc>
                  <a:txBody>
                    <a:bodyPr/>
                    <a:lstStyle/>
                    <a:p>
                      <a:pPr algn="ctr" fontAlgn="ctr"/>
                      <a:endParaRPr lang="ko-KR" altLang="en-US" sz="160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2">
                        <a:lumMod val="75000"/>
                      </a:schemeClr>
                    </a:solidFill>
                  </a:tcPr>
                </a:tc>
                <a:extLst>
                  <a:ext uri="{0D108BD9-81ED-4DB2-BD59-A6C34878D82A}">
                    <a16:rowId xmlns:a16="http://schemas.microsoft.com/office/drawing/2014/main" val="319678929"/>
                  </a:ext>
                </a:extLst>
              </a:tr>
              <a:tr h="187256">
                <a:tc>
                  <a:txBody>
                    <a:bodyPr/>
                    <a:lstStyle/>
                    <a:p>
                      <a:pPr algn="ctr" fontAlgn="ctr"/>
                      <a:r>
                        <a:rPr lang="ko-KR" altLang="en-US" sz="1600" u="none" strike="noStrike" dirty="0">
                          <a:effectLst/>
                        </a:rPr>
                        <a:t>≤ </a:t>
                      </a:r>
                      <a:r>
                        <a:rPr lang="en-US" altLang="ko-KR" sz="1600" u="none" strike="noStrike" dirty="0">
                          <a:effectLst/>
                        </a:rPr>
                        <a:t>80</a:t>
                      </a:r>
                      <a:endParaRPr lang="en-US" altLang="ko-KR"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2">
                        <a:lumMod val="75000"/>
                      </a:schemeClr>
                    </a:solidFill>
                  </a:tcPr>
                </a:tc>
                <a:tc>
                  <a:txBody>
                    <a:bodyPr/>
                    <a:lstStyle/>
                    <a:p>
                      <a:pPr algn="ctr" fontAlgn="ctr"/>
                      <a:endParaRPr lang="ko-KR" altLang="en-US"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ctr"/>
                      <a:endParaRPr lang="ko-KR" altLang="en-US"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ctr"/>
                      <a:endParaRPr lang="ko-KR" altLang="en-US"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ctr"/>
                      <a:r>
                        <a:rPr lang="en-US" altLang="ko-KR" sz="1600" u="none" strike="noStrike" dirty="0">
                          <a:effectLst/>
                        </a:rPr>
                        <a:t>1024</a:t>
                      </a:r>
                      <a:endParaRPr lang="en-US" altLang="ko-KR"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ctr"/>
                      <a:r>
                        <a:rPr lang="en-US" altLang="ko-KR" sz="1600" u="none" strike="noStrike" dirty="0">
                          <a:effectLst/>
                        </a:rPr>
                        <a:t>160-223</a:t>
                      </a:r>
                      <a:endParaRPr lang="en-US" altLang="ko-KR"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ctr"/>
                      <a:r>
                        <a:rPr lang="ko-KR" altLang="en-US" sz="1600" u="none" strike="noStrike" dirty="0" err="1">
                          <a:effectLst/>
                        </a:rPr>
                        <a:t>미허용</a:t>
                      </a:r>
                      <a:endParaRPr lang="ko-KR" altLang="en-US"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077341961"/>
                  </a:ext>
                </a:extLst>
              </a:tr>
              <a:tr h="187256">
                <a:tc>
                  <a:txBody>
                    <a:bodyPr/>
                    <a:lstStyle/>
                    <a:p>
                      <a:pPr algn="ctr" fontAlgn="ctr"/>
                      <a:r>
                        <a:rPr lang="en-US" altLang="ko-KR" sz="1600" u="none" strike="noStrike" dirty="0">
                          <a:effectLst/>
                        </a:rPr>
                        <a:t>112</a:t>
                      </a:r>
                      <a:endParaRPr lang="en-US" altLang="ko-KR"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2">
                        <a:lumMod val="75000"/>
                      </a:schemeClr>
                    </a:solidFill>
                  </a:tcPr>
                </a:tc>
                <a:tc>
                  <a:txBody>
                    <a:bodyPr/>
                    <a:lstStyle/>
                    <a:p>
                      <a:pPr algn="ctr" fontAlgn="ctr"/>
                      <a:r>
                        <a:rPr lang="en-US" altLang="ko-KR" sz="1600" u="none" strike="noStrike" dirty="0">
                          <a:effectLst/>
                        </a:rPr>
                        <a:t>224</a:t>
                      </a:r>
                      <a:endParaRPr lang="en-US" altLang="ko-KR"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ctr"/>
                      <a:r>
                        <a:rPr lang="en-US" altLang="ko-KR" sz="1600" u="none" strike="noStrike" dirty="0">
                          <a:effectLst/>
                        </a:rPr>
                        <a:t>224</a:t>
                      </a:r>
                      <a:endParaRPr lang="en-US" altLang="ko-KR"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ctr"/>
                      <a:endParaRPr lang="ko-KR" altLang="en-US"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ctr"/>
                      <a:r>
                        <a:rPr lang="en-US" altLang="ko-KR" sz="1600" u="none" strike="noStrike" dirty="0">
                          <a:effectLst/>
                        </a:rPr>
                        <a:t>2048</a:t>
                      </a:r>
                      <a:endParaRPr lang="en-US" altLang="ko-KR"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ctr"/>
                      <a:r>
                        <a:rPr lang="en-US" altLang="ko-KR" sz="1600" u="none" strike="noStrike" dirty="0">
                          <a:effectLst/>
                        </a:rPr>
                        <a:t>224-255</a:t>
                      </a:r>
                      <a:endParaRPr lang="en-US" altLang="ko-KR"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ctr"/>
                      <a:r>
                        <a:rPr lang="en-US" altLang="ko-KR" sz="1600" u="none" strike="noStrike" dirty="0">
                          <a:effectLst/>
                        </a:rPr>
                        <a:t>~2030</a:t>
                      </a:r>
                      <a:r>
                        <a:rPr lang="ko-KR" altLang="en-US" sz="1600" u="none" strike="noStrike" dirty="0">
                          <a:effectLst/>
                        </a:rPr>
                        <a:t>년</a:t>
                      </a:r>
                      <a:endParaRPr lang="ko-KR" altLang="en-US"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571949297"/>
                  </a:ext>
                </a:extLst>
              </a:tr>
              <a:tr h="187256">
                <a:tc>
                  <a:txBody>
                    <a:bodyPr/>
                    <a:lstStyle/>
                    <a:p>
                      <a:pPr algn="ctr" fontAlgn="ctr"/>
                      <a:r>
                        <a:rPr lang="en-US" altLang="ko-KR" sz="1600" u="none" strike="noStrike" dirty="0">
                          <a:effectLst/>
                        </a:rPr>
                        <a:t>128</a:t>
                      </a:r>
                      <a:endParaRPr lang="en-US" altLang="ko-KR"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2">
                        <a:lumMod val="75000"/>
                      </a:schemeClr>
                    </a:solidFill>
                  </a:tcPr>
                </a:tc>
                <a:tc>
                  <a:txBody>
                    <a:bodyPr/>
                    <a:lstStyle/>
                    <a:p>
                      <a:pPr algn="ctr" fontAlgn="ctr"/>
                      <a:r>
                        <a:rPr lang="en-US" altLang="ko-KR" sz="1600" u="none" strike="noStrike" dirty="0">
                          <a:effectLst/>
                        </a:rPr>
                        <a:t>256</a:t>
                      </a:r>
                      <a:endParaRPr lang="en-US" altLang="ko-KR"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ctr"/>
                      <a:r>
                        <a:rPr lang="en-US" altLang="ko-KR" sz="1600" u="none" strike="noStrike" dirty="0">
                          <a:effectLst/>
                        </a:rPr>
                        <a:t>256</a:t>
                      </a:r>
                      <a:endParaRPr lang="en-US" altLang="ko-KR"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434975"/>
                    </a:solidFill>
                  </a:tcPr>
                </a:tc>
                <a:tc>
                  <a:txBody>
                    <a:bodyPr/>
                    <a:lstStyle/>
                    <a:p>
                      <a:pPr algn="ctr" fontAlgn="ctr"/>
                      <a:r>
                        <a:rPr lang="en-US" altLang="ko-KR" sz="1600" u="none" strike="noStrike" dirty="0">
                          <a:effectLst/>
                        </a:rPr>
                        <a:t>128</a:t>
                      </a:r>
                      <a:endParaRPr lang="en-US" altLang="ko-KR"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ctr"/>
                      <a:r>
                        <a:rPr lang="en-US" altLang="ko-KR" sz="1600" u="none" strike="noStrike" dirty="0">
                          <a:effectLst/>
                        </a:rPr>
                        <a:t>3072</a:t>
                      </a:r>
                      <a:endParaRPr lang="en-US" altLang="ko-KR"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ctr"/>
                      <a:r>
                        <a:rPr lang="en-US" altLang="ko-KR" sz="1600" u="none" strike="noStrike" dirty="0">
                          <a:effectLst/>
                        </a:rPr>
                        <a:t>256-383</a:t>
                      </a:r>
                      <a:endParaRPr lang="en-US" altLang="ko-KR"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434975"/>
                    </a:solidFill>
                  </a:tcPr>
                </a:tc>
                <a:tc>
                  <a:txBody>
                    <a:bodyPr/>
                    <a:lstStyle/>
                    <a:p>
                      <a:pPr algn="ctr" fontAlgn="ctr"/>
                      <a:r>
                        <a:rPr lang="en-US" altLang="ko-KR" sz="1600" u="none" strike="noStrike" dirty="0">
                          <a:effectLst/>
                        </a:rPr>
                        <a:t>2031</a:t>
                      </a:r>
                      <a:r>
                        <a:rPr lang="ko-KR" altLang="en-US" sz="1600" u="none" strike="noStrike" dirty="0">
                          <a:effectLst/>
                        </a:rPr>
                        <a:t>년 </a:t>
                      </a:r>
                      <a:r>
                        <a:rPr lang="en-US" altLang="ko-KR" sz="1600" u="none" strike="noStrike" dirty="0">
                          <a:effectLst/>
                        </a:rPr>
                        <a:t>~</a:t>
                      </a:r>
                      <a:endParaRPr lang="en-US" altLang="ko-KR"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287339172"/>
                  </a:ext>
                </a:extLst>
              </a:tr>
              <a:tr h="187256">
                <a:tc>
                  <a:txBody>
                    <a:bodyPr/>
                    <a:lstStyle/>
                    <a:p>
                      <a:pPr algn="ctr" fontAlgn="ctr"/>
                      <a:r>
                        <a:rPr lang="en-US" altLang="ko-KR" sz="1600" u="none" strike="noStrike" dirty="0">
                          <a:effectLst/>
                        </a:rPr>
                        <a:t>192</a:t>
                      </a:r>
                      <a:endParaRPr lang="en-US" altLang="ko-KR"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2">
                        <a:lumMod val="75000"/>
                      </a:schemeClr>
                    </a:solidFill>
                  </a:tcPr>
                </a:tc>
                <a:tc>
                  <a:txBody>
                    <a:bodyPr/>
                    <a:lstStyle/>
                    <a:p>
                      <a:pPr algn="ctr" fontAlgn="ctr"/>
                      <a:r>
                        <a:rPr lang="en-US" altLang="ko-KR" sz="1600" u="none" strike="noStrike">
                          <a:effectLst/>
                        </a:rPr>
                        <a:t>384</a:t>
                      </a:r>
                      <a:endParaRPr lang="en-US" altLang="ko-KR" sz="1600" b="0" i="0" u="none" strike="noStrike">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ctr"/>
                      <a:r>
                        <a:rPr lang="en-US" altLang="ko-KR" sz="1600" u="none" strike="noStrike">
                          <a:effectLst/>
                        </a:rPr>
                        <a:t>384</a:t>
                      </a:r>
                      <a:endParaRPr lang="en-US" altLang="ko-KR" sz="1600" b="0" i="0" u="none" strike="noStrike">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ctr"/>
                      <a:r>
                        <a:rPr lang="en-US" altLang="ko-KR" sz="1600" u="none" strike="noStrike" dirty="0">
                          <a:effectLst/>
                        </a:rPr>
                        <a:t>192</a:t>
                      </a:r>
                      <a:endParaRPr lang="en-US" altLang="ko-KR"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ctr"/>
                      <a:r>
                        <a:rPr lang="en-US" altLang="ko-KR" sz="1600" u="none" strike="noStrike" dirty="0">
                          <a:effectLst/>
                        </a:rPr>
                        <a:t>7680</a:t>
                      </a:r>
                      <a:endParaRPr lang="en-US" altLang="ko-KR"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ctr"/>
                      <a:r>
                        <a:rPr lang="en-US" altLang="ko-KR" sz="1600" u="none" strike="noStrike" dirty="0">
                          <a:effectLst/>
                        </a:rPr>
                        <a:t>384-511</a:t>
                      </a:r>
                      <a:endParaRPr lang="en-US" altLang="ko-KR"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ctr"/>
                      <a:r>
                        <a:rPr lang="en-US" altLang="ko-KR" sz="1600" u="none" strike="noStrike" dirty="0">
                          <a:effectLst/>
                        </a:rPr>
                        <a:t>2031</a:t>
                      </a:r>
                      <a:r>
                        <a:rPr lang="ko-KR" altLang="en-US" sz="1600" u="none" strike="noStrike" dirty="0">
                          <a:effectLst/>
                        </a:rPr>
                        <a:t>년 </a:t>
                      </a:r>
                      <a:r>
                        <a:rPr lang="en-US" altLang="ko-KR" sz="1600" u="none" strike="noStrike" dirty="0">
                          <a:effectLst/>
                        </a:rPr>
                        <a:t>~</a:t>
                      </a:r>
                      <a:endParaRPr lang="en-US" altLang="ko-KR"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737977362"/>
                  </a:ext>
                </a:extLst>
              </a:tr>
              <a:tr h="187256">
                <a:tc>
                  <a:txBody>
                    <a:bodyPr/>
                    <a:lstStyle/>
                    <a:p>
                      <a:pPr algn="ctr" fontAlgn="ctr"/>
                      <a:r>
                        <a:rPr lang="ko-KR" altLang="en-US" sz="1600" u="none" strike="noStrike" dirty="0">
                          <a:effectLst/>
                        </a:rPr>
                        <a:t>≥ </a:t>
                      </a:r>
                      <a:r>
                        <a:rPr lang="en-US" altLang="ko-KR" sz="1600" u="none" strike="noStrike" dirty="0">
                          <a:effectLst/>
                        </a:rPr>
                        <a:t>256</a:t>
                      </a:r>
                      <a:endParaRPr lang="en-US" altLang="ko-KR"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2">
                        <a:lumMod val="75000"/>
                      </a:schemeClr>
                    </a:solidFill>
                  </a:tcPr>
                </a:tc>
                <a:tc>
                  <a:txBody>
                    <a:bodyPr/>
                    <a:lstStyle/>
                    <a:p>
                      <a:pPr algn="ctr" fontAlgn="ctr"/>
                      <a:r>
                        <a:rPr lang="en-US" altLang="ko-KR" sz="1600" u="none" strike="noStrike">
                          <a:effectLst/>
                        </a:rPr>
                        <a:t>512</a:t>
                      </a:r>
                      <a:endParaRPr lang="en-US" altLang="ko-KR" sz="1600" b="0" i="0" u="none" strike="noStrike">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ctr"/>
                      <a:r>
                        <a:rPr lang="en-US" altLang="ko-KR" sz="1600" u="none" strike="noStrike">
                          <a:effectLst/>
                        </a:rPr>
                        <a:t>512</a:t>
                      </a:r>
                      <a:endParaRPr lang="en-US" altLang="ko-KR" sz="1600" b="0" i="0" u="none" strike="noStrike">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ctr"/>
                      <a:r>
                        <a:rPr lang="en-US" altLang="ko-KR" sz="1600" u="none" strike="noStrike" dirty="0">
                          <a:effectLst/>
                        </a:rPr>
                        <a:t>256</a:t>
                      </a:r>
                      <a:endParaRPr lang="en-US" altLang="ko-KR"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ctr"/>
                      <a:r>
                        <a:rPr lang="en-US" altLang="ko-KR" sz="1600" u="none" strike="noStrike" dirty="0">
                          <a:effectLst/>
                        </a:rPr>
                        <a:t>15360</a:t>
                      </a:r>
                      <a:endParaRPr lang="en-US" altLang="ko-KR"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ctr"/>
                      <a:r>
                        <a:rPr lang="en-US" altLang="ko-KR" sz="1600" u="none" strike="noStrike" dirty="0">
                          <a:effectLst/>
                        </a:rPr>
                        <a:t>512+</a:t>
                      </a:r>
                      <a:endParaRPr lang="en-US" altLang="ko-KR"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ctr"/>
                      <a:r>
                        <a:rPr lang="en-US" altLang="ko-KR" sz="1600" u="none" strike="noStrike" dirty="0">
                          <a:effectLst/>
                        </a:rPr>
                        <a:t>2031</a:t>
                      </a:r>
                      <a:r>
                        <a:rPr lang="ko-KR" altLang="en-US" sz="1600" u="none" strike="noStrike" dirty="0">
                          <a:effectLst/>
                        </a:rPr>
                        <a:t>년 </a:t>
                      </a:r>
                      <a:r>
                        <a:rPr lang="en-US" altLang="ko-KR" sz="1600" u="none" strike="noStrike" dirty="0">
                          <a:effectLst/>
                        </a:rPr>
                        <a:t>~</a:t>
                      </a:r>
                      <a:endParaRPr lang="en-US" altLang="ko-KR"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468128077"/>
                  </a:ext>
                </a:extLst>
              </a:tr>
            </a:tbl>
          </a:graphicData>
        </a:graphic>
      </p:graphicFrame>
      <p:sp>
        <p:nvSpPr>
          <p:cNvPr id="5" name="내용 개체 틀 1">
            <a:extLst>
              <a:ext uri="{FF2B5EF4-FFF2-40B4-BE49-F238E27FC236}">
                <a16:creationId xmlns:a16="http://schemas.microsoft.com/office/drawing/2014/main" id="{158B4250-4F15-4EE8-81CA-046992408CB8}"/>
              </a:ext>
            </a:extLst>
          </p:cNvPr>
          <p:cNvSpPr txBox="1">
            <a:spLocks/>
          </p:cNvSpPr>
          <p:nvPr/>
        </p:nvSpPr>
        <p:spPr>
          <a:xfrm>
            <a:off x="241300" y="3429000"/>
            <a:ext cx="10515600" cy="2462133"/>
          </a:xfrm>
          <a:prstGeom prst="rect">
            <a:avLst/>
          </a:prstGeom>
        </p:spPr>
        <p:txBody>
          <a:bodyPr vert="horz" lIns="91440" tIns="45720" rIns="91440" bIns="45720" rtlCol="0">
            <a:normAutofit/>
          </a:bodyPr>
          <a:lstStyle>
            <a:lvl1pPr marL="0" indent="-144000" algn="l" defTabSz="914400" rtl="0" eaLnBrk="1" latinLnBrk="1" hangingPunct="1">
              <a:lnSpc>
                <a:spcPct val="105000"/>
              </a:lnSpc>
              <a:spcBef>
                <a:spcPts val="1000"/>
              </a:spcBef>
              <a:buFont typeface="Arial" panose="020B0604020202020204" pitchFamily="34" charset="0"/>
              <a:buChar char="•"/>
              <a:defRPr sz="1800" kern="1200" spc="-90" baseline="0">
                <a:solidFill>
                  <a:schemeClr val="bg1">
                    <a:lumMod val="85000"/>
                  </a:schemeClr>
                </a:solidFill>
                <a:latin typeface="Arial" panose="020B0604020202020204" pitchFamily="34" charset="0"/>
                <a:ea typeface="맑은 고딕" panose="020B0503020000020004" pitchFamily="50" charset="-127"/>
                <a:cs typeface="+mn-cs"/>
              </a:defRPr>
            </a:lvl1pPr>
            <a:lvl2pPr marL="360000" indent="-144000" algn="l" defTabSz="914400" rtl="0" eaLnBrk="1" latinLnBrk="1" hangingPunct="1">
              <a:lnSpc>
                <a:spcPct val="105000"/>
              </a:lnSpc>
              <a:spcBef>
                <a:spcPts val="500"/>
              </a:spcBef>
              <a:buFont typeface="Arial" panose="020B0604020202020204" pitchFamily="34" charset="0"/>
              <a:buChar char="•"/>
              <a:defRPr sz="1600" kern="1200" spc="-90" baseline="0">
                <a:solidFill>
                  <a:schemeClr val="bg1">
                    <a:lumMod val="85000"/>
                  </a:schemeClr>
                </a:solidFill>
                <a:latin typeface="Arial" panose="020B0604020202020204" pitchFamily="34" charset="0"/>
                <a:ea typeface="맑은 고딕" panose="020B0503020000020004" pitchFamily="50" charset="-127"/>
                <a:cs typeface="+mn-cs"/>
              </a:defRPr>
            </a:lvl2pPr>
            <a:lvl3pPr marL="540000" indent="-144000" algn="l" defTabSz="914400" rtl="0" eaLnBrk="1" latinLnBrk="1" hangingPunct="1">
              <a:lnSpc>
                <a:spcPct val="105000"/>
              </a:lnSpc>
              <a:spcBef>
                <a:spcPts val="500"/>
              </a:spcBef>
              <a:buFont typeface="Arial" panose="020B0604020202020204" pitchFamily="34" charset="0"/>
              <a:buChar char="•"/>
              <a:defRPr sz="1400" kern="1200" spc="-90" baseline="0">
                <a:solidFill>
                  <a:schemeClr val="bg1">
                    <a:lumMod val="85000"/>
                  </a:schemeClr>
                </a:solidFill>
                <a:latin typeface="Arial" panose="020B0604020202020204" pitchFamily="34" charset="0"/>
                <a:ea typeface="맑은 고딕" panose="020B0503020000020004" pitchFamily="50" charset="-127"/>
                <a:cs typeface="+mn-cs"/>
              </a:defRPr>
            </a:lvl3pPr>
            <a:lvl4pPr marL="720000" indent="-144000" algn="l" defTabSz="914400" rtl="0" eaLnBrk="1" latinLnBrk="1" hangingPunct="1">
              <a:lnSpc>
                <a:spcPct val="105000"/>
              </a:lnSpc>
              <a:spcBef>
                <a:spcPts val="500"/>
              </a:spcBef>
              <a:buFont typeface="Arial" panose="020B0604020202020204" pitchFamily="34" charset="0"/>
              <a:buChar char="•"/>
              <a:defRPr sz="1300" kern="1200" spc="-90" baseline="0">
                <a:solidFill>
                  <a:schemeClr val="bg1">
                    <a:lumMod val="85000"/>
                  </a:schemeClr>
                </a:solidFill>
                <a:latin typeface="Arial" panose="020B0604020202020204" pitchFamily="34" charset="0"/>
                <a:ea typeface="맑은 고딕" panose="020B0503020000020004" pitchFamily="50" charset="-127"/>
                <a:cs typeface="+mn-cs"/>
              </a:defRPr>
            </a:lvl4pPr>
            <a:lvl5pPr marL="900000" indent="-144000" algn="l" defTabSz="914400" rtl="0" eaLnBrk="1" latinLnBrk="1" hangingPunct="1">
              <a:lnSpc>
                <a:spcPct val="105000"/>
              </a:lnSpc>
              <a:spcBef>
                <a:spcPts val="500"/>
              </a:spcBef>
              <a:buFont typeface="Arial" panose="020B0604020202020204" pitchFamily="34" charset="0"/>
              <a:buChar char="•"/>
              <a:defRPr sz="1200" kern="1200" spc="-90" baseline="0">
                <a:solidFill>
                  <a:schemeClr val="bg1">
                    <a:lumMod val="85000"/>
                  </a:schemeClr>
                </a:solidFill>
                <a:latin typeface="Arial" panose="020B0604020202020204" pitchFamily="34" charset="0"/>
                <a:ea typeface="맑은 고딕" panose="020B0503020000020004"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r>
              <a:rPr lang="ko-KR" altLang="en-US" dirty="0" err="1"/>
              <a:t>비트코인</a:t>
            </a:r>
            <a:endParaRPr lang="en-US" altLang="ko-KR" dirty="0"/>
          </a:p>
          <a:p>
            <a:pPr marL="645750" lvl="1" indent="-285750"/>
            <a:r>
              <a:rPr lang="en-US" altLang="ko-KR" dirty="0"/>
              <a:t>Hash : 256bit - SHA256(SHA256(message))</a:t>
            </a:r>
          </a:p>
          <a:p>
            <a:pPr marL="645750" lvl="1" indent="-285750"/>
            <a:r>
              <a:rPr lang="en-US" altLang="ko-KR" dirty="0"/>
              <a:t>ECC(ECDSA) : 256bit - secp256k1</a:t>
            </a:r>
          </a:p>
          <a:p>
            <a:pPr marL="285750" indent="-285750"/>
            <a:r>
              <a:rPr lang="ko-KR" altLang="en-US" dirty="0" err="1"/>
              <a:t>이더리움</a:t>
            </a:r>
            <a:endParaRPr lang="en-US" altLang="ko-KR" dirty="0"/>
          </a:p>
          <a:p>
            <a:pPr marL="645750" lvl="1" indent="-285750"/>
            <a:r>
              <a:rPr lang="en-US" altLang="ko-KR" dirty="0"/>
              <a:t>Hash: 256bit - Keccak256(message)</a:t>
            </a:r>
          </a:p>
          <a:p>
            <a:pPr marL="645750" lvl="1" indent="-285750"/>
            <a:r>
              <a:rPr lang="en-US" altLang="ko-KR" dirty="0"/>
              <a:t>ECC(ECDSA) : 256bit - secp256k1</a:t>
            </a:r>
          </a:p>
          <a:p>
            <a:pPr indent="0">
              <a:buNone/>
            </a:pPr>
            <a:endParaRPr lang="en-US" altLang="ko-KR" dirty="0"/>
          </a:p>
          <a:p>
            <a:pPr marL="285750" indent="-285750"/>
            <a:endParaRPr lang="ko-KR" altLang="en-US" dirty="0"/>
          </a:p>
        </p:txBody>
      </p:sp>
    </p:spTree>
    <p:extLst>
      <p:ext uri="{BB962C8B-B14F-4D97-AF65-F5344CB8AC3E}">
        <p14:creationId xmlns:p14="http://schemas.microsoft.com/office/powerpoint/2010/main" val="41478106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2357E245-EDA7-41E4-926A-D47BDB756A4C}"/>
              </a:ext>
            </a:extLst>
          </p:cNvPr>
          <p:cNvSpPr>
            <a:spLocks noGrp="1"/>
          </p:cNvSpPr>
          <p:nvPr>
            <p:ph idx="1"/>
          </p:nvPr>
        </p:nvSpPr>
        <p:spPr>
          <a:xfrm>
            <a:off x="241299" y="674860"/>
            <a:ext cx="11683999" cy="441021"/>
          </a:xfrm>
        </p:spPr>
        <p:txBody>
          <a:bodyPr/>
          <a:lstStyle/>
          <a:p>
            <a:pPr indent="0" algn="ctr">
              <a:buNone/>
            </a:pPr>
            <a:r>
              <a:rPr lang="ko-KR" altLang="en-US" dirty="0" err="1"/>
              <a:t>사이퍼</a:t>
            </a:r>
            <a:r>
              <a:rPr lang="ko-KR" altLang="en-US" dirty="0"/>
              <a:t> 펑크</a:t>
            </a:r>
          </a:p>
        </p:txBody>
      </p:sp>
      <p:sp>
        <p:nvSpPr>
          <p:cNvPr id="3" name="제목 2">
            <a:extLst>
              <a:ext uri="{FF2B5EF4-FFF2-40B4-BE49-F238E27FC236}">
                <a16:creationId xmlns:a16="http://schemas.microsoft.com/office/drawing/2014/main" id="{FAC2BBC9-58C1-4009-BFEA-B16D08FAE19E}"/>
              </a:ext>
            </a:extLst>
          </p:cNvPr>
          <p:cNvSpPr>
            <a:spLocks noGrp="1"/>
          </p:cNvSpPr>
          <p:nvPr>
            <p:ph type="title"/>
          </p:nvPr>
        </p:nvSpPr>
        <p:spPr/>
        <p:txBody>
          <a:bodyPr/>
          <a:lstStyle/>
          <a:p>
            <a:r>
              <a:rPr lang="ko-KR" altLang="en-US" dirty="0"/>
              <a:t>역사</a:t>
            </a:r>
          </a:p>
        </p:txBody>
      </p:sp>
      <p:pic>
        <p:nvPicPr>
          <p:cNvPr id="9218" name="Picture 2">
            <a:extLst>
              <a:ext uri="{FF2B5EF4-FFF2-40B4-BE49-F238E27FC236}">
                <a16:creationId xmlns:a16="http://schemas.microsoft.com/office/drawing/2014/main" id="{C38B3FC2-B896-4C00-8713-43518BE8DE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74568" y="3150936"/>
            <a:ext cx="4632444" cy="30882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995980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C3B4F9BE-B2EE-42EB-919B-94594147B95E}"/>
              </a:ext>
            </a:extLst>
          </p:cNvPr>
          <p:cNvSpPr>
            <a:spLocks noGrp="1"/>
          </p:cNvSpPr>
          <p:nvPr>
            <p:ph idx="1"/>
          </p:nvPr>
        </p:nvSpPr>
        <p:spPr>
          <a:xfrm>
            <a:off x="241300" y="674860"/>
            <a:ext cx="10515600" cy="6030740"/>
          </a:xfrm>
        </p:spPr>
        <p:txBody>
          <a:bodyPr/>
          <a:lstStyle/>
          <a:p>
            <a:r>
              <a:rPr lang="en-US" altLang="ko-KR" dirty="0"/>
              <a:t>Hash:</a:t>
            </a:r>
            <a:r>
              <a:rPr lang="ko-KR" altLang="en-US" dirty="0"/>
              <a:t> 임의의 길이를 갖는 임의의 데이터에 대해 고정된 길이의 데이터로 매핑하는 단방향 함수</a:t>
            </a:r>
            <a:endParaRPr lang="en-US" altLang="ko-KR" dirty="0"/>
          </a:p>
          <a:p>
            <a:r>
              <a:rPr lang="ko-KR" altLang="en-US" dirty="0"/>
              <a:t>암호화 해시 함수</a:t>
            </a:r>
            <a:r>
              <a:rPr lang="en-US" altLang="ko-KR" dirty="0"/>
              <a:t> : </a:t>
            </a:r>
            <a:r>
              <a:rPr lang="ko-KR" altLang="en-US" dirty="0"/>
              <a:t>해시 </a:t>
            </a:r>
            <a:r>
              <a:rPr lang="ko-KR" altLang="en-US" dirty="0" err="1"/>
              <a:t>값으로부터</a:t>
            </a:r>
            <a:r>
              <a:rPr lang="ko-KR" altLang="en-US" dirty="0"/>
              <a:t> 원래의 </a:t>
            </a:r>
            <a:r>
              <a:rPr lang="ko-KR" altLang="en-US" dirty="0" err="1"/>
              <a:t>입력값과의</a:t>
            </a:r>
            <a:r>
              <a:rPr lang="ko-KR" altLang="en-US" dirty="0"/>
              <a:t> 관계를 찾기 어려운 성질을 가지는 함수</a:t>
            </a:r>
            <a:endParaRPr lang="en-US" altLang="ko-KR" dirty="0"/>
          </a:p>
          <a:p>
            <a:r>
              <a:rPr lang="ko-KR" altLang="en-US" dirty="0" err="1"/>
              <a:t>대칭키</a:t>
            </a:r>
            <a:r>
              <a:rPr lang="ko-KR" altLang="en-US" dirty="0"/>
              <a:t> 암호 </a:t>
            </a:r>
            <a:r>
              <a:rPr lang="en-US" altLang="ko-KR" dirty="0"/>
              <a:t>: </a:t>
            </a:r>
            <a:r>
              <a:rPr lang="ko-KR" altLang="en-US" sz="1800" dirty="0"/>
              <a:t>암호화와 복호화에 같은 암호 키를 쓰는 알고리즘</a:t>
            </a:r>
            <a:endParaRPr lang="en-US" altLang="ko-KR" dirty="0"/>
          </a:p>
          <a:p>
            <a:r>
              <a:rPr lang="ko-KR" altLang="en-US" dirty="0"/>
              <a:t>비대칭키 암호</a:t>
            </a:r>
            <a:r>
              <a:rPr lang="en-US" altLang="ko-KR" dirty="0"/>
              <a:t>(</a:t>
            </a:r>
            <a:r>
              <a:rPr lang="ko-KR" altLang="en-US" dirty="0" err="1"/>
              <a:t>공개비</a:t>
            </a:r>
            <a:r>
              <a:rPr lang="ko-KR" altLang="en-US" dirty="0"/>
              <a:t> 암호</a:t>
            </a:r>
            <a:r>
              <a:rPr lang="en-US" altLang="ko-KR" dirty="0"/>
              <a:t>) : </a:t>
            </a:r>
            <a:r>
              <a:rPr lang="ko-KR" altLang="en-US" sz="1800" dirty="0"/>
              <a:t>암호화와 복호화에 다른 암호 키를 쓰는 알고리즘</a:t>
            </a:r>
            <a:endParaRPr lang="en-US" altLang="ko-KR" sz="1800" dirty="0"/>
          </a:p>
          <a:p>
            <a:r>
              <a:rPr lang="en-US" altLang="ko-KR" dirty="0"/>
              <a:t>256bit</a:t>
            </a:r>
          </a:p>
          <a:p>
            <a:endParaRPr lang="ko-KR" altLang="en-US" dirty="0"/>
          </a:p>
        </p:txBody>
      </p:sp>
      <p:sp>
        <p:nvSpPr>
          <p:cNvPr id="3" name="제목 2">
            <a:extLst>
              <a:ext uri="{FF2B5EF4-FFF2-40B4-BE49-F238E27FC236}">
                <a16:creationId xmlns:a16="http://schemas.microsoft.com/office/drawing/2014/main" id="{0901AEDD-C1D8-4207-A1C2-F05EDFF3F7D5}"/>
              </a:ext>
            </a:extLst>
          </p:cNvPr>
          <p:cNvSpPr>
            <a:spLocks noGrp="1"/>
          </p:cNvSpPr>
          <p:nvPr>
            <p:ph type="title"/>
          </p:nvPr>
        </p:nvSpPr>
        <p:spPr/>
        <p:txBody>
          <a:bodyPr/>
          <a:lstStyle/>
          <a:p>
            <a:r>
              <a:rPr lang="ko-KR" altLang="en-US" dirty="0" err="1"/>
              <a:t>암호학</a:t>
            </a:r>
            <a:r>
              <a:rPr lang="ko-KR" altLang="en-US" dirty="0"/>
              <a:t> 정리</a:t>
            </a:r>
          </a:p>
        </p:txBody>
      </p:sp>
      <p:graphicFrame>
        <p:nvGraphicFramePr>
          <p:cNvPr id="4" name="표 3">
            <a:extLst>
              <a:ext uri="{FF2B5EF4-FFF2-40B4-BE49-F238E27FC236}">
                <a16:creationId xmlns:a16="http://schemas.microsoft.com/office/drawing/2014/main" id="{B4B120B4-D210-41AD-89EE-23B997746E67}"/>
              </a:ext>
            </a:extLst>
          </p:cNvPr>
          <p:cNvGraphicFramePr>
            <a:graphicFrameLocks noGrp="1"/>
          </p:cNvGraphicFramePr>
          <p:nvPr>
            <p:extLst>
              <p:ext uri="{D42A27DB-BD31-4B8C-83A1-F6EECF244321}">
                <p14:modId xmlns:p14="http://schemas.microsoft.com/office/powerpoint/2010/main" val="2266902379"/>
              </p:ext>
            </p:extLst>
          </p:nvPr>
        </p:nvGraphicFramePr>
        <p:xfrm>
          <a:off x="433191" y="2738120"/>
          <a:ext cx="4576065" cy="1320800"/>
        </p:xfrm>
        <a:graphic>
          <a:graphicData uri="http://schemas.openxmlformats.org/drawingml/2006/table">
            <a:tbl>
              <a:tblPr firstRow="1" bandRow="1">
                <a:tableStyleId>{8799B23B-EC83-4686-B30A-512413B5E67A}</a:tableStyleId>
              </a:tblPr>
              <a:tblGrid>
                <a:gridCol w="1716405">
                  <a:extLst>
                    <a:ext uri="{9D8B030D-6E8A-4147-A177-3AD203B41FA5}">
                      <a16:colId xmlns:a16="http://schemas.microsoft.com/office/drawing/2014/main" val="2146978234"/>
                    </a:ext>
                  </a:extLst>
                </a:gridCol>
                <a:gridCol w="1514793">
                  <a:extLst>
                    <a:ext uri="{9D8B030D-6E8A-4147-A177-3AD203B41FA5}">
                      <a16:colId xmlns:a16="http://schemas.microsoft.com/office/drawing/2014/main" val="953911548"/>
                    </a:ext>
                  </a:extLst>
                </a:gridCol>
                <a:gridCol w="1344867">
                  <a:extLst>
                    <a:ext uri="{9D8B030D-6E8A-4147-A177-3AD203B41FA5}">
                      <a16:colId xmlns:a16="http://schemas.microsoft.com/office/drawing/2014/main" val="1158768446"/>
                    </a:ext>
                  </a:extLst>
                </a:gridCol>
              </a:tblGrid>
              <a:tr h="370840">
                <a:tc>
                  <a:txBody>
                    <a:bodyPr/>
                    <a:lstStyle/>
                    <a:p>
                      <a:pPr algn="ctr" latinLnBrk="1"/>
                      <a:endParaRPr lang="ko-KR" altLang="en-US" sz="1600" dirty="0">
                        <a:solidFill>
                          <a:schemeClr val="bg1">
                            <a:lumMod val="85000"/>
                          </a:schemeClr>
                        </a:solidFill>
                      </a:endParaRPr>
                    </a:p>
                  </a:txBody>
                  <a:tcPr/>
                </a:tc>
                <a:tc>
                  <a:txBody>
                    <a:bodyPr/>
                    <a:lstStyle/>
                    <a:p>
                      <a:pPr algn="ctr" latinLnBrk="1"/>
                      <a:r>
                        <a:rPr lang="ko-KR" altLang="en-US" sz="1600" dirty="0" err="1">
                          <a:solidFill>
                            <a:schemeClr val="bg1">
                              <a:lumMod val="85000"/>
                            </a:schemeClr>
                          </a:solidFill>
                        </a:rPr>
                        <a:t>비트코인</a:t>
                      </a:r>
                      <a:endParaRPr lang="ko-KR" altLang="en-US" sz="1600" dirty="0">
                        <a:solidFill>
                          <a:schemeClr val="bg1">
                            <a:lumMod val="85000"/>
                          </a:schemeClr>
                        </a:solidFill>
                      </a:endParaRPr>
                    </a:p>
                  </a:txBody>
                  <a:tcPr/>
                </a:tc>
                <a:tc>
                  <a:txBody>
                    <a:bodyPr/>
                    <a:lstStyle/>
                    <a:p>
                      <a:pPr algn="ctr" latinLnBrk="1"/>
                      <a:r>
                        <a:rPr lang="ko-KR" altLang="en-US" sz="1600" dirty="0" err="1">
                          <a:solidFill>
                            <a:schemeClr val="bg1">
                              <a:lumMod val="85000"/>
                            </a:schemeClr>
                          </a:solidFill>
                        </a:rPr>
                        <a:t>이더리움</a:t>
                      </a:r>
                      <a:endParaRPr lang="ko-KR" altLang="en-US" sz="1600" dirty="0">
                        <a:solidFill>
                          <a:schemeClr val="bg1">
                            <a:lumMod val="85000"/>
                          </a:schemeClr>
                        </a:solidFill>
                      </a:endParaRPr>
                    </a:p>
                  </a:txBody>
                  <a:tcPr/>
                </a:tc>
                <a:extLst>
                  <a:ext uri="{0D108BD9-81ED-4DB2-BD59-A6C34878D82A}">
                    <a16:rowId xmlns:a16="http://schemas.microsoft.com/office/drawing/2014/main" val="605123214"/>
                  </a:ext>
                </a:extLst>
              </a:tr>
              <a:tr h="370840">
                <a:tc>
                  <a:txBody>
                    <a:bodyPr/>
                    <a:lstStyle/>
                    <a:p>
                      <a:pPr algn="ctr" latinLnBrk="1"/>
                      <a:r>
                        <a:rPr lang="en-US" altLang="ko-KR" sz="1600" dirty="0">
                          <a:solidFill>
                            <a:schemeClr val="bg1">
                              <a:lumMod val="85000"/>
                            </a:schemeClr>
                          </a:solidFill>
                        </a:rPr>
                        <a:t>Hash </a:t>
                      </a:r>
                      <a:r>
                        <a:rPr lang="ko-KR" altLang="en-US" sz="1600" dirty="0">
                          <a:solidFill>
                            <a:schemeClr val="bg1">
                              <a:lumMod val="85000"/>
                            </a:schemeClr>
                          </a:solidFill>
                        </a:rPr>
                        <a:t>함수</a:t>
                      </a:r>
                    </a:p>
                  </a:txBody>
                  <a:tcPr/>
                </a:tc>
                <a:tc>
                  <a:txBody>
                    <a:bodyPr/>
                    <a:lstStyle/>
                    <a:p>
                      <a:pPr algn="ctr" latinLnBrk="1"/>
                      <a:r>
                        <a:rPr lang="en-US" altLang="ko-KR" sz="1600" dirty="0">
                          <a:solidFill>
                            <a:schemeClr val="bg1">
                              <a:lumMod val="85000"/>
                            </a:schemeClr>
                          </a:solidFill>
                        </a:rPr>
                        <a:t>SHA256 2</a:t>
                      </a:r>
                      <a:r>
                        <a:rPr lang="ko-KR" altLang="en-US" sz="1600" dirty="0">
                          <a:solidFill>
                            <a:schemeClr val="bg1">
                              <a:lumMod val="85000"/>
                            </a:schemeClr>
                          </a:solidFill>
                        </a:rPr>
                        <a:t>번</a:t>
                      </a:r>
                    </a:p>
                  </a:txBody>
                  <a:tcPr/>
                </a:tc>
                <a:tc>
                  <a:txBody>
                    <a:bodyPr/>
                    <a:lstStyle/>
                    <a:p>
                      <a:pPr algn="ctr" latinLnBrk="1"/>
                      <a:r>
                        <a:rPr lang="en-US" altLang="ko-KR" sz="1600" dirty="0">
                          <a:solidFill>
                            <a:schemeClr val="bg1">
                              <a:lumMod val="85000"/>
                            </a:schemeClr>
                          </a:solidFill>
                        </a:rPr>
                        <a:t>Keccak256</a:t>
                      </a:r>
                      <a:endParaRPr lang="ko-KR" altLang="en-US" sz="1600" dirty="0">
                        <a:solidFill>
                          <a:schemeClr val="bg1">
                            <a:lumMod val="85000"/>
                          </a:schemeClr>
                        </a:solidFill>
                      </a:endParaRPr>
                    </a:p>
                  </a:txBody>
                  <a:tcPr/>
                </a:tc>
                <a:extLst>
                  <a:ext uri="{0D108BD9-81ED-4DB2-BD59-A6C34878D82A}">
                    <a16:rowId xmlns:a16="http://schemas.microsoft.com/office/drawing/2014/main" val="3024509736"/>
                  </a:ext>
                </a:extLst>
              </a:tr>
              <a:tr h="370840">
                <a:tc>
                  <a:txBody>
                    <a:bodyPr/>
                    <a:lstStyle/>
                    <a:p>
                      <a:pPr algn="ctr" latinLnBrk="1"/>
                      <a:r>
                        <a:rPr lang="ko-KR" altLang="en-US" sz="1600" dirty="0">
                          <a:solidFill>
                            <a:schemeClr val="bg1">
                              <a:lumMod val="85000"/>
                            </a:schemeClr>
                          </a:solidFill>
                        </a:rPr>
                        <a:t>비대칭키 암호</a:t>
                      </a:r>
                    </a:p>
                  </a:txBody>
                  <a:tcPr/>
                </a:tc>
                <a:tc>
                  <a:txBody>
                    <a:bodyPr/>
                    <a:lstStyle/>
                    <a:p>
                      <a:pPr algn="ctr" latinLnBrk="1"/>
                      <a:r>
                        <a:rPr lang="en-US" altLang="ko-KR" sz="1600" dirty="0">
                          <a:solidFill>
                            <a:schemeClr val="bg1">
                              <a:lumMod val="85000"/>
                            </a:schemeClr>
                          </a:solidFill>
                        </a:rPr>
                        <a:t>ECC 256bit</a:t>
                      </a:r>
                    </a:p>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600" dirty="0">
                          <a:solidFill>
                            <a:schemeClr val="bg1">
                              <a:lumMod val="85000"/>
                            </a:schemeClr>
                          </a:solidFill>
                        </a:rPr>
                        <a:t>(secp256k1)</a:t>
                      </a:r>
                      <a:endParaRPr lang="ko-KR" altLang="en-US" sz="1600" dirty="0">
                        <a:solidFill>
                          <a:schemeClr val="bg1">
                            <a:lumMod val="85000"/>
                          </a:schemeClr>
                        </a:solidFill>
                      </a:endParaRPr>
                    </a:p>
                  </a:txBody>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600" dirty="0">
                          <a:solidFill>
                            <a:schemeClr val="bg1">
                              <a:lumMod val="85000"/>
                            </a:schemeClr>
                          </a:solidFill>
                        </a:rPr>
                        <a:t>ECC 256bit</a:t>
                      </a:r>
                      <a:endParaRPr lang="ko-KR" altLang="en-US" sz="1600" dirty="0">
                        <a:solidFill>
                          <a:schemeClr val="bg1">
                            <a:lumMod val="85000"/>
                          </a:schemeClr>
                        </a:solidFill>
                      </a:endParaRPr>
                    </a:p>
                    <a:p>
                      <a:pPr algn="ctr" latinLnBrk="1"/>
                      <a:r>
                        <a:rPr lang="en-US" altLang="ko-KR" sz="1600" dirty="0">
                          <a:solidFill>
                            <a:schemeClr val="bg1">
                              <a:lumMod val="85000"/>
                            </a:schemeClr>
                          </a:solidFill>
                        </a:rPr>
                        <a:t>(secp256k1)</a:t>
                      </a:r>
                      <a:endParaRPr lang="ko-KR" altLang="en-US" sz="1600" dirty="0">
                        <a:solidFill>
                          <a:schemeClr val="bg1">
                            <a:lumMod val="85000"/>
                          </a:schemeClr>
                        </a:solidFill>
                      </a:endParaRPr>
                    </a:p>
                  </a:txBody>
                  <a:tcPr/>
                </a:tc>
                <a:extLst>
                  <a:ext uri="{0D108BD9-81ED-4DB2-BD59-A6C34878D82A}">
                    <a16:rowId xmlns:a16="http://schemas.microsoft.com/office/drawing/2014/main" val="3525803001"/>
                  </a:ext>
                </a:extLst>
              </a:tr>
            </a:tbl>
          </a:graphicData>
        </a:graphic>
      </p:graphicFrame>
    </p:spTree>
    <p:extLst>
      <p:ext uri="{BB962C8B-B14F-4D97-AF65-F5344CB8AC3E}">
        <p14:creationId xmlns:p14="http://schemas.microsoft.com/office/powerpoint/2010/main" val="20163052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84027968-71C8-4113-8D55-A8DAA0990266}"/>
              </a:ext>
            </a:extLst>
          </p:cNvPr>
          <p:cNvSpPr>
            <a:spLocks noGrp="1"/>
          </p:cNvSpPr>
          <p:nvPr>
            <p:ph idx="1"/>
          </p:nvPr>
        </p:nvSpPr>
        <p:spPr>
          <a:xfrm>
            <a:off x="241299" y="674860"/>
            <a:ext cx="11683999" cy="6030740"/>
          </a:xfrm>
        </p:spPr>
        <p:txBody>
          <a:bodyPr/>
          <a:lstStyle/>
          <a:p>
            <a:r>
              <a:rPr lang="ko-KR" altLang="en-US" dirty="0"/>
              <a:t>원장</a:t>
            </a:r>
            <a:r>
              <a:rPr lang="en-US" altLang="ko-KR" dirty="0"/>
              <a:t>(Ledger)</a:t>
            </a:r>
            <a:r>
              <a:rPr lang="ko-KR" altLang="en-US" dirty="0"/>
              <a:t>이란 주요 거래</a:t>
            </a:r>
            <a:r>
              <a:rPr lang="en-US" altLang="ko-KR" dirty="0"/>
              <a:t>(Transaction)</a:t>
            </a:r>
            <a:r>
              <a:rPr lang="ko-KR" altLang="en-US" dirty="0"/>
              <a:t>를 계정</a:t>
            </a:r>
            <a:r>
              <a:rPr lang="en-US" altLang="ko-KR" dirty="0"/>
              <a:t>(Account)</a:t>
            </a:r>
            <a:r>
              <a:rPr lang="ko-KR" altLang="en-US" dirty="0"/>
              <a:t>과 잔고별로 모은 장부 문서</a:t>
            </a:r>
            <a:endParaRPr lang="en-US" altLang="ko-KR" dirty="0"/>
          </a:p>
          <a:p>
            <a:r>
              <a:rPr lang="ko-KR" altLang="en-US" dirty="0"/>
              <a:t>원장 이미지</a:t>
            </a:r>
            <a:r>
              <a:rPr lang="en-US" altLang="ko-KR" dirty="0"/>
              <a:t>, </a:t>
            </a:r>
            <a:r>
              <a:rPr lang="ko-KR" altLang="en-US" dirty="0"/>
              <a:t>원장의 한 페이지</a:t>
            </a:r>
            <a:endParaRPr lang="en-US" altLang="ko-KR" dirty="0"/>
          </a:p>
          <a:p>
            <a:pPr lvl="1"/>
            <a:r>
              <a:rPr lang="ko-KR" altLang="en-US" dirty="0" err="1"/>
              <a:t>비트코인의</a:t>
            </a:r>
            <a:r>
              <a:rPr lang="ko-KR" altLang="en-US" dirty="0"/>
              <a:t> 전자 화폐 시스템과 연계하여 설명</a:t>
            </a:r>
            <a:endParaRPr lang="en-US" altLang="ko-KR" dirty="0"/>
          </a:p>
          <a:p>
            <a:pPr lvl="1"/>
            <a:r>
              <a:rPr lang="en-US" altLang="ko-KR" dirty="0"/>
              <a:t>Blockchain</a:t>
            </a:r>
            <a:r>
              <a:rPr lang="ko-KR" altLang="en-US" dirty="0"/>
              <a:t>을 </a:t>
            </a:r>
            <a:r>
              <a:rPr lang="en-US" altLang="ko-KR" dirty="0"/>
              <a:t>Ledger</a:t>
            </a:r>
            <a:r>
              <a:rPr lang="ko-KR" altLang="en-US" dirty="0"/>
              <a:t>라고 불리는 이유</a:t>
            </a:r>
            <a:endParaRPr lang="en-US" altLang="ko-KR" dirty="0"/>
          </a:p>
          <a:p>
            <a:r>
              <a:rPr lang="ko-KR" altLang="en-US" dirty="0"/>
              <a:t>트랜잭션 </a:t>
            </a:r>
            <a:r>
              <a:rPr lang="en-US" altLang="ko-KR" dirty="0"/>
              <a:t>= </a:t>
            </a:r>
            <a:r>
              <a:rPr lang="ko-KR" altLang="en-US" dirty="0"/>
              <a:t>거래 한 건</a:t>
            </a:r>
            <a:r>
              <a:rPr lang="en-US" altLang="ko-KR" dirty="0"/>
              <a:t>(transaction)</a:t>
            </a:r>
          </a:p>
          <a:p>
            <a:r>
              <a:rPr lang="ko-KR" altLang="en-US" dirty="0"/>
              <a:t>블록</a:t>
            </a:r>
            <a:r>
              <a:rPr lang="en-US" altLang="ko-KR" dirty="0"/>
              <a:t>(block)</a:t>
            </a:r>
            <a:r>
              <a:rPr lang="ko-KR" altLang="en-US" dirty="0"/>
              <a:t> </a:t>
            </a:r>
            <a:r>
              <a:rPr lang="en-US" altLang="ko-KR" dirty="0"/>
              <a:t>= </a:t>
            </a:r>
            <a:r>
              <a:rPr lang="ko-KR" altLang="en-US" dirty="0"/>
              <a:t>한 페이지</a:t>
            </a:r>
            <a:r>
              <a:rPr lang="en-US" altLang="ko-KR" dirty="0"/>
              <a:t>(page)</a:t>
            </a:r>
          </a:p>
          <a:p>
            <a:r>
              <a:rPr lang="ko-KR" altLang="en-US" dirty="0"/>
              <a:t>블록체인</a:t>
            </a:r>
            <a:r>
              <a:rPr lang="en-US" altLang="ko-KR" dirty="0"/>
              <a:t>(blockchain)</a:t>
            </a:r>
            <a:r>
              <a:rPr lang="ko-KR" altLang="en-US" dirty="0"/>
              <a:t> </a:t>
            </a:r>
            <a:r>
              <a:rPr lang="en-US" altLang="ko-KR" dirty="0"/>
              <a:t>= </a:t>
            </a:r>
            <a:r>
              <a:rPr lang="ko-KR" altLang="en-US" dirty="0"/>
              <a:t>원장</a:t>
            </a:r>
            <a:r>
              <a:rPr lang="en-US" altLang="ko-KR" dirty="0"/>
              <a:t>(ledger)</a:t>
            </a:r>
            <a:endParaRPr lang="ko-KR" altLang="en-US" dirty="0"/>
          </a:p>
        </p:txBody>
      </p:sp>
      <p:sp>
        <p:nvSpPr>
          <p:cNvPr id="3" name="제목 2">
            <a:extLst>
              <a:ext uri="{FF2B5EF4-FFF2-40B4-BE49-F238E27FC236}">
                <a16:creationId xmlns:a16="http://schemas.microsoft.com/office/drawing/2014/main" id="{D2E1D4DB-FB82-4B6A-B297-ADE63CFFB92E}"/>
              </a:ext>
            </a:extLst>
          </p:cNvPr>
          <p:cNvSpPr>
            <a:spLocks noGrp="1"/>
          </p:cNvSpPr>
          <p:nvPr>
            <p:ph type="title"/>
          </p:nvPr>
        </p:nvSpPr>
        <p:spPr/>
        <p:txBody>
          <a:bodyPr/>
          <a:lstStyle/>
          <a:p>
            <a:r>
              <a:rPr lang="ko-KR" altLang="en-US" dirty="0"/>
              <a:t>전통적인 원장</a:t>
            </a:r>
            <a:r>
              <a:rPr lang="en-US" altLang="ko-KR" dirty="0"/>
              <a:t>(Ledger)</a:t>
            </a:r>
            <a:endParaRPr lang="ko-KR" altLang="en-US" dirty="0"/>
          </a:p>
        </p:txBody>
      </p:sp>
    </p:spTree>
    <p:extLst>
      <p:ext uri="{BB962C8B-B14F-4D97-AF65-F5344CB8AC3E}">
        <p14:creationId xmlns:p14="http://schemas.microsoft.com/office/powerpoint/2010/main" val="37497780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92D86826-DE65-449D-AF49-A5002DF5E089}"/>
              </a:ext>
            </a:extLst>
          </p:cNvPr>
          <p:cNvSpPr>
            <a:spLocks noGrp="1"/>
          </p:cNvSpPr>
          <p:nvPr>
            <p:ph idx="1"/>
          </p:nvPr>
        </p:nvSpPr>
        <p:spPr>
          <a:xfrm>
            <a:off x="241299" y="674860"/>
            <a:ext cx="11683999" cy="6030740"/>
          </a:xfrm>
        </p:spPr>
        <p:txBody>
          <a:bodyPr/>
          <a:lstStyle/>
          <a:p>
            <a:r>
              <a:rPr lang="ko-KR" altLang="en-US" dirty="0"/>
              <a:t>트랜잭션</a:t>
            </a:r>
            <a:r>
              <a:rPr lang="en-US" altLang="ko-KR" dirty="0"/>
              <a:t>(transaction, </a:t>
            </a:r>
            <a:r>
              <a:rPr lang="en-US" altLang="ko-KR" dirty="0" err="1"/>
              <a:t>tx</a:t>
            </a:r>
            <a:r>
              <a:rPr lang="en-US" altLang="ko-KR" dirty="0"/>
              <a:t>)</a:t>
            </a:r>
            <a:r>
              <a:rPr lang="ko-KR" altLang="en-US" dirty="0"/>
              <a:t> </a:t>
            </a:r>
            <a:r>
              <a:rPr lang="en-US" altLang="ko-KR" dirty="0"/>
              <a:t>: </a:t>
            </a:r>
            <a:r>
              <a:rPr lang="ko-KR" altLang="en-US" dirty="0"/>
              <a:t>거래 한 건</a:t>
            </a:r>
            <a:endParaRPr lang="en-US" altLang="ko-KR" dirty="0"/>
          </a:p>
          <a:p>
            <a:pPr lvl="1">
              <a:lnSpc>
                <a:spcPct val="130000"/>
              </a:lnSpc>
            </a:pPr>
            <a:r>
              <a:rPr lang="en-US" altLang="ko-KR" dirty="0"/>
              <a:t>A</a:t>
            </a:r>
            <a:r>
              <a:rPr lang="ko-KR" altLang="en-US" dirty="0"/>
              <a:t>가 </a:t>
            </a:r>
            <a:r>
              <a:rPr lang="en-US" altLang="ko-KR" dirty="0"/>
              <a:t>B</a:t>
            </a:r>
            <a:r>
              <a:rPr lang="ko-KR" altLang="en-US" dirty="0"/>
              <a:t>에게 </a:t>
            </a:r>
            <a:r>
              <a:rPr lang="en-US" altLang="ko-KR" dirty="0"/>
              <a:t>100 </a:t>
            </a:r>
            <a:r>
              <a:rPr lang="ko-KR" altLang="en-US" dirty="0" err="1"/>
              <a:t>비트코인</a:t>
            </a:r>
            <a:r>
              <a:rPr lang="ko-KR" altLang="en-US" dirty="0"/>
              <a:t> 이체</a:t>
            </a:r>
            <a:endParaRPr lang="en-US" altLang="ko-KR" dirty="0"/>
          </a:p>
          <a:p>
            <a:pPr lvl="1">
              <a:lnSpc>
                <a:spcPct val="130000"/>
              </a:lnSpc>
            </a:pPr>
            <a:r>
              <a:rPr lang="en-US" altLang="ko-KR" dirty="0"/>
              <a:t>B</a:t>
            </a:r>
            <a:r>
              <a:rPr lang="ko-KR" altLang="en-US" dirty="0"/>
              <a:t>가 </a:t>
            </a:r>
            <a:r>
              <a:rPr lang="en-US" altLang="ko-KR" dirty="0"/>
              <a:t>C</a:t>
            </a:r>
            <a:r>
              <a:rPr lang="ko-KR" altLang="en-US" dirty="0"/>
              <a:t>에게 </a:t>
            </a:r>
            <a:r>
              <a:rPr lang="en-US" altLang="ko-KR" dirty="0"/>
              <a:t>200 </a:t>
            </a:r>
            <a:r>
              <a:rPr lang="ko-KR" altLang="en-US" dirty="0" err="1"/>
              <a:t>비트코인</a:t>
            </a:r>
            <a:r>
              <a:rPr lang="ko-KR" altLang="en-US" dirty="0"/>
              <a:t> 이체</a:t>
            </a:r>
            <a:endParaRPr lang="en-US" altLang="ko-KR" sz="100" dirty="0"/>
          </a:p>
          <a:p>
            <a:endParaRPr lang="en-US" altLang="ko-KR" dirty="0"/>
          </a:p>
          <a:p>
            <a:r>
              <a:rPr lang="ko-KR" altLang="en-US" dirty="0"/>
              <a:t>블록 </a:t>
            </a:r>
            <a:r>
              <a:rPr lang="en-US" altLang="ko-KR" dirty="0"/>
              <a:t>: </a:t>
            </a:r>
            <a:r>
              <a:rPr lang="ko-KR" altLang="en-US" dirty="0"/>
              <a:t>트랜잭션의 묶음</a:t>
            </a:r>
            <a:endParaRPr lang="en-US" altLang="ko-KR" dirty="0"/>
          </a:p>
          <a:p>
            <a:pPr lvl="1"/>
            <a:endParaRPr lang="en-US" altLang="ko-KR" dirty="0"/>
          </a:p>
          <a:p>
            <a:pPr lvl="1"/>
            <a:endParaRPr lang="en-US" altLang="ko-KR" dirty="0"/>
          </a:p>
          <a:p>
            <a:pPr lvl="1"/>
            <a:endParaRPr lang="en-US" altLang="ko-KR" dirty="0"/>
          </a:p>
          <a:p>
            <a:pPr lvl="1"/>
            <a:endParaRPr lang="en-US" altLang="ko-KR" dirty="0"/>
          </a:p>
          <a:p>
            <a:pPr lvl="1"/>
            <a:endParaRPr lang="en-US" altLang="ko-KR" sz="100" dirty="0"/>
          </a:p>
          <a:p>
            <a:endParaRPr lang="en-US" altLang="ko-KR" dirty="0"/>
          </a:p>
          <a:p>
            <a:r>
              <a:rPr lang="ko-KR" altLang="en-US" dirty="0"/>
              <a:t>블록체인 </a:t>
            </a:r>
            <a:r>
              <a:rPr lang="en-US" altLang="ko-KR" dirty="0"/>
              <a:t>: </a:t>
            </a:r>
            <a:r>
              <a:rPr lang="ko-KR" altLang="en-US" dirty="0"/>
              <a:t>블록의 묶음</a:t>
            </a:r>
            <a:endParaRPr lang="en-US" altLang="ko-KR" dirty="0"/>
          </a:p>
          <a:p>
            <a:pPr lvl="1"/>
            <a:endParaRPr lang="ko-KR" altLang="en-US" dirty="0"/>
          </a:p>
        </p:txBody>
      </p:sp>
      <p:sp>
        <p:nvSpPr>
          <p:cNvPr id="3" name="제목 2">
            <a:extLst>
              <a:ext uri="{FF2B5EF4-FFF2-40B4-BE49-F238E27FC236}">
                <a16:creationId xmlns:a16="http://schemas.microsoft.com/office/drawing/2014/main" id="{435C45B4-CA31-4806-AE91-4E0665AA4948}"/>
              </a:ext>
            </a:extLst>
          </p:cNvPr>
          <p:cNvSpPr>
            <a:spLocks noGrp="1"/>
          </p:cNvSpPr>
          <p:nvPr>
            <p:ph type="title"/>
          </p:nvPr>
        </p:nvSpPr>
        <p:spPr/>
        <p:txBody>
          <a:bodyPr/>
          <a:lstStyle/>
          <a:p>
            <a:r>
              <a:rPr lang="ko-KR" altLang="en-US" dirty="0"/>
              <a:t>트랜잭션</a:t>
            </a:r>
            <a:r>
              <a:rPr lang="en-US" altLang="ko-KR" dirty="0"/>
              <a:t>, </a:t>
            </a:r>
            <a:r>
              <a:rPr lang="ko-KR" altLang="en-US" dirty="0"/>
              <a:t>블록</a:t>
            </a:r>
            <a:r>
              <a:rPr lang="en-US" altLang="ko-KR" dirty="0"/>
              <a:t>, </a:t>
            </a:r>
            <a:r>
              <a:rPr lang="ko-KR" altLang="en-US" dirty="0"/>
              <a:t>블록체인 </a:t>
            </a:r>
            <a:r>
              <a:rPr lang="en-US" altLang="ko-KR" dirty="0"/>
              <a:t>(transaction, block, blockchain)</a:t>
            </a:r>
            <a:endParaRPr lang="ko-KR" altLang="en-US" dirty="0"/>
          </a:p>
        </p:txBody>
      </p:sp>
      <p:sp>
        <p:nvSpPr>
          <p:cNvPr id="5" name="직사각형 4">
            <a:extLst>
              <a:ext uri="{FF2B5EF4-FFF2-40B4-BE49-F238E27FC236}">
                <a16:creationId xmlns:a16="http://schemas.microsoft.com/office/drawing/2014/main" id="{729510F2-68EE-4958-A12E-58EA74787EDF}"/>
              </a:ext>
            </a:extLst>
          </p:cNvPr>
          <p:cNvSpPr/>
          <p:nvPr/>
        </p:nvSpPr>
        <p:spPr>
          <a:xfrm>
            <a:off x="481262" y="2672723"/>
            <a:ext cx="2255063" cy="1115499"/>
          </a:xfrm>
          <a:prstGeom prst="rect">
            <a:avLst/>
          </a:prstGeom>
          <a:noFill/>
          <a:ln w="317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TextBox 5">
            <a:extLst>
              <a:ext uri="{FF2B5EF4-FFF2-40B4-BE49-F238E27FC236}">
                <a16:creationId xmlns:a16="http://schemas.microsoft.com/office/drawing/2014/main" id="{08396050-8144-4C58-987D-9AF6925BEC28}"/>
              </a:ext>
            </a:extLst>
          </p:cNvPr>
          <p:cNvSpPr txBox="1"/>
          <p:nvPr/>
        </p:nvSpPr>
        <p:spPr>
          <a:xfrm>
            <a:off x="1261098" y="2672723"/>
            <a:ext cx="712053" cy="338554"/>
          </a:xfrm>
          <a:prstGeom prst="rect">
            <a:avLst/>
          </a:prstGeom>
          <a:noFill/>
        </p:spPr>
        <p:txBody>
          <a:bodyPr wrap="none" rtlCol="0">
            <a:spAutoFit/>
          </a:bodyPr>
          <a:lstStyle/>
          <a:p>
            <a:pPr algn="ctr"/>
            <a:r>
              <a:rPr lang="en-US" altLang="ko-KR" sz="1600" b="1" dirty="0">
                <a:solidFill>
                  <a:schemeClr val="bg1">
                    <a:lumMod val="85000"/>
                  </a:schemeClr>
                </a:solidFill>
              </a:rPr>
              <a:t>Block</a:t>
            </a:r>
            <a:endParaRPr lang="ko-KR" altLang="en-US" sz="1600" b="1" dirty="0">
              <a:solidFill>
                <a:schemeClr val="bg1">
                  <a:lumMod val="85000"/>
                </a:schemeClr>
              </a:solidFill>
            </a:endParaRPr>
          </a:p>
        </p:txBody>
      </p:sp>
      <p:graphicFrame>
        <p:nvGraphicFramePr>
          <p:cNvPr id="7" name="표 6">
            <a:extLst>
              <a:ext uri="{FF2B5EF4-FFF2-40B4-BE49-F238E27FC236}">
                <a16:creationId xmlns:a16="http://schemas.microsoft.com/office/drawing/2014/main" id="{ECF17F18-11ED-45C5-BCF9-C67C26810A92}"/>
              </a:ext>
            </a:extLst>
          </p:cNvPr>
          <p:cNvGraphicFramePr>
            <a:graphicFrameLocks noGrp="1"/>
          </p:cNvGraphicFramePr>
          <p:nvPr>
            <p:extLst>
              <p:ext uri="{D42A27DB-BD31-4B8C-83A1-F6EECF244321}">
                <p14:modId xmlns:p14="http://schemas.microsoft.com/office/powerpoint/2010/main" val="2684347055"/>
              </p:ext>
            </p:extLst>
          </p:nvPr>
        </p:nvGraphicFramePr>
        <p:xfrm>
          <a:off x="599596" y="3042055"/>
          <a:ext cx="2018394" cy="609600"/>
        </p:xfrm>
        <a:graphic>
          <a:graphicData uri="http://schemas.openxmlformats.org/drawingml/2006/table">
            <a:tbl>
              <a:tblPr firstRow="1" bandRow="1">
                <a:tableStyleId>{8799B23B-EC83-4686-B30A-512413B5E67A}</a:tableStyleId>
              </a:tblPr>
              <a:tblGrid>
                <a:gridCol w="2018394">
                  <a:extLst>
                    <a:ext uri="{9D8B030D-6E8A-4147-A177-3AD203B41FA5}">
                      <a16:colId xmlns:a16="http://schemas.microsoft.com/office/drawing/2014/main" val="2146978234"/>
                    </a:ext>
                  </a:extLst>
                </a:gridCol>
              </a:tblGrid>
              <a:tr h="134177">
                <a:tc>
                  <a:txBody>
                    <a:bodyPr/>
                    <a:lstStyle/>
                    <a:p>
                      <a:pPr algn="ctr" latinLnBrk="1"/>
                      <a:r>
                        <a:rPr lang="en-US" altLang="ko-KR" sz="1400" b="0" dirty="0">
                          <a:solidFill>
                            <a:schemeClr val="bg1">
                              <a:lumMod val="85000"/>
                            </a:schemeClr>
                          </a:solidFill>
                        </a:rPr>
                        <a:t>Tx0 A </a:t>
                      </a:r>
                      <a:r>
                        <a:rPr lang="ko-KR" altLang="en-US" sz="1400" b="0" dirty="0">
                          <a:solidFill>
                            <a:schemeClr val="bg1">
                              <a:lumMod val="85000"/>
                            </a:schemeClr>
                          </a:solidFill>
                        </a:rPr>
                        <a:t>➡ </a:t>
                      </a:r>
                      <a:r>
                        <a:rPr lang="en-US" altLang="ko-KR" sz="1400" b="0" dirty="0">
                          <a:solidFill>
                            <a:schemeClr val="bg1">
                              <a:lumMod val="85000"/>
                            </a:schemeClr>
                          </a:solidFill>
                        </a:rPr>
                        <a:t>B 100 BTC</a:t>
                      </a:r>
                      <a:endParaRPr lang="ko-KR" altLang="en-US" sz="1400" b="0" dirty="0">
                        <a:solidFill>
                          <a:schemeClr val="bg1">
                            <a:lumMod val="85000"/>
                          </a:schemeClr>
                        </a:solidFill>
                      </a:endParaRPr>
                    </a:p>
                  </a:txBody>
                  <a:tcPr/>
                </a:tc>
                <a:extLst>
                  <a:ext uri="{0D108BD9-81ED-4DB2-BD59-A6C34878D82A}">
                    <a16:rowId xmlns:a16="http://schemas.microsoft.com/office/drawing/2014/main" val="1223972121"/>
                  </a:ext>
                </a:extLst>
              </a:tr>
              <a:tr h="163248">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Tx1 B </a:t>
                      </a:r>
                      <a:r>
                        <a:rPr lang="ko-KR" altLang="en-US" sz="1400" b="0" dirty="0">
                          <a:solidFill>
                            <a:schemeClr val="bg1">
                              <a:lumMod val="85000"/>
                            </a:schemeClr>
                          </a:solidFill>
                        </a:rPr>
                        <a:t>➡ </a:t>
                      </a:r>
                      <a:r>
                        <a:rPr lang="en-US" altLang="ko-KR" sz="1400" b="0" dirty="0">
                          <a:solidFill>
                            <a:schemeClr val="bg1">
                              <a:lumMod val="85000"/>
                            </a:schemeClr>
                          </a:solidFill>
                        </a:rPr>
                        <a:t>C 200 BTC</a:t>
                      </a:r>
                      <a:endParaRPr lang="ko-KR" altLang="en-US" sz="1400" b="0" dirty="0">
                        <a:solidFill>
                          <a:schemeClr val="bg1">
                            <a:lumMod val="85000"/>
                          </a:schemeClr>
                        </a:solidFill>
                      </a:endParaRPr>
                    </a:p>
                  </a:txBody>
                  <a:tcPr/>
                </a:tc>
                <a:extLst>
                  <a:ext uri="{0D108BD9-81ED-4DB2-BD59-A6C34878D82A}">
                    <a16:rowId xmlns:a16="http://schemas.microsoft.com/office/drawing/2014/main" val="153298780"/>
                  </a:ext>
                </a:extLst>
              </a:tr>
            </a:tbl>
          </a:graphicData>
        </a:graphic>
      </p:graphicFrame>
      <p:sp>
        <p:nvSpPr>
          <p:cNvPr id="8" name="TextBox 7">
            <a:extLst>
              <a:ext uri="{FF2B5EF4-FFF2-40B4-BE49-F238E27FC236}">
                <a16:creationId xmlns:a16="http://schemas.microsoft.com/office/drawing/2014/main" id="{D32EEAEE-3C43-45E1-9075-5B7A281F7333}"/>
              </a:ext>
            </a:extLst>
          </p:cNvPr>
          <p:cNvSpPr txBox="1"/>
          <p:nvPr/>
        </p:nvSpPr>
        <p:spPr>
          <a:xfrm>
            <a:off x="3492594" y="1062007"/>
            <a:ext cx="1819088" cy="307777"/>
          </a:xfrm>
          <a:prstGeom prst="rect">
            <a:avLst/>
          </a:prstGeom>
          <a:noFill/>
          <a:ln w="12700">
            <a:solidFill>
              <a:schemeClr val="bg1">
                <a:lumMod val="85000"/>
              </a:schemeClr>
            </a:solidFill>
          </a:ln>
        </p:spPr>
        <p:txBody>
          <a:bodyPr wrap="none" rtlCol="0">
            <a:spAutoFit/>
          </a:bodyPr>
          <a:lstStyle/>
          <a:p>
            <a:r>
              <a:rPr lang="en-US" altLang="ko-KR" sz="1400" dirty="0">
                <a:solidFill>
                  <a:schemeClr val="bg1">
                    <a:lumMod val="85000"/>
                  </a:schemeClr>
                </a:solidFill>
              </a:rPr>
              <a:t>Tx0 A </a:t>
            </a:r>
            <a:r>
              <a:rPr lang="ko-KR" altLang="en-US" sz="1400" b="0" dirty="0">
                <a:solidFill>
                  <a:schemeClr val="bg1">
                    <a:lumMod val="85000"/>
                  </a:schemeClr>
                </a:solidFill>
              </a:rPr>
              <a:t>➡ </a:t>
            </a:r>
            <a:r>
              <a:rPr lang="en-US" altLang="ko-KR" sz="1400" b="0" dirty="0">
                <a:solidFill>
                  <a:schemeClr val="bg1">
                    <a:lumMod val="85000"/>
                  </a:schemeClr>
                </a:solidFill>
              </a:rPr>
              <a:t>B 100 BTC</a:t>
            </a:r>
            <a:r>
              <a:rPr lang="en-US" altLang="ko-KR" sz="1400" dirty="0">
                <a:solidFill>
                  <a:schemeClr val="bg1">
                    <a:lumMod val="85000"/>
                  </a:schemeClr>
                </a:solidFill>
              </a:rPr>
              <a:t> </a:t>
            </a:r>
            <a:endParaRPr lang="ko-KR" altLang="en-US" sz="1400" dirty="0">
              <a:solidFill>
                <a:schemeClr val="bg1">
                  <a:lumMod val="85000"/>
                </a:schemeClr>
              </a:solidFill>
            </a:endParaRPr>
          </a:p>
        </p:txBody>
      </p:sp>
      <p:sp>
        <p:nvSpPr>
          <p:cNvPr id="9" name="TextBox 8">
            <a:extLst>
              <a:ext uri="{FF2B5EF4-FFF2-40B4-BE49-F238E27FC236}">
                <a16:creationId xmlns:a16="http://schemas.microsoft.com/office/drawing/2014/main" id="{03E8A378-684D-4AFC-BB08-4B659679A992}"/>
              </a:ext>
            </a:extLst>
          </p:cNvPr>
          <p:cNvSpPr txBox="1"/>
          <p:nvPr/>
        </p:nvSpPr>
        <p:spPr>
          <a:xfrm>
            <a:off x="3492594" y="1400039"/>
            <a:ext cx="1814279" cy="307777"/>
          </a:xfrm>
          <a:prstGeom prst="rect">
            <a:avLst/>
          </a:prstGeom>
          <a:noFill/>
          <a:ln w="12700">
            <a:solidFill>
              <a:schemeClr val="bg1">
                <a:lumMod val="85000"/>
              </a:schemeClr>
            </a:solidFill>
          </a:ln>
        </p:spPr>
        <p:txBody>
          <a:bodyPr wrap="none" rtlCol="0">
            <a:spAutoFit/>
          </a:bodyPr>
          <a:lstStyle/>
          <a:p>
            <a:r>
              <a:rPr lang="en-US" altLang="ko-KR" sz="1400" dirty="0">
                <a:solidFill>
                  <a:schemeClr val="bg1">
                    <a:lumMod val="85000"/>
                  </a:schemeClr>
                </a:solidFill>
              </a:rPr>
              <a:t>Tx1 B </a:t>
            </a:r>
            <a:r>
              <a:rPr lang="ko-KR" altLang="en-US" sz="1400" b="0" dirty="0">
                <a:solidFill>
                  <a:schemeClr val="bg1">
                    <a:lumMod val="85000"/>
                  </a:schemeClr>
                </a:solidFill>
              </a:rPr>
              <a:t>➡ </a:t>
            </a:r>
            <a:r>
              <a:rPr lang="en-US" altLang="ko-KR" sz="1400" dirty="0">
                <a:solidFill>
                  <a:schemeClr val="bg1">
                    <a:lumMod val="85000"/>
                  </a:schemeClr>
                </a:solidFill>
              </a:rPr>
              <a:t>C</a:t>
            </a:r>
            <a:r>
              <a:rPr lang="en-US" altLang="ko-KR" sz="1400" b="0" dirty="0">
                <a:solidFill>
                  <a:schemeClr val="bg1">
                    <a:lumMod val="85000"/>
                  </a:schemeClr>
                </a:solidFill>
              </a:rPr>
              <a:t> 200 BTC</a:t>
            </a:r>
            <a:r>
              <a:rPr lang="en-US" altLang="ko-KR" sz="1400" dirty="0">
                <a:solidFill>
                  <a:schemeClr val="bg1">
                    <a:lumMod val="85000"/>
                  </a:schemeClr>
                </a:solidFill>
              </a:rPr>
              <a:t> </a:t>
            </a:r>
            <a:endParaRPr lang="ko-KR" altLang="en-US" sz="1400" dirty="0">
              <a:solidFill>
                <a:schemeClr val="bg1">
                  <a:lumMod val="85000"/>
                </a:schemeClr>
              </a:solidFill>
            </a:endParaRPr>
          </a:p>
        </p:txBody>
      </p:sp>
      <p:sp>
        <p:nvSpPr>
          <p:cNvPr id="11" name="직사각형 10">
            <a:extLst>
              <a:ext uri="{FF2B5EF4-FFF2-40B4-BE49-F238E27FC236}">
                <a16:creationId xmlns:a16="http://schemas.microsoft.com/office/drawing/2014/main" id="{F99B1662-FAAB-4F2D-873C-E3B2DAA7E91B}"/>
              </a:ext>
            </a:extLst>
          </p:cNvPr>
          <p:cNvSpPr/>
          <p:nvPr/>
        </p:nvSpPr>
        <p:spPr>
          <a:xfrm>
            <a:off x="481262" y="4853306"/>
            <a:ext cx="2255063" cy="1115499"/>
          </a:xfrm>
          <a:prstGeom prst="rect">
            <a:avLst/>
          </a:prstGeom>
          <a:noFill/>
          <a:ln w="317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2C2DF8E4-CEFC-4334-AA0F-F6D2FFAED796}"/>
              </a:ext>
            </a:extLst>
          </p:cNvPr>
          <p:cNvSpPr txBox="1"/>
          <p:nvPr/>
        </p:nvSpPr>
        <p:spPr>
          <a:xfrm>
            <a:off x="1165720" y="4853306"/>
            <a:ext cx="902811" cy="338554"/>
          </a:xfrm>
          <a:prstGeom prst="rect">
            <a:avLst/>
          </a:prstGeom>
          <a:noFill/>
        </p:spPr>
        <p:txBody>
          <a:bodyPr wrap="none" rtlCol="0">
            <a:spAutoFit/>
          </a:bodyPr>
          <a:lstStyle/>
          <a:p>
            <a:pPr algn="ctr"/>
            <a:r>
              <a:rPr lang="en-US" altLang="ko-KR" sz="1600" b="1" dirty="0">
                <a:solidFill>
                  <a:schemeClr val="bg1">
                    <a:lumMod val="85000"/>
                  </a:schemeClr>
                </a:solidFill>
              </a:rPr>
              <a:t>Block 0</a:t>
            </a:r>
            <a:endParaRPr lang="ko-KR" altLang="en-US" sz="1600" b="1" dirty="0">
              <a:solidFill>
                <a:schemeClr val="bg1">
                  <a:lumMod val="85000"/>
                </a:schemeClr>
              </a:solidFill>
            </a:endParaRPr>
          </a:p>
        </p:txBody>
      </p:sp>
      <p:graphicFrame>
        <p:nvGraphicFramePr>
          <p:cNvPr id="13" name="표 12">
            <a:extLst>
              <a:ext uri="{FF2B5EF4-FFF2-40B4-BE49-F238E27FC236}">
                <a16:creationId xmlns:a16="http://schemas.microsoft.com/office/drawing/2014/main" id="{A8BD361A-EBF3-49F3-81D4-A20916FBE504}"/>
              </a:ext>
            </a:extLst>
          </p:cNvPr>
          <p:cNvGraphicFramePr>
            <a:graphicFrameLocks noGrp="1"/>
          </p:cNvGraphicFramePr>
          <p:nvPr>
            <p:extLst>
              <p:ext uri="{D42A27DB-BD31-4B8C-83A1-F6EECF244321}">
                <p14:modId xmlns:p14="http://schemas.microsoft.com/office/powerpoint/2010/main" val="612176478"/>
              </p:ext>
            </p:extLst>
          </p:nvPr>
        </p:nvGraphicFramePr>
        <p:xfrm>
          <a:off x="599596" y="5222638"/>
          <a:ext cx="2018394" cy="609600"/>
        </p:xfrm>
        <a:graphic>
          <a:graphicData uri="http://schemas.openxmlformats.org/drawingml/2006/table">
            <a:tbl>
              <a:tblPr firstRow="1" bandRow="1">
                <a:tableStyleId>{8799B23B-EC83-4686-B30A-512413B5E67A}</a:tableStyleId>
              </a:tblPr>
              <a:tblGrid>
                <a:gridCol w="2018394">
                  <a:extLst>
                    <a:ext uri="{9D8B030D-6E8A-4147-A177-3AD203B41FA5}">
                      <a16:colId xmlns:a16="http://schemas.microsoft.com/office/drawing/2014/main" val="2146978234"/>
                    </a:ext>
                  </a:extLst>
                </a:gridCol>
              </a:tblGrid>
              <a:tr h="134177">
                <a:tc>
                  <a:txBody>
                    <a:bodyPr/>
                    <a:lstStyle/>
                    <a:p>
                      <a:pPr algn="ctr" latinLnBrk="1"/>
                      <a:r>
                        <a:rPr lang="en-US" altLang="ko-KR" sz="1400" b="0" dirty="0">
                          <a:solidFill>
                            <a:schemeClr val="bg1">
                              <a:lumMod val="85000"/>
                            </a:schemeClr>
                          </a:solidFill>
                        </a:rPr>
                        <a:t>Tx0 A </a:t>
                      </a:r>
                      <a:r>
                        <a:rPr lang="ko-KR" altLang="en-US" sz="1400" b="0" dirty="0">
                          <a:solidFill>
                            <a:schemeClr val="bg1">
                              <a:lumMod val="85000"/>
                            </a:schemeClr>
                          </a:solidFill>
                        </a:rPr>
                        <a:t>➡ </a:t>
                      </a:r>
                      <a:r>
                        <a:rPr lang="en-US" altLang="ko-KR" sz="1400" b="0" dirty="0">
                          <a:solidFill>
                            <a:schemeClr val="bg1">
                              <a:lumMod val="85000"/>
                            </a:schemeClr>
                          </a:solidFill>
                        </a:rPr>
                        <a:t>B 100 BTC</a:t>
                      </a:r>
                      <a:endParaRPr lang="ko-KR" altLang="en-US" sz="1400" b="0" dirty="0">
                        <a:solidFill>
                          <a:schemeClr val="bg1">
                            <a:lumMod val="85000"/>
                          </a:schemeClr>
                        </a:solidFill>
                      </a:endParaRPr>
                    </a:p>
                  </a:txBody>
                  <a:tcPr/>
                </a:tc>
                <a:extLst>
                  <a:ext uri="{0D108BD9-81ED-4DB2-BD59-A6C34878D82A}">
                    <a16:rowId xmlns:a16="http://schemas.microsoft.com/office/drawing/2014/main" val="1223972121"/>
                  </a:ext>
                </a:extLst>
              </a:tr>
              <a:tr h="163248">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Tx1 B </a:t>
                      </a:r>
                      <a:r>
                        <a:rPr lang="ko-KR" altLang="en-US" sz="1400" b="0" dirty="0">
                          <a:solidFill>
                            <a:schemeClr val="bg1">
                              <a:lumMod val="85000"/>
                            </a:schemeClr>
                          </a:solidFill>
                        </a:rPr>
                        <a:t>➡ </a:t>
                      </a:r>
                      <a:r>
                        <a:rPr lang="en-US" altLang="ko-KR" sz="1400" b="0" dirty="0">
                          <a:solidFill>
                            <a:schemeClr val="bg1">
                              <a:lumMod val="85000"/>
                            </a:schemeClr>
                          </a:solidFill>
                        </a:rPr>
                        <a:t>C 200 BTC</a:t>
                      </a:r>
                      <a:endParaRPr lang="ko-KR" altLang="en-US" sz="1400" b="0" dirty="0">
                        <a:solidFill>
                          <a:schemeClr val="bg1">
                            <a:lumMod val="85000"/>
                          </a:schemeClr>
                        </a:solidFill>
                      </a:endParaRPr>
                    </a:p>
                  </a:txBody>
                  <a:tcPr/>
                </a:tc>
                <a:extLst>
                  <a:ext uri="{0D108BD9-81ED-4DB2-BD59-A6C34878D82A}">
                    <a16:rowId xmlns:a16="http://schemas.microsoft.com/office/drawing/2014/main" val="153298780"/>
                  </a:ext>
                </a:extLst>
              </a:tr>
            </a:tbl>
          </a:graphicData>
        </a:graphic>
      </p:graphicFrame>
      <p:sp>
        <p:nvSpPr>
          <p:cNvPr id="14" name="직사각형 13">
            <a:extLst>
              <a:ext uri="{FF2B5EF4-FFF2-40B4-BE49-F238E27FC236}">
                <a16:creationId xmlns:a16="http://schemas.microsoft.com/office/drawing/2014/main" id="{18C40611-E5BC-4EAF-97BD-48B28783139C}"/>
              </a:ext>
            </a:extLst>
          </p:cNvPr>
          <p:cNvSpPr/>
          <p:nvPr/>
        </p:nvSpPr>
        <p:spPr>
          <a:xfrm>
            <a:off x="3482497" y="4852234"/>
            <a:ext cx="2255063" cy="1115499"/>
          </a:xfrm>
          <a:prstGeom prst="rect">
            <a:avLst/>
          </a:prstGeom>
          <a:noFill/>
          <a:ln w="317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290F882E-AAAC-4FA7-AF47-14FBA6E8849A}"/>
              </a:ext>
            </a:extLst>
          </p:cNvPr>
          <p:cNvSpPr txBox="1"/>
          <p:nvPr/>
        </p:nvSpPr>
        <p:spPr>
          <a:xfrm>
            <a:off x="4166955" y="4852234"/>
            <a:ext cx="902811" cy="338554"/>
          </a:xfrm>
          <a:prstGeom prst="rect">
            <a:avLst/>
          </a:prstGeom>
          <a:noFill/>
        </p:spPr>
        <p:txBody>
          <a:bodyPr wrap="none" rtlCol="0">
            <a:spAutoFit/>
          </a:bodyPr>
          <a:lstStyle/>
          <a:p>
            <a:pPr algn="ctr"/>
            <a:r>
              <a:rPr lang="en-US" altLang="ko-KR" sz="1600" b="1" dirty="0">
                <a:solidFill>
                  <a:schemeClr val="bg1">
                    <a:lumMod val="85000"/>
                  </a:schemeClr>
                </a:solidFill>
              </a:rPr>
              <a:t>Block 1</a:t>
            </a:r>
            <a:endParaRPr lang="ko-KR" altLang="en-US" sz="1600" b="1" dirty="0">
              <a:solidFill>
                <a:schemeClr val="bg1">
                  <a:lumMod val="85000"/>
                </a:schemeClr>
              </a:solidFill>
            </a:endParaRPr>
          </a:p>
        </p:txBody>
      </p:sp>
      <p:graphicFrame>
        <p:nvGraphicFramePr>
          <p:cNvPr id="16" name="표 15">
            <a:extLst>
              <a:ext uri="{FF2B5EF4-FFF2-40B4-BE49-F238E27FC236}">
                <a16:creationId xmlns:a16="http://schemas.microsoft.com/office/drawing/2014/main" id="{503D8198-8879-4F80-B2A7-A768F4F0E648}"/>
              </a:ext>
            </a:extLst>
          </p:cNvPr>
          <p:cNvGraphicFramePr>
            <a:graphicFrameLocks noGrp="1"/>
          </p:cNvGraphicFramePr>
          <p:nvPr>
            <p:extLst>
              <p:ext uri="{D42A27DB-BD31-4B8C-83A1-F6EECF244321}">
                <p14:modId xmlns:p14="http://schemas.microsoft.com/office/powerpoint/2010/main" val="2317567147"/>
              </p:ext>
            </p:extLst>
          </p:nvPr>
        </p:nvGraphicFramePr>
        <p:xfrm>
          <a:off x="3600831" y="5221566"/>
          <a:ext cx="2018394" cy="609600"/>
        </p:xfrm>
        <a:graphic>
          <a:graphicData uri="http://schemas.openxmlformats.org/drawingml/2006/table">
            <a:tbl>
              <a:tblPr firstRow="1" bandRow="1">
                <a:tableStyleId>{8799B23B-EC83-4686-B30A-512413B5E67A}</a:tableStyleId>
              </a:tblPr>
              <a:tblGrid>
                <a:gridCol w="2018394">
                  <a:extLst>
                    <a:ext uri="{9D8B030D-6E8A-4147-A177-3AD203B41FA5}">
                      <a16:colId xmlns:a16="http://schemas.microsoft.com/office/drawing/2014/main" val="2146978234"/>
                    </a:ext>
                  </a:extLst>
                </a:gridCol>
              </a:tblGrid>
              <a:tr h="134177">
                <a:tc>
                  <a:txBody>
                    <a:bodyPr/>
                    <a:lstStyle/>
                    <a:p>
                      <a:pPr algn="ctr" latinLnBrk="1"/>
                      <a:r>
                        <a:rPr lang="en-US" altLang="ko-KR" sz="1400" b="0" dirty="0">
                          <a:solidFill>
                            <a:schemeClr val="bg1">
                              <a:lumMod val="85000"/>
                            </a:schemeClr>
                          </a:solidFill>
                        </a:rPr>
                        <a:t>Tx0 C </a:t>
                      </a:r>
                      <a:r>
                        <a:rPr lang="ko-KR" altLang="en-US" sz="1400" b="0" dirty="0">
                          <a:solidFill>
                            <a:schemeClr val="bg1">
                              <a:lumMod val="85000"/>
                            </a:schemeClr>
                          </a:solidFill>
                        </a:rPr>
                        <a:t>➡ </a:t>
                      </a:r>
                      <a:r>
                        <a:rPr lang="en-US" altLang="ko-KR" sz="1400" b="0" dirty="0">
                          <a:solidFill>
                            <a:schemeClr val="bg1">
                              <a:lumMod val="85000"/>
                            </a:schemeClr>
                          </a:solidFill>
                        </a:rPr>
                        <a:t>D 300 BTC</a:t>
                      </a:r>
                      <a:endParaRPr lang="ko-KR" altLang="en-US" sz="1400" b="0" dirty="0">
                        <a:solidFill>
                          <a:schemeClr val="bg1">
                            <a:lumMod val="85000"/>
                          </a:schemeClr>
                        </a:solidFill>
                      </a:endParaRPr>
                    </a:p>
                  </a:txBody>
                  <a:tcPr/>
                </a:tc>
                <a:extLst>
                  <a:ext uri="{0D108BD9-81ED-4DB2-BD59-A6C34878D82A}">
                    <a16:rowId xmlns:a16="http://schemas.microsoft.com/office/drawing/2014/main" val="1223972121"/>
                  </a:ext>
                </a:extLst>
              </a:tr>
              <a:tr h="163248">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Tx1 A </a:t>
                      </a:r>
                      <a:r>
                        <a:rPr lang="ko-KR" altLang="en-US" sz="1400" b="0" dirty="0">
                          <a:solidFill>
                            <a:schemeClr val="bg1">
                              <a:lumMod val="85000"/>
                            </a:schemeClr>
                          </a:solidFill>
                        </a:rPr>
                        <a:t>➡ </a:t>
                      </a:r>
                      <a:r>
                        <a:rPr lang="en-US" altLang="ko-KR" sz="1400" b="0" dirty="0">
                          <a:solidFill>
                            <a:schemeClr val="bg1">
                              <a:lumMod val="85000"/>
                            </a:schemeClr>
                          </a:solidFill>
                        </a:rPr>
                        <a:t>D 100 BTC</a:t>
                      </a:r>
                      <a:endParaRPr lang="ko-KR" altLang="en-US" sz="1400" b="0" dirty="0">
                        <a:solidFill>
                          <a:schemeClr val="bg1">
                            <a:lumMod val="85000"/>
                          </a:schemeClr>
                        </a:solidFill>
                      </a:endParaRPr>
                    </a:p>
                  </a:txBody>
                  <a:tcPr/>
                </a:tc>
                <a:extLst>
                  <a:ext uri="{0D108BD9-81ED-4DB2-BD59-A6C34878D82A}">
                    <a16:rowId xmlns:a16="http://schemas.microsoft.com/office/drawing/2014/main" val="153298780"/>
                  </a:ext>
                </a:extLst>
              </a:tr>
            </a:tbl>
          </a:graphicData>
        </a:graphic>
      </p:graphicFrame>
      <p:sp>
        <p:nvSpPr>
          <p:cNvPr id="17" name="직사각형 16">
            <a:extLst>
              <a:ext uri="{FF2B5EF4-FFF2-40B4-BE49-F238E27FC236}">
                <a16:creationId xmlns:a16="http://schemas.microsoft.com/office/drawing/2014/main" id="{93780336-32BB-42D7-8F3C-072DA50A07DF}"/>
              </a:ext>
            </a:extLst>
          </p:cNvPr>
          <p:cNvSpPr/>
          <p:nvPr/>
        </p:nvSpPr>
        <p:spPr>
          <a:xfrm>
            <a:off x="6483732" y="4852234"/>
            <a:ext cx="2255063" cy="1115499"/>
          </a:xfrm>
          <a:prstGeom prst="rect">
            <a:avLst/>
          </a:prstGeom>
          <a:noFill/>
          <a:ln w="317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9BB62F35-26A5-48D7-BD67-DC3C81D32A53}"/>
              </a:ext>
            </a:extLst>
          </p:cNvPr>
          <p:cNvSpPr txBox="1"/>
          <p:nvPr/>
        </p:nvSpPr>
        <p:spPr>
          <a:xfrm>
            <a:off x="7168190" y="4852234"/>
            <a:ext cx="902811" cy="338554"/>
          </a:xfrm>
          <a:prstGeom prst="rect">
            <a:avLst/>
          </a:prstGeom>
          <a:noFill/>
        </p:spPr>
        <p:txBody>
          <a:bodyPr wrap="none" rtlCol="0">
            <a:spAutoFit/>
          </a:bodyPr>
          <a:lstStyle/>
          <a:p>
            <a:pPr algn="ctr"/>
            <a:r>
              <a:rPr lang="en-US" altLang="ko-KR" sz="1600" b="1" dirty="0">
                <a:solidFill>
                  <a:schemeClr val="bg1">
                    <a:lumMod val="85000"/>
                  </a:schemeClr>
                </a:solidFill>
              </a:rPr>
              <a:t>Block 2</a:t>
            </a:r>
            <a:endParaRPr lang="ko-KR" altLang="en-US" sz="1600" b="1" dirty="0">
              <a:solidFill>
                <a:schemeClr val="bg1">
                  <a:lumMod val="85000"/>
                </a:schemeClr>
              </a:solidFill>
            </a:endParaRPr>
          </a:p>
        </p:txBody>
      </p:sp>
      <p:graphicFrame>
        <p:nvGraphicFramePr>
          <p:cNvPr id="19" name="표 18">
            <a:extLst>
              <a:ext uri="{FF2B5EF4-FFF2-40B4-BE49-F238E27FC236}">
                <a16:creationId xmlns:a16="http://schemas.microsoft.com/office/drawing/2014/main" id="{8E628804-3778-403D-974A-DAE40B6A4CCD}"/>
              </a:ext>
            </a:extLst>
          </p:cNvPr>
          <p:cNvGraphicFramePr>
            <a:graphicFrameLocks noGrp="1"/>
          </p:cNvGraphicFramePr>
          <p:nvPr>
            <p:extLst>
              <p:ext uri="{D42A27DB-BD31-4B8C-83A1-F6EECF244321}">
                <p14:modId xmlns:p14="http://schemas.microsoft.com/office/powerpoint/2010/main" val="150373594"/>
              </p:ext>
            </p:extLst>
          </p:nvPr>
        </p:nvGraphicFramePr>
        <p:xfrm>
          <a:off x="6602066" y="5221566"/>
          <a:ext cx="2018394" cy="609600"/>
        </p:xfrm>
        <a:graphic>
          <a:graphicData uri="http://schemas.openxmlformats.org/drawingml/2006/table">
            <a:tbl>
              <a:tblPr firstRow="1" bandRow="1">
                <a:tableStyleId>{8799B23B-EC83-4686-B30A-512413B5E67A}</a:tableStyleId>
              </a:tblPr>
              <a:tblGrid>
                <a:gridCol w="2018394">
                  <a:extLst>
                    <a:ext uri="{9D8B030D-6E8A-4147-A177-3AD203B41FA5}">
                      <a16:colId xmlns:a16="http://schemas.microsoft.com/office/drawing/2014/main" val="2146978234"/>
                    </a:ext>
                  </a:extLst>
                </a:gridCol>
              </a:tblGrid>
              <a:tr h="134177">
                <a:tc>
                  <a:txBody>
                    <a:bodyPr/>
                    <a:lstStyle/>
                    <a:p>
                      <a:pPr algn="ctr" latinLnBrk="1"/>
                      <a:r>
                        <a:rPr lang="en-US" altLang="ko-KR" sz="1400" b="0" dirty="0">
                          <a:solidFill>
                            <a:schemeClr val="bg1">
                              <a:lumMod val="85000"/>
                            </a:schemeClr>
                          </a:solidFill>
                        </a:rPr>
                        <a:t>Tx0 E </a:t>
                      </a:r>
                      <a:r>
                        <a:rPr lang="ko-KR" altLang="en-US" sz="1400" b="0" dirty="0">
                          <a:solidFill>
                            <a:schemeClr val="bg1">
                              <a:lumMod val="85000"/>
                            </a:schemeClr>
                          </a:solidFill>
                        </a:rPr>
                        <a:t>➡ </a:t>
                      </a:r>
                      <a:r>
                        <a:rPr lang="en-US" altLang="ko-KR" sz="1400" b="0" dirty="0">
                          <a:solidFill>
                            <a:schemeClr val="bg1">
                              <a:lumMod val="85000"/>
                            </a:schemeClr>
                          </a:solidFill>
                        </a:rPr>
                        <a:t>A 100 BTC</a:t>
                      </a:r>
                      <a:endParaRPr lang="ko-KR" altLang="en-US" sz="1400" b="0" dirty="0">
                        <a:solidFill>
                          <a:schemeClr val="bg1">
                            <a:lumMod val="85000"/>
                          </a:schemeClr>
                        </a:solidFill>
                      </a:endParaRPr>
                    </a:p>
                  </a:txBody>
                  <a:tcPr/>
                </a:tc>
                <a:extLst>
                  <a:ext uri="{0D108BD9-81ED-4DB2-BD59-A6C34878D82A}">
                    <a16:rowId xmlns:a16="http://schemas.microsoft.com/office/drawing/2014/main" val="1223972121"/>
                  </a:ext>
                </a:extLst>
              </a:tr>
              <a:tr h="163248">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Tx1 D </a:t>
                      </a:r>
                      <a:r>
                        <a:rPr lang="ko-KR" altLang="en-US" sz="1400" b="0" dirty="0">
                          <a:solidFill>
                            <a:schemeClr val="bg1">
                              <a:lumMod val="85000"/>
                            </a:schemeClr>
                          </a:solidFill>
                        </a:rPr>
                        <a:t>➡ </a:t>
                      </a:r>
                      <a:r>
                        <a:rPr lang="en-US" altLang="ko-KR" sz="1400" b="0" dirty="0">
                          <a:solidFill>
                            <a:schemeClr val="bg1">
                              <a:lumMod val="85000"/>
                            </a:schemeClr>
                          </a:solidFill>
                        </a:rPr>
                        <a:t>B 400 BTC</a:t>
                      </a:r>
                      <a:endParaRPr lang="ko-KR" altLang="en-US" sz="1400" b="0" dirty="0">
                        <a:solidFill>
                          <a:schemeClr val="bg1">
                            <a:lumMod val="85000"/>
                          </a:schemeClr>
                        </a:solidFill>
                      </a:endParaRPr>
                    </a:p>
                  </a:txBody>
                  <a:tcPr/>
                </a:tc>
                <a:extLst>
                  <a:ext uri="{0D108BD9-81ED-4DB2-BD59-A6C34878D82A}">
                    <a16:rowId xmlns:a16="http://schemas.microsoft.com/office/drawing/2014/main" val="153298780"/>
                  </a:ext>
                </a:extLst>
              </a:tr>
            </a:tbl>
          </a:graphicData>
        </a:graphic>
      </p:graphicFrame>
      <p:cxnSp>
        <p:nvCxnSpPr>
          <p:cNvPr id="21" name="직선 연결선 20">
            <a:extLst>
              <a:ext uri="{FF2B5EF4-FFF2-40B4-BE49-F238E27FC236}">
                <a16:creationId xmlns:a16="http://schemas.microsoft.com/office/drawing/2014/main" id="{73011B68-5EE9-4D54-BC32-6CC29729F017}"/>
              </a:ext>
            </a:extLst>
          </p:cNvPr>
          <p:cNvCxnSpPr>
            <a:stCxn id="11" idx="3"/>
            <a:endCxn id="14" idx="1"/>
          </p:cNvCxnSpPr>
          <p:nvPr/>
        </p:nvCxnSpPr>
        <p:spPr>
          <a:xfrm flipV="1">
            <a:off x="2736325" y="5409984"/>
            <a:ext cx="746172" cy="1072"/>
          </a:xfrm>
          <a:prstGeom prst="line">
            <a:avLst/>
          </a:prstGeom>
          <a:ln w="508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직선 연결선 21">
            <a:extLst>
              <a:ext uri="{FF2B5EF4-FFF2-40B4-BE49-F238E27FC236}">
                <a16:creationId xmlns:a16="http://schemas.microsoft.com/office/drawing/2014/main" id="{2984B299-A54F-4ADC-8695-E2761793E6AA}"/>
              </a:ext>
            </a:extLst>
          </p:cNvPr>
          <p:cNvCxnSpPr>
            <a:cxnSpLocks/>
            <a:stCxn id="14" idx="3"/>
            <a:endCxn id="17" idx="1"/>
          </p:cNvCxnSpPr>
          <p:nvPr/>
        </p:nvCxnSpPr>
        <p:spPr>
          <a:xfrm>
            <a:off x="5737560" y="5409984"/>
            <a:ext cx="746172" cy="0"/>
          </a:xfrm>
          <a:prstGeom prst="line">
            <a:avLst/>
          </a:prstGeom>
          <a:ln w="508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C92B1E2E-819F-47A8-94C2-6A557F06A706}"/>
              </a:ext>
            </a:extLst>
          </p:cNvPr>
          <p:cNvSpPr txBox="1"/>
          <p:nvPr/>
        </p:nvSpPr>
        <p:spPr>
          <a:xfrm>
            <a:off x="962527" y="5999249"/>
            <a:ext cx="1362874" cy="523220"/>
          </a:xfrm>
          <a:prstGeom prst="rect">
            <a:avLst/>
          </a:prstGeom>
          <a:noFill/>
        </p:spPr>
        <p:txBody>
          <a:bodyPr wrap="none" rtlCol="0">
            <a:spAutoFit/>
          </a:bodyPr>
          <a:lstStyle/>
          <a:p>
            <a:pPr algn="ctr"/>
            <a:r>
              <a:rPr lang="en-US" altLang="ko-KR" sz="1400" b="1" dirty="0">
                <a:solidFill>
                  <a:schemeClr val="bg1">
                    <a:lumMod val="85000"/>
                  </a:schemeClr>
                </a:solidFill>
              </a:rPr>
              <a:t>Genesis Block</a:t>
            </a:r>
          </a:p>
          <a:p>
            <a:pPr algn="ctr"/>
            <a:r>
              <a:rPr lang="ko-KR" altLang="en-US" sz="1400" b="1" dirty="0">
                <a:solidFill>
                  <a:schemeClr val="bg1">
                    <a:lumMod val="85000"/>
                  </a:schemeClr>
                </a:solidFill>
              </a:rPr>
              <a:t>첫번째 블록</a:t>
            </a:r>
          </a:p>
        </p:txBody>
      </p:sp>
    </p:spTree>
    <p:extLst>
      <p:ext uri="{BB962C8B-B14F-4D97-AF65-F5344CB8AC3E}">
        <p14:creationId xmlns:p14="http://schemas.microsoft.com/office/powerpoint/2010/main" val="26362610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2C24FE19-C2EF-4B1C-8315-6C2202F19FB9}"/>
              </a:ext>
            </a:extLst>
          </p:cNvPr>
          <p:cNvSpPr>
            <a:spLocks noGrp="1"/>
          </p:cNvSpPr>
          <p:nvPr>
            <p:ph idx="1"/>
          </p:nvPr>
        </p:nvSpPr>
        <p:spPr>
          <a:xfrm>
            <a:off x="241300" y="694883"/>
            <a:ext cx="10515600" cy="2734118"/>
          </a:xfrm>
        </p:spPr>
        <p:txBody>
          <a:bodyPr/>
          <a:lstStyle/>
          <a:p>
            <a:r>
              <a:rPr lang="ko-KR" altLang="en-US" dirty="0"/>
              <a:t>블록은 트랜잭션</a:t>
            </a:r>
            <a:r>
              <a:rPr lang="en-US" altLang="ko-KR" dirty="0"/>
              <a:t>(</a:t>
            </a:r>
            <a:r>
              <a:rPr lang="ko-KR" altLang="en-US" dirty="0"/>
              <a:t>거래</a:t>
            </a:r>
            <a:r>
              <a:rPr lang="en-US" altLang="ko-KR" dirty="0"/>
              <a:t>)</a:t>
            </a:r>
            <a:r>
              <a:rPr lang="ko-KR" altLang="en-US" dirty="0"/>
              <a:t>의 묶음</a:t>
            </a:r>
            <a:endParaRPr lang="en-US" altLang="ko-KR" dirty="0"/>
          </a:p>
          <a:p>
            <a:r>
              <a:rPr lang="ko-KR" altLang="en-US" dirty="0" err="1"/>
              <a:t>머클</a:t>
            </a:r>
            <a:r>
              <a:rPr lang="ko-KR" altLang="en-US" dirty="0"/>
              <a:t> 트리</a:t>
            </a:r>
            <a:r>
              <a:rPr lang="en-US" altLang="ko-KR" dirty="0"/>
              <a:t>(Merkle tree)</a:t>
            </a:r>
            <a:r>
              <a:rPr lang="ko-KR" altLang="en-US" dirty="0"/>
              <a:t> </a:t>
            </a:r>
            <a:r>
              <a:rPr lang="en-US" altLang="ko-KR" dirty="0"/>
              <a:t>[</a:t>
            </a:r>
            <a:r>
              <a:rPr lang="ko-KR" altLang="en-US" dirty="0"/>
              <a:t>해시 트리</a:t>
            </a:r>
            <a:r>
              <a:rPr lang="en-US" altLang="ko-KR" dirty="0"/>
              <a:t>(Hash tree)]</a:t>
            </a:r>
          </a:p>
          <a:p>
            <a:pPr lvl="1"/>
            <a:r>
              <a:rPr lang="ko-KR" altLang="en-US" dirty="0"/>
              <a:t>데이터 공간 절약</a:t>
            </a:r>
            <a:endParaRPr lang="en-US" altLang="ko-KR" dirty="0"/>
          </a:p>
          <a:p>
            <a:pPr lvl="1"/>
            <a:r>
              <a:rPr lang="ko-KR" altLang="en-US" dirty="0"/>
              <a:t>블록에 포함된 내역을 트리 형태로 요약한 것</a:t>
            </a:r>
            <a:endParaRPr lang="en-US" altLang="ko-KR" dirty="0"/>
          </a:p>
          <a:p>
            <a:pPr lvl="1"/>
            <a:r>
              <a:rPr lang="en-US" altLang="ko-KR" dirty="0"/>
              <a:t>leaf(</a:t>
            </a:r>
            <a:r>
              <a:rPr lang="ko-KR" altLang="en-US" dirty="0"/>
              <a:t>잎</a:t>
            </a:r>
            <a:r>
              <a:rPr lang="en-US" altLang="ko-KR" dirty="0"/>
              <a:t>) </a:t>
            </a:r>
            <a:r>
              <a:rPr lang="ko-KR" altLang="en-US" dirty="0"/>
              <a:t>가 아닌 모든 노드가 자식 노드들의 해시로 구성된 트리</a:t>
            </a:r>
            <a:endParaRPr lang="en-US" altLang="ko-KR" dirty="0"/>
          </a:p>
          <a:p>
            <a:pPr lvl="1"/>
            <a:r>
              <a:rPr lang="en-US" altLang="ko-KR" dirty="0"/>
              <a:t>1979</a:t>
            </a:r>
            <a:r>
              <a:rPr lang="ko-KR" altLang="en-US" dirty="0"/>
              <a:t>년 </a:t>
            </a:r>
            <a:r>
              <a:rPr lang="ko-KR" altLang="en-US" dirty="0" err="1"/>
              <a:t>랄프</a:t>
            </a:r>
            <a:r>
              <a:rPr lang="ko-KR" altLang="en-US" dirty="0"/>
              <a:t> </a:t>
            </a:r>
            <a:r>
              <a:rPr lang="ko-KR" altLang="en-US" dirty="0" err="1"/>
              <a:t>머클</a:t>
            </a:r>
            <a:r>
              <a:rPr lang="en-US" altLang="ko-KR" dirty="0"/>
              <a:t>(Ralph Merkle)</a:t>
            </a:r>
            <a:r>
              <a:rPr lang="ko-KR" altLang="en-US" dirty="0"/>
              <a:t>이 개발</a:t>
            </a:r>
            <a:endParaRPr lang="en-US" altLang="ko-KR" dirty="0"/>
          </a:p>
          <a:p>
            <a:pPr lvl="1"/>
            <a:r>
              <a:rPr lang="ko-KR" altLang="en-US" dirty="0" err="1"/>
              <a:t>비트코인</a:t>
            </a:r>
            <a:r>
              <a:rPr lang="en-US" altLang="ko-KR" dirty="0"/>
              <a:t> : </a:t>
            </a:r>
            <a:r>
              <a:rPr lang="ko-KR" altLang="en-US" dirty="0"/>
              <a:t>바이너리 </a:t>
            </a:r>
            <a:r>
              <a:rPr lang="ko-KR" altLang="en-US" dirty="0" err="1"/>
              <a:t>머클</a:t>
            </a:r>
            <a:r>
              <a:rPr lang="ko-KR" altLang="en-US" dirty="0"/>
              <a:t> 트리 </a:t>
            </a:r>
            <a:r>
              <a:rPr lang="en-US" altLang="ko-KR" dirty="0"/>
              <a:t>(</a:t>
            </a:r>
            <a:r>
              <a:rPr lang="ko-KR" altLang="en-US" dirty="0"/>
              <a:t>자식 노드 </a:t>
            </a:r>
            <a:r>
              <a:rPr lang="en-US" altLang="ko-KR" dirty="0"/>
              <a:t>2</a:t>
            </a:r>
            <a:r>
              <a:rPr lang="ko-KR" altLang="en-US" dirty="0"/>
              <a:t>개</a:t>
            </a:r>
            <a:r>
              <a:rPr lang="en-US" altLang="ko-KR" dirty="0"/>
              <a:t>)</a:t>
            </a:r>
          </a:p>
          <a:p>
            <a:pPr lvl="1"/>
            <a:endParaRPr lang="en-US" altLang="ko-KR" dirty="0"/>
          </a:p>
        </p:txBody>
      </p:sp>
      <p:sp>
        <p:nvSpPr>
          <p:cNvPr id="3" name="제목 2">
            <a:extLst>
              <a:ext uri="{FF2B5EF4-FFF2-40B4-BE49-F238E27FC236}">
                <a16:creationId xmlns:a16="http://schemas.microsoft.com/office/drawing/2014/main" id="{A33B1BD5-F70E-4AA8-9622-68C59F6BC9DC}"/>
              </a:ext>
            </a:extLst>
          </p:cNvPr>
          <p:cNvSpPr>
            <a:spLocks noGrp="1"/>
          </p:cNvSpPr>
          <p:nvPr>
            <p:ph type="title"/>
          </p:nvPr>
        </p:nvSpPr>
        <p:spPr/>
        <p:txBody>
          <a:bodyPr/>
          <a:lstStyle/>
          <a:p>
            <a:r>
              <a:rPr lang="ko-KR" altLang="en-US" dirty="0"/>
              <a:t>블록과 트랜잭션</a:t>
            </a:r>
          </a:p>
        </p:txBody>
      </p:sp>
      <p:sp>
        <p:nvSpPr>
          <p:cNvPr id="4" name="직사각형 3">
            <a:extLst>
              <a:ext uri="{FF2B5EF4-FFF2-40B4-BE49-F238E27FC236}">
                <a16:creationId xmlns:a16="http://schemas.microsoft.com/office/drawing/2014/main" id="{26689AD6-0013-4A49-B03B-EE1F829AE7A5}"/>
              </a:ext>
            </a:extLst>
          </p:cNvPr>
          <p:cNvSpPr/>
          <p:nvPr/>
        </p:nvSpPr>
        <p:spPr>
          <a:xfrm>
            <a:off x="246586" y="3265392"/>
            <a:ext cx="2255063" cy="1732058"/>
          </a:xfrm>
          <a:prstGeom prst="rect">
            <a:avLst/>
          </a:prstGeom>
          <a:noFill/>
          <a:ln w="317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3FBB3A06-CBFE-4C7A-8501-866D9918FB24}"/>
              </a:ext>
            </a:extLst>
          </p:cNvPr>
          <p:cNvSpPr txBox="1"/>
          <p:nvPr/>
        </p:nvSpPr>
        <p:spPr>
          <a:xfrm>
            <a:off x="1026422" y="3265392"/>
            <a:ext cx="712053" cy="338554"/>
          </a:xfrm>
          <a:prstGeom prst="rect">
            <a:avLst/>
          </a:prstGeom>
          <a:noFill/>
        </p:spPr>
        <p:txBody>
          <a:bodyPr wrap="none" rtlCol="0">
            <a:spAutoFit/>
          </a:bodyPr>
          <a:lstStyle/>
          <a:p>
            <a:pPr algn="ctr"/>
            <a:r>
              <a:rPr lang="en-US" altLang="ko-KR" sz="1600" b="1" dirty="0">
                <a:solidFill>
                  <a:schemeClr val="bg1">
                    <a:lumMod val="85000"/>
                  </a:schemeClr>
                </a:solidFill>
              </a:rPr>
              <a:t>Block</a:t>
            </a:r>
            <a:endParaRPr lang="ko-KR" altLang="en-US" sz="1600" b="1" dirty="0">
              <a:solidFill>
                <a:schemeClr val="bg1">
                  <a:lumMod val="85000"/>
                </a:schemeClr>
              </a:solidFill>
            </a:endParaRPr>
          </a:p>
        </p:txBody>
      </p:sp>
      <p:graphicFrame>
        <p:nvGraphicFramePr>
          <p:cNvPr id="6" name="표 5">
            <a:extLst>
              <a:ext uri="{FF2B5EF4-FFF2-40B4-BE49-F238E27FC236}">
                <a16:creationId xmlns:a16="http://schemas.microsoft.com/office/drawing/2014/main" id="{96B1F83D-5D1B-4D49-8A97-5000270A3F03}"/>
              </a:ext>
            </a:extLst>
          </p:cNvPr>
          <p:cNvGraphicFramePr>
            <a:graphicFrameLocks noGrp="1"/>
          </p:cNvGraphicFramePr>
          <p:nvPr>
            <p:extLst>
              <p:ext uri="{D42A27DB-BD31-4B8C-83A1-F6EECF244321}">
                <p14:modId xmlns:p14="http://schemas.microsoft.com/office/powerpoint/2010/main" val="3762069539"/>
              </p:ext>
            </p:extLst>
          </p:nvPr>
        </p:nvGraphicFramePr>
        <p:xfrm>
          <a:off x="364920" y="3634724"/>
          <a:ext cx="2018394" cy="1219200"/>
        </p:xfrm>
        <a:graphic>
          <a:graphicData uri="http://schemas.openxmlformats.org/drawingml/2006/table">
            <a:tbl>
              <a:tblPr firstRow="1" bandRow="1">
                <a:tableStyleId>{8799B23B-EC83-4686-B30A-512413B5E67A}</a:tableStyleId>
              </a:tblPr>
              <a:tblGrid>
                <a:gridCol w="2018394">
                  <a:extLst>
                    <a:ext uri="{9D8B030D-6E8A-4147-A177-3AD203B41FA5}">
                      <a16:colId xmlns:a16="http://schemas.microsoft.com/office/drawing/2014/main" val="2146978234"/>
                    </a:ext>
                  </a:extLst>
                </a:gridCol>
              </a:tblGrid>
              <a:tr h="134177">
                <a:tc>
                  <a:txBody>
                    <a:bodyPr/>
                    <a:lstStyle/>
                    <a:p>
                      <a:pPr algn="ctr" latinLnBrk="1"/>
                      <a:r>
                        <a:rPr lang="en-US" altLang="ko-KR" sz="1400" b="0" dirty="0">
                          <a:solidFill>
                            <a:schemeClr val="bg1">
                              <a:lumMod val="85000"/>
                            </a:schemeClr>
                          </a:solidFill>
                        </a:rPr>
                        <a:t>Tx0 A </a:t>
                      </a:r>
                      <a:r>
                        <a:rPr lang="ko-KR" altLang="en-US" sz="1400" b="0" dirty="0">
                          <a:solidFill>
                            <a:schemeClr val="bg1">
                              <a:lumMod val="85000"/>
                            </a:schemeClr>
                          </a:solidFill>
                        </a:rPr>
                        <a:t>➡ </a:t>
                      </a:r>
                      <a:r>
                        <a:rPr lang="en-US" altLang="ko-KR" sz="1400" b="0" dirty="0">
                          <a:solidFill>
                            <a:schemeClr val="bg1">
                              <a:lumMod val="85000"/>
                            </a:schemeClr>
                          </a:solidFill>
                        </a:rPr>
                        <a:t>B 100 BTC</a:t>
                      </a:r>
                      <a:endParaRPr lang="ko-KR" altLang="en-US" sz="1400" b="0" dirty="0">
                        <a:solidFill>
                          <a:schemeClr val="bg1">
                            <a:lumMod val="85000"/>
                          </a:schemeClr>
                        </a:solidFill>
                      </a:endParaRPr>
                    </a:p>
                  </a:txBody>
                  <a:tcPr/>
                </a:tc>
                <a:extLst>
                  <a:ext uri="{0D108BD9-81ED-4DB2-BD59-A6C34878D82A}">
                    <a16:rowId xmlns:a16="http://schemas.microsoft.com/office/drawing/2014/main" val="1223972121"/>
                  </a:ext>
                </a:extLst>
              </a:tr>
              <a:tr h="163248">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Tx1 B </a:t>
                      </a:r>
                      <a:r>
                        <a:rPr lang="ko-KR" altLang="en-US" sz="1400" b="0" dirty="0">
                          <a:solidFill>
                            <a:schemeClr val="bg1">
                              <a:lumMod val="85000"/>
                            </a:schemeClr>
                          </a:solidFill>
                        </a:rPr>
                        <a:t>➡ </a:t>
                      </a:r>
                      <a:r>
                        <a:rPr lang="en-US" altLang="ko-KR" sz="1400" b="0" dirty="0">
                          <a:solidFill>
                            <a:schemeClr val="bg1">
                              <a:lumMod val="85000"/>
                            </a:schemeClr>
                          </a:solidFill>
                        </a:rPr>
                        <a:t>C 200 BTC</a:t>
                      </a:r>
                      <a:endParaRPr lang="ko-KR" altLang="en-US" sz="1400" b="0" dirty="0">
                        <a:solidFill>
                          <a:schemeClr val="bg1">
                            <a:lumMod val="85000"/>
                          </a:schemeClr>
                        </a:solidFill>
                      </a:endParaRPr>
                    </a:p>
                  </a:txBody>
                  <a:tcPr/>
                </a:tc>
                <a:extLst>
                  <a:ext uri="{0D108BD9-81ED-4DB2-BD59-A6C34878D82A}">
                    <a16:rowId xmlns:a16="http://schemas.microsoft.com/office/drawing/2014/main" val="153298780"/>
                  </a:ext>
                </a:extLst>
              </a:tr>
              <a:tr h="163248">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Tx2</a:t>
                      </a:r>
                      <a:r>
                        <a:rPr lang="ko-KR" altLang="en-US" sz="1400" b="0" dirty="0">
                          <a:solidFill>
                            <a:schemeClr val="bg1">
                              <a:lumMod val="85000"/>
                            </a:schemeClr>
                          </a:solidFill>
                        </a:rPr>
                        <a:t> </a:t>
                      </a:r>
                      <a:r>
                        <a:rPr lang="en-US" altLang="ko-KR" sz="1400" b="0" dirty="0">
                          <a:solidFill>
                            <a:schemeClr val="bg1">
                              <a:lumMod val="85000"/>
                            </a:schemeClr>
                          </a:solidFill>
                        </a:rPr>
                        <a:t>A </a:t>
                      </a:r>
                      <a:r>
                        <a:rPr lang="ko-KR" altLang="en-US" sz="1400" b="0" dirty="0">
                          <a:solidFill>
                            <a:schemeClr val="bg1">
                              <a:lumMod val="85000"/>
                            </a:schemeClr>
                          </a:solidFill>
                        </a:rPr>
                        <a:t>➡ </a:t>
                      </a:r>
                      <a:r>
                        <a:rPr lang="en-US" altLang="ko-KR" sz="1400" b="0" dirty="0">
                          <a:solidFill>
                            <a:schemeClr val="bg1">
                              <a:lumMod val="85000"/>
                            </a:schemeClr>
                          </a:solidFill>
                        </a:rPr>
                        <a:t>C 100 BTC</a:t>
                      </a:r>
                      <a:endParaRPr lang="ko-KR" altLang="en-US" sz="1400" b="0" dirty="0">
                        <a:solidFill>
                          <a:schemeClr val="bg1">
                            <a:lumMod val="85000"/>
                          </a:schemeClr>
                        </a:solidFill>
                      </a:endParaRPr>
                    </a:p>
                  </a:txBody>
                  <a:tcPr/>
                </a:tc>
                <a:extLst>
                  <a:ext uri="{0D108BD9-81ED-4DB2-BD59-A6C34878D82A}">
                    <a16:rowId xmlns:a16="http://schemas.microsoft.com/office/drawing/2014/main" val="2438012357"/>
                  </a:ext>
                </a:extLst>
              </a:tr>
              <a:tr h="163248">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Tx3 C </a:t>
                      </a:r>
                      <a:r>
                        <a:rPr lang="ko-KR" altLang="en-US" sz="1400" b="0" dirty="0">
                          <a:solidFill>
                            <a:schemeClr val="bg1">
                              <a:lumMod val="85000"/>
                            </a:schemeClr>
                          </a:solidFill>
                        </a:rPr>
                        <a:t>➡ </a:t>
                      </a:r>
                      <a:r>
                        <a:rPr lang="en-US" altLang="ko-KR" sz="1400" b="0" dirty="0">
                          <a:solidFill>
                            <a:schemeClr val="bg1">
                              <a:lumMod val="85000"/>
                            </a:schemeClr>
                          </a:solidFill>
                        </a:rPr>
                        <a:t>D 500 BTC</a:t>
                      </a:r>
                      <a:endParaRPr lang="ko-KR" altLang="en-US" sz="1400" b="0" dirty="0">
                        <a:solidFill>
                          <a:schemeClr val="bg1">
                            <a:lumMod val="85000"/>
                          </a:schemeClr>
                        </a:solidFill>
                      </a:endParaRPr>
                    </a:p>
                  </a:txBody>
                  <a:tcPr/>
                </a:tc>
                <a:extLst>
                  <a:ext uri="{0D108BD9-81ED-4DB2-BD59-A6C34878D82A}">
                    <a16:rowId xmlns:a16="http://schemas.microsoft.com/office/drawing/2014/main" val="1826945816"/>
                  </a:ext>
                </a:extLst>
              </a:tr>
            </a:tbl>
          </a:graphicData>
        </a:graphic>
      </p:graphicFrame>
      <p:sp>
        <p:nvSpPr>
          <p:cNvPr id="7" name="TextBox 6">
            <a:extLst>
              <a:ext uri="{FF2B5EF4-FFF2-40B4-BE49-F238E27FC236}">
                <a16:creationId xmlns:a16="http://schemas.microsoft.com/office/drawing/2014/main" id="{BA9947D4-AC53-4166-9A70-A664FBD0134F}"/>
              </a:ext>
            </a:extLst>
          </p:cNvPr>
          <p:cNvSpPr txBox="1"/>
          <p:nvPr/>
        </p:nvSpPr>
        <p:spPr>
          <a:xfrm>
            <a:off x="3307364" y="6208601"/>
            <a:ext cx="1800000" cy="307777"/>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rPr>
              <a:t>Tx0 A </a:t>
            </a:r>
            <a:r>
              <a:rPr lang="ko-KR" altLang="en-US" sz="1400" b="0" dirty="0">
                <a:solidFill>
                  <a:schemeClr val="bg1">
                    <a:lumMod val="85000"/>
                  </a:schemeClr>
                </a:solidFill>
              </a:rPr>
              <a:t>➡ </a:t>
            </a:r>
            <a:r>
              <a:rPr lang="en-US" altLang="ko-KR" sz="1400" b="0" dirty="0">
                <a:solidFill>
                  <a:schemeClr val="bg1">
                    <a:lumMod val="85000"/>
                  </a:schemeClr>
                </a:solidFill>
              </a:rPr>
              <a:t>B 100 BTC</a:t>
            </a:r>
            <a:r>
              <a:rPr lang="en-US" altLang="ko-KR" sz="1400" dirty="0">
                <a:solidFill>
                  <a:schemeClr val="bg1">
                    <a:lumMod val="85000"/>
                  </a:schemeClr>
                </a:solidFill>
              </a:rPr>
              <a:t> </a:t>
            </a:r>
            <a:endParaRPr lang="ko-KR" altLang="en-US" sz="1400" dirty="0">
              <a:solidFill>
                <a:schemeClr val="bg1">
                  <a:lumMod val="85000"/>
                </a:schemeClr>
              </a:solidFill>
            </a:endParaRPr>
          </a:p>
        </p:txBody>
      </p:sp>
      <p:sp>
        <p:nvSpPr>
          <p:cNvPr id="8" name="TextBox 7">
            <a:extLst>
              <a:ext uri="{FF2B5EF4-FFF2-40B4-BE49-F238E27FC236}">
                <a16:creationId xmlns:a16="http://schemas.microsoft.com/office/drawing/2014/main" id="{9627EDCB-7061-42CC-8469-BEEFB4C76502}"/>
              </a:ext>
            </a:extLst>
          </p:cNvPr>
          <p:cNvSpPr txBox="1"/>
          <p:nvPr/>
        </p:nvSpPr>
        <p:spPr>
          <a:xfrm>
            <a:off x="5444388" y="6213100"/>
            <a:ext cx="1800000" cy="307777"/>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rPr>
              <a:t>Tx1 B </a:t>
            </a:r>
            <a:r>
              <a:rPr lang="ko-KR" altLang="en-US" sz="1400" b="0" dirty="0">
                <a:solidFill>
                  <a:schemeClr val="bg1">
                    <a:lumMod val="85000"/>
                  </a:schemeClr>
                </a:solidFill>
              </a:rPr>
              <a:t>➡ </a:t>
            </a:r>
            <a:r>
              <a:rPr lang="en-US" altLang="ko-KR" sz="1400" dirty="0">
                <a:solidFill>
                  <a:schemeClr val="bg1">
                    <a:lumMod val="85000"/>
                  </a:schemeClr>
                </a:solidFill>
              </a:rPr>
              <a:t>C</a:t>
            </a:r>
            <a:r>
              <a:rPr lang="en-US" altLang="ko-KR" sz="1400" b="0" dirty="0">
                <a:solidFill>
                  <a:schemeClr val="bg1">
                    <a:lumMod val="85000"/>
                  </a:schemeClr>
                </a:solidFill>
              </a:rPr>
              <a:t> 200 BTC</a:t>
            </a:r>
            <a:r>
              <a:rPr lang="en-US" altLang="ko-KR" sz="1400" dirty="0">
                <a:solidFill>
                  <a:schemeClr val="bg1">
                    <a:lumMod val="85000"/>
                  </a:schemeClr>
                </a:solidFill>
              </a:rPr>
              <a:t> </a:t>
            </a:r>
            <a:endParaRPr lang="ko-KR" altLang="en-US" sz="1400" dirty="0">
              <a:solidFill>
                <a:schemeClr val="bg1">
                  <a:lumMod val="85000"/>
                </a:schemeClr>
              </a:solidFill>
            </a:endParaRPr>
          </a:p>
        </p:txBody>
      </p:sp>
      <p:sp>
        <p:nvSpPr>
          <p:cNvPr id="9" name="TextBox 8">
            <a:extLst>
              <a:ext uri="{FF2B5EF4-FFF2-40B4-BE49-F238E27FC236}">
                <a16:creationId xmlns:a16="http://schemas.microsoft.com/office/drawing/2014/main" id="{C6F0E4BF-ECD7-4206-854E-FFF3C5C04B63}"/>
              </a:ext>
            </a:extLst>
          </p:cNvPr>
          <p:cNvSpPr txBox="1"/>
          <p:nvPr/>
        </p:nvSpPr>
        <p:spPr>
          <a:xfrm>
            <a:off x="7581412" y="6208601"/>
            <a:ext cx="1800000" cy="307777"/>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rPr>
              <a:t>Tx2 A </a:t>
            </a:r>
            <a:r>
              <a:rPr lang="ko-KR" altLang="en-US" sz="1400" b="0" dirty="0">
                <a:solidFill>
                  <a:schemeClr val="bg1">
                    <a:lumMod val="85000"/>
                  </a:schemeClr>
                </a:solidFill>
              </a:rPr>
              <a:t>➡ </a:t>
            </a:r>
            <a:r>
              <a:rPr lang="en-US" altLang="ko-KR" sz="1400" b="0" dirty="0">
                <a:solidFill>
                  <a:schemeClr val="bg1">
                    <a:lumMod val="85000"/>
                  </a:schemeClr>
                </a:solidFill>
              </a:rPr>
              <a:t>C 100 BTC</a:t>
            </a:r>
            <a:r>
              <a:rPr lang="en-US" altLang="ko-KR" sz="1400" dirty="0">
                <a:solidFill>
                  <a:schemeClr val="bg1">
                    <a:lumMod val="85000"/>
                  </a:schemeClr>
                </a:solidFill>
              </a:rPr>
              <a:t> </a:t>
            </a:r>
            <a:endParaRPr lang="ko-KR" altLang="en-US" sz="1400" dirty="0">
              <a:solidFill>
                <a:schemeClr val="bg1">
                  <a:lumMod val="85000"/>
                </a:schemeClr>
              </a:solidFill>
            </a:endParaRPr>
          </a:p>
        </p:txBody>
      </p:sp>
      <p:sp>
        <p:nvSpPr>
          <p:cNvPr id="10" name="TextBox 9">
            <a:extLst>
              <a:ext uri="{FF2B5EF4-FFF2-40B4-BE49-F238E27FC236}">
                <a16:creationId xmlns:a16="http://schemas.microsoft.com/office/drawing/2014/main" id="{9EF21767-9640-422E-BD87-E6DFB6079340}"/>
              </a:ext>
            </a:extLst>
          </p:cNvPr>
          <p:cNvSpPr txBox="1"/>
          <p:nvPr/>
        </p:nvSpPr>
        <p:spPr>
          <a:xfrm>
            <a:off x="9703431" y="6202764"/>
            <a:ext cx="1800000" cy="307777"/>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rPr>
              <a:t>Tx3 C </a:t>
            </a:r>
            <a:r>
              <a:rPr lang="ko-KR" altLang="en-US" sz="1400" b="0" dirty="0">
                <a:solidFill>
                  <a:schemeClr val="bg1">
                    <a:lumMod val="85000"/>
                  </a:schemeClr>
                </a:solidFill>
              </a:rPr>
              <a:t>➡ </a:t>
            </a:r>
            <a:r>
              <a:rPr lang="en-US" altLang="ko-KR" sz="1400" b="0" dirty="0">
                <a:solidFill>
                  <a:schemeClr val="bg1">
                    <a:lumMod val="85000"/>
                  </a:schemeClr>
                </a:solidFill>
              </a:rPr>
              <a:t>D </a:t>
            </a:r>
            <a:r>
              <a:rPr lang="en-US" altLang="ko-KR" sz="1400" dirty="0">
                <a:solidFill>
                  <a:schemeClr val="bg1">
                    <a:lumMod val="85000"/>
                  </a:schemeClr>
                </a:solidFill>
              </a:rPr>
              <a:t>5</a:t>
            </a:r>
            <a:r>
              <a:rPr lang="en-US" altLang="ko-KR" sz="1400" b="0" dirty="0">
                <a:solidFill>
                  <a:schemeClr val="bg1">
                    <a:lumMod val="85000"/>
                  </a:schemeClr>
                </a:solidFill>
              </a:rPr>
              <a:t>00 BTC</a:t>
            </a:r>
            <a:r>
              <a:rPr lang="en-US" altLang="ko-KR" sz="1400" dirty="0">
                <a:solidFill>
                  <a:schemeClr val="bg1">
                    <a:lumMod val="85000"/>
                  </a:schemeClr>
                </a:solidFill>
              </a:rPr>
              <a:t> </a:t>
            </a:r>
            <a:endParaRPr lang="ko-KR" altLang="en-US" sz="1400" dirty="0">
              <a:solidFill>
                <a:schemeClr val="bg1">
                  <a:lumMod val="85000"/>
                </a:schemeClr>
              </a:solidFill>
            </a:endParaRPr>
          </a:p>
        </p:txBody>
      </p:sp>
      <p:sp>
        <p:nvSpPr>
          <p:cNvPr id="12" name="TextBox 11">
            <a:extLst>
              <a:ext uri="{FF2B5EF4-FFF2-40B4-BE49-F238E27FC236}">
                <a16:creationId xmlns:a16="http://schemas.microsoft.com/office/drawing/2014/main" id="{07749582-9705-420F-B3EE-105EFDDF82F2}"/>
              </a:ext>
            </a:extLst>
          </p:cNvPr>
          <p:cNvSpPr txBox="1"/>
          <p:nvPr/>
        </p:nvSpPr>
        <p:spPr>
          <a:xfrm>
            <a:off x="3307364" y="5298995"/>
            <a:ext cx="1800000" cy="523220"/>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rPr>
              <a:t>Hash 0</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Hash(A </a:t>
            </a:r>
            <a:r>
              <a:rPr lang="ko-KR" altLang="en-US" sz="1200" b="0" dirty="0">
                <a:solidFill>
                  <a:schemeClr val="bg1">
                    <a:lumMod val="85000"/>
                  </a:schemeClr>
                </a:solidFill>
              </a:rPr>
              <a:t>➡ </a:t>
            </a:r>
            <a:r>
              <a:rPr lang="en-US" altLang="ko-KR" sz="1200" b="0" dirty="0">
                <a:solidFill>
                  <a:schemeClr val="bg1">
                    <a:lumMod val="85000"/>
                  </a:schemeClr>
                </a:solidFill>
              </a:rPr>
              <a:t>B 100 BTC)</a:t>
            </a:r>
            <a:endParaRPr lang="ko-KR" altLang="en-US" sz="1200" dirty="0">
              <a:solidFill>
                <a:schemeClr val="bg1">
                  <a:lumMod val="85000"/>
                </a:schemeClr>
              </a:solidFill>
            </a:endParaRPr>
          </a:p>
        </p:txBody>
      </p:sp>
      <p:sp>
        <p:nvSpPr>
          <p:cNvPr id="13" name="TextBox 12">
            <a:extLst>
              <a:ext uri="{FF2B5EF4-FFF2-40B4-BE49-F238E27FC236}">
                <a16:creationId xmlns:a16="http://schemas.microsoft.com/office/drawing/2014/main" id="{7FC7481F-F049-4E81-B966-19494D66168A}"/>
              </a:ext>
            </a:extLst>
          </p:cNvPr>
          <p:cNvSpPr txBox="1"/>
          <p:nvPr/>
        </p:nvSpPr>
        <p:spPr>
          <a:xfrm>
            <a:off x="5440455" y="5298995"/>
            <a:ext cx="1800000" cy="523220"/>
          </a:xfrm>
          <a:prstGeom prst="rect">
            <a:avLst/>
          </a:prstGeom>
          <a:noFill/>
          <a:ln w="12700">
            <a:solidFill>
              <a:schemeClr val="bg1">
                <a:lumMod val="85000"/>
              </a:schemeClr>
            </a:solidFill>
          </a:ln>
        </p:spPr>
        <p:txBody>
          <a:bodyPr wrap="none" rtlCol="0">
            <a:spAutoFit/>
          </a:bodyPr>
          <a:lstStyle/>
          <a:p>
            <a:pPr algn="ctr"/>
            <a:r>
              <a:rPr lang="en-US" altLang="ko-KR" sz="1400" dirty="0">
                <a:solidFill>
                  <a:schemeClr val="bg1">
                    <a:lumMod val="85000"/>
                  </a:schemeClr>
                </a:solidFill>
              </a:rPr>
              <a:t>Hash 1</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Hash(B </a:t>
            </a:r>
            <a:r>
              <a:rPr lang="ko-KR" altLang="en-US" sz="1200" b="0" dirty="0">
                <a:solidFill>
                  <a:schemeClr val="bg1">
                    <a:lumMod val="85000"/>
                  </a:schemeClr>
                </a:solidFill>
              </a:rPr>
              <a:t>➡ </a:t>
            </a:r>
            <a:r>
              <a:rPr lang="en-US" altLang="ko-KR" sz="1200" dirty="0">
                <a:solidFill>
                  <a:schemeClr val="bg1">
                    <a:lumMod val="85000"/>
                  </a:schemeClr>
                </a:solidFill>
              </a:rPr>
              <a:t>C</a:t>
            </a:r>
            <a:r>
              <a:rPr lang="en-US" altLang="ko-KR" sz="1200" b="0" dirty="0">
                <a:solidFill>
                  <a:schemeClr val="bg1">
                    <a:lumMod val="85000"/>
                  </a:schemeClr>
                </a:solidFill>
              </a:rPr>
              <a:t> 200 BTC)</a:t>
            </a:r>
            <a:endParaRPr lang="ko-KR" altLang="en-US" sz="1200" dirty="0">
              <a:solidFill>
                <a:schemeClr val="bg1">
                  <a:lumMod val="85000"/>
                </a:schemeClr>
              </a:solidFill>
            </a:endParaRPr>
          </a:p>
        </p:txBody>
      </p:sp>
      <p:sp>
        <p:nvSpPr>
          <p:cNvPr id="14" name="TextBox 13">
            <a:extLst>
              <a:ext uri="{FF2B5EF4-FFF2-40B4-BE49-F238E27FC236}">
                <a16:creationId xmlns:a16="http://schemas.microsoft.com/office/drawing/2014/main" id="{0B45C7A8-EEAE-447F-BE2D-456CAF06503B}"/>
              </a:ext>
            </a:extLst>
          </p:cNvPr>
          <p:cNvSpPr txBox="1"/>
          <p:nvPr/>
        </p:nvSpPr>
        <p:spPr>
          <a:xfrm>
            <a:off x="7571943" y="5298995"/>
            <a:ext cx="1800000" cy="523220"/>
          </a:xfrm>
          <a:prstGeom prst="rect">
            <a:avLst/>
          </a:prstGeom>
          <a:noFill/>
          <a:ln w="12700">
            <a:solidFill>
              <a:schemeClr val="bg1">
                <a:lumMod val="85000"/>
              </a:schemeClr>
            </a:solidFill>
          </a:ln>
        </p:spPr>
        <p:txBody>
          <a:bodyPr wrap="none" rtlCol="0">
            <a:spAutoFit/>
          </a:bodyPr>
          <a:lstStyle/>
          <a:p>
            <a:pPr algn="ctr"/>
            <a:r>
              <a:rPr lang="en-US" altLang="ko-KR" sz="1400" dirty="0">
                <a:solidFill>
                  <a:schemeClr val="bg1">
                    <a:lumMod val="85000"/>
                  </a:schemeClr>
                </a:solidFill>
              </a:rPr>
              <a:t>Hash 2</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Hash(B </a:t>
            </a:r>
            <a:r>
              <a:rPr lang="ko-KR" altLang="en-US" sz="1200" b="0" dirty="0">
                <a:solidFill>
                  <a:schemeClr val="bg1">
                    <a:lumMod val="85000"/>
                  </a:schemeClr>
                </a:solidFill>
              </a:rPr>
              <a:t>➡ </a:t>
            </a:r>
            <a:r>
              <a:rPr lang="en-US" altLang="ko-KR" sz="1200" dirty="0">
                <a:solidFill>
                  <a:schemeClr val="bg1">
                    <a:lumMod val="85000"/>
                  </a:schemeClr>
                </a:solidFill>
              </a:rPr>
              <a:t>C</a:t>
            </a:r>
            <a:r>
              <a:rPr lang="en-US" altLang="ko-KR" sz="1200" b="0" dirty="0">
                <a:solidFill>
                  <a:schemeClr val="bg1">
                    <a:lumMod val="85000"/>
                  </a:schemeClr>
                </a:solidFill>
              </a:rPr>
              <a:t> 200 BTC)</a:t>
            </a:r>
            <a:endParaRPr lang="ko-KR" altLang="en-US" sz="1200" dirty="0">
              <a:solidFill>
                <a:schemeClr val="bg1">
                  <a:lumMod val="85000"/>
                </a:schemeClr>
              </a:solidFill>
            </a:endParaRPr>
          </a:p>
        </p:txBody>
      </p:sp>
      <p:sp>
        <p:nvSpPr>
          <p:cNvPr id="15" name="TextBox 14">
            <a:extLst>
              <a:ext uri="{FF2B5EF4-FFF2-40B4-BE49-F238E27FC236}">
                <a16:creationId xmlns:a16="http://schemas.microsoft.com/office/drawing/2014/main" id="{C30AE402-BDC7-453B-A5D7-DF6A7FFCBD85}"/>
              </a:ext>
            </a:extLst>
          </p:cNvPr>
          <p:cNvSpPr txBox="1"/>
          <p:nvPr/>
        </p:nvSpPr>
        <p:spPr>
          <a:xfrm>
            <a:off x="9703431" y="5298995"/>
            <a:ext cx="1800000" cy="523220"/>
          </a:xfrm>
          <a:prstGeom prst="rect">
            <a:avLst/>
          </a:prstGeom>
          <a:noFill/>
          <a:ln w="12700">
            <a:solidFill>
              <a:schemeClr val="bg1">
                <a:lumMod val="85000"/>
              </a:schemeClr>
            </a:solidFill>
          </a:ln>
        </p:spPr>
        <p:txBody>
          <a:bodyPr wrap="none" rtlCol="0">
            <a:spAutoFit/>
          </a:bodyPr>
          <a:lstStyle/>
          <a:p>
            <a:pPr algn="ctr"/>
            <a:r>
              <a:rPr lang="en-US" altLang="ko-KR" sz="1400" dirty="0">
                <a:solidFill>
                  <a:schemeClr val="bg1">
                    <a:lumMod val="85000"/>
                  </a:schemeClr>
                </a:solidFill>
              </a:rPr>
              <a:t>Hash 3</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Hash(B </a:t>
            </a:r>
            <a:r>
              <a:rPr lang="ko-KR" altLang="en-US" sz="1200" b="0" dirty="0">
                <a:solidFill>
                  <a:schemeClr val="bg1">
                    <a:lumMod val="85000"/>
                  </a:schemeClr>
                </a:solidFill>
              </a:rPr>
              <a:t>➡ </a:t>
            </a:r>
            <a:r>
              <a:rPr lang="en-US" altLang="ko-KR" sz="1200" dirty="0">
                <a:solidFill>
                  <a:schemeClr val="bg1">
                    <a:lumMod val="85000"/>
                  </a:schemeClr>
                </a:solidFill>
              </a:rPr>
              <a:t>C</a:t>
            </a:r>
            <a:r>
              <a:rPr lang="en-US" altLang="ko-KR" sz="1200" b="0" dirty="0">
                <a:solidFill>
                  <a:schemeClr val="bg1">
                    <a:lumMod val="85000"/>
                  </a:schemeClr>
                </a:solidFill>
              </a:rPr>
              <a:t> 200 BTC)</a:t>
            </a:r>
            <a:endParaRPr lang="ko-KR" altLang="en-US" sz="1200" dirty="0">
              <a:solidFill>
                <a:schemeClr val="bg1">
                  <a:lumMod val="85000"/>
                </a:schemeClr>
              </a:solidFill>
            </a:endParaRPr>
          </a:p>
        </p:txBody>
      </p:sp>
      <p:sp>
        <p:nvSpPr>
          <p:cNvPr id="16" name="TextBox 15">
            <a:extLst>
              <a:ext uri="{FF2B5EF4-FFF2-40B4-BE49-F238E27FC236}">
                <a16:creationId xmlns:a16="http://schemas.microsoft.com/office/drawing/2014/main" id="{0B88C1C4-613C-4D65-BCDF-D84FF605CF35}"/>
              </a:ext>
            </a:extLst>
          </p:cNvPr>
          <p:cNvSpPr txBox="1"/>
          <p:nvPr/>
        </p:nvSpPr>
        <p:spPr>
          <a:xfrm>
            <a:off x="4329614" y="4243300"/>
            <a:ext cx="1800000" cy="523220"/>
          </a:xfrm>
          <a:prstGeom prst="rect">
            <a:avLst/>
          </a:prstGeom>
          <a:noFill/>
          <a:ln w="12700">
            <a:solidFill>
              <a:schemeClr val="bg1">
                <a:lumMod val="85000"/>
              </a:schemeClr>
            </a:solidFill>
          </a:ln>
        </p:spPr>
        <p:txBody>
          <a:bodyPr wrap="none" rtlCol="0">
            <a:spAutoFit/>
          </a:bodyPr>
          <a:lstStyle/>
          <a:p>
            <a:pPr algn="ctr"/>
            <a:r>
              <a:rPr lang="en-US" altLang="ko-KR" sz="1400" dirty="0">
                <a:solidFill>
                  <a:schemeClr val="bg1">
                    <a:lumMod val="85000"/>
                  </a:schemeClr>
                </a:solidFill>
              </a:rPr>
              <a:t>Hash 4</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Hash(Hash 0 + Hash 1</a:t>
            </a:r>
            <a:r>
              <a:rPr lang="en-US" altLang="ko-KR" sz="1200" b="0" dirty="0">
                <a:solidFill>
                  <a:schemeClr val="bg1">
                    <a:lumMod val="85000"/>
                  </a:schemeClr>
                </a:solidFill>
              </a:rPr>
              <a:t>)</a:t>
            </a:r>
            <a:endParaRPr lang="ko-KR" altLang="en-US" sz="1200" dirty="0">
              <a:solidFill>
                <a:schemeClr val="bg1">
                  <a:lumMod val="85000"/>
                </a:schemeClr>
              </a:solidFill>
            </a:endParaRPr>
          </a:p>
        </p:txBody>
      </p:sp>
      <p:sp>
        <p:nvSpPr>
          <p:cNvPr id="17" name="TextBox 16">
            <a:extLst>
              <a:ext uri="{FF2B5EF4-FFF2-40B4-BE49-F238E27FC236}">
                <a16:creationId xmlns:a16="http://schemas.microsoft.com/office/drawing/2014/main" id="{52F991AC-3A35-4AFE-A653-CFE04AE7CDC6}"/>
              </a:ext>
            </a:extLst>
          </p:cNvPr>
          <p:cNvSpPr txBox="1"/>
          <p:nvPr/>
        </p:nvSpPr>
        <p:spPr>
          <a:xfrm>
            <a:off x="8560979" y="4241337"/>
            <a:ext cx="1800000" cy="523220"/>
          </a:xfrm>
          <a:prstGeom prst="rect">
            <a:avLst/>
          </a:prstGeom>
          <a:noFill/>
          <a:ln w="12700">
            <a:solidFill>
              <a:schemeClr val="bg1">
                <a:lumMod val="85000"/>
              </a:schemeClr>
            </a:solidFill>
          </a:ln>
        </p:spPr>
        <p:txBody>
          <a:bodyPr wrap="none" rtlCol="0">
            <a:spAutoFit/>
          </a:bodyPr>
          <a:lstStyle/>
          <a:p>
            <a:pPr algn="ctr"/>
            <a:r>
              <a:rPr lang="en-US" altLang="ko-KR" sz="1400" dirty="0">
                <a:solidFill>
                  <a:schemeClr val="bg1">
                    <a:lumMod val="85000"/>
                  </a:schemeClr>
                </a:solidFill>
              </a:rPr>
              <a:t>Hash 5</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Hash(Hash 2 + Hash 3</a:t>
            </a:r>
            <a:r>
              <a:rPr lang="en-US" altLang="ko-KR" sz="1200" b="0" dirty="0">
                <a:solidFill>
                  <a:schemeClr val="bg1">
                    <a:lumMod val="85000"/>
                  </a:schemeClr>
                </a:solidFill>
              </a:rPr>
              <a:t>)</a:t>
            </a:r>
            <a:endParaRPr lang="ko-KR" altLang="en-US" sz="1200" dirty="0">
              <a:solidFill>
                <a:schemeClr val="bg1">
                  <a:lumMod val="85000"/>
                </a:schemeClr>
              </a:solidFill>
            </a:endParaRPr>
          </a:p>
        </p:txBody>
      </p:sp>
      <p:sp>
        <p:nvSpPr>
          <p:cNvPr id="18" name="TextBox 17">
            <a:extLst>
              <a:ext uri="{FF2B5EF4-FFF2-40B4-BE49-F238E27FC236}">
                <a16:creationId xmlns:a16="http://schemas.microsoft.com/office/drawing/2014/main" id="{94888F43-7B8D-4EA3-9024-6ABCF7B277D1}"/>
              </a:ext>
            </a:extLst>
          </p:cNvPr>
          <p:cNvSpPr txBox="1"/>
          <p:nvPr/>
        </p:nvSpPr>
        <p:spPr>
          <a:xfrm>
            <a:off x="6487433" y="3265392"/>
            <a:ext cx="1800000" cy="523220"/>
          </a:xfrm>
          <a:prstGeom prst="rect">
            <a:avLst/>
          </a:prstGeom>
          <a:solidFill>
            <a:srgbClr val="262626"/>
          </a:solidFill>
          <a:ln w="12700">
            <a:solidFill>
              <a:schemeClr val="bg1">
                <a:lumMod val="85000"/>
              </a:schemeClr>
            </a:solidFill>
          </a:ln>
        </p:spPr>
        <p:txBody>
          <a:bodyPr wrap="none" rtlCol="0">
            <a:spAutoFit/>
          </a:bodyPr>
          <a:lstStyle/>
          <a:p>
            <a:pPr algn="ctr"/>
            <a:r>
              <a:rPr lang="en-US" altLang="ko-KR" sz="1400" dirty="0">
                <a:solidFill>
                  <a:srgbClr val="00C8EB"/>
                </a:solidFill>
              </a:rPr>
              <a:t>Merkle Root</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Hash(Hash 4 + Hash 5</a:t>
            </a:r>
            <a:r>
              <a:rPr lang="en-US" altLang="ko-KR" sz="1200" b="0" dirty="0">
                <a:solidFill>
                  <a:schemeClr val="bg1">
                    <a:lumMod val="85000"/>
                  </a:schemeClr>
                </a:solidFill>
              </a:rPr>
              <a:t>)</a:t>
            </a:r>
            <a:endParaRPr lang="ko-KR" altLang="en-US" sz="1200" dirty="0">
              <a:solidFill>
                <a:schemeClr val="bg1">
                  <a:lumMod val="85000"/>
                </a:schemeClr>
              </a:solidFill>
            </a:endParaRPr>
          </a:p>
        </p:txBody>
      </p:sp>
      <p:cxnSp>
        <p:nvCxnSpPr>
          <p:cNvPr id="21" name="직선 화살표 연결선 20">
            <a:extLst>
              <a:ext uri="{FF2B5EF4-FFF2-40B4-BE49-F238E27FC236}">
                <a16:creationId xmlns:a16="http://schemas.microsoft.com/office/drawing/2014/main" id="{04926AA8-D894-4631-A93B-E2B63DE1E787}"/>
              </a:ext>
            </a:extLst>
          </p:cNvPr>
          <p:cNvCxnSpPr>
            <a:cxnSpLocks/>
            <a:stCxn id="7" idx="0"/>
            <a:endCxn id="12" idx="2"/>
          </p:cNvCxnSpPr>
          <p:nvPr/>
        </p:nvCxnSpPr>
        <p:spPr>
          <a:xfrm flipV="1">
            <a:off x="4207364" y="5822215"/>
            <a:ext cx="0" cy="386386"/>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4742B79A-7403-4188-826F-1DAE640D833B}"/>
              </a:ext>
            </a:extLst>
          </p:cNvPr>
          <p:cNvCxnSpPr>
            <a:cxnSpLocks/>
            <a:stCxn id="8" idx="0"/>
            <a:endCxn id="13" idx="2"/>
          </p:cNvCxnSpPr>
          <p:nvPr/>
        </p:nvCxnSpPr>
        <p:spPr>
          <a:xfrm flipH="1" flipV="1">
            <a:off x="6340455" y="5822215"/>
            <a:ext cx="3933" cy="390885"/>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1C681200-528A-41CF-8902-27662B4A6477}"/>
              </a:ext>
            </a:extLst>
          </p:cNvPr>
          <p:cNvCxnSpPr>
            <a:cxnSpLocks/>
            <a:stCxn id="9" idx="0"/>
            <a:endCxn id="14" idx="2"/>
          </p:cNvCxnSpPr>
          <p:nvPr/>
        </p:nvCxnSpPr>
        <p:spPr>
          <a:xfrm flipH="1" flipV="1">
            <a:off x="8471943" y="5822215"/>
            <a:ext cx="9469" cy="386386"/>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직선 화살표 연결선 27">
            <a:extLst>
              <a:ext uri="{FF2B5EF4-FFF2-40B4-BE49-F238E27FC236}">
                <a16:creationId xmlns:a16="http://schemas.microsoft.com/office/drawing/2014/main" id="{1ECAF030-1D9F-4EE7-BE03-7B9D86439585}"/>
              </a:ext>
            </a:extLst>
          </p:cNvPr>
          <p:cNvCxnSpPr>
            <a:cxnSpLocks/>
            <a:stCxn id="10" idx="0"/>
            <a:endCxn id="15" idx="2"/>
          </p:cNvCxnSpPr>
          <p:nvPr/>
        </p:nvCxnSpPr>
        <p:spPr>
          <a:xfrm flipV="1">
            <a:off x="10603431" y="5822215"/>
            <a:ext cx="0" cy="380549"/>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직선 화살표 연결선 31">
            <a:extLst>
              <a:ext uri="{FF2B5EF4-FFF2-40B4-BE49-F238E27FC236}">
                <a16:creationId xmlns:a16="http://schemas.microsoft.com/office/drawing/2014/main" id="{AAC4E1CC-F46A-46F8-B1CA-799EB348E7DA}"/>
              </a:ext>
            </a:extLst>
          </p:cNvPr>
          <p:cNvCxnSpPr>
            <a:cxnSpLocks/>
            <a:stCxn id="12" idx="0"/>
            <a:endCxn id="16" idx="2"/>
          </p:cNvCxnSpPr>
          <p:nvPr/>
        </p:nvCxnSpPr>
        <p:spPr>
          <a:xfrm flipV="1">
            <a:off x="4207364" y="4766520"/>
            <a:ext cx="1022250" cy="532475"/>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068555D6-EA98-487F-8625-2FE3A80FC608}"/>
              </a:ext>
            </a:extLst>
          </p:cNvPr>
          <p:cNvCxnSpPr>
            <a:cxnSpLocks/>
            <a:stCxn id="13" idx="0"/>
            <a:endCxn id="16" idx="2"/>
          </p:cNvCxnSpPr>
          <p:nvPr/>
        </p:nvCxnSpPr>
        <p:spPr>
          <a:xfrm flipH="1" flipV="1">
            <a:off x="5229614" y="4766520"/>
            <a:ext cx="1110841" cy="532475"/>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직선 화살표 연결선 37">
            <a:extLst>
              <a:ext uri="{FF2B5EF4-FFF2-40B4-BE49-F238E27FC236}">
                <a16:creationId xmlns:a16="http://schemas.microsoft.com/office/drawing/2014/main" id="{E6B041EC-8F28-4151-ABB1-58E588922EBF}"/>
              </a:ext>
            </a:extLst>
          </p:cNvPr>
          <p:cNvCxnSpPr>
            <a:cxnSpLocks/>
            <a:stCxn id="14" idx="0"/>
            <a:endCxn id="17" idx="2"/>
          </p:cNvCxnSpPr>
          <p:nvPr/>
        </p:nvCxnSpPr>
        <p:spPr>
          <a:xfrm flipV="1">
            <a:off x="8471943" y="4764557"/>
            <a:ext cx="989036" cy="534438"/>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B79215EB-CA66-46CC-875D-790BE85250C1}"/>
              </a:ext>
            </a:extLst>
          </p:cNvPr>
          <p:cNvCxnSpPr>
            <a:cxnSpLocks/>
            <a:stCxn id="15" idx="0"/>
            <a:endCxn id="17" idx="2"/>
          </p:cNvCxnSpPr>
          <p:nvPr/>
        </p:nvCxnSpPr>
        <p:spPr>
          <a:xfrm flipH="1" flipV="1">
            <a:off x="9460979" y="4764557"/>
            <a:ext cx="1142452" cy="534438"/>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직선 화살표 연결선 43">
            <a:extLst>
              <a:ext uri="{FF2B5EF4-FFF2-40B4-BE49-F238E27FC236}">
                <a16:creationId xmlns:a16="http://schemas.microsoft.com/office/drawing/2014/main" id="{389775BA-AE42-4DF3-968D-D7150D7BFC20}"/>
              </a:ext>
            </a:extLst>
          </p:cNvPr>
          <p:cNvCxnSpPr>
            <a:cxnSpLocks/>
            <a:stCxn id="16" idx="0"/>
            <a:endCxn id="18" idx="2"/>
          </p:cNvCxnSpPr>
          <p:nvPr/>
        </p:nvCxnSpPr>
        <p:spPr>
          <a:xfrm flipV="1">
            <a:off x="5229614" y="3788612"/>
            <a:ext cx="2157819" cy="454688"/>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20FAE405-EE83-436D-B5C4-DF5520584336}"/>
              </a:ext>
            </a:extLst>
          </p:cNvPr>
          <p:cNvCxnSpPr>
            <a:cxnSpLocks/>
            <a:stCxn id="17" idx="0"/>
            <a:endCxn id="18" idx="2"/>
          </p:cNvCxnSpPr>
          <p:nvPr/>
        </p:nvCxnSpPr>
        <p:spPr>
          <a:xfrm flipH="1" flipV="1">
            <a:off x="7387433" y="3788612"/>
            <a:ext cx="2073546" cy="452725"/>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3" name="직선 연결선 52">
            <a:extLst>
              <a:ext uri="{FF2B5EF4-FFF2-40B4-BE49-F238E27FC236}">
                <a16:creationId xmlns:a16="http://schemas.microsoft.com/office/drawing/2014/main" id="{4D506F06-6740-47FD-B78A-EEF0B6CE2F36}"/>
              </a:ext>
            </a:extLst>
          </p:cNvPr>
          <p:cNvCxnSpPr>
            <a:cxnSpLocks/>
          </p:cNvCxnSpPr>
          <p:nvPr/>
        </p:nvCxnSpPr>
        <p:spPr>
          <a:xfrm>
            <a:off x="3307364" y="6043913"/>
            <a:ext cx="8196067" cy="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7" name="연결선: 꺾임 66">
            <a:extLst>
              <a:ext uri="{FF2B5EF4-FFF2-40B4-BE49-F238E27FC236}">
                <a16:creationId xmlns:a16="http://schemas.microsoft.com/office/drawing/2014/main" id="{8990CBBC-65CC-4BB5-94EB-2A1F17ACA71E}"/>
              </a:ext>
            </a:extLst>
          </p:cNvPr>
          <p:cNvCxnSpPr>
            <a:cxnSpLocks/>
          </p:cNvCxnSpPr>
          <p:nvPr/>
        </p:nvCxnSpPr>
        <p:spPr>
          <a:xfrm rot="16200000" flipH="1">
            <a:off x="262378" y="5193022"/>
            <a:ext cx="1343879" cy="995055"/>
          </a:xfrm>
          <a:prstGeom prst="bentConnector2">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1D6765AB-02D6-49FA-B84B-F87934D30099}"/>
              </a:ext>
            </a:extLst>
          </p:cNvPr>
          <p:cNvSpPr txBox="1"/>
          <p:nvPr/>
        </p:nvSpPr>
        <p:spPr>
          <a:xfrm>
            <a:off x="1235300" y="6202764"/>
            <a:ext cx="1800000" cy="307777"/>
          </a:xfrm>
          <a:prstGeom prst="rect">
            <a:avLst/>
          </a:prstGeom>
          <a:noFill/>
          <a:ln w="12700">
            <a:noFill/>
          </a:ln>
        </p:spPr>
        <p:txBody>
          <a:bodyPr wrap="square" rtlCol="0">
            <a:spAutoFit/>
          </a:bodyPr>
          <a:lstStyle/>
          <a:p>
            <a:pPr algn="ctr"/>
            <a:r>
              <a:rPr lang="en-US" altLang="ko-KR" sz="1400" dirty="0">
                <a:solidFill>
                  <a:schemeClr val="bg1">
                    <a:lumMod val="85000"/>
                  </a:schemeClr>
                </a:solidFill>
              </a:rPr>
              <a:t>Transactions</a:t>
            </a:r>
            <a:endParaRPr lang="ko-KR" altLang="en-US" sz="1400" dirty="0">
              <a:solidFill>
                <a:schemeClr val="bg1">
                  <a:lumMod val="85000"/>
                </a:schemeClr>
              </a:solidFill>
            </a:endParaRPr>
          </a:p>
        </p:txBody>
      </p:sp>
      <p:sp>
        <p:nvSpPr>
          <p:cNvPr id="77" name="TextBox 76">
            <a:extLst>
              <a:ext uri="{FF2B5EF4-FFF2-40B4-BE49-F238E27FC236}">
                <a16:creationId xmlns:a16="http://schemas.microsoft.com/office/drawing/2014/main" id="{96C3382C-920D-413F-936B-E3F26BF090B6}"/>
              </a:ext>
            </a:extLst>
          </p:cNvPr>
          <p:cNvSpPr txBox="1"/>
          <p:nvPr/>
        </p:nvSpPr>
        <p:spPr>
          <a:xfrm>
            <a:off x="1719650" y="5406716"/>
            <a:ext cx="1027845" cy="307777"/>
          </a:xfrm>
          <a:prstGeom prst="rect">
            <a:avLst/>
          </a:prstGeom>
          <a:noFill/>
        </p:spPr>
        <p:txBody>
          <a:bodyPr wrap="none" rtlCol="0">
            <a:spAutoFit/>
          </a:bodyPr>
          <a:lstStyle/>
          <a:p>
            <a:r>
              <a:rPr lang="en-US" altLang="ko-KR" sz="1400" dirty="0">
                <a:solidFill>
                  <a:schemeClr val="bg1">
                    <a:lumMod val="85000"/>
                  </a:schemeClr>
                </a:solidFill>
              </a:rPr>
              <a:t>Leaf Node</a:t>
            </a:r>
            <a:endParaRPr lang="ko-KR" altLang="en-US" sz="1400" dirty="0">
              <a:solidFill>
                <a:schemeClr val="bg1">
                  <a:lumMod val="85000"/>
                </a:schemeClr>
              </a:solidFill>
            </a:endParaRPr>
          </a:p>
        </p:txBody>
      </p:sp>
    </p:spTree>
    <p:extLst>
      <p:ext uri="{BB962C8B-B14F-4D97-AF65-F5344CB8AC3E}">
        <p14:creationId xmlns:p14="http://schemas.microsoft.com/office/powerpoint/2010/main" val="3206620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4"/>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2"/>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5"/>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6"/>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38"/>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41"/>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7"/>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44"/>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47"/>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7" grpId="0" animBg="1"/>
      <p:bldP spid="8" grpId="0" animBg="1"/>
      <p:bldP spid="9" grpId="0" animBg="1"/>
      <p:bldP spid="10" grpId="0" animBg="1"/>
      <p:bldP spid="12" grpId="0" animBg="1"/>
      <p:bldP spid="13" grpId="0" animBg="1"/>
      <p:bldP spid="14" grpId="0" animBg="1"/>
      <p:bldP spid="15" grpId="0" animBg="1"/>
      <p:bldP spid="16" grpId="0" animBg="1"/>
      <p:bldP spid="17" grpId="0" animBg="1"/>
      <p:bldP spid="18" grpId="0" animBg="1"/>
      <p:bldP spid="75" grpId="0"/>
      <p:bldP spid="77"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19FB1631-EA00-4001-BE47-3D44CC4EBD35}"/>
              </a:ext>
            </a:extLst>
          </p:cNvPr>
          <p:cNvSpPr>
            <a:spLocks noGrp="1"/>
          </p:cNvSpPr>
          <p:nvPr>
            <p:ph type="title"/>
          </p:nvPr>
        </p:nvSpPr>
        <p:spPr/>
        <p:txBody>
          <a:bodyPr/>
          <a:lstStyle/>
          <a:p>
            <a:r>
              <a:rPr lang="ko-KR" altLang="en-US" dirty="0"/>
              <a:t>바이너리 </a:t>
            </a:r>
            <a:r>
              <a:rPr lang="ko-KR" altLang="en-US" dirty="0" err="1"/>
              <a:t>머클</a:t>
            </a:r>
            <a:r>
              <a:rPr lang="ko-KR" altLang="en-US" dirty="0"/>
              <a:t> 트리</a:t>
            </a:r>
            <a:r>
              <a:rPr lang="en-US" altLang="ko-KR" dirty="0"/>
              <a:t>(Merkle tree)</a:t>
            </a:r>
            <a:endParaRPr lang="ko-KR" altLang="en-US" dirty="0"/>
          </a:p>
        </p:txBody>
      </p:sp>
      <p:sp>
        <p:nvSpPr>
          <p:cNvPr id="4" name="TextBox 3">
            <a:extLst>
              <a:ext uri="{FF2B5EF4-FFF2-40B4-BE49-F238E27FC236}">
                <a16:creationId xmlns:a16="http://schemas.microsoft.com/office/drawing/2014/main" id="{2DBC5A76-AB64-46D1-8FA0-4BAA8E4A424B}"/>
              </a:ext>
            </a:extLst>
          </p:cNvPr>
          <p:cNvSpPr txBox="1"/>
          <p:nvPr/>
        </p:nvSpPr>
        <p:spPr>
          <a:xfrm>
            <a:off x="8894385" y="611959"/>
            <a:ext cx="2962671" cy="646331"/>
          </a:xfrm>
          <a:prstGeom prst="rect">
            <a:avLst/>
          </a:prstGeom>
          <a:solidFill>
            <a:srgbClr val="262626"/>
          </a:solidFill>
          <a:ln w="12700">
            <a:solidFill>
              <a:schemeClr val="bg1">
                <a:lumMod val="85000"/>
              </a:schemeClr>
            </a:solidFill>
          </a:ln>
        </p:spPr>
        <p:txBody>
          <a:bodyPr wrap="none" rtlCol="0">
            <a:spAutoFit/>
          </a:bodyPr>
          <a:lstStyle/>
          <a:p>
            <a:r>
              <a:rPr lang="en-US" altLang="ko-KR" sz="1200" b="1" dirty="0">
                <a:solidFill>
                  <a:schemeClr val="bg1">
                    <a:lumMod val="85000"/>
                  </a:schemeClr>
                </a:solidFill>
              </a:rPr>
              <a:t>Hash</a:t>
            </a:r>
          </a:p>
          <a:p>
            <a:r>
              <a:rPr lang="ko-KR" altLang="en-US" sz="1200" dirty="0" err="1">
                <a:solidFill>
                  <a:schemeClr val="bg1">
                    <a:lumMod val="85000"/>
                  </a:schemeClr>
                </a:solidFill>
              </a:rPr>
              <a:t>비트코인</a:t>
            </a:r>
            <a:r>
              <a:rPr lang="ko-KR" altLang="en-US" sz="1200" dirty="0">
                <a:solidFill>
                  <a:schemeClr val="bg1">
                    <a:lumMod val="85000"/>
                  </a:schemeClr>
                </a:solidFill>
              </a:rPr>
              <a:t> </a:t>
            </a:r>
            <a:r>
              <a:rPr lang="en-US" altLang="ko-KR" sz="1200" dirty="0">
                <a:solidFill>
                  <a:schemeClr val="bg1">
                    <a:lumMod val="85000"/>
                  </a:schemeClr>
                </a:solidFill>
              </a:rPr>
              <a:t>: SHA-256(SHA-256(message))</a:t>
            </a:r>
          </a:p>
          <a:p>
            <a:r>
              <a:rPr lang="ko-KR" altLang="en-US" sz="1200" dirty="0" err="1">
                <a:solidFill>
                  <a:schemeClr val="bg1">
                    <a:lumMod val="85000"/>
                  </a:schemeClr>
                </a:solidFill>
              </a:rPr>
              <a:t>이더리움</a:t>
            </a:r>
            <a:r>
              <a:rPr lang="ko-KR" altLang="en-US" sz="1200" dirty="0">
                <a:solidFill>
                  <a:schemeClr val="bg1">
                    <a:lumMod val="85000"/>
                  </a:schemeClr>
                </a:solidFill>
              </a:rPr>
              <a:t> </a:t>
            </a:r>
            <a:r>
              <a:rPr lang="en-US" altLang="ko-KR" sz="1200" dirty="0">
                <a:solidFill>
                  <a:schemeClr val="bg1">
                    <a:lumMod val="85000"/>
                  </a:schemeClr>
                </a:solidFill>
              </a:rPr>
              <a:t>: Keccak-256(message)</a:t>
            </a:r>
            <a:endParaRPr lang="ko-KR" altLang="en-US" sz="1200" dirty="0">
              <a:solidFill>
                <a:schemeClr val="bg1">
                  <a:lumMod val="85000"/>
                </a:schemeClr>
              </a:solidFill>
            </a:endParaRPr>
          </a:p>
        </p:txBody>
      </p:sp>
      <p:grpSp>
        <p:nvGrpSpPr>
          <p:cNvPr id="27" name="그룹 26">
            <a:extLst>
              <a:ext uri="{FF2B5EF4-FFF2-40B4-BE49-F238E27FC236}">
                <a16:creationId xmlns:a16="http://schemas.microsoft.com/office/drawing/2014/main" id="{15CD5503-6531-4DEF-A40C-21B952F46997}"/>
              </a:ext>
            </a:extLst>
          </p:cNvPr>
          <p:cNvGrpSpPr/>
          <p:nvPr/>
        </p:nvGrpSpPr>
        <p:grpSpPr>
          <a:xfrm>
            <a:off x="1496432" y="782166"/>
            <a:ext cx="9201722" cy="2554394"/>
            <a:chOff x="154283" y="846989"/>
            <a:chExt cx="9201722" cy="2554394"/>
          </a:xfrm>
        </p:grpSpPr>
        <p:sp>
          <p:nvSpPr>
            <p:cNvPr id="5" name="TextBox 4">
              <a:extLst>
                <a:ext uri="{FF2B5EF4-FFF2-40B4-BE49-F238E27FC236}">
                  <a16:creationId xmlns:a16="http://schemas.microsoft.com/office/drawing/2014/main" id="{26D31270-4453-4023-A406-264E505CD21D}"/>
                </a:ext>
              </a:extLst>
            </p:cNvPr>
            <p:cNvSpPr txBox="1"/>
            <p:nvPr/>
          </p:nvSpPr>
          <p:spPr>
            <a:xfrm>
              <a:off x="154283" y="3090917"/>
              <a:ext cx="2160000" cy="307777"/>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rPr>
                <a:t>Transaction 0</a:t>
              </a:r>
              <a:endParaRPr lang="ko-KR" altLang="en-US" sz="1400" dirty="0">
                <a:solidFill>
                  <a:schemeClr val="bg1">
                    <a:lumMod val="85000"/>
                  </a:schemeClr>
                </a:solidFill>
              </a:endParaRPr>
            </a:p>
          </p:txBody>
        </p:sp>
        <p:sp>
          <p:nvSpPr>
            <p:cNvPr id="6" name="TextBox 5">
              <a:extLst>
                <a:ext uri="{FF2B5EF4-FFF2-40B4-BE49-F238E27FC236}">
                  <a16:creationId xmlns:a16="http://schemas.microsoft.com/office/drawing/2014/main" id="{59AEDF9D-21C6-47D3-8995-CDD543F4E669}"/>
                </a:ext>
              </a:extLst>
            </p:cNvPr>
            <p:cNvSpPr txBox="1"/>
            <p:nvPr/>
          </p:nvSpPr>
          <p:spPr>
            <a:xfrm>
              <a:off x="2501524" y="3093606"/>
              <a:ext cx="2160000" cy="307777"/>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rPr>
                <a:t>Transaction 1</a:t>
              </a:r>
              <a:endParaRPr lang="ko-KR" altLang="en-US" sz="1400" dirty="0">
                <a:solidFill>
                  <a:schemeClr val="bg1">
                    <a:lumMod val="85000"/>
                  </a:schemeClr>
                </a:solidFill>
              </a:endParaRPr>
            </a:p>
          </p:txBody>
        </p:sp>
        <p:sp>
          <p:nvSpPr>
            <p:cNvPr id="7" name="TextBox 6">
              <a:extLst>
                <a:ext uri="{FF2B5EF4-FFF2-40B4-BE49-F238E27FC236}">
                  <a16:creationId xmlns:a16="http://schemas.microsoft.com/office/drawing/2014/main" id="{D5416F27-9EB6-4B36-B683-58D637158A1C}"/>
                </a:ext>
              </a:extLst>
            </p:cNvPr>
            <p:cNvSpPr txBox="1"/>
            <p:nvPr/>
          </p:nvSpPr>
          <p:spPr>
            <a:xfrm>
              <a:off x="4848765" y="3091081"/>
              <a:ext cx="2160000" cy="307777"/>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rPr>
                <a:t>Transaction 2</a:t>
              </a:r>
              <a:endParaRPr lang="ko-KR" altLang="en-US" sz="1400" dirty="0">
                <a:solidFill>
                  <a:schemeClr val="bg1">
                    <a:lumMod val="85000"/>
                  </a:schemeClr>
                </a:solidFill>
              </a:endParaRPr>
            </a:p>
          </p:txBody>
        </p:sp>
        <p:sp>
          <p:nvSpPr>
            <p:cNvPr id="8" name="TextBox 7">
              <a:extLst>
                <a:ext uri="{FF2B5EF4-FFF2-40B4-BE49-F238E27FC236}">
                  <a16:creationId xmlns:a16="http://schemas.microsoft.com/office/drawing/2014/main" id="{47A8302D-1B82-4075-80AF-EC7EB02216DF}"/>
                </a:ext>
              </a:extLst>
            </p:cNvPr>
            <p:cNvSpPr txBox="1"/>
            <p:nvPr/>
          </p:nvSpPr>
          <p:spPr>
            <a:xfrm>
              <a:off x="7196005" y="3089930"/>
              <a:ext cx="2160000" cy="307777"/>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rPr>
                <a:t>Transaction x3</a:t>
              </a:r>
              <a:endParaRPr lang="ko-KR" altLang="en-US" sz="1400" dirty="0">
                <a:solidFill>
                  <a:schemeClr val="bg1">
                    <a:lumMod val="85000"/>
                  </a:schemeClr>
                </a:solidFill>
              </a:endParaRPr>
            </a:p>
          </p:txBody>
        </p:sp>
        <p:sp>
          <p:nvSpPr>
            <p:cNvPr id="9" name="TextBox 8">
              <a:extLst>
                <a:ext uri="{FF2B5EF4-FFF2-40B4-BE49-F238E27FC236}">
                  <a16:creationId xmlns:a16="http://schemas.microsoft.com/office/drawing/2014/main" id="{74430C24-A732-47E6-A1CB-54C46B88EDFE}"/>
                </a:ext>
              </a:extLst>
            </p:cNvPr>
            <p:cNvSpPr txBox="1"/>
            <p:nvPr/>
          </p:nvSpPr>
          <p:spPr>
            <a:xfrm>
              <a:off x="154283" y="2311981"/>
              <a:ext cx="2160000" cy="523220"/>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rPr>
                <a:t>Hash 0</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Hash(Transaction 0)</a:t>
              </a:r>
              <a:endParaRPr lang="ko-KR" altLang="en-US" sz="1200" dirty="0">
                <a:solidFill>
                  <a:schemeClr val="bg1">
                    <a:lumMod val="85000"/>
                  </a:schemeClr>
                </a:solidFill>
              </a:endParaRPr>
            </a:p>
          </p:txBody>
        </p:sp>
        <p:sp>
          <p:nvSpPr>
            <p:cNvPr id="10" name="TextBox 9">
              <a:extLst>
                <a:ext uri="{FF2B5EF4-FFF2-40B4-BE49-F238E27FC236}">
                  <a16:creationId xmlns:a16="http://schemas.microsoft.com/office/drawing/2014/main" id="{A3A00ED6-88A3-43DE-B578-9B7565674F3A}"/>
                </a:ext>
              </a:extLst>
            </p:cNvPr>
            <p:cNvSpPr txBox="1"/>
            <p:nvPr/>
          </p:nvSpPr>
          <p:spPr>
            <a:xfrm>
              <a:off x="2506847" y="2307258"/>
              <a:ext cx="2160000" cy="523220"/>
            </a:xfrm>
            <a:prstGeom prst="rect">
              <a:avLst/>
            </a:prstGeom>
            <a:noFill/>
            <a:ln w="12700">
              <a:solidFill>
                <a:schemeClr val="bg1">
                  <a:lumMod val="85000"/>
                </a:schemeClr>
              </a:solidFill>
            </a:ln>
          </p:spPr>
          <p:txBody>
            <a:bodyPr wrap="none" rtlCol="0">
              <a:spAutoFit/>
            </a:bodyPr>
            <a:lstStyle/>
            <a:p>
              <a:pPr algn="ctr"/>
              <a:r>
                <a:rPr lang="en-US" altLang="ko-KR" sz="1400" dirty="0">
                  <a:solidFill>
                    <a:schemeClr val="bg1">
                      <a:lumMod val="85000"/>
                    </a:schemeClr>
                  </a:solidFill>
                </a:rPr>
                <a:t>Hash 1</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Hash(Transaction 1</a:t>
              </a:r>
              <a:r>
                <a:rPr lang="en-US" altLang="ko-KR" sz="1200" b="0" dirty="0">
                  <a:solidFill>
                    <a:schemeClr val="bg1">
                      <a:lumMod val="85000"/>
                    </a:schemeClr>
                  </a:solidFill>
                </a:rPr>
                <a:t>)</a:t>
              </a:r>
              <a:endParaRPr lang="ko-KR" altLang="en-US" sz="1200" dirty="0">
                <a:solidFill>
                  <a:schemeClr val="bg1">
                    <a:lumMod val="85000"/>
                  </a:schemeClr>
                </a:solidFill>
              </a:endParaRPr>
            </a:p>
          </p:txBody>
        </p:sp>
        <p:sp>
          <p:nvSpPr>
            <p:cNvPr id="11" name="TextBox 10">
              <a:extLst>
                <a:ext uri="{FF2B5EF4-FFF2-40B4-BE49-F238E27FC236}">
                  <a16:creationId xmlns:a16="http://schemas.microsoft.com/office/drawing/2014/main" id="{A1771E76-0E40-40CB-8B20-59199FCC58CA}"/>
                </a:ext>
              </a:extLst>
            </p:cNvPr>
            <p:cNvSpPr txBox="1"/>
            <p:nvPr/>
          </p:nvSpPr>
          <p:spPr>
            <a:xfrm>
              <a:off x="4851114" y="2306251"/>
              <a:ext cx="2160000" cy="523220"/>
            </a:xfrm>
            <a:prstGeom prst="rect">
              <a:avLst/>
            </a:prstGeom>
            <a:noFill/>
            <a:ln w="12700">
              <a:solidFill>
                <a:schemeClr val="bg1">
                  <a:lumMod val="85000"/>
                </a:schemeClr>
              </a:solidFill>
            </a:ln>
          </p:spPr>
          <p:txBody>
            <a:bodyPr wrap="none" rtlCol="0">
              <a:spAutoFit/>
            </a:bodyPr>
            <a:lstStyle/>
            <a:p>
              <a:pPr algn="ctr"/>
              <a:r>
                <a:rPr lang="en-US" altLang="ko-KR" sz="1400" dirty="0">
                  <a:solidFill>
                    <a:schemeClr val="bg1">
                      <a:lumMod val="85000"/>
                    </a:schemeClr>
                  </a:solidFill>
                </a:rPr>
                <a:t>Hash 2</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Hash(Transaction 2)</a:t>
              </a:r>
              <a:endParaRPr lang="ko-KR" altLang="en-US" sz="1200" dirty="0">
                <a:solidFill>
                  <a:schemeClr val="bg1">
                    <a:lumMod val="85000"/>
                  </a:schemeClr>
                </a:solidFill>
              </a:endParaRPr>
            </a:p>
          </p:txBody>
        </p:sp>
        <p:sp>
          <p:nvSpPr>
            <p:cNvPr id="12" name="TextBox 11">
              <a:extLst>
                <a:ext uri="{FF2B5EF4-FFF2-40B4-BE49-F238E27FC236}">
                  <a16:creationId xmlns:a16="http://schemas.microsoft.com/office/drawing/2014/main" id="{B75321FF-462D-4886-AB58-51744C7AE325}"/>
                </a:ext>
              </a:extLst>
            </p:cNvPr>
            <p:cNvSpPr txBox="1"/>
            <p:nvPr/>
          </p:nvSpPr>
          <p:spPr>
            <a:xfrm>
              <a:off x="7193032" y="2305100"/>
              <a:ext cx="2160000" cy="523220"/>
            </a:xfrm>
            <a:prstGeom prst="rect">
              <a:avLst/>
            </a:prstGeom>
            <a:noFill/>
            <a:ln w="12700">
              <a:solidFill>
                <a:schemeClr val="bg1">
                  <a:lumMod val="85000"/>
                </a:schemeClr>
              </a:solidFill>
            </a:ln>
          </p:spPr>
          <p:txBody>
            <a:bodyPr wrap="none" rtlCol="0">
              <a:spAutoFit/>
            </a:bodyPr>
            <a:lstStyle/>
            <a:p>
              <a:pPr algn="ctr"/>
              <a:r>
                <a:rPr lang="en-US" altLang="ko-KR" sz="1400" dirty="0">
                  <a:solidFill>
                    <a:schemeClr val="bg1">
                      <a:lumMod val="85000"/>
                    </a:schemeClr>
                  </a:solidFill>
                </a:rPr>
                <a:t>Hash 3</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Hash(Transaction 3)</a:t>
              </a:r>
              <a:endParaRPr lang="ko-KR" altLang="en-US" sz="1200" dirty="0">
                <a:solidFill>
                  <a:schemeClr val="bg1">
                    <a:lumMod val="85000"/>
                  </a:schemeClr>
                </a:solidFill>
              </a:endParaRPr>
            </a:p>
          </p:txBody>
        </p:sp>
        <p:sp>
          <p:nvSpPr>
            <p:cNvPr id="13" name="TextBox 12">
              <a:extLst>
                <a:ext uri="{FF2B5EF4-FFF2-40B4-BE49-F238E27FC236}">
                  <a16:creationId xmlns:a16="http://schemas.microsoft.com/office/drawing/2014/main" id="{47DC9EFF-72F8-49B3-83FC-34EBA6F6DEEB}"/>
                </a:ext>
              </a:extLst>
            </p:cNvPr>
            <p:cNvSpPr txBox="1"/>
            <p:nvPr/>
          </p:nvSpPr>
          <p:spPr>
            <a:xfrm>
              <a:off x="1499834" y="1583335"/>
              <a:ext cx="1800000" cy="523220"/>
            </a:xfrm>
            <a:prstGeom prst="rect">
              <a:avLst/>
            </a:prstGeom>
            <a:noFill/>
            <a:ln w="12700">
              <a:solidFill>
                <a:schemeClr val="bg1">
                  <a:lumMod val="85000"/>
                </a:schemeClr>
              </a:solidFill>
            </a:ln>
          </p:spPr>
          <p:txBody>
            <a:bodyPr wrap="none" rtlCol="0">
              <a:spAutoFit/>
            </a:bodyPr>
            <a:lstStyle/>
            <a:p>
              <a:pPr algn="ctr"/>
              <a:r>
                <a:rPr lang="en-US" altLang="ko-KR" sz="1400" dirty="0">
                  <a:solidFill>
                    <a:schemeClr val="bg1">
                      <a:lumMod val="85000"/>
                    </a:schemeClr>
                  </a:solidFill>
                </a:rPr>
                <a:t>Hash 4</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Hash(Hash 0 + Hash 1</a:t>
              </a:r>
              <a:r>
                <a:rPr lang="en-US" altLang="ko-KR" sz="1200" b="0" dirty="0">
                  <a:solidFill>
                    <a:schemeClr val="bg1">
                      <a:lumMod val="85000"/>
                    </a:schemeClr>
                  </a:solidFill>
                </a:rPr>
                <a:t>)</a:t>
              </a:r>
              <a:endParaRPr lang="ko-KR" altLang="en-US" sz="1200" dirty="0">
                <a:solidFill>
                  <a:schemeClr val="bg1">
                    <a:lumMod val="85000"/>
                  </a:schemeClr>
                </a:solidFill>
              </a:endParaRPr>
            </a:p>
          </p:txBody>
        </p:sp>
        <p:sp>
          <p:nvSpPr>
            <p:cNvPr id="14" name="TextBox 13">
              <a:extLst>
                <a:ext uri="{FF2B5EF4-FFF2-40B4-BE49-F238E27FC236}">
                  <a16:creationId xmlns:a16="http://schemas.microsoft.com/office/drawing/2014/main" id="{396EA8C7-ED4E-4BEB-9039-13805D2D3737}"/>
                </a:ext>
              </a:extLst>
            </p:cNvPr>
            <p:cNvSpPr txBox="1"/>
            <p:nvPr/>
          </p:nvSpPr>
          <p:spPr>
            <a:xfrm>
              <a:off x="6195223" y="1581372"/>
              <a:ext cx="1800000" cy="523220"/>
            </a:xfrm>
            <a:prstGeom prst="rect">
              <a:avLst/>
            </a:prstGeom>
            <a:noFill/>
            <a:ln w="12700">
              <a:solidFill>
                <a:schemeClr val="bg1">
                  <a:lumMod val="85000"/>
                </a:schemeClr>
              </a:solidFill>
            </a:ln>
          </p:spPr>
          <p:txBody>
            <a:bodyPr wrap="none" rtlCol="0">
              <a:spAutoFit/>
            </a:bodyPr>
            <a:lstStyle/>
            <a:p>
              <a:pPr algn="ctr"/>
              <a:r>
                <a:rPr lang="en-US" altLang="ko-KR" sz="1400" dirty="0">
                  <a:solidFill>
                    <a:schemeClr val="bg1">
                      <a:lumMod val="85000"/>
                    </a:schemeClr>
                  </a:solidFill>
                </a:rPr>
                <a:t>Hash 5</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Hash(Hash 2 + Hash 3</a:t>
              </a:r>
              <a:r>
                <a:rPr lang="en-US" altLang="ko-KR" sz="1200" b="0" dirty="0">
                  <a:solidFill>
                    <a:schemeClr val="bg1">
                      <a:lumMod val="85000"/>
                    </a:schemeClr>
                  </a:solidFill>
                </a:rPr>
                <a:t>)</a:t>
              </a:r>
              <a:endParaRPr lang="ko-KR" altLang="en-US" sz="1200" dirty="0">
                <a:solidFill>
                  <a:schemeClr val="bg1">
                    <a:lumMod val="85000"/>
                  </a:schemeClr>
                </a:solidFill>
              </a:endParaRPr>
            </a:p>
          </p:txBody>
        </p:sp>
        <p:sp>
          <p:nvSpPr>
            <p:cNvPr id="15" name="TextBox 14">
              <a:extLst>
                <a:ext uri="{FF2B5EF4-FFF2-40B4-BE49-F238E27FC236}">
                  <a16:creationId xmlns:a16="http://schemas.microsoft.com/office/drawing/2014/main" id="{EF981C4F-1F99-4DA2-AA73-9CD5A2F28FEB}"/>
                </a:ext>
              </a:extLst>
            </p:cNvPr>
            <p:cNvSpPr txBox="1"/>
            <p:nvPr/>
          </p:nvSpPr>
          <p:spPr>
            <a:xfrm>
              <a:off x="3843184" y="846989"/>
              <a:ext cx="1800000" cy="523220"/>
            </a:xfrm>
            <a:prstGeom prst="rect">
              <a:avLst/>
            </a:prstGeom>
            <a:solidFill>
              <a:srgbClr val="262626"/>
            </a:solidFill>
            <a:ln w="12700">
              <a:solidFill>
                <a:schemeClr val="bg1">
                  <a:lumMod val="85000"/>
                </a:schemeClr>
              </a:solidFill>
            </a:ln>
          </p:spPr>
          <p:txBody>
            <a:bodyPr wrap="none" rtlCol="0">
              <a:spAutoFit/>
            </a:bodyPr>
            <a:lstStyle/>
            <a:p>
              <a:pPr algn="ctr"/>
              <a:r>
                <a:rPr lang="en-US" altLang="ko-KR" sz="1400" dirty="0">
                  <a:solidFill>
                    <a:srgbClr val="00C8EB"/>
                  </a:solidFill>
                </a:rPr>
                <a:t>Merkle Root</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Hash(Hash 4 + Hash 5</a:t>
              </a:r>
              <a:r>
                <a:rPr lang="en-US" altLang="ko-KR" sz="1200" b="0" dirty="0">
                  <a:solidFill>
                    <a:schemeClr val="bg1">
                      <a:lumMod val="85000"/>
                    </a:schemeClr>
                  </a:solidFill>
                </a:rPr>
                <a:t>)</a:t>
              </a:r>
              <a:endParaRPr lang="ko-KR" altLang="en-US" sz="1200" dirty="0">
                <a:solidFill>
                  <a:schemeClr val="bg1">
                    <a:lumMod val="85000"/>
                  </a:schemeClr>
                </a:solidFill>
              </a:endParaRPr>
            </a:p>
          </p:txBody>
        </p:sp>
        <p:cxnSp>
          <p:nvCxnSpPr>
            <p:cNvPr id="16" name="직선 화살표 연결선 15">
              <a:extLst>
                <a:ext uri="{FF2B5EF4-FFF2-40B4-BE49-F238E27FC236}">
                  <a16:creationId xmlns:a16="http://schemas.microsoft.com/office/drawing/2014/main" id="{CEFAF172-3A05-464A-A4BF-5CAD8DB698FF}"/>
                </a:ext>
              </a:extLst>
            </p:cNvPr>
            <p:cNvCxnSpPr>
              <a:cxnSpLocks/>
              <a:stCxn id="5" idx="0"/>
              <a:endCxn id="9" idx="2"/>
            </p:cNvCxnSpPr>
            <p:nvPr/>
          </p:nvCxnSpPr>
          <p:spPr>
            <a:xfrm flipV="1">
              <a:off x="1234283" y="2835201"/>
              <a:ext cx="0" cy="255716"/>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850ABD76-C903-48CE-9BF5-35FA23F0A250}"/>
                </a:ext>
              </a:extLst>
            </p:cNvPr>
            <p:cNvCxnSpPr>
              <a:cxnSpLocks/>
              <a:stCxn id="6" idx="0"/>
              <a:endCxn id="10" idx="2"/>
            </p:cNvCxnSpPr>
            <p:nvPr/>
          </p:nvCxnSpPr>
          <p:spPr>
            <a:xfrm flipV="1">
              <a:off x="3581524" y="2830478"/>
              <a:ext cx="5323" cy="263128"/>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721D0D3B-80F6-47D2-BB73-D5FE5C289F02}"/>
                </a:ext>
              </a:extLst>
            </p:cNvPr>
            <p:cNvCxnSpPr>
              <a:cxnSpLocks/>
              <a:stCxn id="7" idx="0"/>
              <a:endCxn id="11" idx="2"/>
            </p:cNvCxnSpPr>
            <p:nvPr/>
          </p:nvCxnSpPr>
          <p:spPr>
            <a:xfrm flipV="1">
              <a:off x="5928765" y="2829471"/>
              <a:ext cx="2349" cy="261610"/>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9CEBDA30-5336-4DF4-840F-FF1A3CEE81B4}"/>
                </a:ext>
              </a:extLst>
            </p:cNvPr>
            <p:cNvCxnSpPr>
              <a:cxnSpLocks/>
              <a:stCxn id="8" idx="0"/>
              <a:endCxn id="12" idx="2"/>
            </p:cNvCxnSpPr>
            <p:nvPr/>
          </p:nvCxnSpPr>
          <p:spPr>
            <a:xfrm flipH="1" flipV="1">
              <a:off x="8273032" y="2828320"/>
              <a:ext cx="2973" cy="261610"/>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D267EAC7-8D11-4FFA-A1F4-2B97CA5F4AB0}"/>
                </a:ext>
              </a:extLst>
            </p:cNvPr>
            <p:cNvCxnSpPr>
              <a:cxnSpLocks/>
              <a:stCxn id="9" idx="0"/>
              <a:endCxn id="13" idx="2"/>
            </p:cNvCxnSpPr>
            <p:nvPr/>
          </p:nvCxnSpPr>
          <p:spPr>
            <a:xfrm flipV="1">
              <a:off x="1234283" y="2106555"/>
              <a:ext cx="1165551" cy="205426"/>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EA3516C2-8C22-47A2-AE0E-766021A7AA98}"/>
                </a:ext>
              </a:extLst>
            </p:cNvPr>
            <p:cNvCxnSpPr>
              <a:cxnSpLocks/>
              <a:stCxn id="10" idx="0"/>
              <a:endCxn id="13" idx="2"/>
            </p:cNvCxnSpPr>
            <p:nvPr/>
          </p:nvCxnSpPr>
          <p:spPr>
            <a:xfrm flipH="1" flipV="1">
              <a:off x="2399834" y="2106555"/>
              <a:ext cx="1187013" cy="200703"/>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E8441B44-83E9-4BBE-BD6C-2C9C69D40A5D}"/>
                </a:ext>
              </a:extLst>
            </p:cNvPr>
            <p:cNvCxnSpPr>
              <a:cxnSpLocks/>
              <a:stCxn id="11" idx="0"/>
              <a:endCxn id="14" idx="2"/>
            </p:cNvCxnSpPr>
            <p:nvPr/>
          </p:nvCxnSpPr>
          <p:spPr>
            <a:xfrm flipV="1">
              <a:off x="5931114" y="2104592"/>
              <a:ext cx="1164109" cy="201659"/>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1E0F5209-5187-4440-804F-9F15D1DE9437}"/>
                </a:ext>
              </a:extLst>
            </p:cNvPr>
            <p:cNvCxnSpPr>
              <a:cxnSpLocks/>
              <a:stCxn id="12" idx="0"/>
              <a:endCxn id="14" idx="2"/>
            </p:cNvCxnSpPr>
            <p:nvPr/>
          </p:nvCxnSpPr>
          <p:spPr>
            <a:xfrm flipH="1" flipV="1">
              <a:off x="7095223" y="2104592"/>
              <a:ext cx="1177809" cy="200508"/>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82926E60-F271-478E-8DB0-34C84A468ACC}"/>
                </a:ext>
              </a:extLst>
            </p:cNvPr>
            <p:cNvCxnSpPr>
              <a:cxnSpLocks/>
              <a:stCxn id="13" idx="0"/>
              <a:endCxn id="15" idx="2"/>
            </p:cNvCxnSpPr>
            <p:nvPr/>
          </p:nvCxnSpPr>
          <p:spPr>
            <a:xfrm flipV="1">
              <a:off x="2399834" y="1370209"/>
              <a:ext cx="2343350" cy="213126"/>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F21C89C2-CC46-441E-8D7A-D46A37BEE5AF}"/>
                </a:ext>
              </a:extLst>
            </p:cNvPr>
            <p:cNvCxnSpPr>
              <a:cxnSpLocks/>
              <a:stCxn id="14" idx="0"/>
              <a:endCxn id="15" idx="2"/>
            </p:cNvCxnSpPr>
            <p:nvPr/>
          </p:nvCxnSpPr>
          <p:spPr>
            <a:xfrm flipH="1" flipV="1">
              <a:off x="4743184" y="1370209"/>
              <a:ext cx="2352039" cy="211163"/>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직선 연결선 25">
              <a:extLst>
                <a:ext uri="{FF2B5EF4-FFF2-40B4-BE49-F238E27FC236}">
                  <a16:creationId xmlns:a16="http://schemas.microsoft.com/office/drawing/2014/main" id="{17A707B7-82C5-4BF7-B6B4-066C3346418A}"/>
                </a:ext>
              </a:extLst>
            </p:cNvPr>
            <p:cNvCxnSpPr>
              <a:cxnSpLocks/>
            </p:cNvCxnSpPr>
            <p:nvPr/>
          </p:nvCxnSpPr>
          <p:spPr>
            <a:xfrm flipV="1">
              <a:off x="154283" y="2956395"/>
              <a:ext cx="9201722" cy="13746"/>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28" name="TextBox 27">
            <a:extLst>
              <a:ext uri="{FF2B5EF4-FFF2-40B4-BE49-F238E27FC236}">
                <a16:creationId xmlns:a16="http://schemas.microsoft.com/office/drawing/2014/main" id="{6CAE2CC7-EAED-46AB-8F3C-E6C2D0FDFA09}"/>
              </a:ext>
            </a:extLst>
          </p:cNvPr>
          <p:cNvSpPr txBox="1"/>
          <p:nvPr/>
        </p:nvSpPr>
        <p:spPr>
          <a:xfrm>
            <a:off x="5632501" y="3509336"/>
            <a:ext cx="943335" cy="369332"/>
          </a:xfrm>
          <a:prstGeom prst="rect">
            <a:avLst/>
          </a:prstGeom>
          <a:noFill/>
        </p:spPr>
        <p:txBody>
          <a:bodyPr wrap="none" rtlCol="0">
            <a:spAutoFit/>
          </a:bodyPr>
          <a:lstStyle/>
          <a:p>
            <a:r>
              <a:rPr lang="en-US" altLang="ko-KR" b="1" dirty="0">
                <a:solidFill>
                  <a:schemeClr val="bg1">
                    <a:lumMod val="85000"/>
                  </a:schemeClr>
                </a:solidFill>
              </a:rPr>
              <a:t>Bitcoin</a:t>
            </a:r>
            <a:endParaRPr lang="ko-KR" altLang="en-US" b="1" dirty="0">
              <a:solidFill>
                <a:schemeClr val="bg1">
                  <a:lumMod val="85000"/>
                </a:schemeClr>
              </a:solidFill>
            </a:endParaRPr>
          </a:p>
        </p:txBody>
      </p:sp>
      <p:sp>
        <p:nvSpPr>
          <p:cNvPr id="82" name="TextBox 81">
            <a:extLst>
              <a:ext uri="{FF2B5EF4-FFF2-40B4-BE49-F238E27FC236}">
                <a16:creationId xmlns:a16="http://schemas.microsoft.com/office/drawing/2014/main" id="{BBBF7C08-98D9-4DBA-9262-E0B1512BBFE4}"/>
              </a:ext>
            </a:extLst>
          </p:cNvPr>
          <p:cNvSpPr txBox="1"/>
          <p:nvPr/>
        </p:nvSpPr>
        <p:spPr>
          <a:xfrm>
            <a:off x="1494517" y="6214952"/>
            <a:ext cx="2160000" cy="307777"/>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rPr>
              <a:t>Tx0 A </a:t>
            </a:r>
            <a:r>
              <a:rPr lang="ko-KR" altLang="en-US" sz="1400" b="0" dirty="0">
                <a:solidFill>
                  <a:schemeClr val="bg1">
                    <a:lumMod val="85000"/>
                  </a:schemeClr>
                </a:solidFill>
              </a:rPr>
              <a:t>➡ </a:t>
            </a:r>
            <a:r>
              <a:rPr lang="en-US" altLang="ko-KR" sz="1400" b="0" dirty="0">
                <a:solidFill>
                  <a:schemeClr val="bg1">
                    <a:lumMod val="85000"/>
                  </a:schemeClr>
                </a:solidFill>
              </a:rPr>
              <a:t>B 100 ETH</a:t>
            </a:r>
            <a:endParaRPr lang="ko-KR" altLang="en-US" sz="1400" dirty="0">
              <a:solidFill>
                <a:schemeClr val="bg1">
                  <a:lumMod val="85000"/>
                </a:schemeClr>
              </a:solidFill>
            </a:endParaRPr>
          </a:p>
        </p:txBody>
      </p:sp>
      <p:sp>
        <p:nvSpPr>
          <p:cNvPr id="83" name="TextBox 82">
            <a:extLst>
              <a:ext uri="{FF2B5EF4-FFF2-40B4-BE49-F238E27FC236}">
                <a16:creationId xmlns:a16="http://schemas.microsoft.com/office/drawing/2014/main" id="{E77D42C0-D1C6-4A14-80A4-9942AE392DD9}"/>
              </a:ext>
            </a:extLst>
          </p:cNvPr>
          <p:cNvSpPr txBox="1"/>
          <p:nvPr/>
        </p:nvSpPr>
        <p:spPr>
          <a:xfrm>
            <a:off x="3841758" y="6217641"/>
            <a:ext cx="2160000" cy="307777"/>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rPr>
              <a:t>Tx1 B </a:t>
            </a:r>
            <a:r>
              <a:rPr lang="ko-KR" altLang="en-US" sz="1400" b="0" dirty="0">
                <a:solidFill>
                  <a:schemeClr val="bg1">
                    <a:lumMod val="85000"/>
                  </a:schemeClr>
                </a:solidFill>
              </a:rPr>
              <a:t>➡ </a:t>
            </a:r>
            <a:r>
              <a:rPr lang="en-US" altLang="ko-KR" sz="1400" dirty="0">
                <a:solidFill>
                  <a:schemeClr val="bg1">
                    <a:lumMod val="85000"/>
                  </a:schemeClr>
                </a:solidFill>
              </a:rPr>
              <a:t>C</a:t>
            </a:r>
            <a:r>
              <a:rPr lang="en-US" altLang="ko-KR" sz="1400" b="0" dirty="0">
                <a:solidFill>
                  <a:schemeClr val="bg1">
                    <a:lumMod val="85000"/>
                  </a:schemeClr>
                </a:solidFill>
              </a:rPr>
              <a:t> 200 ETH</a:t>
            </a:r>
            <a:endParaRPr lang="ko-KR" altLang="en-US" sz="1400" dirty="0">
              <a:solidFill>
                <a:schemeClr val="bg1">
                  <a:lumMod val="85000"/>
                </a:schemeClr>
              </a:solidFill>
            </a:endParaRPr>
          </a:p>
        </p:txBody>
      </p:sp>
      <p:sp>
        <p:nvSpPr>
          <p:cNvPr id="84" name="TextBox 83">
            <a:extLst>
              <a:ext uri="{FF2B5EF4-FFF2-40B4-BE49-F238E27FC236}">
                <a16:creationId xmlns:a16="http://schemas.microsoft.com/office/drawing/2014/main" id="{F4953D81-BBB5-4D95-9E79-383CDAA9977E}"/>
              </a:ext>
            </a:extLst>
          </p:cNvPr>
          <p:cNvSpPr txBox="1"/>
          <p:nvPr/>
        </p:nvSpPr>
        <p:spPr>
          <a:xfrm>
            <a:off x="6188999" y="6215116"/>
            <a:ext cx="2160000" cy="307777"/>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rPr>
              <a:t>Tx2 A </a:t>
            </a:r>
            <a:r>
              <a:rPr lang="ko-KR" altLang="en-US" sz="1400" b="0" dirty="0">
                <a:solidFill>
                  <a:schemeClr val="bg1">
                    <a:lumMod val="85000"/>
                  </a:schemeClr>
                </a:solidFill>
              </a:rPr>
              <a:t>➡ </a:t>
            </a:r>
            <a:r>
              <a:rPr lang="en-US" altLang="ko-KR" sz="1400" b="0" dirty="0">
                <a:solidFill>
                  <a:schemeClr val="bg1">
                    <a:lumMod val="85000"/>
                  </a:schemeClr>
                </a:solidFill>
              </a:rPr>
              <a:t>C 100 ETH</a:t>
            </a:r>
            <a:endParaRPr lang="ko-KR" altLang="en-US" sz="1400" dirty="0">
              <a:solidFill>
                <a:schemeClr val="bg1">
                  <a:lumMod val="85000"/>
                </a:schemeClr>
              </a:solidFill>
            </a:endParaRPr>
          </a:p>
        </p:txBody>
      </p:sp>
      <p:sp>
        <p:nvSpPr>
          <p:cNvPr id="85" name="TextBox 84">
            <a:extLst>
              <a:ext uri="{FF2B5EF4-FFF2-40B4-BE49-F238E27FC236}">
                <a16:creationId xmlns:a16="http://schemas.microsoft.com/office/drawing/2014/main" id="{21CBBD21-5061-4E38-9E31-FC2CA2E26E50}"/>
              </a:ext>
            </a:extLst>
          </p:cNvPr>
          <p:cNvSpPr txBox="1"/>
          <p:nvPr/>
        </p:nvSpPr>
        <p:spPr>
          <a:xfrm>
            <a:off x="8536239" y="6213965"/>
            <a:ext cx="2160000" cy="307777"/>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rPr>
              <a:t>Tx3 C </a:t>
            </a:r>
            <a:r>
              <a:rPr lang="ko-KR" altLang="en-US" sz="1400" b="0" dirty="0">
                <a:solidFill>
                  <a:schemeClr val="bg1">
                    <a:lumMod val="85000"/>
                  </a:schemeClr>
                </a:solidFill>
              </a:rPr>
              <a:t>➡ </a:t>
            </a:r>
            <a:r>
              <a:rPr lang="en-US" altLang="ko-KR" sz="1400" b="0" dirty="0">
                <a:solidFill>
                  <a:schemeClr val="bg1">
                    <a:lumMod val="85000"/>
                  </a:schemeClr>
                </a:solidFill>
              </a:rPr>
              <a:t>D </a:t>
            </a:r>
            <a:r>
              <a:rPr lang="en-US" altLang="ko-KR" sz="1400" dirty="0">
                <a:solidFill>
                  <a:schemeClr val="bg1">
                    <a:lumMod val="85000"/>
                  </a:schemeClr>
                </a:solidFill>
              </a:rPr>
              <a:t>5</a:t>
            </a:r>
            <a:r>
              <a:rPr lang="en-US" altLang="ko-KR" sz="1400" b="0" dirty="0">
                <a:solidFill>
                  <a:schemeClr val="bg1">
                    <a:lumMod val="85000"/>
                  </a:schemeClr>
                </a:solidFill>
              </a:rPr>
              <a:t>00 ETH</a:t>
            </a:r>
            <a:endParaRPr lang="ko-KR" altLang="en-US" sz="1400" dirty="0">
              <a:solidFill>
                <a:schemeClr val="bg1">
                  <a:lumMod val="85000"/>
                </a:schemeClr>
              </a:solidFill>
            </a:endParaRPr>
          </a:p>
        </p:txBody>
      </p:sp>
      <p:sp>
        <p:nvSpPr>
          <p:cNvPr id="86" name="TextBox 85">
            <a:extLst>
              <a:ext uri="{FF2B5EF4-FFF2-40B4-BE49-F238E27FC236}">
                <a16:creationId xmlns:a16="http://schemas.microsoft.com/office/drawing/2014/main" id="{A88B9170-DA14-4357-9D3A-263C06E36FB1}"/>
              </a:ext>
            </a:extLst>
          </p:cNvPr>
          <p:cNvSpPr txBox="1"/>
          <p:nvPr/>
        </p:nvSpPr>
        <p:spPr>
          <a:xfrm>
            <a:off x="1494517" y="5436016"/>
            <a:ext cx="2160000" cy="523220"/>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rPr>
              <a:t>0x</a:t>
            </a:r>
            <a:r>
              <a:rPr lang="en-US" altLang="ko-KR" sz="1400" dirty="0">
                <a:solidFill>
                  <a:srgbClr val="B99FFF"/>
                </a:solidFill>
              </a:rPr>
              <a:t>b198…15ae</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Hash(A </a:t>
            </a:r>
            <a:r>
              <a:rPr lang="ko-KR" altLang="en-US" sz="1200" b="0" dirty="0">
                <a:solidFill>
                  <a:schemeClr val="bg1">
                    <a:lumMod val="85000"/>
                  </a:schemeClr>
                </a:solidFill>
              </a:rPr>
              <a:t>➡ </a:t>
            </a:r>
            <a:r>
              <a:rPr lang="en-US" altLang="ko-KR" sz="1200" b="0" dirty="0">
                <a:solidFill>
                  <a:schemeClr val="bg1">
                    <a:lumMod val="85000"/>
                  </a:schemeClr>
                </a:solidFill>
              </a:rPr>
              <a:t>B 100 ETH)</a:t>
            </a:r>
            <a:endParaRPr lang="ko-KR" altLang="en-US" sz="1200" dirty="0">
              <a:solidFill>
                <a:schemeClr val="bg1">
                  <a:lumMod val="85000"/>
                </a:schemeClr>
              </a:solidFill>
            </a:endParaRPr>
          </a:p>
        </p:txBody>
      </p:sp>
      <p:sp>
        <p:nvSpPr>
          <p:cNvPr id="87" name="TextBox 86">
            <a:extLst>
              <a:ext uri="{FF2B5EF4-FFF2-40B4-BE49-F238E27FC236}">
                <a16:creationId xmlns:a16="http://schemas.microsoft.com/office/drawing/2014/main" id="{CF7DED58-DF97-4E07-A169-A1C1E23A9F00}"/>
              </a:ext>
            </a:extLst>
          </p:cNvPr>
          <p:cNvSpPr txBox="1"/>
          <p:nvPr/>
        </p:nvSpPr>
        <p:spPr>
          <a:xfrm>
            <a:off x="3836373" y="5436609"/>
            <a:ext cx="2160000" cy="523220"/>
          </a:xfrm>
          <a:prstGeom prst="rect">
            <a:avLst/>
          </a:prstGeom>
          <a:noFill/>
          <a:ln w="12700">
            <a:solidFill>
              <a:schemeClr val="bg1">
                <a:lumMod val="85000"/>
              </a:schemeClr>
            </a:solidFill>
          </a:ln>
        </p:spPr>
        <p:txBody>
          <a:bodyPr wrap="none" rtlCol="0">
            <a:spAutoFit/>
          </a:bodyPr>
          <a:lstStyle/>
          <a:p>
            <a:pPr algn="ctr"/>
            <a:r>
              <a:rPr lang="en-US" altLang="ko-KR" sz="1400" dirty="0">
                <a:solidFill>
                  <a:schemeClr val="bg1">
                    <a:lumMod val="85000"/>
                  </a:schemeClr>
                </a:solidFill>
              </a:rPr>
              <a:t>0x5648…6dca</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Hash(B </a:t>
            </a:r>
            <a:r>
              <a:rPr lang="ko-KR" altLang="en-US" sz="1200" b="0" dirty="0">
                <a:solidFill>
                  <a:schemeClr val="bg1">
                    <a:lumMod val="85000"/>
                  </a:schemeClr>
                </a:solidFill>
              </a:rPr>
              <a:t>➡ </a:t>
            </a:r>
            <a:r>
              <a:rPr lang="en-US" altLang="ko-KR" sz="1200" dirty="0">
                <a:solidFill>
                  <a:schemeClr val="bg1">
                    <a:lumMod val="85000"/>
                  </a:schemeClr>
                </a:solidFill>
              </a:rPr>
              <a:t>C</a:t>
            </a:r>
            <a:r>
              <a:rPr lang="en-US" altLang="ko-KR" sz="1200" b="0" dirty="0">
                <a:solidFill>
                  <a:schemeClr val="bg1">
                    <a:lumMod val="85000"/>
                  </a:schemeClr>
                </a:solidFill>
              </a:rPr>
              <a:t> 200 ETH)</a:t>
            </a:r>
            <a:endParaRPr lang="ko-KR" altLang="en-US" sz="1200" dirty="0">
              <a:solidFill>
                <a:schemeClr val="bg1">
                  <a:lumMod val="85000"/>
                </a:schemeClr>
              </a:solidFill>
            </a:endParaRPr>
          </a:p>
        </p:txBody>
      </p:sp>
      <p:sp>
        <p:nvSpPr>
          <p:cNvPr id="88" name="TextBox 87">
            <a:extLst>
              <a:ext uri="{FF2B5EF4-FFF2-40B4-BE49-F238E27FC236}">
                <a16:creationId xmlns:a16="http://schemas.microsoft.com/office/drawing/2014/main" id="{133D1496-15DD-4E30-87A4-E6A34BA7E4D4}"/>
              </a:ext>
            </a:extLst>
          </p:cNvPr>
          <p:cNvSpPr txBox="1"/>
          <p:nvPr/>
        </p:nvSpPr>
        <p:spPr>
          <a:xfrm>
            <a:off x="6190415" y="5436016"/>
            <a:ext cx="2160000" cy="523220"/>
          </a:xfrm>
          <a:prstGeom prst="rect">
            <a:avLst/>
          </a:prstGeom>
          <a:noFill/>
          <a:ln w="12700">
            <a:solidFill>
              <a:schemeClr val="bg1">
                <a:lumMod val="85000"/>
              </a:schemeClr>
            </a:solidFill>
          </a:ln>
        </p:spPr>
        <p:txBody>
          <a:bodyPr wrap="none" rtlCol="0">
            <a:spAutoFit/>
          </a:bodyPr>
          <a:lstStyle/>
          <a:p>
            <a:pPr algn="ctr"/>
            <a:r>
              <a:rPr lang="en-US" altLang="ko-KR" sz="1400" dirty="0">
                <a:solidFill>
                  <a:schemeClr val="bg1">
                    <a:lumMod val="85000"/>
                  </a:schemeClr>
                </a:solidFill>
              </a:rPr>
              <a:t>0xc414…3fad</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Hash(A </a:t>
            </a:r>
            <a:r>
              <a:rPr lang="ko-KR" altLang="en-US" sz="1200" b="0" dirty="0">
                <a:solidFill>
                  <a:schemeClr val="bg1">
                    <a:lumMod val="85000"/>
                  </a:schemeClr>
                </a:solidFill>
              </a:rPr>
              <a:t>➡ </a:t>
            </a:r>
            <a:r>
              <a:rPr lang="en-US" altLang="ko-KR" sz="1200" dirty="0">
                <a:solidFill>
                  <a:schemeClr val="bg1">
                    <a:lumMod val="85000"/>
                  </a:schemeClr>
                </a:solidFill>
              </a:rPr>
              <a:t>C</a:t>
            </a:r>
            <a:r>
              <a:rPr lang="en-US" altLang="ko-KR" sz="1200" b="0" dirty="0">
                <a:solidFill>
                  <a:schemeClr val="bg1">
                    <a:lumMod val="85000"/>
                  </a:schemeClr>
                </a:solidFill>
              </a:rPr>
              <a:t> 100 ETH)</a:t>
            </a:r>
            <a:endParaRPr lang="ko-KR" altLang="en-US" sz="1200" dirty="0">
              <a:solidFill>
                <a:schemeClr val="bg1">
                  <a:lumMod val="85000"/>
                </a:schemeClr>
              </a:solidFill>
            </a:endParaRPr>
          </a:p>
        </p:txBody>
      </p:sp>
      <p:sp>
        <p:nvSpPr>
          <p:cNvPr id="89" name="TextBox 88">
            <a:extLst>
              <a:ext uri="{FF2B5EF4-FFF2-40B4-BE49-F238E27FC236}">
                <a16:creationId xmlns:a16="http://schemas.microsoft.com/office/drawing/2014/main" id="{78F16960-F4A5-461E-AFB3-327FE4E1EFD0}"/>
              </a:ext>
            </a:extLst>
          </p:cNvPr>
          <p:cNvSpPr txBox="1"/>
          <p:nvPr/>
        </p:nvSpPr>
        <p:spPr>
          <a:xfrm>
            <a:off x="8530495" y="5442848"/>
            <a:ext cx="2160000" cy="523220"/>
          </a:xfrm>
          <a:prstGeom prst="rect">
            <a:avLst/>
          </a:prstGeom>
          <a:noFill/>
          <a:ln w="12700">
            <a:solidFill>
              <a:schemeClr val="bg1">
                <a:lumMod val="85000"/>
              </a:schemeClr>
            </a:solidFill>
          </a:ln>
        </p:spPr>
        <p:txBody>
          <a:bodyPr wrap="none" rtlCol="0">
            <a:spAutoFit/>
          </a:bodyPr>
          <a:lstStyle/>
          <a:p>
            <a:pPr algn="ctr"/>
            <a:r>
              <a:rPr lang="en-US" altLang="ko-KR" sz="1400" dirty="0">
                <a:solidFill>
                  <a:schemeClr val="bg1">
                    <a:lumMod val="85000"/>
                  </a:schemeClr>
                </a:solidFill>
              </a:rPr>
              <a:t>0xd9bb…b56d</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Keccak-256(C </a:t>
            </a:r>
            <a:r>
              <a:rPr lang="ko-KR" altLang="en-US" sz="1200" b="0" dirty="0">
                <a:solidFill>
                  <a:schemeClr val="bg1">
                    <a:lumMod val="85000"/>
                  </a:schemeClr>
                </a:solidFill>
              </a:rPr>
              <a:t>➡ </a:t>
            </a:r>
            <a:r>
              <a:rPr lang="en-US" altLang="ko-KR" sz="1200" b="0" dirty="0">
                <a:solidFill>
                  <a:schemeClr val="bg1">
                    <a:lumMod val="85000"/>
                  </a:schemeClr>
                </a:solidFill>
              </a:rPr>
              <a:t>D </a:t>
            </a:r>
            <a:r>
              <a:rPr lang="en-US" altLang="ko-KR" sz="1200" dirty="0">
                <a:solidFill>
                  <a:schemeClr val="bg1">
                    <a:lumMod val="85000"/>
                  </a:schemeClr>
                </a:solidFill>
              </a:rPr>
              <a:t>5</a:t>
            </a:r>
            <a:r>
              <a:rPr lang="en-US" altLang="ko-KR" sz="1200" b="0" dirty="0">
                <a:solidFill>
                  <a:schemeClr val="bg1">
                    <a:lumMod val="85000"/>
                  </a:schemeClr>
                </a:solidFill>
              </a:rPr>
              <a:t>00 ETH)</a:t>
            </a:r>
            <a:endParaRPr lang="ko-KR" altLang="en-US" sz="1200" dirty="0">
              <a:solidFill>
                <a:schemeClr val="bg1">
                  <a:lumMod val="85000"/>
                </a:schemeClr>
              </a:solidFill>
            </a:endParaRPr>
          </a:p>
        </p:txBody>
      </p:sp>
      <p:sp>
        <p:nvSpPr>
          <p:cNvPr id="90" name="TextBox 89">
            <a:extLst>
              <a:ext uri="{FF2B5EF4-FFF2-40B4-BE49-F238E27FC236}">
                <a16:creationId xmlns:a16="http://schemas.microsoft.com/office/drawing/2014/main" id="{E06A275F-4E01-4DED-BB89-C46B08DFD02A}"/>
              </a:ext>
            </a:extLst>
          </p:cNvPr>
          <p:cNvSpPr txBox="1"/>
          <p:nvPr/>
        </p:nvSpPr>
        <p:spPr>
          <a:xfrm>
            <a:off x="2647162" y="4693624"/>
            <a:ext cx="2204451" cy="523220"/>
          </a:xfrm>
          <a:prstGeom prst="rect">
            <a:avLst/>
          </a:prstGeom>
          <a:noFill/>
          <a:ln w="12700">
            <a:solidFill>
              <a:schemeClr val="bg1">
                <a:lumMod val="85000"/>
              </a:schemeClr>
            </a:solidFill>
          </a:ln>
        </p:spPr>
        <p:txBody>
          <a:bodyPr wrap="none" rtlCol="0">
            <a:spAutoFit/>
          </a:bodyPr>
          <a:lstStyle/>
          <a:p>
            <a:pPr algn="ctr"/>
            <a:r>
              <a:rPr lang="en-US" altLang="ko-KR" sz="1400" dirty="0">
                <a:solidFill>
                  <a:schemeClr val="bg1">
                    <a:lumMod val="85000"/>
                  </a:schemeClr>
                </a:solidFill>
              </a:rPr>
              <a:t>0x</a:t>
            </a:r>
            <a:r>
              <a:rPr lang="en-US" altLang="ko-KR" sz="1400" dirty="0">
                <a:solidFill>
                  <a:srgbClr val="DBAC7D"/>
                </a:solidFill>
              </a:rPr>
              <a:t>890c…a883</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a:t>
            </a:r>
            <a:r>
              <a:rPr lang="en-US" altLang="ko-KR" sz="1200" dirty="0">
                <a:solidFill>
                  <a:srgbClr val="B99FFF"/>
                </a:solidFill>
              </a:rPr>
              <a:t>b198…15ae</a:t>
            </a:r>
            <a:r>
              <a:rPr lang="en-US" altLang="ko-KR" sz="1200" dirty="0">
                <a:solidFill>
                  <a:schemeClr val="bg1">
                    <a:lumMod val="85000"/>
                  </a:schemeClr>
                </a:solidFill>
              </a:rPr>
              <a:t>5648…6dca</a:t>
            </a:r>
            <a:r>
              <a:rPr lang="en-US" altLang="ko-KR" sz="1200" b="0" dirty="0">
                <a:solidFill>
                  <a:schemeClr val="bg1">
                    <a:lumMod val="85000"/>
                  </a:schemeClr>
                </a:solidFill>
              </a:rPr>
              <a:t>)</a:t>
            </a:r>
            <a:endParaRPr lang="ko-KR" altLang="en-US" sz="1200" dirty="0">
              <a:solidFill>
                <a:schemeClr val="bg1">
                  <a:lumMod val="85000"/>
                </a:schemeClr>
              </a:solidFill>
            </a:endParaRPr>
          </a:p>
        </p:txBody>
      </p:sp>
      <p:sp>
        <p:nvSpPr>
          <p:cNvPr id="91" name="TextBox 90">
            <a:extLst>
              <a:ext uri="{FF2B5EF4-FFF2-40B4-BE49-F238E27FC236}">
                <a16:creationId xmlns:a16="http://schemas.microsoft.com/office/drawing/2014/main" id="{B97A5CDE-AD99-4707-81EA-DE4982EE6A7E}"/>
              </a:ext>
            </a:extLst>
          </p:cNvPr>
          <p:cNvSpPr txBox="1"/>
          <p:nvPr/>
        </p:nvSpPr>
        <p:spPr>
          <a:xfrm>
            <a:off x="7342510" y="4705407"/>
            <a:ext cx="2160000" cy="523220"/>
          </a:xfrm>
          <a:prstGeom prst="rect">
            <a:avLst/>
          </a:prstGeom>
          <a:noFill/>
          <a:ln w="12700">
            <a:solidFill>
              <a:schemeClr val="bg1">
                <a:lumMod val="85000"/>
              </a:schemeClr>
            </a:solidFill>
          </a:ln>
        </p:spPr>
        <p:txBody>
          <a:bodyPr wrap="none" rtlCol="0">
            <a:spAutoFit/>
          </a:bodyPr>
          <a:lstStyle/>
          <a:p>
            <a:pPr algn="ctr"/>
            <a:r>
              <a:rPr lang="en-US" altLang="ko-KR" sz="1400" dirty="0">
                <a:solidFill>
                  <a:schemeClr val="bg1">
                    <a:lumMod val="85000"/>
                  </a:schemeClr>
                </a:solidFill>
              </a:rPr>
              <a:t>0x0396…d947</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Hash(c414…3fadd9bb…b56d</a:t>
            </a:r>
            <a:r>
              <a:rPr lang="en-US" altLang="ko-KR" sz="1200" b="0" dirty="0">
                <a:solidFill>
                  <a:schemeClr val="bg1">
                    <a:lumMod val="85000"/>
                  </a:schemeClr>
                </a:solidFill>
              </a:rPr>
              <a:t>)</a:t>
            </a:r>
            <a:endParaRPr lang="ko-KR" altLang="en-US" sz="1200" dirty="0">
              <a:solidFill>
                <a:schemeClr val="bg1">
                  <a:lumMod val="85000"/>
                </a:schemeClr>
              </a:solidFill>
            </a:endParaRPr>
          </a:p>
        </p:txBody>
      </p:sp>
      <p:sp>
        <p:nvSpPr>
          <p:cNvPr id="92" name="TextBox 91">
            <a:extLst>
              <a:ext uri="{FF2B5EF4-FFF2-40B4-BE49-F238E27FC236}">
                <a16:creationId xmlns:a16="http://schemas.microsoft.com/office/drawing/2014/main" id="{B7672E4B-02A9-40AF-8BE4-984DD357C8AF}"/>
              </a:ext>
            </a:extLst>
          </p:cNvPr>
          <p:cNvSpPr txBox="1"/>
          <p:nvPr/>
        </p:nvSpPr>
        <p:spPr>
          <a:xfrm>
            <a:off x="4993254" y="3965349"/>
            <a:ext cx="2204450" cy="523220"/>
          </a:xfrm>
          <a:prstGeom prst="rect">
            <a:avLst/>
          </a:prstGeom>
          <a:solidFill>
            <a:srgbClr val="262626"/>
          </a:solidFill>
          <a:ln w="12700">
            <a:solidFill>
              <a:schemeClr val="bg1">
                <a:lumMod val="85000"/>
              </a:schemeClr>
            </a:solidFill>
          </a:ln>
        </p:spPr>
        <p:txBody>
          <a:bodyPr wrap="none" rtlCol="0">
            <a:spAutoFit/>
          </a:bodyPr>
          <a:lstStyle/>
          <a:p>
            <a:pPr algn="ctr"/>
            <a:r>
              <a:rPr lang="en-US" altLang="ko-KR" sz="1400" dirty="0">
                <a:solidFill>
                  <a:schemeClr val="bg1">
                    <a:lumMod val="85000"/>
                  </a:schemeClr>
                </a:solidFill>
              </a:rPr>
              <a:t>0x</a:t>
            </a:r>
            <a:r>
              <a:rPr lang="en-US" altLang="ko-KR" sz="1400" dirty="0">
                <a:solidFill>
                  <a:srgbClr val="00C8EB"/>
                </a:solidFill>
              </a:rPr>
              <a:t>d0f1…f820</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a:t>
            </a:r>
            <a:r>
              <a:rPr lang="en-US" altLang="ko-KR" sz="1200" dirty="0">
                <a:solidFill>
                  <a:srgbClr val="DBAC7D"/>
                </a:solidFill>
              </a:rPr>
              <a:t>890c…a883</a:t>
            </a:r>
            <a:r>
              <a:rPr lang="en-US" altLang="ko-KR" sz="1200" dirty="0">
                <a:solidFill>
                  <a:schemeClr val="bg1">
                    <a:lumMod val="85000"/>
                  </a:schemeClr>
                </a:solidFill>
              </a:rPr>
              <a:t>0396…d947</a:t>
            </a:r>
            <a:r>
              <a:rPr lang="en-US" altLang="ko-KR" sz="1200" b="0" dirty="0">
                <a:solidFill>
                  <a:schemeClr val="bg1">
                    <a:lumMod val="85000"/>
                  </a:schemeClr>
                </a:solidFill>
              </a:rPr>
              <a:t>)</a:t>
            </a:r>
            <a:endParaRPr lang="ko-KR" altLang="en-US" sz="1200" dirty="0">
              <a:solidFill>
                <a:schemeClr val="bg1">
                  <a:lumMod val="85000"/>
                </a:schemeClr>
              </a:solidFill>
            </a:endParaRPr>
          </a:p>
        </p:txBody>
      </p:sp>
      <p:cxnSp>
        <p:nvCxnSpPr>
          <p:cNvPr id="93" name="직선 화살표 연결선 92">
            <a:extLst>
              <a:ext uri="{FF2B5EF4-FFF2-40B4-BE49-F238E27FC236}">
                <a16:creationId xmlns:a16="http://schemas.microsoft.com/office/drawing/2014/main" id="{406BB9C4-2E04-4A6D-AD4B-36F6F8ED2DD3}"/>
              </a:ext>
            </a:extLst>
          </p:cNvPr>
          <p:cNvCxnSpPr>
            <a:cxnSpLocks/>
            <a:stCxn id="82" idx="0"/>
            <a:endCxn id="86" idx="2"/>
          </p:cNvCxnSpPr>
          <p:nvPr/>
        </p:nvCxnSpPr>
        <p:spPr>
          <a:xfrm flipV="1">
            <a:off x="2574517" y="5959236"/>
            <a:ext cx="0" cy="255716"/>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4" name="직선 화살표 연결선 93">
            <a:extLst>
              <a:ext uri="{FF2B5EF4-FFF2-40B4-BE49-F238E27FC236}">
                <a16:creationId xmlns:a16="http://schemas.microsoft.com/office/drawing/2014/main" id="{F687C3CF-59B2-4100-98E4-76C369E80C14}"/>
              </a:ext>
            </a:extLst>
          </p:cNvPr>
          <p:cNvCxnSpPr>
            <a:cxnSpLocks/>
            <a:stCxn id="83" idx="0"/>
            <a:endCxn id="87" idx="2"/>
          </p:cNvCxnSpPr>
          <p:nvPr/>
        </p:nvCxnSpPr>
        <p:spPr>
          <a:xfrm flipH="1" flipV="1">
            <a:off x="4916373" y="5959829"/>
            <a:ext cx="5385" cy="257812"/>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5" name="직선 화살표 연결선 94">
            <a:extLst>
              <a:ext uri="{FF2B5EF4-FFF2-40B4-BE49-F238E27FC236}">
                <a16:creationId xmlns:a16="http://schemas.microsoft.com/office/drawing/2014/main" id="{A0A05795-96D2-4387-8829-B443F75EC736}"/>
              </a:ext>
            </a:extLst>
          </p:cNvPr>
          <p:cNvCxnSpPr>
            <a:cxnSpLocks/>
            <a:stCxn id="84" idx="0"/>
            <a:endCxn id="88" idx="2"/>
          </p:cNvCxnSpPr>
          <p:nvPr/>
        </p:nvCxnSpPr>
        <p:spPr>
          <a:xfrm flipV="1">
            <a:off x="7268999" y="5959236"/>
            <a:ext cx="1416" cy="255880"/>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6" name="직선 화살표 연결선 95">
            <a:extLst>
              <a:ext uri="{FF2B5EF4-FFF2-40B4-BE49-F238E27FC236}">
                <a16:creationId xmlns:a16="http://schemas.microsoft.com/office/drawing/2014/main" id="{9CA4CB61-64A8-4B9A-873E-35D7109E29F5}"/>
              </a:ext>
            </a:extLst>
          </p:cNvPr>
          <p:cNvCxnSpPr>
            <a:cxnSpLocks/>
            <a:stCxn id="85" idx="0"/>
            <a:endCxn id="89" idx="2"/>
          </p:cNvCxnSpPr>
          <p:nvPr/>
        </p:nvCxnSpPr>
        <p:spPr>
          <a:xfrm flipH="1" flipV="1">
            <a:off x="9610495" y="5966068"/>
            <a:ext cx="5744" cy="247897"/>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7" name="직선 화살표 연결선 96">
            <a:extLst>
              <a:ext uri="{FF2B5EF4-FFF2-40B4-BE49-F238E27FC236}">
                <a16:creationId xmlns:a16="http://schemas.microsoft.com/office/drawing/2014/main" id="{0DE11269-E3BC-4034-A4BD-6E9534AD048B}"/>
              </a:ext>
            </a:extLst>
          </p:cNvPr>
          <p:cNvCxnSpPr>
            <a:cxnSpLocks/>
            <a:stCxn id="86" idx="0"/>
            <a:endCxn id="90" idx="2"/>
          </p:cNvCxnSpPr>
          <p:nvPr/>
        </p:nvCxnSpPr>
        <p:spPr>
          <a:xfrm flipV="1">
            <a:off x="2574517" y="5216844"/>
            <a:ext cx="1174871" cy="219172"/>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8" name="직선 화살표 연결선 97">
            <a:extLst>
              <a:ext uri="{FF2B5EF4-FFF2-40B4-BE49-F238E27FC236}">
                <a16:creationId xmlns:a16="http://schemas.microsoft.com/office/drawing/2014/main" id="{191D4E7B-22AC-4CD6-85D3-023AEA48FA1A}"/>
              </a:ext>
            </a:extLst>
          </p:cNvPr>
          <p:cNvCxnSpPr>
            <a:cxnSpLocks/>
            <a:stCxn id="87" idx="0"/>
            <a:endCxn id="90" idx="2"/>
          </p:cNvCxnSpPr>
          <p:nvPr/>
        </p:nvCxnSpPr>
        <p:spPr>
          <a:xfrm flipH="1" flipV="1">
            <a:off x="3749388" y="5216844"/>
            <a:ext cx="1166985" cy="219765"/>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9" name="직선 화살표 연결선 98">
            <a:extLst>
              <a:ext uri="{FF2B5EF4-FFF2-40B4-BE49-F238E27FC236}">
                <a16:creationId xmlns:a16="http://schemas.microsoft.com/office/drawing/2014/main" id="{6B533508-9D16-4001-9479-2C5DF7AA0B73}"/>
              </a:ext>
            </a:extLst>
          </p:cNvPr>
          <p:cNvCxnSpPr>
            <a:cxnSpLocks/>
            <a:stCxn id="88" idx="0"/>
            <a:endCxn id="91" idx="2"/>
          </p:cNvCxnSpPr>
          <p:nvPr/>
        </p:nvCxnSpPr>
        <p:spPr>
          <a:xfrm flipV="1">
            <a:off x="7270415" y="5228627"/>
            <a:ext cx="1152095" cy="207389"/>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직선 화살표 연결선 99">
            <a:extLst>
              <a:ext uri="{FF2B5EF4-FFF2-40B4-BE49-F238E27FC236}">
                <a16:creationId xmlns:a16="http://schemas.microsoft.com/office/drawing/2014/main" id="{2E842D18-2B3E-4884-982E-152B44F12C2A}"/>
              </a:ext>
            </a:extLst>
          </p:cNvPr>
          <p:cNvCxnSpPr>
            <a:cxnSpLocks/>
            <a:stCxn id="89" idx="0"/>
            <a:endCxn id="91" idx="2"/>
          </p:cNvCxnSpPr>
          <p:nvPr/>
        </p:nvCxnSpPr>
        <p:spPr>
          <a:xfrm flipH="1" flipV="1">
            <a:off x="8422510" y="5228627"/>
            <a:ext cx="1187985" cy="214221"/>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직선 화살표 연결선 100">
            <a:extLst>
              <a:ext uri="{FF2B5EF4-FFF2-40B4-BE49-F238E27FC236}">
                <a16:creationId xmlns:a16="http://schemas.microsoft.com/office/drawing/2014/main" id="{465096A7-D2C7-411E-B244-E208D7D8B4B1}"/>
              </a:ext>
            </a:extLst>
          </p:cNvPr>
          <p:cNvCxnSpPr>
            <a:cxnSpLocks/>
            <a:stCxn id="90" idx="0"/>
            <a:endCxn id="92" idx="2"/>
          </p:cNvCxnSpPr>
          <p:nvPr/>
        </p:nvCxnSpPr>
        <p:spPr>
          <a:xfrm flipV="1">
            <a:off x="3749388" y="4488569"/>
            <a:ext cx="2346091" cy="205055"/>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직선 화살표 연결선 101">
            <a:extLst>
              <a:ext uri="{FF2B5EF4-FFF2-40B4-BE49-F238E27FC236}">
                <a16:creationId xmlns:a16="http://schemas.microsoft.com/office/drawing/2014/main" id="{B28EDDDB-FC93-4127-9916-5E7CB3E1F0CA}"/>
              </a:ext>
            </a:extLst>
          </p:cNvPr>
          <p:cNvCxnSpPr>
            <a:cxnSpLocks/>
            <a:stCxn id="91" idx="0"/>
            <a:endCxn id="92" idx="2"/>
          </p:cNvCxnSpPr>
          <p:nvPr/>
        </p:nvCxnSpPr>
        <p:spPr>
          <a:xfrm flipH="1" flipV="1">
            <a:off x="6095479" y="4488569"/>
            <a:ext cx="2327031" cy="216838"/>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직선 연결선 102">
            <a:extLst>
              <a:ext uri="{FF2B5EF4-FFF2-40B4-BE49-F238E27FC236}">
                <a16:creationId xmlns:a16="http://schemas.microsoft.com/office/drawing/2014/main" id="{E97014A5-3574-459B-B554-74B37246AB21}"/>
              </a:ext>
            </a:extLst>
          </p:cNvPr>
          <p:cNvCxnSpPr>
            <a:cxnSpLocks/>
          </p:cNvCxnSpPr>
          <p:nvPr/>
        </p:nvCxnSpPr>
        <p:spPr>
          <a:xfrm flipV="1">
            <a:off x="1494517" y="6080430"/>
            <a:ext cx="9201722" cy="13746"/>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sp>
        <p:nvSpPr>
          <p:cNvPr id="149" name="TextBox 148">
            <a:extLst>
              <a:ext uri="{FF2B5EF4-FFF2-40B4-BE49-F238E27FC236}">
                <a16:creationId xmlns:a16="http://schemas.microsoft.com/office/drawing/2014/main" id="{F3B14FEF-6273-4A23-A0F7-871E5FB4AF28}"/>
              </a:ext>
            </a:extLst>
          </p:cNvPr>
          <p:cNvSpPr txBox="1"/>
          <p:nvPr/>
        </p:nvSpPr>
        <p:spPr>
          <a:xfrm>
            <a:off x="165349" y="3509336"/>
            <a:ext cx="5259635" cy="615553"/>
          </a:xfrm>
          <a:prstGeom prst="rect">
            <a:avLst/>
          </a:prstGeom>
          <a:noFill/>
          <a:ln w="12700">
            <a:noFill/>
          </a:ln>
        </p:spPr>
        <p:txBody>
          <a:bodyPr wrap="square" rtlCol="0">
            <a:spAutoFit/>
          </a:bodyPr>
          <a:lstStyle/>
          <a:p>
            <a:r>
              <a:rPr lang="en-US" altLang="ko-KR" sz="1200" dirty="0">
                <a:solidFill>
                  <a:schemeClr val="bg1">
                    <a:lumMod val="85000"/>
                  </a:schemeClr>
                </a:solidFill>
              </a:rPr>
              <a:t>Hash(A </a:t>
            </a:r>
            <a:r>
              <a:rPr lang="ko-KR" altLang="en-US" sz="1200" dirty="0">
                <a:solidFill>
                  <a:schemeClr val="bg1">
                    <a:lumMod val="85000"/>
                  </a:schemeClr>
                </a:solidFill>
              </a:rPr>
              <a:t>➡ </a:t>
            </a:r>
            <a:r>
              <a:rPr lang="en-US" altLang="ko-KR" sz="1200" dirty="0">
                <a:solidFill>
                  <a:schemeClr val="bg1">
                    <a:lumMod val="85000"/>
                  </a:schemeClr>
                </a:solidFill>
              </a:rPr>
              <a:t>B 100 ETH) = SHA-256(SHA-256(A </a:t>
            </a:r>
            <a:r>
              <a:rPr lang="ko-KR" altLang="en-US" sz="1200" b="0" dirty="0">
                <a:solidFill>
                  <a:schemeClr val="bg1">
                    <a:lumMod val="85000"/>
                  </a:schemeClr>
                </a:solidFill>
              </a:rPr>
              <a:t>➡ </a:t>
            </a:r>
            <a:r>
              <a:rPr lang="en-US" altLang="ko-KR" sz="1200" b="0" dirty="0">
                <a:solidFill>
                  <a:schemeClr val="bg1">
                    <a:lumMod val="85000"/>
                  </a:schemeClr>
                </a:solidFill>
              </a:rPr>
              <a:t>B 100 ETH))</a:t>
            </a:r>
          </a:p>
          <a:p>
            <a:r>
              <a:rPr lang="en-US" altLang="ko-KR" sz="1100" dirty="0">
                <a:solidFill>
                  <a:schemeClr val="bg1">
                    <a:lumMod val="85000"/>
                  </a:schemeClr>
                </a:solidFill>
              </a:rPr>
              <a:t>= </a:t>
            </a:r>
            <a:r>
              <a:rPr lang="en-US" altLang="ko-KR" sz="1100" dirty="0">
                <a:solidFill>
                  <a:srgbClr val="B99FFF"/>
                </a:solidFill>
              </a:rPr>
              <a:t>b198</a:t>
            </a:r>
            <a:r>
              <a:rPr lang="en-US" altLang="ko-KR" sz="1100" dirty="0">
                <a:solidFill>
                  <a:schemeClr val="bg1">
                    <a:lumMod val="85000"/>
                  </a:schemeClr>
                </a:solidFill>
              </a:rPr>
              <a:t>6b79781eb8b52d3159e41c73a26565297bf5aaa753c25e9520d81f4b</a:t>
            </a:r>
            <a:r>
              <a:rPr lang="en-US" altLang="ko-KR" sz="1100" dirty="0">
                <a:solidFill>
                  <a:srgbClr val="B99FFF"/>
                </a:solidFill>
              </a:rPr>
              <a:t>15ae</a:t>
            </a:r>
            <a:endParaRPr lang="en-US" altLang="ko-KR" sz="1100" b="0" dirty="0">
              <a:solidFill>
                <a:srgbClr val="B99FFF"/>
              </a:solidFill>
            </a:endParaRPr>
          </a:p>
          <a:p>
            <a:r>
              <a:rPr lang="en-US" altLang="ko-KR" sz="1100" dirty="0">
                <a:solidFill>
                  <a:schemeClr val="bg1">
                    <a:lumMod val="85000"/>
                  </a:schemeClr>
                </a:solidFill>
              </a:rPr>
              <a:t>= </a:t>
            </a:r>
            <a:r>
              <a:rPr lang="en-US" altLang="ko-KR" sz="1100" dirty="0">
                <a:solidFill>
                  <a:srgbClr val="B99FFF"/>
                </a:solidFill>
              </a:rPr>
              <a:t>b198</a:t>
            </a:r>
            <a:r>
              <a:rPr lang="en-US" altLang="ko-KR" sz="1100" dirty="0">
                <a:solidFill>
                  <a:schemeClr val="bg1">
                    <a:lumMod val="85000"/>
                  </a:schemeClr>
                </a:solidFill>
              </a:rPr>
              <a:t>…</a:t>
            </a:r>
            <a:r>
              <a:rPr lang="en-US" altLang="ko-KR" sz="1100" dirty="0">
                <a:solidFill>
                  <a:srgbClr val="B99FFF"/>
                </a:solidFill>
              </a:rPr>
              <a:t>15ae</a:t>
            </a:r>
            <a:endParaRPr lang="ko-KR" altLang="en-US" sz="1100" dirty="0">
              <a:solidFill>
                <a:srgbClr val="B99FFF"/>
              </a:solidFill>
            </a:endParaRPr>
          </a:p>
        </p:txBody>
      </p:sp>
      <p:sp>
        <p:nvSpPr>
          <p:cNvPr id="150" name="TextBox 149">
            <a:extLst>
              <a:ext uri="{FF2B5EF4-FFF2-40B4-BE49-F238E27FC236}">
                <a16:creationId xmlns:a16="http://schemas.microsoft.com/office/drawing/2014/main" id="{E7A878D8-3D7D-47BF-AD19-84CF52295BEE}"/>
              </a:ext>
            </a:extLst>
          </p:cNvPr>
          <p:cNvSpPr txBox="1"/>
          <p:nvPr/>
        </p:nvSpPr>
        <p:spPr>
          <a:xfrm>
            <a:off x="7693616" y="3567156"/>
            <a:ext cx="4234859" cy="461665"/>
          </a:xfrm>
          <a:prstGeom prst="rect">
            <a:avLst/>
          </a:prstGeom>
          <a:noFill/>
          <a:ln w="12700">
            <a:noFill/>
          </a:ln>
        </p:spPr>
        <p:txBody>
          <a:bodyPr wrap="square" rtlCol="0">
            <a:spAutoFit/>
          </a:bodyPr>
          <a:lstStyle/>
          <a:p>
            <a:r>
              <a:rPr lang="en-US" altLang="ko-KR" sz="1200" dirty="0">
                <a:solidFill>
                  <a:schemeClr val="bg1">
                    <a:lumMod val="85000"/>
                  </a:schemeClr>
                </a:solidFill>
              </a:rPr>
              <a:t>※ </a:t>
            </a:r>
            <a:r>
              <a:rPr lang="ko-KR" altLang="en-US" sz="1200" dirty="0">
                <a:solidFill>
                  <a:schemeClr val="bg1">
                    <a:lumMod val="85000"/>
                  </a:schemeClr>
                </a:solidFill>
              </a:rPr>
              <a:t>마지막 노드의 짝이 없는 경우 </a:t>
            </a:r>
            <a:r>
              <a:rPr lang="en-US" altLang="ko-KR" sz="1200" dirty="0">
                <a:solidFill>
                  <a:schemeClr val="bg1">
                    <a:lumMod val="85000"/>
                  </a:schemeClr>
                </a:solidFill>
              </a:rPr>
              <a:t>0x</a:t>
            </a:r>
            <a:r>
              <a:rPr lang="en-US" altLang="ko-KR" sz="1200" dirty="0">
                <a:solidFill>
                  <a:srgbClr val="B99FFF"/>
                </a:solidFill>
              </a:rPr>
              <a:t>000…000</a:t>
            </a:r>
            <a:r>
              <a:rPr lang="en-US" altLang="ko-KR" sz="1200" dirty="0">
                <a:solidFill>
                  <a:schemeClr val="bg1">
                    <a:lumMod val="85000"/>
                  </a:schemeClr>
                </a:solidFill>
              </a:rPr>
              <a:t> </a:t>
            </a:r>
            <a:r>
              <a:rPr lang="ko-KR" altLang="en-US" sz="1200" dirty="0">
                <a:solidFill>
                  <a:schemeClr val="bg1">
                    <a:lumMod val="85000"/>
                  </a:schemeClr>
                </a:solidFill>
              </a:rPr>
              <a:t>추가 후 </a:t>
            </a:r>
            <a:r>
              <a:rPr lang="en-US" altLang="ko-KR" sz="1200" dirty="0">
                <a:solidFill>
                  <a:schemeClr val="bg1">
                    <a:lumMod val="85000"/>
                  </a:schemeClr>
                </a:solidFill>
              </a:rPr>
              <a:t>Hash</a:t>
            </a:r>
            <a:br>
              <a:rPr lang="en-US" altLang="ko-KR" sz="1200" dirty="0">
                <a:solidFill>
                  <a:schemeClr val="bg1">
                    <a:lumMod val="85000"/>
                  </a:schemeClr>
                </a:solidFill>
              </a:rPr>
            </a:br>
            <a:r>
              <a:rPr lang="en-US" altLang="ko-KR" sz="1100" dirty="0">
                <a:solidFill>
                  <a:schemeClr val="bg1">
                    <a:lumMod val="85000"/>
                  </a:schemeClr>
                </a:solidFill>
              </a:rPr>
              <a:t>Hash(7e7…4d0</a:t>
            </a:r>
            <a:r>
              <a:rPr lang="en-US" altLang="ko-KR" sz="1100" dirty="0">
                <a:solidFill>
                  <a:srgbClr val="B99FFF"/>
                </a:solidFill>
              </a:rPr>
              <a:t>000…000</a:t>
            </a:r>
            <a:r>
              <a:rPr lang="en-US" altLang="ko-KR" sz="1100" dirty="0">
                <a:solidFill>
                  <a:schemeClr val="bg1">
                    <a:lumMod val="85000"/>
                  </a:schemeClr>
                </a:solidFill>
              </a:rPr>
              <a:t>) = cba…b6f</a:t>
            </a:r>
            <a:endParaRPr lang="ko-KR" altLang="en-US" sz="1100" dirty="0">
              <a:solidFill>
                <a:srgbClr val="B99FFF"/>
              </a:solidFill>
            </a:endParaRPr>
          </a:p>
        </p:txBody>
      </p:sp>
    </p:spTree>
    <p:extLst>
      <p:ext uri="{BB962C8B-B14F-4D97-AF65-F5344CB8AC3E}">
        <p14:creationId xmlns:p14="http://schemas.microsoft.com/office/powerpoint/2010/main" val="732633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8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9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8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89"/>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96"/>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97"/>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9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90"/>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99"/>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00"/>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91"/>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101"/>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02"/>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92"/>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1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82" grpId="0" animBg="1"/>
      <p:bldP spid="83" grpId="0" animBg="1"/>
      <p:bldP spid="84" grpId="0" animBg="1"/>
      <p:bldP spid="85" grpId="0" animBg="1"/>
      <p:bldP spid="86" grpId="0" animBg="1"/>
      <p:bldP spid="87" grpId="0" animBg="1"/>
      <p:bldP spid="88" grpId="0" animBg="1"/>
      <p:bldP spid="89" grpId="0" animBg="1"/>
      <p:bldP spid="90" grpId="0" animBg="1"/>
      <p:bldP spid="91" grpId="0" animBg="1"/>
      <p:bldP spid="92" grpId="0" animBg="1"/>
      <p:bldP spid="149" grpId="0"/>
      <p:bldP spid="150"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19FB1631-EA00-4001-BE47-3D44CC4EBD35}"/>
              </a:ext>
            </a:extLst>
          </p:cNvPr>
          <p:cNvSpPr>
            <a:spLocks noGrp="1"/>
          </p:cNvSpPr>
          <p:nvPr>
            <p:ph type="title"/>
          </p:nvPr>
        </p:nvSpPr>
        <p:spPr/>
        <p:txBody>
          <a:bodyPr/>
          <a:lstStyle/>
          <a:p>
            <a:r>
              <a:rPr lang="ko-KR" altLang="en-US" dirty="0" err="1"/>
              <a:t>머클</a:t>
            </a:r>
            <a:r>
              <a:rPr lang="ko-KR" altLang="en-US" dirty="0"/>
              <a:t> 증명 </a:t>
            </a:r>
            <a:r>
              <a:rPr lang="en-US" altLang="ko-KR" dirty="0"/>
              <a:t>(Merkle Proof) [ </a:t>
            </a:r>
            <a:r>
              <a:rPr lang="ko-KR" altLang="en-US" dirty="0"/>
              <a:t>트랜잭션 위</a:t>
            </a:r>
            <a:r>
              <a:rPr lang="en-US" altLang="ko-KR" dirty="0"/>
              <a:t>·</a:t>
            </a:r>
            <a:r>
              <a:rPr lang="ko-KR" altLang="en-US" dirty="0"/>
              <a:t>변조 탐지 </a:t>
            </a:r>
            <a:r>
              <a:rPr lang="en-US" altLang="ko-KR" dirty="0"/>
              <a:t>]</a:t>
            </a:r>
            <a:endParaRPr lang="ko-KR" altLang="en-US" dirty="0"/>
          </a:p>
        </p:txBody>
      </p:sp>
      <p:sp>
        <p:nvSpPr>
          <p:cNvPr id="151" name="TextBox 150">
            <a:extLst>
              <a:ext uri="{FF2B5EF4-FFF2-40B4-BE49-F238E27FC236}">
                <a16:creationId xmlns:a16="http://schemas.microsoft.com/office/drawing/2014/main" id="{19AF5DE2-FBC4-4A56-8702-FEEC474AD485}"/>
              </a:ext>
            </a:extLst>
          </p:cNvPr>
          <p:cNvSpPr txBox="1"/>
          <p:nvPr/>
        </p:nvSpPr>
        <p:spPr>
          <a:xfrm>
            <a:off x="3841758" y="3496958"/>
            <a:ext cx="2160000" cy="307777"/>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rPr>
              <a:t>Tx1 B </a:t>
            </a:r>
            <a:r>
              <a:rPr lang="ko-KR" altLang="en-US" sz="1400" b="0" dirty="0">
                <a:solidFill>
                  <a:schemeClr val="bg1">
                    <a:lumMod val="85000"/>
                  </a:schemeClr>
                </a:solidFill>
              </a:rPr>
              <a:t>➡ </a:t>
            </a:r>
            <a:r>
              <a:rPr lang="en-US" altLang="ko-KR" sz="1400" dirty="0">
                <a:solidFill>
                  <a:srgbClr val="EF296B"/>
                </a:solidFill>
              </a:rPr>
              <a:t>H</a:t>
            </a:r>
            <a:r>
              <a:rPr lang="en-US" altLang="ko-KR" sz="1400" b="0" dirty="0">
                <a:solidFill>
                  <a:schemeClr val="bg1">
                    <a:lumMod val="85000"/>
                  </a:schemeClr>
                </a:solidFill>
              </a:rPr>
              <a:t> 200 ETH</a:t>
            </a:r>
            <a:endParaRPr lang="ko-KR" altLang="en-US" sz="1400" dirty="0">
              <a:solidFill>
                <a:schemeClr val="bg1">
                  <a:lumMod val="85000"/>
                </a:schemeClr>
              </a:solidFill>
            </a:endParaRPr>
          </a:p>
        </p:txBody>
      </p:sp>
      <p:cxnSp>
        <p:nvCxnSpPr>
          <p:cNvPr id="152" name="직선 화살표 연결선 151">
            <a:extLst>
              <a:ext uri="{FF2B5EF4-FFF2-40B4-BE49-F238E27FC236}">
                <a16:creationId xmlns:a16="http://schemas.microsoft.com/office/drawing/2014/main" id="{91EC6510-48BE-4A74-81F2-A975FB56F743}"/>
              </a:ext>
            </a:extLst>
          </p:cNvPr>
          <p:cNvCxnSpPr>
            <a:cxnSpLocks/>
            <a:endCxn id="151" idx="0"/>
          </p:cNvCxnSpPr>
          <p:nvPr/>
        </p:nvCxnSpPr>
        <p:spPr>
          <a:xfrm>
            <a:off x="4921758" y="3345482"/>
            <a:ext cx="0" cy="151476"/>
          </a:xfrm>
          <a:prstGeom prst="straightConnector1">
            <a:avLst/>
          </a:prstGeom>
          <a:ln w="12700">
            <a:solidFill>
              <a:srgbClr val="EF296B"/>
            </a:solidFill>
            <a:tailEnd type="triangle"/>
          </a:ln>
        </p:spPr>
        <p:style>
          <a:lnRef idx="1">
            <a:schemeClr val="accent1"/>
          </a:lnRef>
          <a:fillRef idx="0">
            <a:schemeClr val="accent1"/>
          </a:fillRef>
          <a:effectRef idx="0">
            <a:schemeClr val="accent1"/>
          </a:effectRef>
          <a:fontRef idx="minor">
            <a:schemeClr val="tx1"/>
          </a:fontRef>
        </p:style>
      </p:cxnSp>
      <p:sp>
        <p:nvSpPr>
          <p:cNvPr id="177" name="TextBox 176">
            <a:extLst>
              <a:ext uri="{FF2B5EF4-FFF2-40B4-BE49-F238E27FC236}">
                <a16:creationId xmlns:a16="http://schemas.microsoft.com/office/drawing/2014/main" id="{32842C68-8716-4A5D-9A82-ACB51501B9B2}"/>
              </a:ext>
            </a:extLst>
          </p:cNvPr>
          <p:cNvSpPr txBox="1"/>
          <p:nvPr/>
        </p:nvSpPr>
        <p:spPr>
          <a:xfrm>
            <a:off x="1681758" y="3489803"/>
            <a:ext cx="2160000" cy="307777"/>
          </a:xfrm>
          <a:prstGeom prst="rect">
            <a:avLst/>
          </a:prstGeom>
          <a:noFill/>
          <a:ln w="12700">
            <a:noFill/>
          </a:ln>
        </p:spPr>
        <p:txBody>
          <a:bodyPr wrap="square" rtlCol="0">
            <a:spAutoFit/>
          </a:bodyPr>
          <a:lstStyle/>
          <a:p>
            <a:pPr algn="ctr"/>
            <a:r>
              <a:rPr lang="en-US" altLang="ko-KR" sz="1400" dirty="0">
                <a:solidFill>
                  <a:srgbClr val="EF296B"/>
                </a:solidFill>
              </a:rPr>
              <a:t>Hacker</a:t>
            </a:r>
            <a:endParaRPr lang="ko-KR" altLang="en-US" sz="1400" dirty="0">
              <a:solidFill>
                <a:schemeClr val="bg1">
                  <a:lumMod val="85000"/>
                </a:schemeClr>
              </a:solidFill>
            </a:endParaRPr>
          </a:p>
        </p:txBody>
      </p:sp>
      <p:cxnSp>
        <p:nvCxnSpPr>
          <p:cNvPr id="178" name="직선 화살표 연결선 177">
            <a:extLst>
              <a:ext uri="{FF2B5EF4-FFF2-40B4-BE49-F238E27FC236}">
                <a16:creationId xmlns:a16="http://schemas.microsoft.com/office/drawing/2014/main" id="{A3AE22F7-4157-4C2F-B4F4-41C9389CEDCF}"/>
              </a:ext>
            </a:extLst>
          </p:cNvPr>
          <p:cNvCxnSpPr>
            <a:cxnSpLocks/>
            <a:endCxn id="177" idx="3"/>
          </p:cNvCxnSpPr>
          <p:nvPr/>
        </p:nvCxnSpPr>
        <p:spPr>
          <a:xfrm>
            <a:off x="3159314" y="3643692"/>
            <a:ext cx="682444" cy="0"/>
          </a:xfrm>
          <a:prstGeom prst="straightConnector1">
            <a:avLst/>
          </a:prstGeom>
          <a:ln w="12700">
            <a:solidFill>
              <a:srgbClr val="EF296B"/>
            </a:solidFill>
            <a:tailEnd type="triangle"/>
          </a:ln>
        </p:spPr>
        <p:style>
          <a:lnRef idx="1">
            <a:schemeClr val="accent1"/>
          </a:lnRef>
          <a:fillRef idx="0">
            <a:schemeClr val="accent1"/>
          </a:fillRef>
          <a:effectRef idx="0">
            <a:schemeClr val="accent1"/>
          </a:effectRef>
          <a:fontRef idx="minor">
            <a:schemeClr val="tx1"/>
          </a:fontRef>
        </p:style>
      </p:cxnSp>
      <p:sp>
        <p:nvSpPr>
          <p:cNvPr id="182" name="TextBox 181">
            <a:extLst>
              <a:ext uri="{FF2B5EF4-FFF2-40B4-BE49-F238E27FC236}">
                <a16:creationId xmlns:a16="http://schemas.microsoft.com/office/drawing/2014/main" id="{BE5B920C-627A-41FD-A7A8-58BB748A4D71}"/>
              </a:ext>
            </a:extLst>
          </p:cNvPr>
          <p:cNvSpPr txBox="1"/>
          <p:nvPr/>
        </p:nvSpPr>
        <p:spPr>
          <a:xfrm>
            <a:off x="8072449" y="3919705"/>
            <a:ext cx="3696974" cy="307777"/>
          </a:xfrm>
          <a:prstGeom prst="rect">
            <a:avLst/>
          </a:prstGeom>
          <a:noFill/>
        </p:spPr>
        <p:txBody>
          <a:bodyPr wrap="none" rtlCol="0">
            <a:spAutoFit/>
          </a:bodyPr>
          <a:lstStyle/>
          <a:p>
            <a:r>
              <a:rPr lang="en-US" altLang="ko-KR" sz="1400" dirty="0">
                <a:solidFill>
                  <a:srgbClr val="EF296B"/>
                </a:solidFill>
              </a:rPr>
              <a:t>0x7eb7…fc58 </a:t>
            </a:r>
            <a:r>
              <a:rPr lang="en-US" altLang="ko-KR" sz="1400" dirty="0">
                <a:solidFill>
                  <a:schemeClr val="bg1">
                    <a:lumMod val="85000"/>
                  </a:schemeClr>
                </a:solidFill>
              </a:rPr>
              <a:t>≠</a:t>
            </a:r>
            <a:r>
              <a:rPr lang="en-US" altLang="ko-KR" sz="1400" dirty="0">
                <a:solidFill>
                  <a:srgbClr val="EF296B"/>
                </a:solidFill>
              </a:rPr>
              <a:t> </a:t>
            </a:r>
            <a:r>
              <a:rPr lang="en-US" altLang="ko-KR" sz="1400" dirty="0">
                <a:solidFill>
                  <a:srgbClr val="00C8EB"/>
                </a:solidFill>
              </a:rPr>
              <a:t>0xd0f1…f820 </a:t>
            </a:r>
            <a:r>
              <a:rPr lang="en-US" altLang="ko-KR" sz="1400" dirty="0">
                <a:solidFill>
                  <a:schemeClr val="bg1">
                    <a:lumMod val="85000"/>
                  </a:schemeClr>
                </a:solidFill>
              </a:rPr>
              <a:t>(</a:t>
            </a:r>
            <a:r>
              <a:rPr lang="ko-KR" altLang="en-US" sz="1400" dirty="0">
                <a:solidFill>
                  <a:schemeClr val="bg1">
                    <a:lumMod val="85000"/>
                  </a:schemeClr>
                </a:solidFill>
              </a:rPr>
              <a:t>위</a:t>
            </a:r>
            <a:r>
              <a:rPr lang="en-US" altLang="ko-KR" sz="1400" dirty="0">
                <a:solidFill>
                  <a:schemeClr val="bg1">
                    <a:lumMod val="85000"/>
                  </a:schemeClr>
                </a:solidFill>
              </a:rPr>
              <a:t>·</a:t>
            </a:r>
            <a:r>
              <a:rPr lang="ko-KR" altLang="en-US" sz="1400" dirty="0">
                <a:solidFill>
                  <a:schemeClr val="bg1">
                    <a:lumMod val="85000"/>
                  </a:schemeClr>
                </a:solidFill>
              </a:rPr>
              <a:t>변조 탐지</a:t>
            </a:r>
            <a:r>
              <a:rPr lang="en-US" altLang="ko-KR" sz="1400" dirty="0">
                <a:solidFill>
                  <a:schemeClr val="bg1">
                    <a:lumMod val="85000"/>
                  </a:schemeClr>
                </a:solidFill>
              </a:rPr>
              <a:t>)</a:t>
            </a:r>
            <a:endParaRPr lang="ko-KR" altLang="en-US" sz="1400" dirty="0">
              <a:solidFill>
                <a:schemeClr val="bg1">
                  <a:lumMod val="85000"/>
                </a:schemeClr>
              </a:solidFill>
            </a:endParaRPr>
          </a:p>
        </p:txBody>
      </p:sp>
      <p:grpSp>
        <p:nvGrpSpPr>
          <p:cNvPr id="2" name="그룹 1">
            <a:extLst>
              <a:ext uri="{FF2B5EF4-FFF2-40B4-BE49-F238E27FC236}">
                <a16:creationId xmlns:a16="http://schemas.microsoft.com/office/drawing/2014/main" id="{CCC1716B-EDF9-41E8-8F62-0CC64CACFE74}"/>
              </a:ext>
            </a:extLst>
          </p:cNvPr>
          <p:cNvGrpSpPr/>
          <p:nvPr/>
        </p:nvGrpSpPr>
        <p:grpSpPr>
          <a:xfrm>
            <a:off x="1502542" y="783275"/>
            <a:ext cx="9201722" cy="2560069"/>
            <a:chOff x="1646917" y="707650"/>
            <a:chExt cx="9201722" cy="2560069"/>
          </a:xfrm>
        </p:grpSpPr>
        <p:sp>
          <p:nvSpPr>
            <p:cNvPr id="53" name="TextBox 52">
              <a:extLst>
                <a:ext uri="{FF2B5EF4-FFF2-40B4-BE49-F238E27FC236}">
                  <a16:creationId xmlns:a16="http://schemas.microsoft.com/office/drawing/2014/main" id="{D3294218-8D69-4B3D-A112-63A9EE1A8708}"/>
                </a:ext>
              </a:extLst>
            </p:cNvPr>
            <p:cNvSpPr txBox="1"/>
            <p:nvPr/>
          </p:nvSpPr>
          <p:spPr>
            <a:xfrm>
              <a:off x="1646917" y="2957253"/>
              <a:ext cx="2160000" cy="307777"/>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rPr>
                <a:t>Tx0 A </a:t>
              </a:r>
              <a:r>
                <a:rPr lang="ko-KR" altLang="en-US" sz="1400" b="0" dirty="0">
                  <a:solidFill>
                    <a:schemeClr val="bg1">
                      <a:lumMod val="85000"/>
                    </a:schemeClr>
                  </a:solidFill>
                </a:rPr>
                <a:t>➡ </a:t>
              </a:r>
              <a:r>
                <a:rPr lang="en-US" altLang="ko-KR" sz="1400" b="0" dirty="0">
                  <a:solidFill>
                    <a:schemeClr val="bg1">
                      <a:lumMod val="85000"/>
                    </a:schemeClr>
                  </a:solidFill>
                </a:rPr>
                <a:t>B 100 ETH</a:t>
              </a:r>
              <a:endParaRPr lang="ko-KR" altLang="en-US" sz="1400" dirty="0">
                <a:solidFill>
                  <a:schemeClr val="bg1">
                    <a:lumMod val="85000"/>
                  </a:schemeClr>
                </a:solidFill>
              </a:endParaRPr>
            </a:p>
          </p:txBody>
        </p:sp>
        <p:sp>
          <p:nvSpPr>
            <p:cNvPr id="54" name="TextBox 53">
              <a:extLst>
                <a:ext uri="{FF2B5EF4-FFF2-40B4-BE49-F238E27FC236}">
                  <a16:creationId xmlns:a16="http://schemas.microsoft.com/office/drawing/2014/main" id="{C8B35359-A2F9-44E9-8075-F9B5C6730BE9}"/>
                </a:ext>
              </a:extLst>
            </p:cNvPr>
            <p:cNvSpPr txBox="1"/>
            <p:nvPr/>
          </p:nvSpPr>
          <p:spPr>
            <a:xfrm>
              <a:off x="3994158" y="2959942"/>
              <a:ext cx="2160000" cy="307777"/>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rPr>
                <a:t>Tx1 B </a:t>
              </a:r>
              <a:r>
                <a:rPr lang="ko-KR" altLang="en-US" sz="1400" b="0" dirty="0">
                  <a:solidFill>
                    <a:schemeClr val="bg1">
                      <a:lumMod val="85000"/>
                    </a:schemeClr>
                  </a:solidFill>
                </a:rPr>
                <a:t>➡ </a:t>
              </a:r>
              <a:r>
                <a:rPr lang="en-US" altLang="ko-KR" sz="1400" dirty="0">
                  <a:solidFill>
                    <a:schemeClr val="bg1">
                      <a:lumMod val="85000"/>
                    </a:schemeClr>
                  </a:solidFill>
                </a:rPr>
                <a:t>C</a:t>
              </a:r>
              <a:r>
                <a:rPr lang="en-US" altLang="ko-KR" sz="1400" b="0" dirty="0">
                  <a:solidFill>
                    <a:schemeClr val="bg1">
                      <a:lumMod val="85000"/>
                    </a:schemeClr>
                  </a:solidFill>
                </a:rPr>
                <a:t> 200 ETH</a:t>
              </a:r>
              <a:endParaRPr lang="ko-KR" altLang="en-US" sz="1400" dirty="0">
                <a:solidFill>
                  <a:schemeClr val="bg1">
                    <a:lumMod val="85000"/>
                  </a:schemeClr>
                </a:solidFill>
              </a:endParaRPr>
            </a:p>
          </p:txBody>
        </p:sp>
        <p:sp>
          <p:nvSpPr>
            <p:cNvPr id="55" name="TextBox 54">
              <a:extLst>
                <a:ext uri="{FF2B5EF4-FFF2-40B4-BE49-F238E27FC236}">
                  <a16:creationId xmlns:a16="http://schemas.microsoft.com/office/drawing/2014/main" id="{19F30981-93C2-4344-AAB7-F0E24952B50C}"/>
                </a:ext>
              </a:extLst>
            </p:cNvPr>
            <p:cNvSpPr txBox="1"/>
            <p:nvPr/>
          </p:nvSpPr>
          <p:spPr>
            <a:xfrm>
              <a:off x="6341399" y="2957417"/>
              <a:ext cx="2160000" cy="307777"/>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rPr>
                <a:t>Tx2 A </a:t>
              </a:r>
              <a:r>
                <a:rPr lang="ko-KR" altLang="en-US" sz="1400" b="0" dirty="0">
                  <a:solidFill>
                    <a:schemeClr val="bg1">
                      <a:lumMod val="85000"/>
                    </a:schemeClr>
                  </a:solidFill>
                </a:rPr>
                <a:t>➡ </a:t>
              </a:r>
              <a:r>
                <a:rPr lang="en-US" altLang="ko-KR" sz="1400" b="0" dirty="0">
                  <a:solidFill>
                    <a:schemeClr val="bg1">
                      <a:lumMod val="85000"/>
                    </a:schemeClr>
                  </a:solidFill>
                </a:rPr>
                <a:t>C 100 ETH</a:t>
              </a:r>
              <a:endParaRPr lang="ko-KR" altLang="en-US" sz="1400" dirty="0">
                <a:solidFill>
                  <a:schemeClr val="bg1">
                    <a:lumMod val="85000"/>
                  </a:schemeClr>
                </a:solidFill>
              </a:endParaRPr>
            </a:p>
          </p:txBody>
        </p:sp>
        <p:sp>
          <p:nvSpPr>
            <p:cNvPr id="56" name="TextBox 55">
              <a:extLst>
                <a:ext uri="{FF2B5EF4-FFF2-40B4-BE49-F238E27FC236}">
                  <a16:creationId xmlns:a16="http://schemas.microsoft.com/office/drawing/2014/main" id="{4B4AA820-6A29-46D5-8280-663A5D0F0B6F}"/>
                </a:ext>
              </a:extLst>
            </p:cNvPr>
            <p:cNvSpPr txBox="1"/>
            <p:nvPr/>
          </p:nvSpPr>
          <p:spPr>
            <a:xfrm>
              <a:off x="8688639" y="2956266"/>
              <a:ext cx="2160000" cy="307777"/>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rPr>
                <a:t>Tx3 C </a:t>
              </a:r>
              <a:r>
                <a:rPr lang="ko-KR" altLang="en-US" sz="1400" b="0" dirty="0">
                  <a:solidFill>
                    <a:schemeClr val="bg1">
                      <a:lumMod val="85000"/>
                    </a:schemeClr>
                  </a:solidFill>
                </a:rPr>
                <a:t>➡ </a:t>
              </a:r>
              <a:r>
                <a:rPr lang="en-US" altLang="ko-KR" sz="1400" b="0" dirty="0">
                  <a:solidFill>
                    <a:schemeClr val="bg1">
                      <a:lumMod val="85000"/>
                    </a:schemeClr>
                  </a:solidFill>
                </a:rPr>
                <a:t>D </a:t>
              </a:r>
              <a:r>
                <a:rPr lang="en-US" altLang="ko-KR" sz="1400" dirty="0">
                  <a:solidFill>
                    <a:schemeClr val="bg1">
                      <a:lumMod val="85000"/>
                    </a:schemeClr>
                  </a:solidFill>
                </a:rPr>
                <a:t>5</a:t>
              </a:r>
              <a:r>
                <a:rPr lang="en-US" altLang="ko-KR" sz="1400" b="0" dirty="0">
                  <a:solidFill>
                    <a:schemeClr val="bg1">
                      <a:lumMod val="85000"/>
                    </a:schemeClr>
                  </a:solidFill>
                </a:rPr>
                <a:t>00 ETH</a:t>
              </a:r>
              <a:endParaRPr lang="ko-KR" altLang="en-US" sz="1400" dirty="0">
                <a:solidFill>
                  <a:schemeClr val="bg1">
                    <a:lumMod val="85000"/>
                  </a:schemeClr>
                </a:solidFill>
              </a:endParaRPr>
            </a:p>
          </p:txBody>
        </p:sp>
        <p:sp>
          <p:nvSpPr>
            <p:cNvPr id="57" name="TextBox 56">
              <a:extLst>
                <a:ext uri="{FF2B5EF4-FFF2-40B4-BE49-F238E27FC236}">
                  <a16:creationId xmlns:a16="http://schemas.microsoft.com/office/drawing/2014/main" id="{10308654-45CD-4C56-A4C3-4E1D15394CA1}"/>
                </a:ext>
              </a:extLst>
            </p:cNvPr>
            <p:cNvSpPr txBox="1"/>
            <p:nvPr/>
          </p:nvSpPr>
          <p:spPr>
            <a:xfrm>
              <a:off x="1646917" y="2178317"/>
              <a:ext cx="2160000" cy="523220"/>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rPr>
                <a:t>0x</a:t>
              </a:r>
              <a:r>
                <a:rPr lang="en-US" altLang="ko-KR" sz="1400" dirty="0">
                  <a:solidFill>
                    <a:srgbClr val="B99FFF"/>
                  </a:solidFill>
                </a:rPr>
                <a:t>b198…15ae</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Hash(A </a:t>
              </a:r>
              <a:r>
                <a:rPr lang="ko-KR" altLang="en-US" sz="1200" b="0" dirty="0">
                  <a:solidFill>
                    <a:schemeClr val="bg1">
                      <a:lumMod val="85000"/>
                    </a:schemeClr>
                  </a:solidFill>
                </a:rPr>
                <a:t>➡ </a:t>
              </a:r>
              <a:r>
                <a:rPr lang="en-US" altLang="ko-KR" sz="1200" b="0" dirty="0">
                  <a:solidFill>
                    <a:schemeClr val="bg1">
                      <a:lumMod val="85000"/>
                    </a:schemeClr>
                  </a:solidFill>
                </a:rPr>
                <a:t>B 100 ETH)</a:t>
              </a:r>
              <a:endParaRPr lang="ko-KR" altLang="en-US" sz="1200" dirty="0">
                <a:solidFill>
                  <a:schemeClr val="bg1">
                    <a:lumMod val="85000"/>
                  </a:schemeClr>
                </a:solidFill>
              </a:endParaRPr>
            </a:p>
          </p:txBody>
        </p:sp>
        <p:sp>
          <p:nvSpPr>
            <p:cNvPr id="58" name="TextBox 57">
              <a:extLst>
                <a:ext uri="{FF2B5EF4-FFF2-40B4-BE49-F238E27FC236}">
                  <a16:creationId xmlns:a16="http://schemas.microsoft.com/office/drawing/2014/main" id="{31F0B131-0FEE-4B8D-B0AF-DEE64BA34796}"/>
                </a:ext>
              </a:extLst>
            </p:cNvPr>
            <p:cNvSpPr txBox="1"/>
            <p:nvPr/>
          </p:nvSpPr>
          <p:spPr>
            <a:xfrm>
              <a:off x="3988773" y="2178910"/>
              <a:ext cx="2160000" cy="523220"/>
            </a:xfrm>
            <a:prstGeom prst="rect">
              <a:avLst/>
            </a:prstGeom>
            <a:noFill/>
            <a:ln w="12700">
              <a:solidFill>
                <a:schemeClr val="bg1">
                  <a:lumMod val="85000"/>
                </a:schemeClr>
              </a:solidFill>
            </a:ln>
          </p:spPr>
          <p:txBody>
            <a:bodyPr wrap="none" rtlCol="0">
              <a:spAutoFit/>
            </a:bodyPr>
            <a:lstStyle/>
            <a:p>
              <a:pPr algn="ctr"/>
              <a:r>
                <a:rPr lang="en-US" altLang="ko-KR" sz="1400" dirty="0">
                  <a:solidFill>
                    <a:schemeClr val="bg1">
                      <a:lumMod val="85000"/>
                    </a:schemeClr>
                  </a:solidFill>
                </a:rPr>
                <a:t>0x5648…6dca</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Hash(B </a:t>
              </a:r>
              <a:r>
                <a:rPr lang="ko-KR" altLang="en-US" sz="1200" b="0" dirty="0">
                  <a:solidFill>
                    <a:schemeClr val="bg1">
                      <a:lumMod val="85000"/>
                    </a:schemeClr>
                  </a:solidFill>
                </a:rPr>
                <a:t>➡ </a:t>
              </a:r>
              <a:r>
                <a:rPr lang="en-US" altLang="ko-KR" sz="1200" dirty="0">
                  <a:solidFill>
                    <a:schemeClr val="bg1">
                      <a:lumMod val="85000"/>
                    </a:schemeClr>
                  </a:solidFill>
                </a:rPr>
                <a:t>C</a:t>
              </a:r>
              <a:r>
                <a:rPr lang="en-US" altLang="ko-KR" sz="1200" b="0" dirty="0">
                  <a:solidFill>
                    <a:schemeClr val="bg1">
                      <a:lumMod val="85000"/>
                    </a:schemeClr>
                  </a:solidFill>
                </a:rPr>
                <a:t> 200 ETH)</a:t>
              </a:r>
              <a:endParaRPr lang="ko-KR" altLang="en-US" sz="1200" dirty="0">
                <a:solidFill>
                  <a:schemeClr val="bg1">
                    <a:lumMod val="85000"/>
                  </a:schemeClr>
                </a:solidFill>
              </a:endParaRPr>
            </a:p>
          </p:txBody>
        </p:sp>
        <p:sp>
          <p:nvSpPr>
            <p:cNvPr id="59" name="TextBox 58">
              <a:extLst>
                <a:ext uri="{FF2B5EF4-FFF2-40B4-BE49-F238E27FC236}">
                  <a16:creationId xmlns:a16="http://schemas.microsoft.com/office/drawing/2014/main" id="{B62AF361-F2EB-404C-99AB-2D75D307E4DC}"/>
                </a:ext>
              </a:extLst>
            </p:cNvPr>
            <p:cNvSpPr txBox="1"/>
            <p:nvPr/>
          </p:nvSpPr>
          <p:spPr>
            <a:xfrm>
              <a:off x="6342815" y="2178317"/>
              <a:ext cx="2160000" cy="523220"/>
            </a:xfrm>
            <a:prstGeom prst="rect">
              <a:avLst/>
            </a:prstGeom>
            <a:noFill/>
            <a:ln w="12700">
              <a:solidFill>
                <a:schemeClr val="bg1">
                  <a:lumMod val="85000"/>
                </a:schemeClr>
              </a:solidFill>
            </a:ln>
          </p:spPr>
          <p:txBody>
            <a:bodyPr wrap="none" rtlCol="0">
              <a:spAutoFit/>
            </a:bodyPr>
            <a:lstStyle/>
            <a:p>
              <a:pPr algn="ctr"/>
              <a:r>
                <a:rPr lang="en-US" altLang="ko-KR" sz="1400" dirty="0">
                  <a:solidFill>
                    <a:schemeClr val="bg1">
                      <a:lumMod val="85000"/>
                    </a:schemeClr>
                  </a:solidFill>
                </a:rPr>
                <a:t>0xc414…3fad</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Hash(A </a:t>
              </a:r>
              <a:r>
                <a:rPr lang="ko-KR" altLang="en-US" sz="1200" b="0" dirty="0">
                  <a:solidFill>
                    <a:schemeClr val="bg1">
                      <a:lumMod val="85000"/>
                    </a:schemeClr>
                  </a:solidFill>
                </a:rPr>
                <a:t>➡ </a:t>
              </a:r>
              <a:r>
                <a:rPr lang="en-US" altLang="ko-KR" sz="1200" dirty="0">
                  <a:solidFill>
                    <a:schemeClr val="bg1">
                      <a:lumMod val="85000"/>
                    </a:schemeClr>
                  </a:solidFill>
                </a:rPr>
                <a:t>C</a:t>
              </a:r>
              <a:r>
                <a:rPr lang="en-US" altLang="ko-KR" sz="1200" b="0" dirty="0">
                  <a:solidFill>
                    <a:schemeClr val="bg1">
                      <a:lumMod val="85000"/>
                    </a:schemeClr>
                  </a:solidFill>
                </a:rPr>
                <a:t> 100 ETH)</a:t>
              </a:r>
              <a:endParaRPr lang="ko-KR" altLang="en-US" sz="1200" dirty="0">
                <a:solidFill>
                  <a:schemeClr val="bg1">
                    <a:lumMod val="85000"/>
                  </a:schemeClr>
                </a:solidFill>
              </a:endParaRPr>
            </a:p>
          </p:txBody>
        </p:sp>
        <p:sp>
          <p:nvSpPr>
            <p:cNvPr id="60" name="TextBox 59">
              <a:extLst>
                <a:ext uri="{FF2B5EF4-FFF2-40B4-BE49-F238E27FC236}">
                  <a16:creationId xmlns:a16="http://schemas.microsoft.com/office/drawing/2014/main" id="{EC219531-5F4D-49D0-B00C-621000C63567}"/>
                </a:ext>
              </a:extLst>
            </p:cNvPr>
            <p:cNvSpPr txBox="1"/>
            <p:nvPr/>
          </p:nvSpPr>
          <p:spPr>
            <a:xfrm>
              <a:off x="8682895" y="2185149"/>
              <a:ext cx="2160000" cy="523220"/>
            </a:xfrm>
            <a:prstGeom prst="rect">
              <a:avLst/>
            </a:prstGeom>
            <a:noFill/>
            <a:ln w="12700">
              <a:solidFill>
                <a:schemeClr val="bg1">
                  <a:lumMod val="85000"/>
                </a:schemeClr>
              </a:solidFill>
            </a:ln>
          </p:spPr>
          <p:txBody>
            <a:bodyPr wrap="none" rtlCol="0">
              <a:spAutoFit/>
            </a:bodyPr>
            <a:lstStyle/>
            <a:p>
              <a:pPr algn="ctr"/>
              <a:r>
                <a:rPr lang="en-US" altLang="ko-KR" sz="1400" dirty="0">
                  <a:solidFill>
                    <a:schemeClr val="bg1">
                      <a:lumMod val="85000"/>
                    </a:schemeClr>
                  </a:solidFill>
                </a:rPr>
                <a:t>0xd9bb…b56d</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Keccak-256(C </a:t>
              </a:r>
              <a:r>
                <a:rPr lang="ko-KR" altLang="en-US" sz="1200" b="0" dirty="0">
                  <a:solidFill>
                    <a:schemeClr val="bg1">
                      <a:lumMod val="85000"/>
                    </a:schemeClr>
                  </a:solidFill>
                </a:rPr>
                <a:t>➡ </a:t>
              </a:r>
              <a:r>
                <a:rPr lang="en-US" altLang="ko-KR" sz="1200" b="0" dirty="0">
                  <a:solidFill>
                    <a:schemeClr val="bg1">
                      <a:lumMod val="85000"/>
                    </a:schemeClr>
                  </a:solidFill>
                </a:rPr>
                <a:t>D </a:t>
              </a:r>
              <a:r>
                <a:rPr lang="en-US" altLang="ko-KR" sz="1200" dirty="0">
                  <a:solidFill>
                    <a:schemeClr val="bg1">
                      <a:lumMod val="85000"/>
                    </a:schemeClr>
                  </a:solidFill>
                </a:rPr>
                <a:t>5</a:t>
              </a:r>
              <a:r>
                <a:rPr lang="en-US" altLang="ko-KR" sz="1200" b="0" dirty="0">
                  <a:solidFill>
                    <a:schemeClr val="bg1">
                      <a:lumMod val="85000"/>
                    </a:schemeClr>
                  </a:solidFill>
                </a:rPr>
                <a:t>00 ETH)</a:t>
              </a:r>
              <a:endParaRPr lang="ko-KR" altLang="en-US" sz="1200" dirty="0">
                <a:solidFill>
                  <a:schemeClr val="bg1">
                    <a:lumMod val="85000"/>
                  </a:schemeClr>
                </a:solidFill>
              </a:endParaRPr>
            </a:p>
          </p:txBody>
        </p:sp>
        <p:sp>
          <p:nvSpPr>
            <p:cNvPr id="61" name="TextBox 60">
              <a:extLst>
                <a:ext uri="{FF2B5EF4-FFF2-40B4-BE49-F238E27FC236}">
                  <a16:creationId xmlns:a16="http://schemas.microsoft.com/office/drawing/2014/main" id="{DE99C899-25D6-48EF-97F2-45BADB76D61B}"/>
                </a:ext>
              </a:extLst>
            </p:cNvPr>
            <p:cNvSpPr txBox="1"/>
            <p:nvPr/>
          </p:nvSpPr>
          <p:spPr>
            <a:xfrm>
              <a:off x="2799562" y="1435925"/>
              <a:ext cx="2204451" cy="523220"/>
            </a:xfrm>
            <a:prstGeom prst="rect">
              <a:avLst/>
            </a:prstGeom>
            <a:noFill/>
            <a:ln w="12700">
              <a:solidFill>
                <a:schemeClr val="bg1">
                  <a:lumMod val="85000"/>
                </a:schemeClr>
              </a:solidFill>
            </a:ln>
          </p:spPr>
          <p:txBody>
            <a:bodyPr wrap="none" rtlCol="0">
              <a:spAutoFit/>
            </a:bodyPr>
            <a:lstStyle/>
            <a:p>
              <a:pPr algn="ctr"/>
              <a:r>
                <a:rPr lang="en-US" altLang="ko-KR" sz="1400" dirty="0">
                  <a:solidFill>
                    <a:schemeClr val="bg1">
                      <a:lumMod val="85000"/>
                    </a:schemeClr>
                  </a:solidFill>
                </a:rPr>
                <a:t>0x</a:t>
              </a:r>
              <a:r>
                <a:rPr lang="en-US" altLang="ko-KR" sz="1400" dirty="0">
                  <a:solidFill>
                    <a:srgbClr val="DBAC7D"/>
                  </a:solidFill>
                </a:rPr>
                <a:t>890c…a883</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a:t>
              </a:r>
              <a:r>
                <a:rPr lang="en-US" altLang="ko-KR" sz="1200" dirty="0">
                  <a:solidFill>
                    <a:srgbClr val="B99FFF"/>
                  </a:solidFill>
                </a:rPr>
                <a:t>b198…15ae</a:t>
              </a:r>
              <a:r>
                <a:rPr lang="en-US" altLang="ko-KR" sz="1200" dirty="0">
                  <a:solidFill>
                    <a:schemeClr val="bg1">
                      <a:lumMod val="85000"/>
                    </a:schemeClr>
                  </a:solidFill>
                </a:rPr>
                <a:t>5648…6dca</a:t>
              </a:r>
              <a:r>
                <a:rPr lang="en-US" altLang="ko-KR" sz="1200" b="0" dirty="0">
                  <a:solidFill>
                    <a:schemeClr val="bg1">
                      <a:lumMod val="85000"/>
                    </a:schemeClr>
                  </a:solidFill>
                </a:rPr>
                <a:t>)</a:t>
              </a:r>
              <a:endParaRPr lang="ko-KR" altLang="en-US" sz="1200" dirty="0">
                <a:solidFill>
                  <a:schemeClr val="bg1">
                    <a:lumMod val="85000"/>
                  </a:schemeClr>
                </a:solidFill>
              </a:endParaRPr>
            </a:p>
          </p:txBody>
        </p:sp>
        <p:sp>
          <p:nvSpPr>
            <p:cNvPr id="62" name="TextBox 61">
              <a:extLst>
                <a:ext uri="{FF2B5EF4-FFF2-40B4-BE49-F238E27FC236}">
                  <a16:creationId xmlns:a16="http://schemas.microsoft.com/office/drawing/2014/main" id="{C75D09CC-41A8-497C-B8BC-227C168BB2C7}"/>
                </a:ext>
              </a:extLst>
            </p:cNvPr>
            <p:cNvSpPr txBox="1"/>
            <p:nvPr/>
          </p:nvSpPr>
          <p:spPr>
            <a:xfrm>
              <a:off x="7494910" y="1447708"/>
              <a:ext cx="2160000" cy="523220"/>
            </a:xfrm>
            <a:prstGeom prst="rect">
              <a:avLst/>
            </a:prstGeom>
            <a:noFill/>
            <a:ln w="12700">
              <a:solidFill>
                <a:schemeClr val="bg1">
                  <a:lumMod val="85000"/>
                </a:schemeClr>
              </a:solidFill>
            </a:ln>
          </p:spPr>
          <p:txBody>
            <a:bodyPr wrap="none" rtlCol="0">
              <a:spAutoFit/>
            </a:bodyPr>
            <a:lstStyle/>
            <a:p>
              <a:pPr algn="ctr"/>
              <a:r>
                <a:rPr lang="en-US" altLang="ko-KR" sz="1400" dirty="0">
                  <a:solidFill>
                    <a:schemeClr val="bg1">
                      <a:lumMod val="85000"/>
                    </a:schemeClr>
                  </a:solidFill>
                </a:rPr>
                <a:t>0x0396…d947</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Hash(c414…3fadd9bb…b56d</a:t>
              </a:r>
              <a:r>
                <a:rPr lang="en-US" altLang="ko-KR" sz="1200" b="0" dirty="0">
                  <a:solidFill>
                    <a:schemeClr val="bg1">
                      <a:lumMod val="85000"/>
                    </a:schemeClr>
                  </a:solidFill>
                </a:rPr>
                <a:t>)</a:t>
              </a:r>
              <a:endParaRPr lang="ko-KR" altLang="en-US" sz="1200" dirty="0">
                <a:solidFill>
                  <a:schemeClr val="bg1">
                    <a:lumMod val="85000"/>
                  </a:schemeClr>
                </a:solidFill>
              </a:endParaRPr>
            </a:p>
          </p:txBody>
        </p:sp>
        <p:sp>
          <p:nvSpPr>
            <p:cNvPr id="63" name="TextBox 62">
              <a:extLst>
                <a:ext uri="{FF2B5EF4-FFF2-40B4-BE49-F238E27FC236}">
                  <a16:creationId xmlns:a16="http://schemas.microsoft.com/office/drawing/2014/main" id="{1116E474-1DDA-47C7-A3F1-9DDC2A50C12E}"/>
                </a:ext>
              </a:extLst>
            </p:cNvPr>
            <p:cNvSpPr txBox="1"/>
            <p:nvPr/>
          </p:nvSpPr>
          <p:spPr>
            <a:xfrm>
              <a:off x="5145654" y="707650"/>
              <a:ext cx="2204450" cy="523220"/>
            </a:xfrm>
            <a:prstGeom prst="rect">
              <a:avLst/>
            </a:prstGeom>
            <a:solidFill>
              <a:srgbClr val="262626"/>
            </a:solidFill>
            <a:ln w="12700">
              <a:solidFill>
                <a:schemeClr val="bg1">
                  <a:lumMod val="85000"/>
                </a:schemeClr>
              </a:solidFill>
            </a:ln>
          </p:spPr>
          <p:txBody>
            <a:bodyPr wrap="none" rtlCol="0">
              <a:spAutoFit/>
            </a:bodyPr>
            <a:lstStyle/>
            <a:p>
              <a:pPr algn="ctr"/>
              <a:r>
                <a:rPr lang="en-US" altLang="ko-KR" sz="1400" dirty="0">
                  <a:solidFill>
                    <a:schemeClr val="bg1">
                      <a:lumMod val="85000"/>
                    </a:schemeClr>
                  </a:solidFill>
                </a:rPr>
                <a:t>0x</a:t>
              </a:r>
              <a:r>
                <a:rPr lang="en-US" altLang="ko-KR" sz="1400" dirty="0">
                  <a:solidFill>
                    <a:srgbClr val="00C8EB"/>
                  </a:solidFill>
                </a:rPr>
                <a:t>d0f1…f820</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a:t>
              </a:r>
              <a:r>
                <a:rPr lang="en-US" altLang="ko-KR" sz="1200" dirty="0">
                  <a:solidFill>
                    <a:srgbClr val="DBAC7D"/>
                  </a:solidFill>
                </a:rPr>
                <a:t>890c…a883</a:t>
              </a:r>
              <a:r>
                <a:rPr lang="en-US" altLang="ko-KR" sz="1200" dirty="0">
                  <a:solidFill>
                    <a:schemeClr val="bg1">
                      <a:lumMod val="85000"/>
                    </a:schemeClr>
                  </a:solidFill>
                </a:rPr>
                <a:t>0396…d947</a:t>
              </a:r>
              <a:r>
                <a:rPr lang="en-US" altLang="ko-KR" sz="1200" b="0" dirty="0">
                  <a:solidFill>
                    <a:schemeClr val="bg1">
                      <a:lumMod val="85000"/>
                    </a:schemeClr>
                  </a:solidFill>
                </a:rPr>
                <a:t>)</a:t>
              </a:r>
              <a:endParaRPr lang="ko-KR" altLang="en-US" sz="1200" dirty="0">
                <a:solidFill>
                  <a:schemeClr val="bg1">
                    <a:lumMod val="85000"/>
                  </a:schemeClr>
                </a:solidFill>
              </a:endParaRPr>
            </a:p>
          </p:txBody>
        </p:sp>
        <p:cxnSp>
          <p:nvCxnSpPr>
            <p:cNvPr id="64" name="직선 화살표 연결선 63">
              <a:extLst>
                <a:ext uri="{FF2B5EF4-FFF2-40B4-BE49-F238E27FC236}">
                  <a16:creationId xmlns:a16="http://schemas.microsoft.com/office/drawing/2014/main" id="{E25D630F-5C0F-420F-8435-D12985B2D23C}"/>
                </a:ext>
              </a:extLst>
            </p:cNvPr>
            <p:cNvCxnSpPr>
              <a:cxnSpLocks/>
              <a:stCxn id="53" idx="0"/>
              <a:endCxn id="57" idx="2"/>
            </p:cNvCxnSpPr>
            <p:nvPr/>
          </p:nvCxnSpPr>
          <p:spPr>
            <a:xfrm flipV="1">
              <a:off x="2726917" y="2701537"/>
              <a:ext cx="0" cy="255716"/>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38304C12-0ED1-4148-B09E-5775B0354D04}"/>
                </a:ext>
              </a:extLst>
            </p:cNvPr>
            <p:cNvCxnSpPr>
              <a:cxnSpLocks/>
              <a:stCxn id="54" idx="0"/>
              <a:endCxn id="58" idx="2"/>
            </p:cNvCxnSpPr>
            <p:nvPr/>
          </p:nvCxnSpPr>
          <p:spPr>
            <a:xfrm flipH="1" flipV="1">
              <a:off x="5068773" y="2702130"/>
              <a:ext cx="5385" cy="257812"/>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6" name="직선 화살표 연결선 65">
              <a:extLst>
                <a:ext uri="{FF2B5EF4-FFF2-40B4-BE49-F238E27FC236}">
                  <a16:creationId xmlns:a16="http://schemas.microsoft.com/office/drawing/2014/main" id="{889BDF54-637B-45F4-B498-80249E710FE7}"/>
                </a:ext>
              </a:extLst>
            </p:cNvPr>
            <p:cNvCxnSpPr>
              <a:cxnSpLocks/>
              <a:stCxn id="55" idx="0"/>
              <a:endCxn id="59" idx="2"/>
            </p:cNvCxnSpPr>
            <p:nvPr/>
          </p:nvCxnSpPr>
          <p:spPr>
            <a:xfrm flipV="1">
              <a:off x="7421399" y="2701537"/>
              <a:ext cx="1416" cy="255880"/>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직선 화살표 연결선 66">
              <a:extLst>
                <a:ext uri="{FF2B5EF4-FFF2-40B4-BE49-F238E27FC236}">
                  <a16:creationId xmlns:a16="http://schemas.microsoft.com/office/drawing/2014/main" id="{043A1A3F-F7E3-4E9F-BF09-22973C37E86E}"/>
                </a:ext>
              </a:extLst>
            </p:cNvPr>
            <p:cNvCxnSpPr>
              <a:cxnSpLocks/>
              <a:stCxn id="56" idx="0"/>
              <a:endCxn id="60" idx="2"/>
            </p:cNvCxnSpPr>
            <p:nvPr/>
          </p:nvCxnSpPr>
          <p:spPr>
            <a:xfrm flipH="1" flipV="1">
              <a:off x="9762895" y="2708369"/>
              <a:ext cx="5744" cy="247897"/>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8" name="직선 화살표 연결선 67">
              <a:extLst>
                <a:ext uri="{FF2B5EF4-FFF2-40B4-BE49-F238E27FC236}">
                  <a16:creationId xmlns:a16="http://schemas.microsoft.com/office/drawing/2014/main" id="{BBD05307-BF6D-46E4-9727-BAEF7F4E43B5}"/>
                </a:ext>
              </a:extLst>
            </p:cNvPr>
            <p:cNvCxnSpPr>
              <a:cxnSpLocks/>
              <a:stCxn id="57" idx="0"/>
              <a:endCxn id="61" idx="2"/>
            </p:cNvCxnSpPr>
            <p:nvPr/>
          </p:nvCxnSpPr>
          <p:spPr>
            <a:xfrm flipV="1">
              <a:off x="2726917" y="1959145"/>
              <a:ext cx="1174871" cy="219172"/>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9" name="직선 화살표 연결선 68">
              <a:extLst>
                <a:ext uri="{FF2B5EF4-FFF2-40B4-BE49-F238E27FC236}">
                  <a16:creationId xmlns:a16="http://schemas.microsoft.com/office/drawing/2014/main" id="{FFC44ADC-F41E-487F-9142-51933C18708A}"/>
                </a:ext>
              </a:extLst>
            </p:cNvPr>
            <p:cNvCxnSpPr>
              <a:cxnSpLocks/>
              <a:stCxn id="58" idx="0"/>
              <a:endCxn id="61" idx="2"/>
            </p:cNvCxnSpPr>
            <p:nvPr/>
          </p:nvCxnSpPr>
          <p:spPr>
            <a:xfrm flipH="1" flipV="1">
              <a:off x="3901788" y="1959145"/>
              <a:ext cx="1166985" cy="219765"/>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0" name="직선 화살표 연결선 69">
              <a:extLst>
                <a:ext uri="{FF2B5EF4-FFF2-40B4-BE49-F238E27FC236}">
                  <a16:creationId xmlns:a16="http://schemas.microsoft.com/office/drawing/2014/main" id="{32E63BBF-55C5-4660-BFF4-B9809BCB70DE}"/>
                </a:ext>
              </a:extLst>
            </p:cNvPr>
            <p:cNvCxnSpPr>
              <a:cxnSpLocks/>
              <a:stCxn id="59" idx="0"/>
              <a:endCxn id="62" idx="2"/>
            </p:cNvCxnSpPr>
            <p:nvPr/>
          </p:nvCxnSpPr>
          <p:spPr>
            <a:xfrm flipV="1">
              <a:off x="7422815" y="1970928"/>
              <a:ext cx="1152095" cy="207389"/>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1" name="직선 화살표 연결선 70">
              <a:extLst>
                <a:ext uri="{FF2B5EF4-FFF2-40B4-BE49-F238E27FC236}">
                  <a16:creationId xmlns:a16="http://schemas.microsoft.com/office/drawing/2014/main" id="{4AE790FA-3E7B-4DB3-B8C8-5E871CD608E8}"/>
                </a:ext>
              </a:extLst>
            </p:cNvPr>
            <p:cNvCxnSpPr>
              <a:cxnSpLocks/>
              <a:stCxn id="60" idx="0"/>
              <a:endCxn id="62" idx="2"/>
            </p:cNvCxnSpPr>
            <p:nvPr/>
          </p:nvCxnSpPr>
          <p:spPr>
            <a:xfrm flipH="1" flipV="1">
              <a:off x="8574910" y="1970928"/>
              <a:ext cx="1187985" cy="214221"/>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2" name="직선 화살표 연결선 71">
              <a:extLst>
                <a:ext uri="{FF2B5EF4-FFF2-40B4-BE49-F238E27FC236}">
                  <a16:creationId xmlns:a16="http://schemas.microsoft.com/office/drawing/2014/main" id="{F0D950DE-68F7-420A-BFC5-7A93C53AFFFC}"/>
                </a:ext>
              </a:extLst>
            </p:cNvPr>
            <p:cNvCxnSpPr>
              <a:cxnSpLocks/>
              <a:stCxn id="61" idx="0"/>
              <a:endCxn id="63" idx="2"/>
            </p:cNvCxnSpPr>
            <p:nvPr/>
          </p:nvCxnSpPr>
          <p:spPr>
            <a:xfrm flipV="1">
              <a:off x="3901788" y="1230870"/>
              <a:ext cx="2346091" cy="205055"/>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3" name="직선 화살표 연결선 72">
              <a:extLst>
                <a:ext uri="{FF2B5EF4-FFF2-40B4-BE49-F238E27FC236}">
                  <a16:creationId xmlns:a16="http://schemas.microsoft.com/office/drawing/2014/main" id="{73B41175-6BD5-4D59-9829-B717119CF2F6}"/>
                </a:ext>
              </a:extLst>
            </p:cNvPr>
            <p:cNvCxnSpPr>
              <a:cxnSpLocks/>
              <a:stCxn id="62" idx="0"/>
              <a:endCxn id="63" idx="2"/>
            </p:cNvCxnSpPr>
            <p:nvPr/>
          </p:nvCxnSpPr>
          <p:spPr>
            <a:xfrm flipH="1" flipV="1">
              <a:off x="6247879" y="1230870"/>
              <a:ext cx="2327031" cy="216838"/>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4" name="직선 연결선 73">
              <a:extLst>
                <a:ext uri="{FF2B5EF4-FFF2-40B4-BE49-F238E27FC236}">
                  <a16:creationId xmlns:a16="http://schemas.microsoft.com/office/drawing/2014/main" id="{5814EEAB-3DE5-4D2C-8AEC-4806C270771F}"/>
                </a:ext>
              </a:extLst>
            </p:cNvPr>
            <p:cNvCxnSpPr>
              <a:cxnSpLocks/>
            </p:cNvCxnSpPr>
            <p:nvPr/>
          </p:nvCxnSpPr>
          <p:spPr>
            <a:xfrm flipV="1">
              <a:off x="1646917" y="2822731"/>
              <a:ext cx="9201722" cy="13746"/>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122" name="TextBox 121">
            <a:extLst>
              <a:ext uri="{FF2B5EF4-FFF2-40B4-BE49-F238E27FC236}">
                <a16:creationId xmlns:a16="http://schemas.microsoft.com/office/drawing/2014/main" id="{CBAC627C-16FC-454C-8ED1-C30474C0BAB0}"/>
              </a:ext>
            </a:extLst>
          </p:cNvPr>
          <p:cNvSpPr txBox="1"/>
          <p:nvPr/>
        </p:nvSpPr>
        <p:spPr>
          <a:xfrm>
            <a:off x="1494517" y="6214952"/>
            <a:ext cx="2160000" cy="307777"/>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rPr>
              <a:t>Tx0 A </a:t>
            </a:r>
            <a:r>
              <a:rPr lang="ko-KR" altLang="en-US" sz="1400" b="0" dirty="0">
                <a:solidFill>
                  <a:schemeClr val="bg1">
                    <a:lumMod val="85000"/>
                  </a:schemeClr>
                </a:solidFill>
              </a:rPr>
              <a:t>➡ </a:t>
            </a:r>
            <a:r>
              <a:rPr lang="en-US" altLang="ko-KR" sz="1400" b="0" dirty="0">
                <a:solidFill>
                  <a:schemeClr val="bg1">
                    <a:lumMod val="85000"/>
                  </a:schemeClr>
                </a:solidFill>
              </a:rPr>
              <a:t>B 100 ETH</a:t>
            </a:r>
            <a:endParaRPr lang="ko-KR" altLang="en-US" sz="1400" dirty="0">
              <a:solidFill>
                <a:schemeClr val="bg1">
                  <a:lumMod val="85000"/>
                </a:schemeClr>
              </a:solidFill>
            </a:endParaRPr>
          </a:p>
        </p:txBody>
      </p:sp>
      <p:sp>
        <p:nvSpPr>
          <p:cNvPr id="123" name="TextBox 122">
            <a:extLst>
              <a:ext uri="{FF2B5EF4-FFF2-40B4-BE49-F238E27FC236}">
                <a16:creationId xmlns:a16="http://schemas.microsoft.com/office/drawing/2014/main" id="{FD35BDE7-962A-4250-851B-FF20BB422EDF}"/>
              </a:ext>
            </a:extLst>
          </p:cNvPr>
          <p:cNvSpPr txBox="1"/>
          <p:nvPr/>
        </p:nvSpPr>
        <p:spPr>
          <a:xfrm>
            <a:off x="3841758" y="6217641"/>
            <a:ext cx="2160000" cy="307777"/>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rPr>
              <a:t>Tx1 B </a:t>
            </a:r>
            <a:r>
              <a:rPr lang="ko-KR" altLang="en-US" sz="1400" b="0" dirty="0">
                <a:solidFill>
                  <a:schemeClr val="bg1">
                    <a:lumMod val="85000"/>
                  </a:schemeClr>
                </a:solidFill>
              </a:rPr>
              <a:t>➡ </a:t>
            </a:r>
            <a:r>
              <a:rPr lang="en-US" altLang="ko-KR" sz="1400" dirty="0">
                <a:solidFill>
                  <a:srgbClr val="EF296B"/>
                </a:solidFill>
              </a:rPr>
              <a:t>H</a:t>
            </a:r>
            <a:r>
              <a:rPr lang="en-US" altLang="ko-KR" sz="1400" b="0" dirty="0">
                <a:solidFill>
                  <a:schemeClr val="bg1">
                    <a:lumMod val="85000"/>
                  </a:schemeClr>
                </a:solidFill>
              </a:rPr>
              <a:t> 200 ETH</a:t>
            </a:r>
            <a:endParaRPr lang="ko-KR" altLang="en-US" sz="1400" dirty="0">
              <a:solidFill>
                <a:schemeClr val="bg1">
                  <a:lumMod val="85000"/>
                </a:schemeClr>
              </a:solidFill>
            </a:endParaRPr>
          </a:p>
        </p:txBody>
      </p:sp>
      <p:sp>
        <p:nvSpPr>
          <p:cNvPr id="124" name="TextBox 123">
            <a:extLst>
              <a:ext uri="{FF2B5EF4-FFF2-40B4-BE49-F238E27FC236}">
                <a16:creationId xmlns:a16="http://schemas.microsoft.com/office/drawing/2014/main" id="{75745894-EF50-4186-8BFC-A1B6B9373BCD}"/>
              </a:ext>
            </a:extLst>
          </p:cNvPr>
          <p:cNvSpPr txBox="1"/>
          <p:nvPr/>
        </p:nvSpPr>
        <p:spPr>
          <a:xfrm>
            <a:off x="6188999" y="6215116"/>
            <a:ext cx="2160000" cy="307777"/>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rPr>
              <a:t>Tx2 A </a:t>
            </a:r>
            <a:r>
              <a:rPr lang="ko-KR" altLang="en-US" sz="1400" b="0" dirty="0">
                <a:solidFill>
                  <a:schemeClr val="bg1">
                    <a:lumMod val="85000"/>
                  </a:schemeClr>
                </a:solidFill>
              </a:rPr>
              <a:t>➡ </a:t>
            </a:r>
            <a:r>
              <a:rPr lang="en-US" altLang="ko-KR" sz="1400" b="0" dirty="0">
                <a:solidFill>
                  <a:schemeClr val="bg1">
                    <a:lumMod val="85000"/>
                  </a:schemeClr>
                </a:solidFill>
              </a:rPr>
              <a:t>C 100 ETH</a:t>
            </a:r>
            <a:endParaRPr lang="ko-KR" altLang="en-US" sz="1400" dirty="0">
              <a:solidFill>
                <a:schemeClr val="bg1">
                  <a:lumMod val="85000"/>
                </a:schemeClr>
              </a:solidFill>
            </a:endParaRPr>
          </a:p>
        </p:txBody>
      </p:sp>
      <p:sp>
        <p:nvSpPr>
          <p:cNvPr id="125" name="TextBox 124">
            <a:extLst>
              <a:ext uri="{FF2B5EF4-FFF2-40B4-BE49-F238E27FC236}">
                <a16:creationId xmlns:a16="http://schemas.microsoft.com/office/drawing/2014/main" id="{8F55432D-BB4A-4BA9-BAC8-0DCE9AF7448B}"/>
              </a:ext>
            </a:extLst>
          </p:cNvPr>
          <p:cNvSpPr txBox="1"/>
          <p:nvPr/>
        </p:nvSpPr>
        <p:spPr>
          <a:xfrm>
            <a:off x="8536239" y="6213965"/>
            <a:ext cx="2160000" cy="307777"/>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rPr>
              <a:t>Tx3 C </a:t>
            </a:r>
            <a:r>
              <a:rPr lang="ko-KR" altLang="en-US" sz="1400" b="0" dirty="0">
                <a:solidFill>
                  <a:schemeClr val="bg1">
                    <a:lumMod val="85000"/>
                  </a:schemeClr>
                </a:solidFill>
              </a:rPr>
              <a:t>➡ </a:t>
            </a:r>
            <a:r>
              <a:rPr lang="en-US" altLang="ko-KR" sz="1400" b="0" dirty="0">
                <a:solidFill>
                  <a:schemeClr val="bg1">
                    <a:lumMod val="85000"/>
                  </a:schemeClr>
                </a:solidFill>
              </a:rPr>
              <a:t>D </a:t>
            </a:r>
            <a:r>
              <a:rPr lang="en-US" altLang="ko-KR" sz="1400" dirty="0">
                <a:solidFill>
                  <a:schemeClr val="bg1">
                    <a:lumMod val="85000"/>
                  </a:schemeClr>
                </a:solidFill>
              </a:rPr>
              <a:t>5</a:t>
            </a:r>
            <a:r>
              <a:rPr lang="en-US" altLang="ko-KR" sz="1400" b="0" dirty="0">
                <a:solidFill>
                  <a:schemeClr val="bg1">
                    <a:lumMod val="85000"/>
                  </a:schemeClr>
                </a:solidFill>
              </a:rPr>
              <a:t>00 ETH</a:t>
            </a:r>
            <a:endParaRPr lang="ko-KR" altLang="en-US" sz="1400" dirty="0">
              <a:solidFill>
                <a:schemeClr val="bg1">
                  <a:lumMod val="85000"/>
                </a:schemeClr>
              </a:solidFill>
            </a:endParaRPr>
          </a:p>
        </p:txBody>
      </p:sp>
      <p:sp>
        <p:nvSpPr>
          <p:cNvPr id="126" name="TextBox 125">
            <a:extLst>
              <a:ext uri="{FF2B5EF4-FFF2-40B4-BE49-F238E27FC236}">
                <a16:creationId xmlns:a16="http://schemas.microsoft.com/office/drawing/2014/main" id="{7686CCCC-D5AC-4BAD-AC53-06D93D41C0BF}"/>
              </a:ext>
            </a:extLst>
          </p:cNvPr>
          <p:cNvSpPr txBox="1"/>
          <p:nvPr/>
        </p:nvSpPr>
        <p:spPr>
          <a:xfrm>
            <a:off x="1494517" y="5436016"/>
            <a:ext cx="2160000" cy="523220"/>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rPr>
              <a:t>0x</a:t>
            </a:r>
            <a:r>
              <a:rPr lang="en-US" altLang="ko-KR" sz="1400" dirty="0">
                <a:solidFill>
                  <a:srgbClr val="B99FFF"/>
                </a:solidFill>
              </a:rPr>
              <a:t>b198…15ae</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Hash(A </a:t>
            </a:r>
            <a:r>
              <a:rPr lang="ko-KR" altLang="en-US" sz="1200" b="0" dirty="0">
                <a:solidFill>
                  <a:schemeClr val="bg1">
                    <a:lumMod val="85000"/>
                  </a:schemeClr>
                </a:solidFill>
              </a:rPr>
              <a:t>➡ </a:t>
            </a:r>
            <a:r>
              <a:rPr lang="en-US" altLang="ko-KR" sz="1200" b="0" dirty="0">
                <a:solidFill>
                  <a:schemeClr val="bg1">
                    <a:lumMod val="85000"/>
                  </a:schemeClr>
                </a:solidFill>
              </a:rPr>
              <a:t>B 100 ETH)</a:t>
            </a:r>
            <a:endParaRPr lang="ko-KR" altLang="en-US" sz="1200" dirty="0">
              <a:solidFill>
                <a:schemeClr val="bg1">
                  <a:lumMod val="85000"/>
                </a:schemeClr>
              </a:solidFill>
            </a:endParaRPr>
          </a:p>
        </p:txBody>
      </p:sp>
      <p:sp>
        <p:nvSpPr>
          <p:cNvPr id="127" name="TextBox 126">
            <a:extLst>
              <a:ext uri="{FF2B5EF4-FFF2-40B4-BE49-F238E27FC236}">
                <a16:creationId xmlns:a16="http://schemas.microsoft.com/office/drawing/2014/main" id="{474D2328-5756-4CA0-859D-031E96AE9B28}"/>
              </a:ext>
            </a:extLst>
          </p:cNvPr>
          <p:cNvSpPr txBox="1"/>
          <p:nvPr/>
        </p:nvSpPr>
        <p:spPr>
          <a:xfrm>
            <a:off x="3839828" y="5436609"/>
            <a:ext cx="2160000" cy="523220"/>
          </a:xfrm>
          <a:prstGeom prst="rect">
            <a:avLst/>
          </a:prstGeom>
          <a:noFill/>
          <a:ln w="12700">
            <a:solidFill>
              <a:schemeClr val="bg1">
                <a:lumMod val="85000"/>
              </a:schemeClr>
            </a:solidFill>
          </a:ln>
        </p:spPr>
        <p:txBody>
          <a:bodyPr wrap="none" rtlCol="0">
            <a:spAutoFit/>
          </a:bodyPr>
          <a:lstStyle/>
          <a:p>
            <a:pPr algn="ctr"/>
            <a:r>
              <a:rPr lang="en-US" altLang="ko-KR" sz="1400" dirty="0">
                <a:solidFill>
                  <a:schemeClr val="bg1">
                    <a:lumMod val="85000"/>
                  </a:schemeClr>
                </a:solidFill>
              </a:rPr>
              <a:t>0x</a:t>
            </a:r>
            <a:r>
              <a:rPr lang="en-US" altLang="ko-KR" sz="1400" dirty="0">
                <a:solidFill>
                  <a:srgbClr val="EF296B"/>
                </a:solidFill>
              </a:rPr>
              <a:t>f7c1…f895</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Hash(B </a:t>
            </a:r>
            <a:r>
              <a:rPr lang="ko-KR" altLang="en-US" sz="1200" b="0" dirty="0">
                <a:solidFill>
                  <a:schemeClr val="bg1">
                    <a:lumMod val="85000"/>
                  </a:schemeClr>
                </a:solidFill>
              </a:rPr>
              <a:t>➡ </a:t>
            </a:r>
            <a:r>
              <a:rPr lang="en-US" altLang="ko-KR" sz="1200" dirty="0">
                <a:solidFill>
                  <a:schemeClr val="bg1">
                    <a:lumMod val="85000"/>
                  </a:schemeClr>
                </a:solidFill>
              </a:rPr>
              <a:t>H</a:t>
            </a:r>
            <a:r>
              <a:rPr lang="en-US" altLang="ko-KR" sz="1200" b="0" dirty="0">
                <a:solidFill>
                  <a:schemeClr val="bg1">
                    <a:lumMod val="85000"/>
                  </a:schemeClr>
                </a:solidFill>
              </a:rPr>
              <a:t> 200 ETH)</a:t>
            </a:r>
            <a:endParaRPr lang="ko-KR" altLang="en-US" sz="1200" dirty="0">
              <a:solidFill>
                <a:schemeClr val="bg1">
                  <a:lumMod val="85000"/>
                </a:schemeClr>
              </a:solidFill>
            </a:endParaRPr>
          </a:p>
        </p:txBody>
      </p:sp>
      <p:sp>
        <p:nvSpPr>
          <p:cNvPr id="128" name="TextBox 127">
            <a:extLst>
              <a:ext uri="{FF2B5EF4-FFF2-40B4-BE49-F238E27FC236}">
                <a16:creationId xmlns:a16="http://schemas.microsoft.com/office/drawing/2014/main" id="{9F64FCDF-E8E8-4757-977B-C8359445D79A}"/>
              </a:ext>
            </a:extLst>
          </p:cNvPr>
          <p:cNvSpPr txBox="1"/>
          <p:nvPr/>
        </p:nvSpPr>
        <p:spPr>
          <a:xfrm>
            <a:off x="6190415" y="5436016"/>
            <a:ext cx="2160000" cy="523220"/>
          </a:xfrm>
          <a:prstGeom prst="rect">
            <a:avLst/>
          </a:prstGeom>
          <a:noFill/>
          <a:ln w="12700">
            <a:solidFill>
              <a:schemeClr val="bg1">
                <a:lumMod val="85000"/>
              </a:schemeClr>
            </a:solidFill>
          </a:ln>
        </p:spPr>
        <p:txBody>
          <a:bodyPr wrap="none" rtlCol="0">
            <a:spAutoFit/>
          </a:bodyPr>
          <a:lstStyle/>
          <a:p>
            <a:pPr algn="ctr"/>
            <a:r>
              <a:rPr lang="en-US" altLang="ko-KR" sz="1400" dirty="0">
                <a:solidFill>
                  <a:schemeClr val="bg1">
                    <a:lumMod val="85000"/>
                  </a:schemeClr>
                </a:solidFill>
              </a:rPr>
              <a:t>0xc414…3fad</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Hash(A </a:t>
            </a:r>
            <a:r>
              <a:rPr lang="ko-KR" altLang="en-US" sz="1200" b="0" dirty="0">
                <a:solidFill>
                  <a:schemeClr val="bg1">
                    <a:lumMod val="85000"/>
                  </a:schemeClr>
                </a:solidFill>
              </a:rPr>
              <a:t>➡ </a:t>
            </a:r>
            <a:r>
              <a:rPr lang="en-US" altLang="ko-KR" sz="1200" dirty="0">
                <a:solidFill>
                  <a:schemeClr val="bg1">
                    <a:lumMod val="85000"/>
                  </a:schemeClr>
                </a:solidFill>
              </a:rPr>
              <a:t>C</a:t>
            </a:r>
            <a:r>
              <a:rPr lang="en-US" altLang="ko-KR" sz="1200" b="0" dirty="0">
                <a:solidFill>
                  <a:schemeClr val="bg1">
                    <a:lumMod val="85000"/>
                  </a:schemeClr>
                </a:solidFill>
              </a:rPr>
              <a:t> 100 ETH)</a:t>
            </a:r>
            <a:endParaRPr lang="ko-KR" altLang="en-US" sz="1200" dirty="0">
              <a:solidFill>
                <a:schemeClr val="bg1">
                  <a:lumMod val="85000"/>
                </a:schemeClr>
              </a:solidFill>
            </a:endParaRPr>
          </a:p>
        </p:txBody>
      </p:sp>
      <p:sp>
        <p:nvSpPr>
          <p:cNvPr id="129" name="TextBox 128">
            <a:extLst>
              <a:ext uri="{FF2B5EF4-FFF2-40B4-BE49-F238E27FC236}">
                <a16:creationId xmlns:a16="http://schemas.microsoft.com/office/drawing/2014/main" id="{6FE65A47-6BC8-4B68-8AE6-D5C8C036EB8A}"/>
              </a:ext>
            </a:extLst>
          </p:cNvPr>
          <p:cNvSpPr txBox="1"/>
          <p:nvPr/>
        </p:nvSpPr>
        <p:spPr>
          <a:xfrm>
            <a:off x="8530495" y="5442848"/>
            <a:ext cx="2160000" cy="523220"/>
          </a:xfrm>
          <a:prstGeom prst="rect">
            <a:avLst/>
          </a:prstGeom>
          <a:noFill/>
          <a:ln w="12700">
            <a:solidFill>
              <a:schemeClr val="bg1">
                <a:lumMod val="85000"/>
              </a:schemeClr>
            </a:solidFill>
          </a:ln>
        </p:spPr>
        <p:txBody>
          <a:bodyPr wrap="none" rtlCol="0">
            <a:spAutoFit/>
          </a:bodyPr>
          <a:lstStyle/>
          <a:p>
            <a:pPr algn="ctr"/>
            <a:r>
              <a:rPr lang="en-US" altLang="ko-KR" sz="1400" dirty="0">
                <a:solidFill>
                  <a:schemeClr val="bg1">
                    <a:lumMod val="85000"/>
                  </a:schemeClr>
                </a:solidFill>
              </a:rPr>
              <a:t>0xd9bb…b56d</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Keccak-256(C </a:t>
            </a:r>
            <a:r>
              <a:rPr lang="ko-KR" altLang="en-US" sz="1200" b="0" dirty="0">
                <a:solidFill>
                  <a:schemeClr val="bg1">
                    <a:lumMod val="85000"/>
                  </a:schemeClr>
                </a:solidFill>
              </a:rPr>
              <a:t>➡ </a:t>
            </a:r>
            <a:r>
              <a:rPr lang="en-US" altLang="ko-KR" sz="1200" b="0" dirty="0">
                <a:solidFill>
                  <a:schemeClr val="bg1">
                    <a:lumMod val="85000"/>
                  </a:schemeClr>
                </a:solidFill>
              </a:rPr>
              <a:t>D </a:t>
            </a:r>
            <a:r>
              <a:rPr lang="en-US" altLang="ko-KR" sz="1200" dirty="0">
                <a:solidFill>
                  <a:schemeClr val="bg1">
                    <a:lumMod val="85000"/>
                  </a:schemeClr>
                </a:solidFill>
              </a:rPr>
              <a:t>5</a:t>
            </a:r>
            <a:r>
              <a:rPr lang="en-US" altLang="ko-KR" sz="1200" b="0" dirty="0">
                <a:solidFill>
                  <a:schemeClr val="bg1">
                    <a:lumMod val="85000"/>
                  </a:schemeClr>
                </a:solidFill>
              </a:rPr>
              <a:t>00 ETH)</a:t>
            </a:r>
            <a:endParaRPr lang="ko-KR" altLang="en-US" sz="1200" dirty="0">
              <a:solidFill>
                <a:schemeClr val="bg1">
                  <a:lumMod val="85000"/>
                </a:schemeClr>
              </a:solidFill>
            </a:endParaRPr>
          </a:p>
        </p:txBody>
      </p:sp>
      <p:sp>
        <p:nvSpPr>
          <p:cNvPr id="130" name="TextBox 129">
            <a:extLst>
              <a:ext uri="{FF2B5EF4-FFF2-40B4-BE49-F238E27FC236}">
                <a16:creationId xmlns:a16="http://schemas.microsoft.com/office/drawing/2014/main" id="{A210AA6B-1FD8-404B-B0AB-42EA934860AD}"/>
              </a:ext>
            </a:extLst>
          </p:cNvPr>
          <p:cNvSpPr txBox="1"/>
          <p:nvPr/>
        </p:nvSpPr>
        <p:spPr>
          <a:xfrm>
            <a:off x="2647162" y="4693624"/>
            <a:ext cx="2204451" cy="523220"/>
          </a:xfrm>
          <a:prstGeom prst="rect">
            <a:avLst/>
          </a:prstGeom>
          <a:noFill/>
          <a:ln w="12700">
            <a:solidFill>
              <a:schemeClr val="bg1">
                <a:lumMod val="85000"/>
              </a:schemeClr>
            </a:solidFill>
          </a:ln>
        </p:spPr>
        <p:txBody>
          <a:bodyPr wrap="none" rtlCol="0">
            <a:spAutoFit/>
          </a:bodyPr>
          <a:lstStyle/>
          <a:p>
            <a:pPr algn="ctr"/>
            <a:r>
              <a:rPr lang="en-US" altLang="ko-KR" sz="1400" dirty="0">
                <a:solidFill>
                  <a:schemeClr val="bg1">
                    <a:lumMod val="85000"/>
                  </a:schemeClr>
                </a:solidFill>
              </a:rPr>
              <a:t>0x</a:t>
            </a:r>
            <a:r>
              <a:rPr lang="en-US" altLang="ko-KR" sz="1400" dirty="0">
                <a:solidFill>
                  <a:srgbClr val="EF296B"/>
                </a:solidFill>
              </a:rPr>
              <a:t>41e3…827c</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a:t>
            </a:r>
            <a:r>
              <a:rPr lang="en-US" altLang="ko-KR" sz="1200" dirty="0">
                <a:solidFill>
                  <a:srgbClr val="B99FFF"/>
                </a:solidFill>
              </a:rPr>
              <a:t>b198…15ae</a:t>
            </a:r>
            <a:r>
              <a:rPr lang="en-US" altLang="ko-KR" sz="1200" dirty="0">
                <a:solidFill>
                  <a:schemeClr val="bg1">
                    <a:lumMod val="85000"/>
                  </a:schemeClr>
                </a:solidFill>
              </a:rPr>
              <a:t>f7c1…f895</a:t>
            </a:r>
            <a:r>
              <a:rPr lang="en-US" altLang="ko-KR" sz="1200" b="0" dirty="0">
                <a:solidFill>
                  <a:schemeClr val="bg1">
                    <a:lumMod val="85000"/>
                  </a:schemeClr>
                </a:solidFill>
              </a:rPr>
              <a:t>)</a:t>
            </a:r>
            <a:endParaRPr lang="ko-KR" altLang="en-US" sz="1200" dirty="0">
              <a:solidFill>
                <a:schemeClr val="bg1">
                  <a:lumMod val="85000"/>
                </a:schemeClr>
              </a:solidFill>
            </a:endParaRPr>
          </a:p>
        </p:txBody>
      </p:sp>
      <p:sp>
        <p:nvSpPr>
          <p:cNvPr id="131" name="TextBox 130">
            <a:extLst>
              <a:ext uri="{FF2B5EF4-FFF2-40B4-BE49-F238E27FC236}">
                <a16:creationId xmlns:a16="http://schemas.microsoft.com/office/drawing/2014/main" id="{7D204179-FBBB-4DB3-96C0-6AB2E41BB44F}"/>
              </a:ext>
            </a:extLst>
          </p:cNvPr>
          <p:cNvSpPr txBox="1"/>
          <p:nvPr/>
        </p:nvSpPr>
        <p:spPr>
          <a:xfrm>
            <a:off x="7342510" y="4705407"/>
            <a:ext cx="2160000" cy="523220"/>
          </a:xfrm>
          <a:prstGeom prst="rect">
            <a:avLst/>
          </a:prstGeom>
          <a:noFill/>
          <a:ln w="12700">
            <a:solidFill>
              <a:schemeClr val="bg1">
                <a:lumMod val="85000"/>
              </a:schemeClr>
            </a:solidFill>
          </a:ln>
        </p:spPr>
        <p:txBody>
          <a:bodyPr wrap="none" rtlCol="0">
            <a:spAutoFit/>
          </a:bodyPr>
          <a:lstStyle/>
          <a:p>
            <a:pPr algn="ctr"/>
            <a:r>
              <a:rPr lang="en-US" altLang="ko-KR" sz="1400" dirty="0">
                <a:solidFill>
                  <a:schemeClr val="bg1">
                    <a:lumMod val="85000"/>
                  </a:schemeClr>
                </a:solidFill>
              </a:rPr>
              <a:t>0x0396…d947</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Hash(c414…3fadd9bb…b56d</a:t>
            </a:r>
            <a:r>
              <a:rPr lang="en-US" altLang="ko-KR" sz="1200" b="0" dirty="0">
                <a:solidFill>
                  <a:schemeClr val="bg1">
                    <a:lumMod val="85000"/>
                  </a:schemeClr>
                </a:solidFill>
              </a:rPr>
              <a:t>)</a:t>
            </a:r>
            <a:endParaRPr lang="ko-KR" altLang="en-US" sz="1200" dirty="0">
              <a:solidFill>
                <a:schemeClr val="bg1">
                  <a:lumMod val="85000"/>
                </a:schemeClr>
              </a:solidFill>
            </a:endParaRPr>
          </a:p>
        </p:txBody>
      </p:sp>
      <p:sp>
        <p:nvSpPr>
          <p:cNvPr id="132" name="TextBox 131">
            <a:extLst>
              <a:ext uri="{FF2B5EF4-FFF2-40B4-BE49-F238E27FC236}">
                <a16:creationId xmlns:a16="http://schemas.microsoft.com/office/drawing/2014/main" id="{FF6F7ED1-292D-4489-8BB7-83C293D1DEE2}"/>
              </a:ext>
            </a:extLst>
          </p:cNvPr>
          <p:cNvSpPr txBox="1"/>
          <p:nvPr/>
        </p:nvSpPr>
        <p:spPr>
          <a:xfrm>
            <a:off x="4993254" y="3965349"/>
            <a:ext cx="2204450" cy="523220"/>
          </a:xfrm>
          <a:prstGeom prst="rect">
            <a:avLst/>
          </a:prstGeom>
          <a:solidFill>
            <a:srgbClr val="262626"/>
          </a:solidFill>
          <a:ln w="12700">
            <a:solidFill>
              <a:schemeClr val="bg1">
                <a:lumMod val="85000"/>
              </a:schemeClr>
            </a:solidFill>
          </a:ln>
        </p:spPr>
        <p:txBody>
          <a:bodyPr wrap="none" rtlCol="0">
            <a:spAutoFit/>
          </a:bodyPr>
          <a:lstStyle/>
          <a:p>
            <a:pPr algn="ctr"/>
            <a:r>
              <a:rPr lang="en-US" altLang="ko-KR" sz="1400" dirty="0">
                <a:solidFill>
                  <a:schemeClr val="bg1">
                    <a:lumMod val="85000"/>
                  </a:schemeClr>
                </a:solidFill>
              </a:rPr>
              <a:t>0x</a:t>
            </a:r>
            <a:r>
              <a:rPr lang="en-US" altLang="ko-KR" sz="1400" dirty="0">
                <a:solidFill>
                  <a:srgbClr val="EF296B"/>
                </a:solidFill>
              </a:rPr>
              <a:t>7eb7…fc58</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a:t>
            </a:r>
            <a:r>
              <a:rPr lang="en-US" altLang="ko-KR" sz="1200" dirty="0">
                <a:solidFill>
                  <a:srgbClr val="EF296B"/>
                </a:solidFill>
              </a:rPr>
              <a:t>41e3…827c</a:t>
            </a:r>
            <a:r>
              <a:rPr lang="en-US" altLang="ko-KR" sz="1200" dirty="0">
                <a:solidFill>
                  <a:schemeClr val="bg1">
                    <a:lumMod val="85000"/>
                  </a:schemeClr>
                </a:solidFill>
              </a:rPr>
              <a:t>0396…d947</a:t>
            </a:r>
            <a:r>
              <a:rPr lang="en-US" altLang="ko-KR" sz="1200" b="0" dirty="0">
                <a:solidFill>
                  <a:schemeClr val="bg1">
                    <a:lumMod val="85000"/>
                  </a:schemeClr>
                </a:solidFill>
              </a:rPr>
              <a:t>)</a:t>
            </a:r>
            <a:endParaRPr lang="ko-KR" altLang="en-US" sz="1200" dirty="0">
              <a:solidFill>
                <a:schemeClr val="bg1">
                  <a:lumMod val="85000"/>
                </a:schemeClr>
              </a:solidFill>
            </a:endParaRPr>
          </a:p>
        </p:txBody>
      </p:sp>
      <p:cxnSp>
        <p:nvCxnSpPr>
          <p:cNvPr id="133" name="직선 화살표 연결선 132">
            <a:extLst>
              <a:ext uri="{FF2B5EF4-FFF2-40B4-BE49-F238E27FC236}">
                <a16:creationId xmlns:a16="http://schemas.microsoft.com/office/drawing/2014/main" id="{5B5DB1B0-04F4-4117-A1EE-4BBDE88716EC}"/>
              </a:ext>
            </a:extLst>
          </p:cNvPr>
          <p:cNvCxnSpPr>
            <a:cxnSpLocks/>
            <a:stCxn id="122" idx="0"/>
            <a:endCxn id="126" idx="2"/>
          </p:cNvCxnSpPr>
          <p:nvPr/>
        </p:nvCxnSpPr>
        <p:spPr>
          <a:xfrm flipV="1">
            <a:off x="2574517" y="5959236"/>
            <a:ext cx="0" cy="255716"/>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4" name="직선 화살표 연결선 133">
            <a:extLst>
              <a:ext uri="{FF2B5EF4-FFF2-40B4-BE49-F238E27FC236}">
                <a16:creationId xmlns:a16="http://schemas.microsoft.com/office/drawing/2014/main" id="{4239F812-AB51-4442-B163-E7A2DCF3DAA7}"/>
              </a:ext>
            </a:extLst>
          </p:cNvPr>
          <p:cNvCxnSpPr>
            <a:cxnSpLocks/>
            <a:stCxn id="123" idx="0"/>
            <a:endCxn id="127" idx="2"/>
          </p:cNvCxnSpPr>
          <p:nvPr/>
        </p:nvCxnSpPr>
        <p:spPr>
          <a:xfrm flipH="1" flipV="1">
            <a:off x="4919828" y="5959829"/>
            <a:ext cx="1930" cy="257812"/>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5" name="직선 화살표 연결선 134">
            <a:extLst>
              <a:ext uri="{FF2B5EF4-FFF2-40B4-BE49-F238E27FC236}">
                <a16:creationId xmlns:a16="http://schemas.microsoft.com/office/drawing/2014/main" id="{5F438235-4793-44D7-B542-F352D4792C9A}"/>
              </a:ext>
            </a:extLst>
          </p:cNvPr>
          <p:cNvCxnSpPr>
            <a:cxnSpLocks/>
            <a:stCxn id="124" idx="0"/>
            <a:endCxn id="128" idx="2"/>
          </p:cNvCxnSpPr>
          <p:nvPr/>
        </p:nvCxnSpPr>
        <p:spPr>
          <a:xfrm flipV="1">
            <a:off x="7268999" y="5959236"/>
            <a:ext cx="1416" cy="255880"/>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6" name="직선 화살표 연결선 135">
            <a:extLst>
              <a:ext uri="{FF2B5EF4-FFF2-40B4-BE49-F238E27FC236}">
                <a16:creationId xmlns:a16="http://schemas.microsoft.com/office/drawing/2014/main" id="{5CF71034-B684-47B8-9EC4-CBD96BA14BE4}"/>
              </a:ext>
            </a:extLst>
          </p:cNvPr>
          <p:cNvCxnSpPr>
            <a:cxnSpLocks/>
            <a:stCxn id="125" idx="0"/>
            <a:endCxn id="129" idx="2"/>
          </p:cNvCxnSpPr>
          <p:nvPr/>
        </p:nvCxnSpPr>
        <p:spPr>
          <a:xfrm flipH="1" flipV="1">
            <a:off x="9610495" y="5966068"/>
            <a:ext cx="5744" cy="247897"/>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7" name="직선 화살표 연결선 136">
            <a:extLst>
              <a:ext uri="{FF2B5EF4-FFF2-40B4-BE49-F238E27FC236}">
                <a16:creationId xmlns:a16="http://schemas.microsoft.com/office/drawing/2014/main" id="{BE3F51DF-8B7C-4A00-A551-065BB74C93FF}"/>
              </a:ext>
            </a:extLst>
          </p:cNvPr>
          <p:cNvCxnSpPr>
            <a:cxnSpLocks/>
            <a:stCxn id="126" idx="0"/>
            <a:endCxn id="130" idx="2"/>
          </p:cNvCxnSpPr>
          <p:nvPr/>
        </p:nvCxnSpPr>
        <p:spPr>
          <a:xfrm flipV="1">
            <a:off x="2574517" y="5216844"/>
            <a:ext cx="1174871" cy="219172"/>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8" name="직선 화살표 연결선 137">
            <a:extLst>
              <a:ext uri="{FF2B5EF4-FFF2-40B4-BE49-F238E27FC236}">
                <a16:creationId xmlns:a16="http://schemas.microsoft.com/office/drawing/2014/main" id="{96D302D5-E81D-416C-BBC1-A4B42D48F728}"/>
              </a:ext>
            </a:extLst>
          </p:cNvPr>
          <p:cNvCxnSpPr>
            <a:cxnSpLocks/>
            <a:stCxn id="127" idx="0"/>
            <a:endCxn id="130" idx="2"/>
          </p:cNvCxnSpPr>
          <p:nvPr/>
        </p:nvCxnSpPr>
        <p:spPr>
          <a:xfrm flipH="1" flipV="1">
            <a:off x="3749388" y="5216844"/>
            <a:ext cx="1170440" cy="219765"/>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9" name="직선 화살표 연결선 138">
            <a:extLst>
              <a:ext uri="{FF2B5EF4-FFF2-40B4-BE49-F238E27FC236}">
                <a16:creationId xmlns:a16="http://schemas.microsoft.com/office/drawing/2014/main" id="{791AC276-7254-4E76-A6B1-2CDEA84B368B}"/>
              </a:ext>
            </a:extLst>
          </p:cNvPr>
          <p:cNvCxnSpPr>
            <a:cxnSpLocks/>
            <a:stCxn id="128" idx="0"/>
            <a:endCxn id="131" idx="2"/>
          </p:cNvCxnSpPr>
          <p:nvPr/>
        </p:nvCxnSpPr>
        <p:spPr>
          <a:xfrm flipV="1">
            <a:off x="7270415" y="5228627"/>
            <a:ext cx="1152095" cy="207389"/>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0" name="직선 화살표 연결선 139">
            <a:extLst>
              <a:ext uri="{FF2B5EF4-FFF2-40B4-BE49-F238E27FC236}">
                <a16:creationId xmlns:a16="http://schemas.microsoft.com/office/drawing/2014/main" id="{97164F4D-7B76-47D8-B714-8CAAAF25FFAD}"/>
              </a:ext>
            </a:extLst>
          </p:cNvPr>
          <p:cNvCxnSpPr>
            <a:cxnSpLocks/>
            <a:stCxn id="129" idx="0"/>
            <a:endCxn id="131" idx="2"/>
          </p:cNvCxnSpPr>
          <p:nvPr/>
        </p:nvCxnSpPr>
        <p:spPr>
          <a:xfrm flipH="1" flipV="1">
            <a:off x="8422510" y="5228627"/>
            <a:ext cx="1187985" cy="214221"/>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1" name="직선 화살표 연결선 140">
            <a:extLst>
              <a:ext uri="{FF2B5EF4-FFF2-40B4-BE49-F238E27FC236}">
                <a16:creationId xmlns:a16="http://schemas.microsoft.com/office/drawing/2014/main" id="{D3C128D5-033E-4424-9F84-234CCA0AFBA9}"/>
              </a:ext>
            </a:extLst>
          </p:cNvPr>
          <p:cNvCxnSpPr>
            <a:cxnSpLocks/>
            <a:stCxn id="130" idx="0"/>
            <a:endCxn id="132" idx="2"/>
          </p:cNvCxnSpPr>
          <p:nvPr/>
        </p:nvCxnSpPr>
        <p:spPr>
          <a:xfrm flipV="1">
            <a:off x="3749388" y="4488569"/>
            <a:ext cx="2346091" cy="205055"/>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2" name="직선 화살표 연결선 141">
            <a:extLst>
              <a:ext uri="{FF2B5EF4-FFF2-40B4-BE49-F238E27FC236}">
                <a16:creationId xmlns:a16="http://schemas.microsoft.com/office/drawing/2014/main" id="{1B019AE8-32C9-4B6D-9CDA-278B61D7897D}"/>
              </a:ext>
            </a:extLst>
          </p:cNvPr>
          <p:cNvCxnSpPr>
            <a:cxnSpLocks/>
            <a:stCxn id="131" idx="0"/>
            <a:endCxn id="132" idx="2"/>
          </p:cNvCxnSpPr>
          <p:nvPr/>
        </p:nvCxnSpPr>
        <p:spPr>
          <a:xfrm flipH="1" flipV="1">
            <a:off x="6095479" y="4488569"/>
            <a:ext cx="2327031" cy="216838"/>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3" name="직선 연결선 142">
            <a:extLst>
              <a:ext uri="{FF2B5EF4-FFF2-40B4-BE49-F238E27FC236}">
                <a16:creationId xmlns:a16="http://schemas.microsoft.com/office/drawing/2014/main" id="{8CAE7FE4-8E48-4D2D-8C25-0A77F7C5BB20}"/>
              </a:ext>
            </a:extLst>
          </p:cNvPr>
          <p:cNvCxnSpPr>
            <a:cxnSpLocks/>
          </p:cNvCxnSpPr>
          <p:nvPr/>
        </p:nvCxnSpPr>
        <p:spPr>
          <a:xfrm flipV="1">
            <a:off x="1494517" y="6080430"/>
            <a:ext cx="9201722" cy="13746"/>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44" name="직선 화살표 연결선 143">
            <a:extLst>
              <a:ext uri="{FF2B5EF4-FFF2-40B4-BE49-F238E27FC236}">
                <a16:creationId xmlns:a16="http://schemas.microsoft.com/office/drawing/2014/main" id="{DC1775C2-8E3E-4843-95AE-6D90F3FBFEA2}"/>
              </a:ext>
            </a:extLst>
          </p:cNvPr>
          <p:cNvCxnSpPr>
            <a:cxnSpLocks/>
          </p:cNvCxnSpPr>
          <p:nvPr/>
        </p:nvCxnSpPr>
        <p:spPr>
          <a:xfrm>
            <a:off x="7383130" y="4064027"/>
            <a:ext cx="682444" cy="0"/>
          </a:xfrm>
          <a:prstGeom prst="straightConnector1">
            <a:avLst/>
          </a:prstGeom>
          <a:ln w="12700">
            <a:solidFill>
              <a:srgbClr val="EF296B"/>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55687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4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3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2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3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2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3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2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29"/>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3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37"/>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38"/>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30"/>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39"/>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40"/>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31"/>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141"/>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42"/>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132"/>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144"/>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18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1" grpId="0" animBg="1"/>
      <p:bldP spid="177" grpId="0" animBg="1"/>
      <p:bldP spid="182" grpId="0"/>
      <p:bldP spid="122" grpId="0" animBg="1"/>
      <p:bldP spid="123" grpId="0" animBg="1"/>
      <p:bldP spid="124" grpId="0" animBg="1"/>
      <p:bldP spid="125" grpId="0" animBg="1"/>
      <p:bldP spid="126" grpId="0" animBg="1"/>
      <p:bldP spid="127" grpId="0" animBg="1"/>
      <p:bldP spid="128" grpId="0" animBg="1"/>
      <p:bldP spid="129" grpId="0" animBg="1"/>
      <p:bldP spid="130" grpId="0" animBg="1"/>
      <p:bldP spid="131" grpId="0" animBg="1"/>
      <p:bldP spid="132"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FE60E218-7B25-4C1C-BAE4-BEF8DD99C52E}"/>
              </a:ext>
            </a:extLst>
          </p:cNvPr>
          <p:cNvSpPr>
            <a:spLocks noGrp="1"/>
          </p:cNvSpPr>
          <p:nvPr>
            <p:ph idx="1"/>
          </p:nvPr>
        </p:nvSpPr>
        <p:spPr/>
        <p:txBody>
          <a:bodyPr/>
          <a:lstStyle/>
          <a:p>
            <a:endParaRPr lang="ko-KR" altLang="en-US"/>
          </a:p>
        </p:txBody>
      </p:sp>
      <p:sp>
        <p:nvSpPr>
          <p:cNvPr id="3" name="제목 2">
            <a:extLst>
              <a:ext uri="{FF2B5EF4-FFF2-40B4-BE49-F238E27FC236}">
                <a16:creationId xmlns:a16="http://schemas.microsoft.com/office/drawing/2014/main" id="{60D20A5A-38F0-4005-AA02-ABB19FE12770}"/>
              </a:ext>
            </a:extLst>
          </p:cNvPr>
          <p:cNvSpPr>
            <a:spLocks noGrp="1"/>
          </p:cNvSpPr>
          <p:nvPr>
            <p:ph type="title"/>
          </p:nvPr>
        </p:nvSpPr>
        <p:spPr/>
        <p:txBody>
          <a:bodyPr/>
          <a:lstStyle/>
          <a:p>
            <a:r>
              <a:rPr lang="ko-KR" altLang="en-US" dirty="0" err="1"/>
              <a:t>머클</a:t>
            </a:r>
            <a:r>
              <a:rPr lang="ko-KR" altLang="en-US" dirty="0"/>
              <a:t> 트리와 라이트 노드</a:t>
            </a:r>
          </a:p>
        </p:txBody>
      </p:sp>
    </p:spTree>
    <p:extLst>
      <p:ext uri="{BB962C8B-B14F-4D97-AF65-F5344CB8AC3E}">
        <p14:creationId xmlns:p14="http://schemas.microsoft.com/office/powerpoint/2010/main" val="38659034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2AB002EA-5AF7-40A4-B19A-1C24C14FEAC9}"/>
              </a:ext>
            </a:extLst>
          </p:cNvPr>
          <p:cNvSpPr>
            <a:spLocks noGrp="1"/>
          </p:cNvSpPr>
          <p:nvPr>
            <p:ph idx="1"/>
          </p:nvPr>
        </p:nvSpPr>
        <p:spPr/>
        <p:txBody>
          <a:bodyPr/>
          <a:lstStyle/>
          <a:p>
            <a:r>
              <a:rPr lang="ko-KR" altLang="en-US" dirty="0"/>
              <a:t>블록 헤더</a:t>
            </a:r>
            <a:r>
              <a:rPr lang="en-US" altLang="ko-KR" dirty="0"/>
              <a:t>(Header)</a:t>
            </a:r>
          </a:p>
          <a:p>
            <a:pPr lvl="1"/>
            <a:r>
              <a:rPr lang="ko-KR" altLang="en-US" dirty="0"/>
              <a:t>타임스탬프 </a:t>
            </a:r>
            <a:r>
              <a:rPr lang="en-US" altLang="ko-KR" dirty="0"/>
              <a:t>(Timestamp) : </a:t>
            </a:r>
            <a:r>
              <a:rPr lang="ko-KR" altLang="en-US" dirty="0"/>
              <a:t>블록 생성 시간 </a:t>
            </a:r>
            <a:r>
              <a:rPr lang="en-US" altLang="ko-KR" dirty="0"/>
              <a:t>(= </a:t>
            </a:r>
            <a:r>
              <a:rPr lang="ko-KR" altLang="en-US" dirty="0"/>
              <a:t>트랜잭션 생성 시간</a:t>
            </a:r>
            <a:r>
              <a:rPr lang="en-US" altLang="ko-KR" dirty="0"/>
              <a:t>)</a:t>
            </a:r>
          </a:p>
          <a:p>
            <a:pPr lvl="1"/>
            <a:r>
              <a:rPr lang="ko-KR" altLang="en-US" dirty="0" err="1"/>
              <a:t>머클</a:t>
            </a:r>
            <a:r>
              <a:rPr lang="ko-KR" altLang="en-US" dirty="0"/>
              <a:t> 루트 </a:t>
            </a:r>
            <a:r>
              <a:rPr lang="en-US" altLang="ko-KR" dirty="0"/>
              <a:t>(Merkle Root) : </a:t>
            </a:r>
            <a:r>
              <a:rPr lang="ko-KR" altLang="en-US" dirty="0"/>
              <a:t>트랜잭션 목록 </a:t>
            </a:r>
            <a:r>
              <a:rPr lang="ko-KR" altLang="en-US" dirty="0" err="1"/>
              <a:t>머클</a:t>
            </a:r>
            <a:r>
              <a:rPr lang="ko-KR" altLang="en-US" dirty="0"/>
              <a:t> 트리의 </a:t>
            </a:r>
            <a:r>
              <a:rPr lang="ko-KR" altLang="en-US" dirty="0" err="1"/>
              <a:t>머클</a:t>
            </a:r>
            <a:r>
              <a:rPr lang="ko-KR" altLang="en-US" dirty="0"/>
              <a:t> 루트</a:t>
            </a:r>
            <a:endParaRPr lang="en-US" altLang="ko-KR" dirty="0"/>
          </a:p>
          <a:p>
            <a:pPr lvl="1"/>
            <a:r>
              <a:rPr lang="ko-KR" altLang="en-US" dirty="0"/>
              <a:t>이전 블록 해시 </a:t>
            </a:r>
            <a:r>
              <a:rPr lang="en-US" altLang="ko-KR" dirty="0"/>
              <a:t>(Previous Block Hash)</a:t>
            </a:r>
            <a:r>
              <a:rPr lang="ko-KR" altLang="en-US" dirty="0"/>
              <a:t> </a:t>
            </a:r>
            <a:endParaRPr lang="en-US" altLang="ko-KR" dirty="0"/>
          </a:p>
          <a:p>
            <a:pPr lvl="1"/>
            <a:r>
              <a:rPr lang="ko-KR" altLang="en-US" dirty="0"/>
              <a:t>블록 해시 </a:t>
            </a:r>
            <a:r>
              <a:rPr lang="en-US" altLang="ko-KR" dirty="0"/>
              <a:t>(Block</a:t>
            </a:r>
            <a:r>
              <a:rPr lang="ko-KR" altLang="en-US" dirty="0"/>
              <a:t> </a:t>
            </a:r>
            <a:r>
              <a:rPr lang="en-US" altLang="ko-KR" dirty="0"/>
              <a:t>Hash) : Hash (Timestamp + Merkle Root + Previous Block Hash)</a:t>
            </a:r>
          </a:p>
          <a:p>
            <a:pPr lvl="1"/>
            <a:r>
              <a:rPr lang="ko-KR" altLang="en-US" dirty="0" err="1"/>
              <a:t>논스</a:t>
            </a:r>
            <a:r>
              <a:rPr lang="ko-KR" altLang="en-US" dirty="0"/>
              <a:t> </a:t>
            </a:r>
            <a:r>
              <a:rPr lang="en-US" altLang="ko-KR" dirty="0"/>
              <a:t>(Nonce) : </a:t>
            </a:r>
            <a:r>
              <a:rPr lang="ko-KR" altLang="en-US" dirty="0"/>
              <a:t>임의의 값 </a:t>
            </a:r>
            <a:r>
              <a:rPr lang="en-US" altLang="ko-KR" dirty="0"/>
              <a:t>(</a:t>
            </a:r>
            <a:r>
              <a:rPr lang="ko-KR" altLang="en-US" dirty="0"/>
              <a:t>합의 알고리즘이 </a:t>
            </a:r>
            <a:r>
              <a:rPr lang="en-US" altLang="ko-KR" dirty="0" err="1"/>
              <a:t>PoW</a:t>
            </a:r>
            <a:r>
              <a:rPr lang="en-US" altLang="ko-KR" dirty="0"/>
              <a:t> [Proof of Work, </a:t>
            </a:r>
            <a:r>
              <a:rPr lang="ko-KR" altLang="en-US" dirty="0"/>
              <a:t>작업 증명</a:t>
            </a:r>
            <a:r>
              <a:rPr lang="en-US" altLang="ko-KR" dirty="0"/>
              <a:t>]</a:t>
            </a:r>
            <a:r>
              <a:rPr lang="ko-KR" altLang="en-US" dirty="0"/>
              <a:t>인 경우 퍼즐 정답</a:t>
            </a:r>
            <a:r>
              <a:rPr lang="en-US" altLang="ko-KR" dirty="0"/>
              <a:t>)</a:t>
            </a:r>
          </a:p>
          <a:p>
            <a:pPr lvl="1"/>
            <a:r>
              <a:rPr lang="ko-KR" altLang="en-US" dirty="0"/>
              <a:t>난이도 </a:t>
            </a:r>
            <a:r>
              <a:rPr lang="en-US" altLang="ko-KR" dirty="0"/>
              <a:t>(Difficulty) : </a:t>
            </a:r>
            <a:r>
              <a:rPr lang="ko-KR" altLang="en-US" dirty="0"/>
              <a:t>퍼즐 난이도</a:t>
            </a:r>
            <a:endParaRPr lang="en-US" altLang="ko-KR" dirty="0"/>
          </a:p>
          <a:p>
            <a:endParaRPr lang="en-US" altLang="ko-KR" dirty="0"/>
          </a:p>
          <a:p>
            <a:pPr lvl="1"/>
            <a:endParaRPr lang="ko-KR" altLang="en-US" dirty="0"/>
          </a:p>
        </p:txBody>
      </p:sp>
      <p:sp>
        <p:nvSpPr>
          <p:cNvPr id="3" name="제목 2">
            <a:extLst>
              <a:ext uri="{FF2B5EF4-FFF2-40B4-BE49-F238E27FC236}">
                <a16:creationId xmlns:a16="http://schemas.microsoft.com/office/drawing/2014/main" id="{964E0564-5498-435B-98F1-02A5A03A403D}"/>
              </a:ext>
            </a:extLst>
          </p:cNvPr>
          <p:cNvSpPr>
            <a:spLocks noGrp="1"/>
          </p:cNvSpPr>
          <p:nvPr>
            <p:ph type="title"/>
          </p:nvPr>
        </p:nvSpPr>
        <p:spPr/>
        <p:txBody>
          <a:bodyPr/>
          <a:lstStyle/>
          <a:p>
            <a:r>
              <a:rPr lang="ko-KR" altLang="en-US" dirty="0"/>
              <a:t>블록과 블록체인</a:t>
            </a:r>
          </a:p>
        </p:txBody>
      </p:sp>
      <p:sp>
        <p:nvSpPr>
          <p:cNvPr id="4" name="직사각형 3">
            <a:extLst>
              <a:ext uri="{FF2B5EF4-FFF2-40B4-BE49-F238E27FC236}">
                <a16:creationId xmlns:a16="http://schemas.microsoft.com/office/drawing/2014/main" id="{56A5DA93-0CDC-4AE3-B992-0DDE48F18106}"/>
              </a:ext>
            </a:extLst>
          </p:cNvPr>
          <p:cNvSpPr/>
          <p:nvPr/>
        </p:nvSpPr>
        <p:spPr>
          <a:xfrm>
            <a:off x="1721283" y="2867560"/>
            <a:ext cx="2255063" cy="3267113"/>
          </a:xfrm>
          <a:prstGeom prst="rect">
            <a:avLst/>
          </a:prstGeom>
          <a:noFill/>
          <a:ln w="317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8F872665-85A0-4572-B42C-24130C524EC4}"/>
              </a:ext>
            </a:extLst>
          </p:cNvPr>
          <p:cNvSpPr txBox="1"/>
          <p:nvPr/>
        </p:nvSpPr>
        <p:spPr>
          <a:xfrm>
            <a:off x="2405741" y="2867561"/>
            <a:ext cx="902811" cy="338554"/>
          </a:xfrm>
          <a:prstGeom prst="rect">
            <a:avLst/>
          </a:prstGeom>
          <a:noFill/>
        </p:spPr>
        <p:txBody>
          <a:bodyPr wrap="none" rtlCol="0">
            <a:spAutoFit/>
          </a:bodyPr>
          <a:lstStyle/>
          <a:p>
            <a:pPr algn="ctr"/>
            <a:r>
              <a:rPr lang="en-US" altLang="ko-KR" sz="1600" b="1" dirty="0">
                <a:solidFill>
                  <a:schemeClr val="bg1">
                    <a:lumMod val="85000"/>
                  </a:schemeClr>
                </a:solidFill>
              </a:rPr>
              <a:t>Block 0</a:t>
            </a:r>
            <a:endParaRPr lang="ko-KR" altLang="en-US" sz="1600" b="1" dirty="0">
              <a:solidFill>
                <a:schemeClr val="bg1">
                  <a:lumMod val="85000"/>
                </a:schemeClr>
              </a:solidFill>
            </a:endParaRPr>
          </a:p>
        </p:txBody>
      </p:sp>
      <p:graphicFrame>
        <p:nvGraphicFramePr>
          <p:cNvPr id="6" name="표 5">
            <a:extLst>
              <a:ext uri="{FF2B5EF4-FFF2-40B4-BE49-F238E27FC236}">
                <a16:creationId xmlns:a16="http://schemas.microsoft.com/office/drawing/2014/main" id="{13DC9A3E-C8C3-4863-BA5E-02E0B9956FCF}"/>
              </a:ext>
            </a:extLst>
          </p:cNvPr>
          <p:cNvGraphicFramePr>
            <a:graphicFrameLocks noGrp="1"/>
          </p:cNvGraphicFramePr>
          <p:nvPr>
            <p:extLst>
              <p:ext uri="{D42A27DB-BD31-4B8C-83A1-F6EECF244321}">
                <p14:modId xmlns:p14="http://schemas.microsoft.com/office/powerpoint/2010/main" val="2745086254"/>
              </p:ext>
            </p:extLst>
          </p:nvPr>
        </p:nvGraphicFramePr>
        <p:xfrm>
          <a:off x="1839617" y="5400067"/>
          <a:ext cx="2018394" cy="609600"/>
        </p:xfrm>
        <a:graphic>
          <a:graphicData uri="http://schemas.openxmlformats.org/drawingml/2006/table">
            <a:tbl>
              <a:tblPr firstRow="1" bandRow="1">
                <a:tableStyleId>{8799B23B-EC83-4686-B30A-512413B5E67A}</a:tableStyleId>
              </a:tblPr>
              <a:tblGrid>
                <a:gridCol w="2018394">
                  <a:extLst>
                    <a:ext uri="{9D8B030D-6E8A-4147-A177-3AD203B41FA5}">
                      <a16:colId xmlns:a16="http://schemas.microsoft.com/office/drawing/2014/main" val="2146978234"/>
                    </a:ext>
                  </a:extLst>
                </a:gridCol>
              </a:tblGrid>
              <a:tr h="134177">
                <a:tc>
                  <a:txBody>
                    <a:bodyPr/>
                    <a:lstStyle/>
                    <a:p>
                      <a:pPr algn="ctr" latinLnBrk="1"/>
                      <a:r>
                        <a:rPr lang="en-US" altLang="ko-KR" sz="1400" b="0" dirty="0">
                          <a:solidFill>
                            <a:schemeClr val="bg1">
                              <a:lumMod val="85000"/>
                            </a:schemeClr>
                          </a:solidFill>
                        </a:rPr>
                        <a:t>Tx0 A </a:t>
                      </a:r>
                      <a:r>
                        <a:rPr lang="ko-KR" altLang="en-US" sz="1400" b="0" dirty="0">
                          <a:solidFill>
                            <a:schemeClr val="bg1">
                              <a:lumMod val="85000"/>
                            </a:schemeClr>
                          </a:solidFill>
                        </a:rPr>
                        <a:t>➡ </a:t>
                      </a:r>
                      <a:r>
                        <a:rPr lang="en-US" altLang="ko-KR" sz="1400" b="0" dirty="0">
                          <a:solidFill>
                            <a:schemeClr val="bg1">
                              <a:lumMod val="85000"/>
                            </a:schemeClr>
                          </a:solidFill>
                        </a:rPr>
                        <a:t>B 100 ETH</a:t>
                      </a:r>
                      <a:endParaRPr lang="ko-KR" altLang="en-US" sz="1400" b="0" dirty="0">
                        <a:solidFill>
                          <a:schemeClr val="bg1">
                            <a:lumMod val="85000"/>
                          </a:schemeClr>
                        </a:solidFill>
                      </a:endParaRPr>
                    </a:p>
                  </a:txBody>
                  <a:tcPr>
                    <a:lnB w="317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223972121"/>
                  </a:ext>
                </a:extLst>
              </a:tr>
              <a:tr h="163248">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Tx1 B </a:t>
                      </a:r>
                      <a:r>
                        <a:rPr lang="ko-KR" altLang="en-US" sz="1400" b="0" dirty="0">
                          <a:solidFill>
                            <a:schemeClr val="bg1">
                              <a:lumMod val="85000"/>
                            </a:schemeClr>
                          </a:solidFill>
                        </a:rPr>
                        <a:t>➡ </a:t>
                      </a:r>
                      <a:r>
                        <a:rPr lang="en-US" altLang="ko-KR" sz="1400" b="0" dirty="0">
                          <a:solidFill>
                            <a:schemeClr val="bg1">
                              <a:lumMod val="85000"/>
                            </a:schemeClr>
                          </a:solidFill>
                        </a:rPr>
                        <a:t>C 200 ETH</a:t>
                      </a:r>
                      <a:endParaRPr lang="ko-KR" altLang="en-US" sz="1400" b="0" dirty="0">
                        <a:solidFill>
                          <a:schemeClr val="bg1">
                            <a:lumMod val="85000"/>
                          </a:schemeClr>
                        </a:solidFill>
                      </a:endParaRPr>
                    </a:p>
                  </a:txBody>
                  <a:tcPr>
                    <a:lnT w="3175" cap="flat" cmpd="sng" algn="ctr">
                      <a:solidFill>
                        <a:schemeClr val="bg1">
                          <a:lumMod val="85000"/>
                        </a:schemeClr>
                      </a:solidFill>
                      <a:prstDash val="solid"/>
                      <a:round/>
                      <a:headEnd type="none" w="med" len="med"/>
                      <a:tailEnd type="none" w="med" len="med"/>
                    </a:lnT>
                  </a:tcPr>
                </a:tc>
                <a:extLst>
                  <a:ext uri="{0D108BD9-81ED-4DB2-BD59-A6C34878D82A}">
                    <a16:rowId xmlns:a16="http://schemas.microsoft.com/office/drawing/2014/main" val="153298780"/>
                  </a:ext>
                </a:extLst>
              </a:tr>
            </a:tbl>
          </a:graphicData>
        </a:graphic>
      </p:graphicFrame>
      <p:sp>
        <p:nvSpPr>
          <p:cNvPr id="15" name="TextBox 14">
            <a:extLst>
              <a:ext uri="{FF2B5EF4-FFF2-40B4-BE49-F238E27FC236}">
                <a16:creationId xmlns:a16="http://schemas.microsoft.com/office/drawing/2014/main" id="{91DD978D-9C88-46B0-A58B-583F8A221341}"/>
              </a:ext>
            </a:extLst>
          </p:cNvPr>
          <p:cNvSpPr txBox="1"/>
          <p:nvPr/>
        </p:nvSpPr>
        <p:spPr>
          <a:xfrm>
            <a:off x="2168885" y="6151772"/>
            <a:ext cx="1362874" cy="523220"/>
          </a:xfrm>
          <a:prstGeom prst="rect">
            <a:avLst/>
          </a:prstGeom>
          <a:noFill/>
        </p:spPr>
        <p:txBody>
          <a:bodyPr wrap="none" rtlCol="0">
            <a:spAutoFit/>
          </a:bodyPr>
          <a:lstStyle/>
          <a:p>
            <a:pPr algn="ctr"/>
            <a:r>
              <a:rPr lang="en-US" altLang="ko-KR" sz="1400" b="1" dirty="0">
                <a:solidFill>
                  <a:schemeClr val="bg1">
                    <a:lumMod val="85000"/>
                  </a:schemeClr>
                </a:solidFill>
              </a:rPr>
              <a:t>Genesis Block</a:t>
            </a:r>
          </a:p>
          <a:p>
            <a:pPr algn="ctr"/>
            <a:r>
              <a:rPr lang="ko-KR" altLang="en-US" sz="1400" b="1" dirty="0">
                <a:solidFill>
                  <a:schemeClr val="bg1">
                    <a:lumMod val="85000"/>
                  </a:schemeClr>
                </a:solidFill>
              </a:rPr>
              <a:t>첫번째 블록</a:t>
            </a:r>
          </a:p>
        </p:txBody>
      </p:sp>
      <p:sp>
        <p:nvSpPr>
          <p:cNvPr id="17" name="TextBox 16">
            <a:extLst>
              <a:ext uri="{FF2B5EF4-FFF2-40B4-BE49-F238E27FC236}">
                <a16:creationId xmlns:a16="http://schemas.microsoft.com/office/drawing/2014/main" id="{CE17CEAE-F066-44C9-BCBE-94FD0191CC88}"/>
              </a:ext>
            </a:extLst>
          </p:cNvPr>
          <p:cNvSpPr txBox="1"/>
          <p:nvPr/>
        </p:nvSpPr>
        <p:spPr>
          <a:xfrm>
            <a:off x="1746746" y="5081985"/>
            <a:ext cx="1242263" cy="307777"/>
          </a:xfrm>
          <a:prstGeom prst="rect">
            <a:avLst/>
          </a:prstGeom>
          <a:noFill/>
        </p:spPr>
        <p:txBody>
          <a:bodyPr wrap="none" rtlCol="0">
            <a:spAutoFit/>
          </a:bodyPr>
          <a:lstStyle/>
          <a:p>
            <a:r>
              <a:rPr lang="en-US" altLang="ko-KR" sz="1400" b="1" dirty="0">
                <a:solidFill>
                  <a:schemeClr val="bg1">
                    <a:lumMod val="85000"/>
                  </a:schemeClr>
                </a:solidFill>
              </a:rPr>
              <a:t>Transactions</a:t>
            </a:r>
            <a:endParaRPr lang="ko-KR" altLang="en-US" sz="1400" b="1" dirty="0">
              <a:solidFill>
                <a:schemeClr val="bg1">
                  <a:lumMod val="85000"/>
                </a:schemeClr>
              </a:solidFill>
            </a:endParaRPr>
          </a:p>
        </p:txBody>
      </p:sp>
      <p:sp>
        <p:nvSpPr>
          <p:cNvPr id="18" name="TextBox 17">
            <a:extLst>
              <a:ext uri="{FF2B5EF4-FFF2-40B4-BE49-F238E27FC236}">
                <a16:creationId xmlns:a16="http://schemas.microsoft.com/office/drawing/2014/main" id="{33CD7459-2A82-4513-BCF8-3637295E8EA5}"/>
              </a:ext>
            </a:extLst>
          </p:cNvPr>
          <p:cNvSpPr txBox="1"/>
          <p:nvPr/>
        </p:nvSpPr>
        <p:spPr>
          <a:xfrm>
            <a:off x="1746746" y="3228997"/>
            <a:ext cx="801823" cy="307777"/>
          </a:xfrm>
          <a:prstGeom prst="rect">
            <a:avLst/>
          </a:prstGeom>
          <a:noFill/>
        </p:spPr>
        <p:txBody>
          <a:bodyPr wrap="none" rtlCol="0">
            <a:spAutoFit/>
          </a:bodyPr>
          <a:lstStyle/>
          <a:p>
            <a:r>
              <a:rPr lang="en-US" altLang="ko-KR" sz="1400" b="1" dirty="0">
                <a:solidFill>
                  <a:srgbClr val="00C8EB"/>
                </a:solidFill>
              </a:rPr>
              <a:t>Header</a:t>
            </a:r>
            <a:endParaRPr lang="ko-KR" altLang="en-US" sz="1400" b="1" dirty="0">
              <a:solidFill>
                <a:srgbClr val="00C8EB"/>
              </a:solidFill>
            </a:endParaRPr>
          </a:p>
        </p:txBody>
      </p:sp>
      <p:graphicFrame>
        <p:nvGraphicFramePr>
          <p:cNvPr id="19" name="표 18">
            <a:extLst>
              <a:ext uri="{FF2B5EF4-FFF2-40B4-BE49-F238E27FC236}">
                <a16:creationId xmlns:a16="http://schemas.microsoft.com/office/drawing/2014/main" id="{D964140E-6F75-4FE2-B3A8-359ACB7E6BA5}"/>
              </a:ext>
            </a:extLst>
          </p:cNvPr>
          <p:cNvGraphicFramePr>
            <a:graphicFrameLocks noGrp="1"/>
          </p:cNvGraphicFramePr>
          <p:nvPr>
            <p:extLst>
              <p:ext uri="{D42A27DB-BD31-4B8C-83A1-F6EECF244321}">
                <p14:modId xmlns:p14="http://schemas.microsoft.com/office/powerpoint/2010/main" val="1077447099"/>
              </p:ext>
            </p:extLst>
          </p:nvPr>
        </p:nvGraphicFramePr>
        <p:xfrm>
          <a:off x="1839617" y="3537657"/>
          <a:ext cx="2018394" cy="1524000"/>
        </p:xfrm>
        <a:graphic>
          <a:graphicData uri="http://schemas.openxmlformats.org/drawingml/2006/table">
            <a:tbl>
              <a:tblPr firstRow="1" bandRow="1">
                <a:tableStyleId>{8799B23B-EC83-4686-B30A-512413B5E67A}</a:tableStyleId>
              </a:tblPr>
              <a:tblGrid>
                <a:gridCol w="2018394">
                  <a:extLst>
                    <a:ext uri="{9D8B030D-6E8A-4147-A177-3AD203B41FA5}">
                      <a16:colId xmlns:a16="http://schemas.microsoft.com/office/drawing/2014/main" val="2146978234"/>
                    </a:ext>
                  </a:extLst>
                </a:gridCol>
              </a:tblGrid>
              <a:tr h="140921">
                <a:tc>
                  <a:txBody>
                    <a:bodyPr/>
                    <a:lstStyle/>
                    <a:p>
                      <a:pPr algn="ctr" latinLnBrk="1"/>
                      <a:r>
                        <a:rPr lang="en-US" altLang="ko-KR" sz="1400" b="0" dirty="0">
                          <a:solidFill>
                            <a:schemeClr val="bg1">
                              <a:lumMod val="85000"/>
                            </a:schemeClr>
                          </a:solidFill>
                        </a:rPr>
                        <a:t>Timestamp</a:t>
                      </a:r>
                      <a:endParaRPr lang="ko-KR" altLang="en-US" sz="1400" b="0" dirty="0">
                        <a:solidFill>
                          <a:schemeClr val="bg1">
                            <a:lumMod val="85000"/>
                          </a:schemeClr>
                        </a:solidFill>
                      </a:endParaRPr>
                    </a:p>
                  </a:txBody>
                  <a:tcPr anchor="ctr">
                    <a:lnL w="12700" cap="flat" cmpd="sng" algn="ctr">
                      <a:solidFill>
                        <a:srgbClr val="00C8EB"/>
                      </a:solidFill>
                      <a:prstDash val="solid"/>
                      <a:round/>
                      <a:headEnd type="none" w="med" len="med"/>
                      <a:tailEnd type="none" w="med" len="med"/>
                    </a:lnL>
                    <a:lnR w="12700" cap="flat" cmpd="sng" algn="ctr">
                      <a:solidFill>
                        <a:srgbClr val="00C8EB"/>
                      </a:solidFill>
                      <a:prstDash val="solid"/>
                      <a:round/>
                      <a:headEnd type="none" w="med" len="med"/>
                      <a:tailEnd type="none" w="med" len="med"/>
                    </a:lnR>
                    <a:lnT w="12700" cap="flat" cmpd="sng" algn="ctr">
                      <a:solidFill>
                        <a:srgbClr val="00C8EB"/>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223972121"/>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Merkle Root</a:t>
                      </a:r>
                      <a:endParaRPr lang="ko-KR" altLang="en-US" sz="1400" b="0" dirty="0">
                        <a:solidFill>
                          <a:schemeClr val="bg1">
                            <a:lumMod val="85000"/>
                          </a:schemeClr>
                        </a:solidFill>
                      </a:endParaRPr>
                    </a:p>
                  </a:txBody>
                  <a:tcPr anchor="ctr">
                    <a:lnL w="12700" cap="flat" cmpd="sng" algn="ctr">
                      <a:solidFill>
                        <a:srgbClr val="00C8EB"/>
                      </a:solidFill>
                      <a:prstDash val="solid"/>
                      <a:round/>
                      <a:headEnd type="none" w="med" len="med"/>
                      <a:tailEnd type="none" w="med" len="med"/>
                    </a:lnL>
                    <a:lnR w="12700" cap="flat" cmpd="sng" algn="ctr">
                      <a:solidFill>
                        <a:srgbClr val="00C8EB"/>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583564991"/>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Previous Block Hash</a:t>
                      </a:r>
                      <a:endParaRPr lang="ko-KR" altLang="en-US" sz="1400" b="0" dirty="0">
                        <a:solidFill>
                          <a:schemeClr val="bg1">
                            <a:lumMod val="85000"/>
                          </a:schemeClr>
                        </a:solidFill>
                      </a:endParaRPr>
                    </a:p>
                  </a:txBody>
                  <a:tcPr anchor="ctr">
                    <a:lnL w="12700" cap="flat" cmpd="sng" algn="ctr">
                      <a:solidFill>
                        <a:srgbClr val="00C8EB"/>
                      </a:solidFill>
                      <a:prstDash val="solid"/>
                      <a:round/>
                      <a:headEnd type="none" w="med" len="med"/>
                      <a:tailEnd type="none" w="med" len="med"/>
                    </a:lnL>
                    <a:lnR w="12700" cap="flat" cmpd="sng" algn="ctr">
                      <a:solidFill>
                        <a:srgbClr val="00C8EB"/>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53298780"/>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Block Hash</a:t>
                      </a:r>
                      <a:endParaRPr lang="ko-KR" altLang="en-US" sz="1400" b="0" dirty="0">
                        <a:solidFill>
                          <a:schemeClr val="bg1">
                            <a:lumMod val="85000"/>
                          </a:schemeClr>
                        </a:solidFill>
                      </a:endParaRPr>
                    </a:p>
                  </a:txBody>
                  <a:tcPr anchor="ctr">
                    <a:lnL w="12700" cap="flat" cmpd="sng" algn="ctr">
                      <a:solidFill>
                        <a:srgbClr val="00C8EB"/>
                      </a:solidFill>
                      <a:prstDash val="solid"/>
                      <a:round/>
                      <a:headEnd type="none" w="med" len="med"/>
                      <a:tailEnd type="none" w="med" len="med"/>
                    </a:lnL>
                    <a:lnR w="12700" cap="flat" cmpd="sng" algn="ctr">
                      <a:solidFill>
                        <a:srgbClr val="00C8EB"/>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4135302745"/>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Nonce</a:t>
                      </a:r>
                      <a:endParaRPr lang="ko-KR" altLang="en-US" sz="1400" b="0" dirty="0">
                        <a:solidFill>
                          <a:schemeClr val="bg1">
                            <a:lumMod val="85000"/>
                          </a:schemeClr>
                        </a:solidFill>
                      </a:endParaRPr>
                    </a:p>
                  </a:txBody>
                  <a:tcPr anchor="ctr">
                    <a:lnL w="12700" cap="flat" cmpd="sng" algn="ctr">
                      <a:solidFill>
                        <a:srgbClr val="00C8EB"/>
                      </a:solidFill>
                      <a:prstDash val="solid"/>
                      <a:round/>
                      <a:headEnd type="none" w="med" len="med"/>
                      <a:tailEnd type="none" w="med" len="med"/>
                    </a:lnL>
                    <a:lnR w="12700" cap="flat" cmpd="sng" algn="ctr">
                      <a:solidFill>
                        <a:srgbClr val="00C8EB"/>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ap="flat" cmpd="sng" algn="ctr">
                      <a:solidFill>
                        <a:srgbClr val="00C8EB"/>
                      </a:solidFill>
                      <a:prstDash val="solid"/>
                      <a:round/>
                      <a:headEnd type="none" w="med" len="med"/>
                      <a:tailEnd type="none" w="med" len="med"/>
                    </a:lnB>
                  </a:tcPr>
                </a:tc>
                <a:extLst>
                  <a:ext uri="{0D108BD9-81ED-4DB2-BD59-A6C34878D82A}">
                    <a16:rowId xmlns:a16="http://schemas.microsoft.com/office/drawing/2014/main" val="2399705751"/>
                  </a:ext>
                </a:extLst>
              </a:tr>
            </a:tbl>
          </a:graphicData>
        </a:graphic>
      </p:graphicFrame>
      <p:sp>
        <p:nvSpPr>
          <p:cNvPr id="21" name="직사각형 20">
            <a:extLst>
              <a:ext uri="{FF2B5EF4-FFF2-40B4-BE49-F238E27FC236}">
                <a16:creationId xmlns:a16="http://schemas.microsoft.com/office/drawing/2014/main" id="{B15F74D4-300B-4418-B63E-C40896110518}"/>
              </a:ext>
            </a:extLst>
          </p:cNvPr>
          <p:cNvSpPr/>
          <p:nvPr/>
        </p:nvSpPr>
        <p:spPr>
          <a:xfrm>
            <a:off x="4961990" y="2867560"/>
            <a:ext cx="2255063" cy="3267113"/>
          </a:xfrm>
          <a:prstGeom prst="rect">
            <a:avLst/>
          </a:prstGeom>
          <a:noFill/>
          <a:ln w="317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TextBox 21">
            <a:extLst>
              <a:ext uri="{FF2B5EF4-FFF2-40B4-BE49-F238E27FC236}">
                <a16:creationId xmlns:a16="http://schemas.microsoft.com/office/drawing/2014/main" id="{CFA24069-2DD0-4950-8012-72DB70F2AA79}"/>
              </a:ext>
            </a:extLst>
          </p:cNvPr>
          <p:cNvSpPr txBox="1"/>
          <p:nvPr/>
        </p:nvSpPr>
        <p:spPr>
          <a:xfrm>
            <a:off x="5646448" y="2867561"/>
            <a:ext cx="902812" cy="338554"/>
          </a:xfrm>
          <a:prstGeom prst="rect">
            <a:avLst/>
          </a:prstGeom>
          <a:noFill/>
        </p:spPr>
        <p:txBody>
          <a:bodyPr wrap="none" rtlCol="0">
            <a:spAutoFit/>
          </a:bodyPr>
          <a:lstStyle/>
          <a:p>
            <a:pPr algn="ctr"/>
            <a:r>
              <a:rPr lang="en-US" altLang="ko-KR" sz="1600" b="1" dirty="0">
                <a:solidFill>
                  <a:schemeClr val="bg1">
                    <a:lumMod val="85000"/>
                  </a:schemeClr>
                </a:solidFill>
              </a:rPr>
              <a:t>Block 1</a:t>
            </a:r>
            <a:endParaRPr lang="ko-KR" altLang="en-US" sz="1600" b="1" dirty="0">
              <a:solidFill>
                <a:schemeClr val="bg1">
                  <a:lumMod val="85000"/>
                </a:schemeClr>
              </a:solidFill>
            </a:endParaRPr>
          </a:p>
        </p:txBody>
      </p:sp>
      <p:graphicFrame>
        <p:nvGraphicFramePr>
          <p:cNvPr id="23" name="표 22">
            <a:extLst>
              <a:ext uri="{FF2B5EF4-FFF2-40B4-BE49-F238E27FC236}">
                <a16:creationId xmlns:a16="http://schemas.microsoft.com/office/drawing/2014/main" id="{19E0E304-783B-4345-9CAD-7A3E0BF364CA}"/>
              </a:ext>
            </a:extLst>
          </p:cNvPr>
          <p:cNvGraphicFramePr>
            <a:graphicFrameLocks noGrp="1"/>
          </p:cNvGraphicFramePr>
          <p:nvPr>
            <p:extLst>
              <p:ext uri="{D42A27DB-BD31-4B8C-83A1-F6EECF244321}">
                <p14:modId xmlns:p14="http://schemas.microsoft.com/office/powerpoint/2010/main" val="138174447"/>
              </p:ext>
            </p:extLst>
          </p:nvPr>
        </p:nvGraphicFramePr>
        <p:xfrm>
          <a:off x="5080324" y="5400067"/>
          <a:ext cx="2018394" cy="609600"/>
        </p:xfrm>
        <a:graphic>
          <a:graphicData uri="http://schemas.openxmlformats.org/drawingml/2006/table">
            <a:tbl>
              <a:tblPr firstRow="1" bandRow="1">
                <a:tableStyleId>{8799B23B-EC83-4686-B30A-512413B5E67A}</a:tableStyleId>
              </a:tblPr>
              <a:tblGrid>
                <a:gridCol w="2018394">
                  <a:extLst>
                    <a:ext uri="{9D8B030D-6E8A-4147-A177-3AD203B41FA5}">
                      <a16:colId xmlns:a16="http://schemas.microsoft.com/office/drawing/2014/main" val="2146978234"/>
                    </a:ext>
                  </a:extLst>
                </a:gridCol>
              </a:tblGrid>
              <a:tr h="134177">
                <a:tc>
                  <a:txBody>
                    <a:bodyPr/>
                    <a:lstStyle/>
                    <a:p>
                      <a:pPr algn="ctr" latinLnBrk="1"/>
                      <a:r>
                        <a:rPr lang="en-US" altLang="ko-KR" sz="1400" b="0" dirty="0">
                          <a:solidFill>
                            <a:schemeClr val="bg1">
                              <a:lumMod val="85000"/>
                            </a:schemeClr>
                          </a:solidFill>
                        </a:rPr>
                        <a:t>Tx0 C </a:t>
                      </a:r>
                      <a:r>
                        <a:rPr lang="ko-KR" altLang="en-US" sz="1400" b="0" dirty="0">
                          <a:solidFill>
                            <a:schemeClr val="bg1">
                              <a:lumMod val="85000"/>
                            </a:schemeClr>
                          </a:solidFill>
                        </a:rPr>
                        <a:t>➡ </a:t>
                      </a:r>
                      <a:r>
                        <a:rPr lang="en-US" altLang="ko-KR" sz="1400" b="0" dirty="0">
                          <a:solidFill>
                            <a:schemeClr val="bg1">
                              <a:lumMod val="85000"/>
                            </a:schemeClr>
                          </a:solidFill>
                        </a:rPr>
                        <a:t>D 300 ETH</a:t>
                      </a:r>
                      <a:endParaRPr lang="ko-KR" altLang="en-US" sz="1400" b="0" dirty="0">
                        <a:solidFill>
                          <a:schemeClr val="bg1">
                            <a:lumMod val="85000"/>
                          </a:schemeClr>
                        </a:solidFill>
                      </a:endParaRPr>
                    </a:p>
                  </a:txBody>
                  <a:tcPr>
                    <a:lnB w="317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223972121"/>
                  </a:ext>
                </a:extLst>
              </a:tr>
              <a:tr h="163248">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Tx1 A </a:t>
                      </a:r>
                      <a:r>
                        <a:rPr lang="ko-KR" altLang="en-US" sz="1400" b="0" dirty="0">
                          <a:solidFill>
                            <a:schemeClr val="bg1">
                              <a:lumMod val="85000"/>
                            </a:schemeClr>
                          </a:solidFill>
                        </a:rPr>
                        <a:t>➡ </a:t>
                      </a:r>
                      <a:r>
                        <a:rPr lang="en-US" altLang="ko-KR" sz="1400" b="0" dirty="0">
                          <a:solidFill>
                            <a:schemeClr val="bg1">
                              <a:lumMod val="85000"/>
                            </a:schemeClr>
                          </a:solidFill>
                        </a:rPr>
                        <a:t>D 100 ETH</a:t>
                      </a:r>
                      <a:endParaRPr lang="ko-KR" altLang="en-US" sz="1400" b="0" dirty="0">
                        <a:solidFill>
                          <a:schemeClr val="bg1">
                            <a:lumMod val="85000"/>
                          </a:schemeClr>
                        </a:solidFill>
                      </a:endParaRPr>
                    </a:p>
                  </a:txBody>
                  <a:tcPr>
                    <a:lnT w="3175" cap="flat" cmpd="sng" algn="ctr">
                      <a:solidFill>
                        <a:schemeClr val="bg1">
                          <a:lumMod val="85000"/>
                        </a:schemeClr>
                      </a:solidFill>
                      <a:prstDash val="solid"/>
                      <a:round/>
                      <a:headEnd type="none" w="med" len="med"/>
                      <a:tailEnd type="none" w="med" len="med"/>
                    </a:lnT>
                  </a:tcPr>
                </a:tc>
                <a:extLst>
                  <a:ext uri="{0D108BD9-81ED-4DB2-BD59-A6C34878D82A}">
                    <a16:rowId xmlns:a16="http://schemas.microsoft.com/office/drawing/2014/main" val="153298780"/>
                  </a:ext>
                </a:extLst>
              </a:tr>
            </a:tbl>
          </a:graphicData>
        </a:graphic>
      </p:graphicFrame>
      <p:sp>
        <p:nvSpPr>
          <p:cNvPr id="25" name="TextBox 24">
            <a:extLst>
              <a:ext uri="{FF2B5EF4-FFF2-40B4-BE49-F238E27FC236}">
                <a16:creationId xmlns:a16="http://schemas.microsoft.com/office/drawing/2014/main" id="{2F859CF5-3F6B-419B-AD6C-8B9E146BBDF5}"/>
              </a:ext>
            </a:extLst>
          </p:cNvPr>
          <p:cNvSpPr txBox="1"/>
          <p:nvPr/>
        </p:nvSpPr>
        <p:spPr>
          <a:xfrm>
            <a:off x="4987453" y="5081985"/>
            <a:ext cx="1242263" cy="307777"/>
          </a:xfrm>
          <a:prstGeom prst="rect">
            <a:avLst/>
          </a:prstGeom>
          <a:noFill/>
        </p:spPr>
        <p:txBody>
          <a:bodyPr wrap="none" rtlCol="0">
            <a:spAutoFit/>
          </a:bodyPr>
          <a:lstStyle/>
          <a:p>
            <a:r>
              <a:rPr lang="en-US" altLang="ko-KR" sz="1400" b="1" dirty="0">
                <a:solidFill>
                  <a:schemeClr val="bg1">
                    <a:lumMod val="85000"/>
                  </a:schemeClr>
                </a:solidFill>
              </a:rPr>
              <a:t>Transactions</a:t>
            </a:r>
            <a:endParaRPr lang="ko-KR" altLang="en-US" sz="1400" b="1" dirty="0">
              <a:solidFill>
                <a:schemeClr val="bg1">
                  <a:lumMod val="85000"/>
                </a:schemeClr>
              </a:solidFill>
            </a:endParaRPr>
          </a:p>
        </p:txBody>
      </p:sp>
      <p:sp>
        <p:nvSpPr>
          <p:cNvPr id="26" name="TextBox 25">
            <a:extLst>
              <a:ext uri="{FF2B5EF4-FFF2-40B4-BE49-F238E27FC236}">
                <a16:creationId xmlns:a16="http://schemas.microsoft.com/office/drawing/2014/main" id="{18850DE2-9187-4186-ADE4-3AB6035EFACF}"/>
              </a:ext>
            </a:extLst>
          </p:cNvPr>
          <p:cNvSpPr txBox="1"/>
          <p:nvPr/>
        </p:nvSpPr>
        <p:spPr>
          <a:xfrm>
            <a:off x="4987453" y="3228997"/>
            <a:ext cx="801823" cy="307777"/>
          </a:xfrm>
          <a:prstGeom prst="rect">
            <a:avLst/>
          </a:prstGeom>
          <a:noFill/>
        </p:spPr>
        <p:txBody>
          <a:bodyPr wrap="none" rtlCol="0">
            <a:spAutoFit/>
          </a:bodyPr>
          <a:lstStyle/>
          <a:p>
            <a:r>
              <a:rPr lang="en-US" altLang="ko-KR" sz="1400" b="1" dirty="0">
                <a:solidFill>
                  <a:schemeClr val="bg1">
                    <a:lumMod val="85000"/>
                  </a:schemeClr>
                </a:solidFill>
              </a:rPr>
              <a:t>Header</a:t>
            </a:r>
            <a:endParaRPr lang="ko-KR" altLang="en-US" sz="1400" b="1" dirty="0">
              <a:solidFill>
                <a:schemeClr val="bg1">
                  <a:lumMod val="85000"/>
                </a:schemeClr>
              </a:solidFill>
            </a:endParaRPr>
          </a:p>
        </p:txBody>
      </p:sp>
      <p:graphicFrame>
        <p:nvGraphicFramePr>
          <p:cNvPr id="27" name="표 26">
            <a:extLst>
              <a:ext uri="{FF2B5EF4-FFF2-40B4-BE49-F238E27FC236}">
                <a16:creationId xmlns:a16="http://schemas.microsoft.com/office/drawing/2014/main" id="{862AD952-48D1-4856-876C-278D17E44AEA}"/>
              </a:ext>
            </a:extLst>
          </p:cNvPr>
          <p:cNvGraphicFramePr>
            <a:graphicFrameLocks noGrp="1"/>
          </p:cNvGraphicFramePr>
          <p:nvPr>
            <p:extLst>
              <p:ext uri="{D42A27DB-BD31-4B8C-83A1-F6EECF244321}">
                <p14:modId xmlns:p14="http://schemas.microsoft.com/office/powerpoint/2010/main" val="3529634005"/>
              </p:ext>
            </p:extLst>
          </p:nvPr>
        </p:nvGraphicFramePr>
        <p:xfrm>
          <a:off x="5080324" y="3537657"/>
          <a:ext cx="2018394" cy="1524000"/>
        </p:xfrm>
        <a:graphic>
          <a:graphicData uri="http://schemas.openxmlformats.org/drawingml/2006/table">
            <a:tbl>
              <a:tblPr firstRow="1" bandRow="1">
                <a:tableStyleId>{8799B23B-EC83-4686-B30A-512413B5E67A}</a:tableStyleId>
              </a:tblPr>
              <a:tblGrid>
                <a:gridCol w="2018394">
                  <a:extLst>
                    <a:ext uri="{9D8B030D-6E8A-4147-A177-3AD203B41FA5}">
                      <a16:colId xmlns:a16="http://schemas.microsoft.com/office/drawing/2014/main" val="2146978234"/>
                    </a:ext>
                  </a:extLst>
                </a:gridCol>
              </a:tblGrid>
              <a:tr h="140921">
                <a:tc>
                  <a:txBody>
                    <a:bodyPr/>
                    <a:lstStyle/>
                    <a:p>
                      <a:pPr algn="ctr" latinLnBrk="1"/>
                      <a:r>
                        <a:rPr lang="en-US" altLang="ko-KR" sz="1400" b="0" dirty="0">
                          <a:solidFill>
                            <a:schemeClr val="bg1">
                              <a:lumMod val="85000"/>
                            </a:schemeClr>
                          </a:solidFill>
                        </a:rPr>
                        <a:t>Timestamp</a:t>
                      </a:r>
                      <a:endParaRPr lang="ko-KR" altLang="en-US" sz="1400" b="0" dirty="0">
                        <a:solidFill>
                          <a:schemeClr val="bg1">
                            <a:lumMod val="85000"/>
                          </a:schemeClr>
                        </a:solidFill>
                      </a:endParaRPr>
                    </a:p>
                  </a:txBody>
                  <a:tcPr anchor="ctr">
                    <a:lnB w="317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223972121"/>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Merkle Root</a:t>
                      </a:r>
                      <a:endParaRPr lang="ko-KR" altLang="en-US" sz="1400" b="0" dirty="0">
                        <a:solidFill>
                          <a:schemeClr val="bg1">
                            <a:lumMod val="85000"/>
                          </a:schemeClr>
                        </a:solidFill>
                      </a:endParaRPr>
                    </a:p>
                  </a:txBody>
                  <a:tcPr anchor="ct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583564991"/>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Previous Block Hash</a:t>
                      </a:r>
                      <a:endParaRPr lang="ko-KR" altLang="en-US" sz="1400" b="0" dirty="0">
                        <a:solidFill>
                          <a:schemeClr val="bg1">
                            <a:lumMod val="85000"/>
                          </a:schemeClr>
                        </a:solidFill>
                      </a:endParaRPr>
                    </a:p>
                  </a:txBody>
                  <a:tcPr anchor="ct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53298780"/>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Block Hash</a:t>
                      </a:r>
                      <a:endParaRPr lang="ko-KR" altLang="en-US" sz="1400" b="0" dirty="0">
                        <a:solidFill>
                          <a:schemeClr val="bg1">
                            <a:lumMod val="85000"/>
                          </a:schemeClr>
                        </a:solidFill>
                      </a:endParaRPr>
                    </a:p>
                  </a:txBody>
                  <a:tcPr anchor="ct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4135302745"/>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Nonce</a:t>
                      </a:r>
                      <a:endParaRPr lang="ko-KR" altLang="en-US" sz="1400" b="0" dirty="0">
                        <a:solidFill>
                          <a:schemeClr val="bg1">
                            <a:lumMod val="85000"/>
                          </a:schemeClr>
                        </a:solidFill>
                      </a:endParaRPr>
                    </a:p>
                  </a:txBody>
                  <a:tcPr anchor="ctr">
                    <a:lnT w="3175" cap="flat" cmpd="sng" algn="ctr">
                      <a:solidFill>
                        <a:schemeClr val="bg1">
                          <a:lumMod val="85000"/>
                        </a:schemeClr>
                      </a:solidFill>
                      <a:prstDash val="solid"/>
                      <a:round/>
                      <a:headEnd type="none" w="med" len="med"/>
                      <a:tailEnd type="none" w="med" len="med"/>
                    </a:lnT>
                  </a:tcPr>
                </a:tc>
                <a:extLst>
                  <a:ext uri="{0D108BD9-81ED-4DB2-BD59-A6C34878D82A}">
                    <a16:rowId xmlns:a16="http://schemas.microsoft.com/office/drawing/2014/main" val="3222939598"/>
                  </a:ext>
                </a:extLst>
              </a:tr>
            </a:tbl>
          </a:graphicData>
        </a:graphic>
      </p:graphicFrame>
      <p:sp>
        <p:nvSpPr>
          <p:cNvPr id="28" name="직사각형 27">
            <a:extLst>
              <a:ext uri="{FF2B5EF4-FFF2-40B4-BE49-F238E27FC236}">
                <a16:creationId xmlns:a16="http://schemas.microsoft.com/office/drawing/2014/main" id="{C7E35D8A-22C8-430C-BA1C-23EBBAD6FD39}"/>
              </a:ext>
            </a:extLst>
          </p:cNvPr>
          <p:cNvSpPr/>
          <p:nvPr/>
        </p:nvSpPr>
        <p:spPr>
          <a:xfrm>
            <a:off x="8208142" y="2867560"/>
            <a:ext cx="2255063" cy="3267113"/>
          </a:xfrm>
          <a:prstGeom prst="rect">
            <a:avLst/>
          </a:prstGeom>
          <a:noFill/>
          <a:ln w="317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TextBox 28">
            <a:extLst>
              <a:ext uri="{FF2B5EF4-FFF2-40B4-BE49-F238E27FC236}">
                <a16:creationId xmlns:a16="http://schemas.microsoft.com/office/drawing/2014/main" id="{CE33E623-C77D-4206-9A85-0F69DF2CED13}"/>
              </a:ext>
            </a:extLst>
          </p:cNvPr>
          <p:cNvSpPr txBox="1"/>
          <p:nvPr/>
        </p:nvSpPr>
        <p:spPr>
          <a:xfrm>
            <a:off x="8892600" y="2867561"/>
            <a:ext cx="902812" cy="338554"/>
          </a:xfrm>
          <a:prstGeom prst="rect">
            <a:avLst/>
          </a:prstGeom>
          <a:noFill/>
        </p:spPr>
        <p:txBody>
          <a:bodyPr wrap="none" rtlCol="0">
            <a:spAutoFit/>
          </a:bodyPr>
          <a:lstStyle/>
          <a:p>
            <a:pPr algn="ctr"/>
            <a:r>
              <a:rPr lang="en-US" altLang="ko-KR" sz="1600" b="1" dirty="0">
                <a:solidFill>
                  <a:schemeClr val="bg1">
                    <a:lumMod val="85000"/>
                  </a:schemeClr>
                </a:solidFill>
              </a:rPr>
              <a:t>Block 2</a:t>
            </a:r>
            <a:endParaRPr lang="ko-KR" altLang="en-US" sz="1600" b="1" dirty="0">
              <a:solidFill>
                <a:schemeClr val="bg1">
                  <a:lumMod val="85000"/>
                </a:schemeClr>
              </a:solidFill>
            </a:endParaRPr>
          </a:p>
        </p:txBody>
      </p:sp>
      <p:graphicFrame>
        <p:nvGraphicFramePr>
          <p:cNvPr id="30" name="표 29">
            <a:extLst>
              <a:ext uri="{FF2B5EF4-FFF2-40B4-BE49-F238E27FC236}">
                <a16:creationId xmlns:a16="http://schemas.microsoft.com/office/drawing/2014/main" id="{5369BFD3-1B9E-4D68-B576-507A54F8C985}"/>
              </a:ext>
            </a:extLst>
          </p:cNvPr>
          <p:cNvGraphicFramePr>
            <a:graphicFrameLocks noGrp="1"/>
          </p:cNvGraphicFramePr>
          <p:nvPr>
            <p:extLst>
              <p:ext uri="{D42A27DB-BD31-4B8C-83A1-F6EECF244321}">
                <p14:modId xmlns:p14="http://schemas.microsoft.com/office/powerpoint/2010/main" val="2543118661"/>
              </p:ext>
            </p:extLst>
          </p:nvPr>
        </p:nvGraphicFramePr>
        <p:xfrm>
          <a:off x="8326476" y="5400067"/>
          <a:ext cx="2018394" cy="609600"/>
        </p:xfrm>
        <a:graphic>
          <a:graphicData uri="http://schemas.openxmlformats.org/drawingml/2006/table">
            <a:tbl>
              <a:tblPr firstRow="1" bandRow="1">
                <a:tableStyleId>{8799B23B-EC83-4686-B30A-512413B5E67A}</a:tableStyleId>
              </a:tblPr>
              <a:tblGrid>
                <a:gridCol w="2018394">
                  <a:extLst>
                    <a:ext uri="{9D8B030D-6E8A-4147-A177-3AD203B41FA5}">
                      <a16:colId xmlns:a16="http://schemas.microsoft.com/office/drawing/2014/main" val="2146978234"/>
                    </a:ext>
                  </a:extLst>
                </a:gridCol>
              </a:tblGrid>
              <a:tr h="134177">
                <a:tc>
                  <a:txBody>
                    <a:bodyPr/>
                    <a:lstStyle/>
                    <a:p>
                      <a:pPr algn="ctr" latinLnBrk="1"/>
                      <a:r>
                        <a:rPr lang="en-US" altLang="ko-KR" sz="1400" b="0" dirty="0">
                          <a:solidFill>
                            <a:schemeClr val="bg1">
                              <a:lumMod val="85000"/>
                            </a:schemeClr>
                          </a:solidFill>
                        </a:rPr>
                        <a:t>Tx0 E </a:t>
                      </a:r>
                      <a:r>
                        <a:rPr lang="ko-KR" altLang="en-US" sz="1400" b="0" dirty="0">
                          <a:solidFill>
                            <a:schemeClr val="bg1">
                              <a:lumMod val="85000"/>
                            </a:schemeClr>
                          </a:solidFill>
                        </a:rPr>
                        <a:t>➡ </a:t>
                      </a:r>
                      <a:r>
                        <a:rPr lang="en-US" altLang="ko-KR" sz="1400" b="0" dirty="0">
                          <a:solidFill>
                            <a:schemeClr val="bg1">
                              <a:lumMod val="85000"/>
                            </a:schemeClr>
                          </a:solidFill>
                        </a:rPr>
                        <a:t>A 100 ETH</a:t>
                      </a:r>
                      <a:endParaRPr lang="ko-KR" altLang="en-US" sz="1400" b="0" dirty="0">
                        <a:solidFill>
                          <a:schemeClr val="bg1">
                            <a:lumMod val="85000"/>
                          </a:schemeClr>
                        </a:solidFill>
                      </a:endParaRPr>
                    </a:p>
                  </a:txBody>
                  <a:tcPr>
                    <a:lnB w="317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223972121"/>
                  </a:ext>
                </a:extLst>
              </a:tr>
              <a:tr h="163248">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Tx1 D </a:t>
                      </a:r>
                      <a:r>
                        <a:rPr lang="ko-KR" altLang="en-US" sz="1400" b="0" dirty="0">
                          <a:solidFill>
                            <a:schemeClr val="bg1">
                              <a:lumMod val="85000"/>
                            </a:schemeClr>
                          </a:solidFill>
                        </a:rPr>
                        <a:t>➡ </a:t>
                      </a:r>
                      <a:r>
                        <a:rPr lang="en-US" altLang="ko-KR" sz="1400" b="0" dirty="0">
                          <a:solidFill>
                            <a:schemeClr val="bg1">
                              <a:lumMod val="85000"/>
                            </a:schemeClr>
                          </a:solidFill>
                        </a:rPr>
                        <a:t>B 400 ETH</a:t>
                      </a:r>
                      <a:endParaRPr lang="ko-KR" altLang="en-US" sz="1400" b="0" dirty="0">
                        <a:solidFill>
                          <a:schemeClr val="bg1">
                            <a:lumMod val="85000"/>
                          </a:schemeClr>
                        </a:solidFill>
                      </a:endParaRPr>
                    </a:p>
                  </a:txBody>
                  <a:tcPr>
                    <a:lnT w="3175" cap="flat" cmpd="sng" algn="ctr">
                      <a:solidFill>
                        <a:schemeClr val="bg1">
                          <a:lumMod val="85000"/>
                        </a:schemeClr>
                      </a:solidFill>
                      <a:prstDash val="solid"/>
                      <a:round/>
                      <a:headEnd type="none" w="med" len="med"/>
                      <a:tailEnd type="none" w="med" len="med"/>
                    </a:lnT>
                  </a:tcPr>
                </a:tc>
                <a:extLst>
                  <a:ext uri="{0D108BD9-81ED-4DB2-BD59-A6C34878D82A}">
                    <a16:rowId xmlns:a16="http://schemas.microsoft.com/office/drawing/2014/main" val="153298780"/>
                  </a:ext>
                </a:extLst>
              </a:tr>
            </a:tbl>
          </a:graphicData>
        </a:graphic>
      </p:graphicFrame>
      <p:sp>
        <p:nvSpPr>
          <p:cNvPr id="31" name="TextBox 30">
            <a:extLst>
              <a:ext uri="{FF2B5EF4-FFF2-40B4-BE49-F238E27FC236}">
                <a16:creationId xmlns:a16="http://schemas.microsoft.com/office/drawing/2014/main" id="{89F8DEC7-E216-4160-AE9B-5D85BB251CB2}"/>
              </a:ext>
            </a:extLst>
          </p:cNvPr>
          <p:cNvSpPr txBox="1"/>
          <p:nvPr/>
        </p:nvSpPr>
        <p:spPr>
          <a:xfrm>
            <a:off x="8233605" y="5081985"/>
            <a:ext cx="1242263" cy="307777"/>
          </a:xfrm>
          <a:prstGeom prst="rect">
            <a:avLst/>
          </a:prstGeom>
          <a:noFill/>
        </p:spPr>
        <p:txBody>
          <a:bodyPr wrap="none" rtlCol="0">
            <a:spAutoFit/>
          </a:bodyPr>
          <a:lstStyle/>
          <a:p>
            <a:r>
              <a:rPr lang="en-US" altLang="ko-KR" sz="1400" b="1" dirty="0">
                <a:solidFill>
                  <a:schemeClr val="bg1">
                    <a:lumMod val="85000"/>
                  </a:schemeClr>
                </a:solidFill>
              </a:rPr>
              <a:t>Transactions</a:t>
            </a:r>
            <a:endParaRPr lang="ko-KR" altLang="en-US" sz="1400" b="1" dirty="0">
              <a:solidFill>
                <a:schemeClr val="bg1">
                  <a:lumMod val="85000"/>
                </a:schemeClr>
              </a:solidFill>
            </a:endParaRPr>
          </a:p>
        </p:txBody>
      </p:sp>
      <p:sp>
        <p:nvSpPr>
          <p:cNvPr id="32" name="TextBox 31">
            <a:extLst>
              <a:ext uri="{FF2B5EF4-FFF2-40B4-BE49-F238E27FC236}">
                <a16:creationId xmlns:a16="http://schemas.microsoft.com/office/drawing/2014/main" id="{BCB93ED0-24ED-4B9B-B66D-8DF2AD03686A}"/>
              </a:ext>
            </a:extLst>
          </p:cNvPr>
          <p:cNvSpPr txBox="1"/>
          <p:nvPr/>
        </p:nvSpPr>
        <p:spPr>
          <a:xfrm>
            <a:off x="8233605" y="3228997"/>
            <a:ext cx="801823" cy="307777"/>
          </a:xfrm>
          <a:prstGeom prst="rect">
            <a:avLst/>
          </a:prstGeom>
          <a:noFill/>
        </p:spPr>
        <p:txBody>
          <a:bodyPr wrap="none" rtlCol="0">
            <a:spAutoFit/>
          </a:bodyPr>
          <a:lstStyle/>
          <a:p>
            <a:r>
              <a:rPr lang="en-US" altLang="ko-KR" sz="1400" b="1" dirty="0">
                <a:solidFill>
                  <a:schemeClr val="bg1">
                    <a:lumMod val="85000"/>
                  </a:schemeClr>
                </a:solidFill>
              </a:rPr>
              <a:t>Header</a:t>
            </a:r>
            <a:endParaRPr lang="ko-KR" altLang="en-US" sz="1400" b="1" dirty="0">
              <a:solidFill>
                <a:schemeClr val="bg1">
                  <a:lumMod val="85000"/>
                </a:schemeClr>
              </a:solidFill>
            </a:endParaRPr>
          </a:p>
        </p:txBody>
      </p:sp>
      <p:graphicFrame>
        <p:nvGraphicFramePr>
          <p:cNvPr id="33" name="표 32">
            <a:extLst>
              <a:ext uri="{FF2B5EF4-FFF2-40B4-BE49-F238E27FC236}">
                <a16:creationId xmlns:a16="http://schemas.microsoft.com/office/drawing/2014/main" id="{5275DC85-4639-4C7F-86B0-DF8A118A3120}"/>
              </a:ext>
            </a:extLst>
          </p:cNvPr>
          <p:cNvGraphicFramePr>
            <a:graphicFrameLocks noGrp="1"/>
          </p:cNvGraphicFramePr>
          <p:nvPr>
            <p:extLst>
              <p:ext uri="{D42A27DB-BD31-4B8C-83A1-F6EECF244321}">
                <p14:modId xmlns:p14="http://schemas.microsoft.com/office/powerpoint/2010/main" val="200528117"/>
              </p:ext>
            </p:extLst>
          </p:nvPr>
        </p:nvGraphicFramePr>
        <p:xfrm>
          <a:off x="8326476" y="3537657"/>
          <a:ext cx="2018394" cy="1524000"/>
        </p:xfrm>
        <a:graphic>
          <a:graphicData uri="http://schemas.openxmlformats.org/drawingml/2006/table">
            <a:tbl>
              <a:tblPr firstRow="1" bandRow="1">
                <a:tableStyleId>{8799B23B-EC83-4686-B30A-512413B5E67A}</a:tableStyleId>
              </a:tblPr>
              <a:tblGrid>
                <a:gridCol w="2018394">
                  <a:extLst>
                    <a:ext uri="{9D8B030D-6E8A-4147-A177-3AD203B41FA5}">
                      <a16:colId xmlns:a16="http://schemas.microsoft.com/office/drawing/2014/main" val="2146978234"/>
                    </a:ext>
                  </a:extLst>
                </a:gridCol>
              </a:tblGrid>
              <a:tr h="140921">
                <a:tc>
                  <a:txBody>
                    <a:bodyPr/>
                    <a:lstStyle/>
                    <a:p>
                      <a:pPr algn="ctr" latinLnBrk="1"/>
                      <a:r>
                        <a:rPr lang="en-US" altLang="ko-KR" sz="1400" b="0" dirty="0">
                          <a:solidFill>
                            <a:schemeClr val="bg1">
                              <a:lumMod val="85000"/>
                            </a:schemeClr>
                          </a:solidFill>
                        </a:rPr>
                        <a:t>Timestamp</a:t>
                      </a:r>
                      <a:endParaRPr lang="ko-KR" altLang="en-US" sz="1400" b="0" dirty="0">
                        <a:solidFill>
                          <a:schemeClr val="bg1">
                            <a:lumMod val="85000"/>
                          </a:schemeClr>
                        </a:solidFill>
                      </a:endParaRPr>
                    </a:p>
                  </a:txBody>
                  <a:tcPr anchor="ctr">
                    <a:lnB w="317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223972121"/>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Merkle Root</a:t>
                      </a:r>
                      <a:endParaRPr lang="ko-KR" altLang="en-US" sz="1400" b="0" dirty="0">
                        <a:solidFill>
                          <a:schemeClr val="bg1">
                            <a:lumMod val="85000"/>
                          </a:schemeClr>
                        </a:solidFill>
                      </a:endParaRPr>
                    </a:p>
                  </a:txBody>
                  <a:tcPr anchor="ct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583564991"/>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Previous Block Hash</a:t>
                      </a:r>
                      <a:endParaRPr lang="ko-KR" altLang="en-US" sz="1400" b="0" dirty="0">
                        <a:solidFill>
                          <a:schemeClr val="bg1">
                            <a:lumMod val="85000"/>
                          </a:schemeClr>
                        </a:solidFill>
                      </a:endParaRPr>
                    </a:p>
                  </a:txBody>
                  <a:tcPr anchor="ct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53298780"/>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Block Hash</a:t>
                      </a:r>
                      <a:endParaRPr lang="ko-KR" altLang="en-US" sz="1400" b="0" dirty="0">
                        <a:solidFill>
                          <a:schemeClr val="bg1">
                            <a:lumMod val="85000"/>
                          </a:schemeClr>
                        </a:solidFill>
                      </a:endParaRPr>
                    </a:p>
                  </a:txBody>
                  <a:tcPr anchor="ct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4135302745"/>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Nonce</a:t>
                      </a:r>
                      <a:endParaRPr lang="ko-KR" altLang="en-US" sz="1400" b="0" dirty="0">
                        <a:solidFill>
                          <a:schemeClr val="bg1">
                            <a:lumMod val="85000"/>
                          </a:schemeClr>
                        </a:solidFill>
                      </a:endParaRPr>
                    </a:p>
                  </a:txBody>
                  <a:tcPr anchor="ctr">
                    <a:lnT w="3175" cap="flat" cmpd="sng" algn="ctr">
                      <a:solidFill>
                        <a:schemeClr val="bg1">
                          <a:lumMod val="85000"/>
                        </a:schemeClr>
                      </a:solidFill>
                      <a:prstDash val="solid"/>
                      <a:round/>
                      <a:headEnd type="none" w="med" len="med"/>
                      <a:tailEnd type="none" w="med" len="med"/>
                    </a:lnT>
                  </a:tcPr>
                </a:tc>
                <a:extLst>
                  <a:ext uri="{0D108BD9-81ED-4DB2-BD59-A6C34878D82A}">
                    <a16:rowId xmlns:a16="http://schemas.microsoft.com/office/drawing/2014/main" val="454982780"/>
                  </a:ext>
                </a:extLst>
              </a:tr>
            </a:tbl>
          </a:graphicData>
        </a:graphic>
      </p:graphicFrame>
      <p:cxnSp>
        <p:nvCxnSpPr>
          <p:cNvPr id="40" name="직선 화살표 연결선 39">
            <a:extLst>
              <a:ext uri="{FF2B5EF4-FFF2-40B4-BE49-F238E27FC236}">
                <a16:creationId xmlns:a16="http://schemas.microsoft.com/office/drawing/2014/main" id="{A8FD4862-AB27-45EB-9BE4-0F7D3AAC09DD}"/>
              </a:ext>
            </a:extLst>
          </p:cNvPr>
          <p:cNvCxnSpPr>
            <a:cxnSpLocks/>
          </p:cNvCxnSpPr>
          <p:nvPr/>
        </p:nvCxnSpPr>
        <p:spPr>
          <a:xfrm flipH="1">
            <a:off x="3858011" y="4301897"/>
            <a:ext cx="1222313" cy="323499"/>
          </a:xfrm>
          <a:prstGeom prst="straightConnector1">
            <a:avLst/>
          </a:prstGeom>
          <a:ln w="190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직선 화살표 연결선 33">
            <a:extLst>
              <a:ext uri="{FF2B5EF4-FFF2-40B4-BE49-F238E27FC236}">
                <a16:creationId xmlns:a16="http://schemas.microsoft.com/office/drawing/2014/main" id="{7D137E1B-120D-4A4B-A799-7D6F6E22A5A4}"/>
              </a:ext>
            </a:extLst>
          </p:cNvPr>
          <p:cNvCxnSpPr>
            <a:cxnSpLocks/>
          </p:cNvCxnSpPr>
          <p:nvPr/>
        </p:nvCxnSpPr>
        <p:spPr>
          <a:xfrm flipH="1">
            <a:off x="7104163" y="4284958"/>
            <a:ext cx="1222313" cy="323499"/>
          </a:xfrm>
          <a:prstGeom prst="straightConnector1">
            <a:avLst/>
          </a:prstGeom>
          <a:ln w="190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4212695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2AB002EA-5AF7-40A4-B19A-1C24C14FEAC9}"/>
              </a:ext>
            </a:extLst>
          </p:cNvPr>
          <p:cNvSpPr>
            <a:spLocks noGrp="1"/>
          </p:cNvSpPr>
          <p:nvPr>
            <p:ph idx="1"/>
          </p:nvPr>
        </p:nvSpPr>
        <p:spPr>
          <a:xfrm>
            <a:off x="241299" y="674860"/>
            <a:ext cx="11683999" cy="6030740"/>
          </a:xfrm>
        </p:spPr>
        <p:txBody>
          <a:bodyPr>
            <a:normAutofit/>
          </a:bodyPr>
          <a:lstStyle/>
          <a:p>
            <a:r>
              <a:rPr lang="ko-KR" altLang="en-US" dirty="0"/>
              <a:t>타임스탬프 </a:t>
            </a:r>
            <a:r>
              <a:rPr lang="en-US" altLang="ko-KR" dirty="0"/>
              <a:t>(Timestamp) - </a:t>
            </a:r>
            <a:r>
              <a:rPr lang="en-US" altLang="ko-KR" sz="1400" dirty="0"/>
              <a:t>'</a:t>
            </a:r>
            <a:r>
              <a:rPr lang="ko-KR" altLang="en-US" sz="1400" dirty="0"/>
              <a:t>시간</a:t>
            </a:r>
            <a:r>
              <a:rPr lang="en-US" altLang="ko-KR" sz="1400" dirty="0"/>
              <a:t>(time)' + '</a:t>
            </a:r>
            <a:r>
              <a:rPr lang="ko-KR" altLang="en-US" sz="1400" dirty="0"/>
              <a:t>도장을 찍다</a:t>
            </a:r>
            <a:r>
              <a:rPr lang="en-US" altLang="ko-KR" sz="1400" dirty="0"/>
              <a:t>(stamp)' </a:t>
            </a:r>
            <a:r>
              <a:rPr lang="ko-KR" altLang="en-US" sz="1400" dirty="0"/>
              <a:t>의 합성어</a:t>
            </a:r>
            <a:endParaRPr lang="en-US" altLang="ko-KR" sz="1400" dirty="0"/>
          </a:p>
          <a:p>
            <a:pPr lvl="1"/>
            <a:r>
              <a:rPr lang="ko-KR" altLang="en-US" dirty="0"/>
              <a:t>시간 표기방법</a:t>
            </a:r>
            <a:endParaRPr lang="en-US" altLang="ko-KR" dirty="0"/>
          </a:p>
          <a:p>
            <a:pPr lvl="1"/>
            <a:r>
              <a:rPr lang="en-US" altLang="ko-KR" dirty="0"/>
              <a:t>1970-01-01</a:t>
            </a:r>
            <a:r>
              <a:rPr lang="ko-KR" altLang="en-US" dirty="0"/>
              <a:t> </a:t>
            </a:r>
            <a:r>
              <a:rPr lang="en-US" altLang="ko-KR" dirty="0"/>
              <a:t>00:00:00.000 </a:t>
            </a:r>
            <a:r>
              <a:rPr lang="ko-KR" altLang="en-US" dirty="0"/>
              <a:t>을 </a:t>
            </a:r>
            <a:r>
              <a:rPr lang="en-US" altLang="ko-KR" dirty="0"/>
              <a:t>0</a:t>
            </a:r>
            <a:r>
              <a:rPr lang="ko-KR" altLang="en-US" dirty="0"/>
              <a:t>으로 시작해서 초</a:t>
            </a:r>
            <a:r>
              <a:rPr lang="en-US" altLang="ko-KR" dirty="0"/>
              <a:t>(second) </a:t>
            </a:r>
            <a:r>
              <a:rPr lang="ko-KR" altLang="en-US" dirty="0"/>
              <a:t>또는 </a:t>
            </a:r>
            <a:r>
              <a:rPr lang="ko-KR" altLang="en-US" dirty="0" err="1"/>
              <a:t>밀리초</a:t>
            </a:r>
            <a:r>
              <a:rPr lang="en-US" altLang="ko-KR" dirty="0"/>
              <a:t>(millisecond) </a:t>
            </a:r>
            <a:r>
              <a:rPr lang="ko-KR" altLang="en-US" dirty="0"/>
              <a:t>로 표시 </a:t>
            </a:r>
            <a:r>
              <a:rPr lang="en-US" altLang="ko-KR" dirty="0"/>
              <a:t>(1s = 1000ms)</a:t>
            </a:r>
          </a:p>
          <a:p>
            <a:pPr lvl="2"/>
            <a:r>
              <a:rPr lang="ko-KR" altLang="en-US" dirty="0"/>
              <a:t>초 </a:t>
            </a:r>
            <a:r>
              <a:rPr lang="en-US" altLang="ko-KR" dirty="0"/>
              <a:t>(s)</a:t>
            </a:r>
            <a:r>
              <a:rPr lang="ko-KR" altLang="en-US" dirty="0"/>
              <a:t> 기준 </a:t>
            </a:r>
            <a:r>
              <a:rPr lang="en-US" altLang="ko-KR" dirty="0"/>
              <a:t>: 1 = 1970-01-01</a:t>
            </a:r>
            <a:r>
              <a:rPr lang="ko-KR" altLang="en-US" dirty="0"/>
              <a:t> </a:t>
            </a:r>
            <a:r>
              <a:rPr lang="en-US" altLang="ko-KR" dirty="0"/>
              <a:t>00:00:01</a:t>
            </a:r>
          </a:p>
          <a:p>
            <a:pPr lvl="2"/>
            <a:r>
              <a:rPr lang="ko-KR" altLang="en-US" dirty="0" err="1"/>
              <a:t>밀리초</a:t>
            </a:r>
            <a:r>
              <a:rPr lang="en-US" altLang="ko-KR" dirty="0"/>
              <a:t>(</a:t>
            </a:r>
            <a:r>
              <a:rPr lang="en-US" altLang="ko-KR" dirty="0" err="1"/>
              <a:t>ms</a:t>
            </a:r>
            <a:r>
              <a:rPr lang="en-US" altLang="ko-KR" dirty="0"/>
              <a:t>) </a:t>
            </a:r>
            <a:r>
              <a:rPr lang="ko-KR" altLang="en-US" dirty="0"/>
              <a:t>기준</a:t>
            </a:r>
            <a:r>
              <a:rPr lang="en-US" altLang="ko-KR" dirty="0"/>
              <a:t> : 1 = 1970-01-01</a:t>
            </a:r>
            <a:r>
              <a:rPr lang="ko-KR" altLang="en-US" dirty="0"/>
              <a:t> </a:t>
            </a:r>
            <a:r>
              <a:rPr lang="en-US" altLang="ko-KR" dirty="0"/>
              <a:t>00:00:00.001</a:t>
            </a:r>
          </a:p>
          <a:p>
            <a:pPr lvl="1"/>
            <a:r>
              <a:rPr lang="ko-KR" altLang="en-US" dirty="0" err="1"/>
              <a:t>비트코인</a:t>
            </a:r>
            <a:r>
              <a:rPr lang="en-US" altLang="ko-KR" dirty="0"/>
              <a:t>, </a:t>
            </a:r>
            <a:r>
              <a:rPr lang="ko-KR" altLang="en-US" dirty="0" err="1"/>
              <a:t>이더리움</a:t>
            </a:r>
            <a:r>
              <a:rPr lang="en-US" altLang="ko-KR" dirty="0"/>
              <a:t> : </a:t>
            </a:r>
            <a:r>
              <a:rPr lang="ko-KR" altLang="en-US" dirty="0"/>
              <a:t>초 단위 사용</a:t>
            </a:r>
            <a:endParaRPr lang="en-US" altLang="ko-KR" dirty="0"/>
          </a:p>
          <a:p>
            <a:r>
              <a:rPr lang="ko-KR" altLang="en-US" dirty="0"/>
              <a:t>블록체인</a:t>
            </a:r>
            <a:endParaRPr lang="en-US" altLang="ko-KR" dirty="0"/>
          </a:p>
          <a:p>
            <a:pPr lvl="1"/>
            <a:r>
              <a:rPr lang="ko-KR" altLang="en-US" dirty="0"/>
              <a:t>블록 생성 </a:t>
            </a:r>
            <a:r>
              <a:rPr lang="en-US" altLang="ko-KR" dirty="0"/>
              <a:t>(</a:t>
            </a:r>
            <a:r>
              <a:rPr lang="ko-KR" altLang="en-US" dirty="0"/>
              <a:t>시작</a:t>
            </a:r>
            <a:r>
              <a:rPr lang="en-US" altLang="ko-KR" dirty="0"/>
              <a:t>) </a:t>
            </a:r>
            <a:r>
              <a:rPr lang="ko-KR" altLang="en-US" dirty="0"/>
              <a:t>시간</a:t>
            </a:r>
            <a:endParaRPr lang="en-US" altLang="ko-KR" dirty="0"/>
          </a:p>
          <a:p>
            <a:pPr lvl="2"/>
            <a:r>
              <a:rPr lang="ko-KR" altLang="en-US" dirty="0"/>
              <a:t>트랜잭션 존재 시간</a:t>
            </a:r>
            <a:r>
              <a:rPr lang="en-US" altLang="ko-KR" dirty="0"/>
              <a:t> : </a:t>
            </a:r>
            <a:r>
              <a:rPr lang="ko-KR" altLang="en-US" dirty="0"/>
              <a:t>실제 트랜잭션 실행 시간과 다른 문제 존재</a:t>
            </a:r>
            <a:endParaRPr lang="en-US" altLang="ko-KR" dirty="0"/>
          </a:p>
          <a:p>
            <a:pPr lvl="1"/>
            <a:r>
              <a:rPr lang="ko-KR" altLang="en-US" dirty="0"/>
              <a:t>블록의 순서 정의</a:t>
            </a:r>
            <a:endParaRPr lang="en-US" altLang="ko-KR" dirty="0"/>
          </a:p>
          <a:p>
            <a:pPr lvl="2"/>
            <a:r>
              <a:rPr lang="ko-KR" altLang="en-US" dirty="0"/>
              <a:t>새 블록은 이전 블록보다 항상 미래</a:t>
            </a:r>
            <a:endParaRPr lang="en-US" altLang="ko-KR" dirty="0"/>
          </a:p>
          <a:p>
            <a:pPr lvl="1"/>
            <a:r>
              <a:rPr lang="ko-KR" altLang="en-US" dirty="0"/>
              <a:t>존재 증명 </a:t>
            </a:r>
            <a:r>
              <a:rPr lang="en-US" altLang="ko-KR" dirty="0"/>
              <a:t>: </a:t>
            </a:r>
            <a:r>
              <a:rPr lang="ko-KR" altLang="en-US" dirty="0"/>
              <a:t>데이터가 특정 시점에 존재하고 있었다</a:t>
            </a:r>
            <a:endParaRPr lang="en-US" altLang="ko-KR" dirty="0"/>
          </a:p>
          <a:p>
            <a:endParaRPr lang="ko-KR" altLang="en-US" dirty="0"/>
          </a:p>
        </p:txBody>
      </p:sp>
      <p:sp>
        <p:nvSpPr>
          <p:cNvPr id="3" name="제목 2">
            <a:extLst>
              <a:ext uri="{FF2B5EF4-FFF2-40B4-BE49-F238E27FC236}">
                <a16:creationId xmlns:a16="http://schemas.microsoft.com/office/drawing/2014/main" id="{964E0564-5498-435B-98F1-02A5A03A403D}"/>
              </a:ext>
            </a:extLst>
          </p:cNvPr>
          <p:cNvSpPr>
            <a:spLocks noGrp="1"/>
          </p:cNvSpPr>
          <p:nvPr>
            <p:ph type="title"/>
          </p:nvPr>
        </p:nvSpPr>
        <p:spPr/>
        <p:txBody>
          <a:bodyPr/>
          <a:lstStyle/>
          <a:p>
            <a:r>
              <a:rPr lang="ko-KR" altLang="en-US" dirty="0"/>
              <a:t>블록과 블록체인</a:t>
            </a:r>
          </a:p>
        </p:txBody>
      </p:sp>
      <p:sp>
        <p:nvSpPr>
          <p:cNvPr id="4" name="직사각형 3">
            <a:extLst>
              <a:ext uri="{FF2B5EF4-FFF2-40B4-BE49-F238E27FC236}">
                <a16:creationId xmlns:a16="http://schemas.microsoft.com/office/drawing/2014/main" id="{4DE472C2-90F1-4E5A-B9DC-F92BE1067C2D}"/>
              </a:ext>
            </a:extLst>
          </p:cNvPr>
          <p:cNvSpPr/>
          <p:nvPr/>
        </p:nvSpPr>
        <p:spPr>
          <a:xfrm>
            <a:off x="6029253" y="2292189"/>
            <a:ext cx="2255063" cy="3534608"/>
          </a:xfrm>
          <a:prstGeom prst="rect">
            <a:avLst/>
          </a:prstGeom>
          <a:noFill/>
          <a:ln w="317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B6CEE85F-6C5A-4193-B6A8-A04A081AD855}"/>
              </a:ext>
            </a:extLst>
          </p:cNvPr>
          <p:cNvSpPr txBox="1"/>
          <p:nvPr/>
        </p:nvSpPr>
        <p:spPr>
          <a:xfrm>
            <a:off x="6713711" y="2292190"/>
            <a:ext cx="902811" cy="338554"/>
          </a:xfrm>
          <a:prstGeom prst="rect">
            <a:avLst/>
          </a:prstGeom>
          <a:noFill/>
        </p:spPr>
        <p:txBody>
          <a:bodyPr wrap="none" rtlCol="0">
            <a:spAutoFit/>
          </a:bodyPr>
          <a:lstStyle/>
          <a:p>
            <a:pPr algn="ctr"/>
            <a:r>
              <a:rPr lang="en-US" altLang="ko-KR" sz="1600" b="1" dirty="0">
                <a:solidFill>
                  <a:schemeClr val="bg1">
                    <a:lumMod val="85000"/>
                  </a:schemeClr>
                </a:solidFill>
              </a:rPr>
              <a:t>Block 0</a:t>
            </a:r>
            <a:endParaRPr lang="ko-KR" altLang="en-US" sz="1600" b="1" dirty="0">
              <a:solidFill>
                <a:schemeClr val="bg1">
                  <a:lumMod val="85000"/>
                </a:schemeClr>
              </a:solidFill>
            </a:endParaRPr>
          </a:p>
        </p:txBody>
      </p:sp>
      <p:graphicFrame>
        <p:nvGraphicFramePr>
          <p:cNvPr id="6" name="표 5">
            <a:extLst>
              <a:ext uri="{FF2B5EF4-FFF2-40B4-BE49-F238E27FC236}">
                <a16:creationId xmlns:a16="http://schemas.microsoft.com/office/drawing/2014/main" id="{E378CC36-1188-4398-9021-02885DD586A3}"/>
              </a:ext>
            </a:extLst>
          </p:cNvPr>
          <p:cNvGraphicFramePr>
            <a:graphicFrameLocks noGrp="1"/>
          </p:cNvGraphicFramePr>
          <p:nvPr>
            <p:extLst>
              <p:ext uri="{D42A27DB-BD31-4B8C-83A1-F6EECF244321}">
                <p14:modId xmlns:p14="http://schemas.microsoft.com/office/powerpoint/2010/main" val="3720889977"/>
              </p:ext>
            </p:extLst>
          </p:nvPr>
        </p:nvGraphicFramePr>
        <p:xfrm>
          <a:off x="6147587" y="5064960"/>
          <a:ext cx="2018394" cy="609600"/>
        </p:xfrm>
        <a:graphic>
          <a:graphicData uri="http://schemas.openxmlformats.org/drawingml/2006/table">
            <a:tbl>
              <a:tblPr firstRow="1" bandRow="1">
                <a:tableStyleId>{8799B23B-EC83-4686-B30A-512413B5E67A}</a:tableStyleId>
              </a:tblPr>
              <a:tblGrid>
                <a:gridCol w="2018394">
                  <a:extLst>
                    <a:ext uri="{9D8B030D-6E8A-4147-A177-3AD203B41FA5}">
                      <a16:colId xmlns:a16="http://schemas.microsoft.com/office/drawing/2014/main" val="2146978234"/>
                    </a:ext>
                  </a:extLst>
                </a:gridCol>
              </a:tblGrid>
              <a:tr h="134177">
                <a:tc>
                  <a:txBody>
                    <a:bodyPr/>
                    <a:lstStyle/>
                    <a:p>
                      <a:pPr algn="ctr" latinLnBrk="1"/>
                      <a:r>
                        <a:rPr lang="en-US" altLang="ko-KR" sz="1400" b="0" dirty="0">
                          <a:solidFill>
                            <a:schemeClr val="bg1">
                              <a:lumMod val="85000"/>
                            </a:schemeClr>
                          </a:solidFill>
                        </a:rPr>
                        <a:t>Tx0 A </a:t>
                      </a:r>
                      <a:r>
                        <a:rPr lang="ko-KR" altLang="en-US" sz="1400" b="0" dirty="0">
                          <a:solidFill>
                            <a:schemeClr val="bg1">
                              <a:lumMod val="85000"/>
                            </a:schemeClr>
                          </a:solidFill>
                        </a:rPr>
                        <a:t>➡ </a:t>
                      </a:r>
                      <a:r>
                        <a:rPr lang="en-US" altLang="ko-KR" sz="1400" b="0" dirty="0">
                          <a:solidFill>
                            <a:schemeClr val="bg1">
                              <a:lumMod val="85000"/>
                            </a:schemeClr>
                          </a:solidFill>
                        </a:rPr>
                        <a:t>B 100 ETH</a:t>
                      </a:r>
                      <a:endParaRPr lang="ko-KR" altLang="en-US" sz="1400" b="0" dirty="0">
                        <a:solidFill>
                          <a:schemeClr val="bg1">
                            <a:lumMod val="85000"/>
                          </a:schemeClr>
                        </a:solidFill>
                      </a:endParaRPr>
                    </a:p>
                  </a:txBody>
                  <a:tcPr>
                    <a:lnB w="317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223972121"/>
                  </a:ext>
                </a:extLst>
              </a:tr>
              <a:tr h="163248">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Tx1 B </a:t>
                      </a:r>
                      <a:r>
                        <a:rPr lang="ko-KR" altLang="en-US" sz="1400" b="0" dirty="0">
                          <a:solidFill>
                            <a:schemeClr val="bg1">
                              <a:lumMod val="85000"/>
                            </a:schemeClr>
                          </a:solidFill>
                        </a:rPr>
                        <a:t>➡ </a:t>
                      </a:r>
                      <a:r>
                        <a:rPr lang="en-US" altLang="ko-KR" sz="1400" b="0" dirty="0">
                          <a:solidFill>
                            <a:schemeClr val="bg1">
                              <a:lumMod val="85000"/>
                            </a:schemeClr>
                          </a:solidFill>
                        </a:rPr>
                        <a:t>C 200 ETH</a:t>
                      </a:r>
                      <a:endParaRPr lang="ko-KR" altLang="en-US" sz="1400" b="0" dirty="0">
                        <a:solidFill>
                          <a:schemeClr val="bg1">
                            <a:lumMod val="85000"/>
                          </a:schemeClr>
                        </a:solidFill>
                      </a:endParaRPr>
                    </a:p>
                  </a:txBody>
                  <a:tcPr>
                    <a:lnT w="3175" cap="flat" cmpd="sng" algn="ctr">
                      <a:solidFill>
                        <a:schemeClr val="bg1">
                          <a:lumMod val="85000"/>
                        </a:schemeClr>
                      </a:solidFill>
                      <a:prstDash val="solid"/>
                      <a:round/>
                      <a:headEnd type="none" w="med" len="med"/>
                      <a:tailEnd type="none" w="med" len="med"/>
                    </a:lnT>
                  </a:tcPr>
                </a:tc>
                <a:extLst>
                  <a:ext uri="{0D108BD9-81ED-4DB2-BD59-A6C34878D82A}">
                    <a16:rowId xmlns:a16="http://schemas.microsoft.com/office/drawing/2014/main" val="153298780"/>
                  </a:ext>
                </a:extLst>
              </a:tr>
            </a:tbl>
          </a:graphicData>
        </a:graphic>
      </p:graphicFrame>
      <p:sp>
        <p:nvSpPr>
          <p:cNvPr id="7" name="TextBox 6">
            <a:extLst>
              <a:ext uri="{FF2B5EF4-FFF2-40B4-BE49-F238E27FC236}">
                <a16:creationId xmlns:a16="http://schemas.microsoft.com/office/drawing/2014/main" id="{6BCCEF45-2CB7-4ADF-B016-9A41A69BB904}"/>
              </a:ext>
            </a:extLst>
          </p:cNvPr>
          <p:cNvSpPr txBox="1"/>
          <p:nvPr/>
        </p:nvSpPr>
        <p:spPr>
          <a:xfrm>
            <a:off x="6475347" y="5831888"/>
            <a:ext cx="1362874" cy="523220"/>
          </a:xfrm>
          <a:prstGeom prst="rect">
            <a:avLst/>
          </a:prstGeom>
          <a:noFill/>
        </p:spPr>
        <p:txBody>
          <a:bodyPr wrap="none" rtlCol="0">
            <a:spAutoFit/>
          </a:bodyPr>
          <a:lstStyle/>
          <a:p>
            <a:pPr algn="ctr"/>
            <a:r>
              <a:rPr lang="en-US" altLang="ko-KR" sz="1400" b="1" dirty="0">
                <a:solidFill>
                  <a:schemeClr val="bg1">
                    <a:lumMod val="85000"/>
                  </a:schemeClr>
                </a:solidFill>
              </a:rPr>
              <a:t>Genesis Block</a:t>
            </a:r>
          </a:p>
          <a:p>
            <a:pPr algn="ctr"/>
            <a:r>
              <a:rPr lang="ko-KR" altLang="en-US" sz="1400" b="1" dirty="0">
                <a:solidFill>
                  <a:schemeClr val="bg1">
                    <a:lumMod val="85000"/>
                  </a:schemeClr>
                </a:solidFill>
              </a:rPr>
              <a:t>첫번째 블록</a:t>
            </a:r>
          </a:p>
        </p:txBody>
      </p:sp>
      <p:sp>
        <p:nvSpPr>
          <p:cNvPr id="8" name="TextBox 7">
            <a:extLst>
              <a:ext uri="{FF2B5EF4-FFF2-40B4-BE49-F238E27FC236}">
                <a16:creationId xmlns:a16="http://schemas.microsoft.com/office/drawing/2014/main" id="{C8820204-60D2-4121-8DD3-40967B046FA3}"/>
              </a:ext>
            </a:extLst>
          </p:cNvPr>
          <p:cNvSpPr txBox="1"/>
          <p:nvPr/>
        </p:nvSpPr>
        <p:spPr>
          <a:xfrm>
            <a:off x="6054716" y="4746878"/>
            <a:ext cx="1242263" cy="307777"/>
          </a:xfrm>
          <a:prstGeom prst="rect">
            <a:avLst/>
          </a:prstGeom>
          <a:noFill/>
        </p:spPr>
        <p:txBody>
          <a:bodyPr wrap="none" rtlCol="0">
            <a:spAutoFit/>
          </a:bodyPr>
          <a:lstStyle/>
          <a:p>
            <a:r>
              <a:rPr lang="en-US" altLang="ko-KR" sz="1400" b="1" dirty="0">
                <a:solidFill>
                  <a:schemeClr val="bg1">
                    <a:lumMod val="85000"/>
                  </a:schemeClr>
                </a:solidFill>
              </a:rPr>
              <a:t>Transactions</a:t>
            </a:r>
            <a:endParaRPr lang="ko-KR" altLang="en-US" sz="1400" b="1" dirty="0">
              <a:solidFill>
                <a:schemeClr val="bg1">
                  <a:lumMod val="85000"/>
                </a:schemeClr>
              </a:solidFill>
            </a:endParaRPr>
          </a:p>
        </p:txBody>
      </p:sp>
      <p:sp>
        <p:nvSpPr>
          <p:cNvPr id="9" name="TextBox 8">
            <a:extLst>
              <a:ext uri="{FF2B5EF4-FFF2-40B4-BE49-F238E27FC236}">
                <a16:creationId xmlns:a16="http://schemas.microsoft.com/office/drawing/2014/main" id="{021589F0-C7FC-4A0B-90B9-989E9DB71545}"/>
              </a:ext>
            </a:extLst>
          </p:cNvPr>
          <p:cNvSpPr txBox="1"/>
          <p:nvPr/>
        </p:nvSpPr>
        <p:spPr>
          <a:xfrm>
            <a:off x="6054716" y="2653626"/>
            <a:ext cx="801823" cy="307777"/>
          </a:xfrm>
          <a:prstGeom prst="rect">
            <a:avLst/>
          </a:prstGeom>
          <a:noFill/>
        </p:spPr>
        <p:txBody>
          <a:bodyPr wrap="none" rtlCol="0">
            <a:spAutoFit/>
          </a:bodyPr>
          <a:lstStyle/>
          <a:p>
            <a:r>
              <a:rPr lang="en-US" altLang="ko-KR" sz="1400" b="1" dirty="0">
                <a:solidFill>
                  <a:schemeClr val="bg1">
                    <a:lumMod val="85000"/>
                  </a:schemeClr>
                </a:solidFill>
              </a:rPr>
              <a:t>Header</a:t>
            </a:r>
            <a:endParaRPr lang="ko-KR" altLang="en-US" sz="1400" b="1" dirty="0">
              <a:solidFill>
                <a:schemeClr val="bg1">
                  <a:lumMod val="85000"/>
                </a:schemeClr>
              </a:solidFill>
            </a:endParaRPr>
          </a:p>
        </p:txBody>
      </p:sp>
      <p:graphicFrame>
        <p:nvGraphicFramePr>
          <p:cNvPr id="10" name="표 9">
            <a:extLst>
              <a:ext uri="{FF2B5EF4-FFF2-40B4-BE49-F238E27FC236}">
                <a16:creationId xmlns:a16="http://schemas.microsoft.com/office/drawing/2014/main" id="{D270504D-8C6D-4A95-9401-010D4EF2ECFA}"/>
              </a:ext>
            </a:extLst>
          </p:cNvPr>
          <p:cNvGraphicFramePr>
            <a:graphicFrameLocks noGrp="1"/>
          </p:cNvGraphicFramePr>
          <p:nvPr>
            <p:extLst>
              <p:ext uri="{D42A27DB-BD31-4B8C-83A1-F6EECF244321}">
                <p14:modId xmlns:p14="http://schemas.microsoft.com/office/powerpoint/2010/main" val="3109777893"/>
              </p:ext>
            </p:extLst>
          </p:nvPr>
        </p:nvGraphicFramePr>
        <p:xfrm>
          <a:off x="6147587" y="2962286"/>
          <a:ext cx="2018394" cy="1737360"/>
        </p:xfrm>
        <a:graphic>
          <a:graphicData uri="http://schemas.openxmlformats.org/drawingml/2006/table">
            <a:tbl>
              <a:tblPr firstRow="1" bandRow="1">
                <a:tableStyleId>{8799B23B-EC83-4686-B30A-512413B5E67A}</a:tableStyleId>
              </a:tblPr>
              <a:tblGrid>
                <a:gridCol w="2018394">
                  <a:extLst>
                    <a:ext uri="{9D8B030D-6E8A-4147-A177-3AD203B41FA5}">
                      <a16:colId xmlns:a16="http://schemas.microsoft.com/office/drawing/2014/main" val="2146978234"/>
                    </a:ext>
                  </a:extLst>
                </a:gridCol>
              </a:tblGrid>
              <a:tr h="140921">
                <a:tc>
                  <a:txBody>
                    <a:bodyPr/>
                    <a:lstStyle/>
                    <a:p>
                      <a:pPr algn="ctr" latinLnBrk="1"/>
                      <a:r>
                        <a:rPr lang="en-US" altLang="ko-KR" sz="1400" b="0" dirty="0">
                          <a:solidFill>
                            <a:schemeClr val="bg1">
                              <a:lumMod val="85000"/>
                            </a:schemeClr>
                          </a:solidFill>
                        </a:rPr>
                        <a:t>Timestamp</a:t>
                      </a:r>
                    </a:p>
                    <a:p>
                      <a:pPr algn="ctr" latinLnBrk="1"/>
                      <a:r>
                        <a:rPr lang="en-US" altLang="ko-KR" sz="1400" b="0" dirty="0">
                          <a:solidFill>
                            <a:schemeClr val="bg1">
                              <a:lumMod val="85000"/>
                            </a:schemeClr>
                          </a:solidFill>
                        </a:rPr>
                        <a:t>(</a:t>
                      </a:r>
                      <a:r>
                        <a:rPr lang="en-US" altLang="ko-KR" sz="1400" b="0" dirty="0">
                          <a:solidFill>
                            <a:srgbClr val="00C8EB"/>
                          </a:solidFill>
                        </a:rPr>
                        <a:t>1438237513</a:t>
                      </a:r>
                      <a:r>
                        <a:rPr lang="en-US" altLang="ko-KR" sz="1400" b="0" dirty="0">
                          <a:solidFill>
                            <a:schemeClr val="bg1">
                              <a:lumMod val="85000"/>
                            </a:schemeClr>
                          </a:solidFill>
                        </a:rPr>
                        <a:t>)</a:t>
                      </a:r>
                      <a:endParaRPr lang="ko-KR" altLang="en-US" sz="1400" b="0" dirty="0">
                        <a:solidFill>
                          <a:schemeClr val="bg1">
                            <a:lumMod val="85000"/>
                          </a:schemeClr>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223972121"/>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Merkle Root</a:t>
                      </a:r>
                      <a:endParaRPr lang="ko-KR" altLang="en-US" sz="1400" b="0" dirty="0">
                        <a:solidFill>
                          <a:schemeClr val="bg1">
                            <a:lumMod val="85000"/>
                          </a:schemeClr>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583564991"/>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Previous Block Hash</a:t>
                      </a:r>
                      <a:endParaRPr lang="ko-KR" altLang="en-US" sz="1400" b="0" dirty="0">
                        <a:solidFill>
                          <a:schemeClr val="bg1">
                            <a:lumMod val="85000"/>
                          </a:schemeClr>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53298780"/>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Block Hash</a:t>
                      </a:r>
                      <a:endParaRPr lang="ko-KR" altLang="en-US" sz="1400" b="0" dirty="0">
                        <a:solidFill>
                          <a:schemeClr val="bg1">
                            <a:lumMod val="85000"/>
                          </a:schemeClr>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4135302745"/>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Nonce</a:t>
                      </a:r>
                      <a:endParaRPr lang="ko-KR" altLang="en-US" sz="1400" b="0" dirty="0">
                        <a:solidFill>
                          <a:schemeClr val="bg1">
                            <a:lumMod val="85000"/>
                          </a:schemeClr>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860871960"/>
                  </a:ext>
                </a:extLst>
              </a:tr>
            </a:tbl>
          </a:graphicData>
        </a:graphic>
      </p:graphicFrame>
      <p:sp>
        <p:nvSpPr>
          <p:cNvPr id="11" name="직사각형 10">
            <a:extLst>
              <a:ext uri="{FF2B5EF4-FFF2-40B4-BE49-F238E27FC236}">
                <a16:creationId xmlns:a16="http://schemas.microsoft.com/office/drawing/2014/main" id="{972650B6-CC19-48FF-A1D7-FD91BC9862BE}"/>
              </a:ext>
            </a:extLst>
          </p:cNvPr>
          <p:cNvSpPr/>
          <p:nvPr/>
        </p:nvSpPr>
        <p:spPr>
          <a:xfrm>
            <a:off x="9269960" y="2292189"/>
            <a:ext cx="2255063" cy="3534607"/>
          </a:xfrm>
          <a:prstGeom prst="rect">
            <a:avLst/>
          </a:prstGeom>
          <a:noFill/>
          <a:ln w="317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9180DE97-6431-4314-877D-812E700511E6}"/>
              </a:ext>
            </a:extLst>
          </p:cNvPr>
          <p:cNvSpPr txBox="1"/>
          <p:nvPr/>
        </p:nvSpPr>
        <p:spPr>
          <a:xfrm>
            <a:off x="9954418" y="2292190"/>
            <a:ext cx="902812" cy="338554"/>
          </a:xfrm>
          <a:prstGeom prst="rect">
            <a:avLst/>
          </a:prstGeom>
          <a:noFill/>
        </p:spPr>
        <p:txBody>
          <a:bodyPr wrap="none" rtlCol="0">
            <a:spAutoFit/>
          </a:bodyPr>
          <a:lstStyle/>
          <a:p>
            <a:pPr algn="ctr"/>
            <a:r>
              <a:rPr lang="en-US" altLang="ko-KR" sz="1600" b="1" dirty="0">
                <a:solidFill>
                  <a:schemeClr val="bg1">
                    <a:lumMod val="85000"/>
                  </a:schemeClr>
                </a:solidFill>
              </a:rPr>
              <a:t>Block 1</a:t>
            </a:r>
            <a:endParaRPr lang="ko-KR" altLang="en-US" sz="1600" b="1" dirty="0">
              <a:solidFill>
                <a:schemeClr val="bg1">
                  <a:lumMod val="85000"/>
                </a:schemeClr>
              </a:solidFill>
            </a:endParaRPr>
          </a:p>
        </p:txBody>
      </p:sp>
      <p:graphicFrame>
        <p:nvGraphicFramePr>
          <p:cNvPr id="13" name="표 12">
            <a:extLst>
              <a:ext uri="{FF2B5EF4-FFF2-40B4-BE49-F238E27FC236}">
                <a16:creationId xmlns:a16="http://schemas.microsoft.com/office/drawing/2014/main" id="{C09A46C1-D0E8-49EE-8ED9-FA5CFBF4487F}"/>
              </a:ext>
            </a:extLst>
          </p:cNvPr>
          <p:cNvGraphicFramePr>
            <a:graphicFrameLocks noGrp="1"/>
          </p:cNvGraphicFramePr>
          <p:nvPr>
            <p:extLst>
              <p:ext uri="{D42A27DB-BD31-4B8C-83A1-F6EECF244321}">
                <p14:modId xmlns:p14="http://schemas.microsoft.com/office/powerpoint/2010/main" val="1116197024"/>
              </p:ext>
            </p:extLst>
          </p:nvPr>
        </p:nvGraphicFramePr>
        <p:xfrm>
          <a:off x="9388294" y="5064960"/>
          <a:ext cx="2018394" cy="609600"/>
        </p:xfrm>
        <a:graphic>
          <a:graphicData uri="http://schemas.openxmlformats.org/drawingml/2006/table">
            <a:tbl>
              <a:tblPr firstRow="1" bandRow="1">
                <a:tableStyleId>{8799B23B-EC83-4686-B30A-512413B5E67A}</a:tableStyleId>
              </a:tblPr>
              <a:tblGrid>
                <a:gridCol w="2018394">
                  <a:extLst>
                    <a:ext uri="{9D8B030D-6E8A-4147-A177-3AD203B41FA5}">
                      <a16:colId xmlns:a16="http://schemas.microsoft.com/office/drawing/2014/main" val="2146978234"/>
                    </a:ext>
                  </a:extLst>
                </a:gridCol>
              </a:tblGrid>
              <a:tr h="134177">
                <a:tc>
                  <a:txBody>
                    <a:bodyPr/>
                    <a:lstStyle/>
                    <a:p>
                      <a:pPr algn="ctr" latinLnBrk="1"/>
                      <a:r>
                        <a:rPr lang="en-US" altLang="ko-KR" sz="1400" b="0" dirty="0">
                          <a:solidFill>
                            <a:schemeClr val="bg1">
                              <a:lumMod val="85000"/>
                            </a:schemeClr>
                          </a:solidFill>
                        </a:rPr>
                        <a:t>Tx0 C </a:t>
                      </a:r>
                      <a:r>
                        <a:rPr lang="ko-KR" altLang="en-US" sz="1400" b="0" dirty="0">
                          <a:solidFill>
                            <a:schemeClr val="bg1">
                              <a:lumMod val="85000"/>
                            </a:schemeClr>
                          </a:solidFill>
                        </a:rPr>
                        <a:t>➡ </a:t>
                      </a:r>
                      <a:r>
                        <a:rPr lang="en-US" altLang="ko-KR" sz="1400" b="0" dirty="0">
                          <a:solidFill>
                            <a:schemeClr val="bg1">
                              <a:lumMod val="85000"/>
                            </a:schemeClr>
                          </a:solidFill>
                        </a:rPr>
                        <a:t>D 300 ETH</a:t>
                      </a:r>
                      <a:endParaRPr lang="ko-KR" altLang="en-US" sz="1400" b="0" dirty="0">
                        <a:solidFill>
                          <a:schemeClr val="bg1">
                            <a:lumMod val="85000"/>
                          </a:schemeClr>
                        </a:solidFill>
                      </a:endParaRPr>
                    </a:p>
                  </a:txBody>
                  <a:tcPr>
                    <a:lnB w="317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223972121"/>
                  </a:ext>
                </a:extLst>
              </a:tr>
              <a:tr h="163248">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Tx1 A </a:t>
                      </a:r>
                      <a:r>
                        <a:rPr lang="ko-KR" altLang="en-US" sz="1400" b="0" dirty="0">
                          <a:solidFill>
                            <a:schemeClr val="bg1">
                              <a:lumMod val="85000"/>
                            </a:schemeClr>
                          </a:solidFill>
                        </a:rPr>
                        <a:t>➡ </a:t>
                      </a:r>
                      <a:r>
                        <a:rPr lang="en-US" altLang="ko-KR" sz="1400" b="0" dirty="0">
                          <a:solidFill>
                            <a:schemeClr val="bg1">
                              <a:lumMod val="85000"/>
                            </a:schemeClr>
                          </a:solidFill>
                        </a:rPr>
                        <a:t>D 100 ETH</a:t>
                      </a:r>
                      <a:endParaRPr lang="ko-KR" altLang="en-US" sz="1400" b="0" dirty="0">
                        <a:solidFill>
                          <a:schemeClr val="bg1">
                            <a:lumMod val="85000"/>
                          </a:schemeClr>
                        </a:solidFill>
                      </a:endParaRPr>
                    </a:p>
                  </a:txBody>
                  <a:tcPr>
                    <a:lnT w="3175" cap="flat" cmpd="sng" algn="ctr">
                      <a:solidFill>
                        <a:schemeClr val="bg1">
                          <a:lumMod val="85000"/>
                        </a:schemeClr>
                      </a:solidFill>
                      <a:prstDash val="solid"/>
                      <a:round/>
                      <a:headEnd type="none" w="med" len="med"/>
                      <a:tailEnd type="none" w="med" len="med"/>
                    </a:lnT>
                  </a:tcPr>
                </a:tc>
                <a:extLst>
                  <a:ext uri="{0D108BD9-81ED-4DB2-BD59-A6C34878D82A}">
                    <a16:rowId xmlns:a16="http://schemas.microsoft.com/office/drawing/2014/main" val="153298780"/>
                  </a:ext>
                </a:extLst>
              </a:tr>
            </a:tbl>
          </a:graphicData>
        </a:graphic>
      </p:graphicFrame>
      <p:sp>
        <p:nvSpPr>
          <p:cNvPr id="14" name="TextBox 13">
            <a:extLst>
              <a:ext uri="{FF2B5EF4-FFF2-40B4-BE49-F238E27FC236}">
                <a16:creationId xmlns:a16="http://schemas.microsoft.com/office/drawing/2014/main" id="{4CEA264F-9894-4944-992B-7338FA0D0CF8}"/>
              </a:ext>
            </a:extLst>
          </p:cNvPr>
          <p:cNvSpPr txBox="1"/>
          <p:nvPr/>
        </p:nvSpPr>
        <p:spPr>
          <a:xfrm>
            <a:off x="9295423" y="4746878"/>
            <a:ext cx="1242263" cy="307777"/>
          </a:xfrm>
          <a:prstGeom prst="rect">
            <a:avLst/>
          </a:prstGeom>
          <a:noFill/>
        </p:spPr>
        <p:txBody>
          <a:bodyPr wrap="none" rtlCol="0">
            <a:spAutoFit/>
          </a:bodyPr>
          <a:lstStyle/>
          <a:p>
            <a:r>
              <a:rPr lang="en-US" altLang="ko-KR" sz="1400" b="1" dirty="0">
                <a:solidFill>
                  <a:schemeClr val="bg1">
                    <a:lumMod val="85000"/>
                  </a:schemeClr>
                </a:solidFill>
              </a:rPr>
              <a:t>Transactions</a:t>
            </a:r>
            <a:endParaRPr lang="ko-KR" altLang="en-US" sz="1400" b="1" dirty="0">
              <a:solidFill>
                <a:schemeClr val="bg1">
                  <a:lumMod val="85000"/>
                </a:schemeClr>
              </a:solidFill>
            </a:endParaRPr>
          </a:p>
        </p:txBody>
      </p:sp>
      <p:sp>
        <p:nvSpPr>
          <p:cNvPr id="15" name="TextBox 14">
            <a:extLst>
              <a:ext uri="{FF2B5EF4-FFF2-40B4-BE49-F238E27FC236}">
                <a16:creationId xmlns:a16="http://schemas.microsoft.com/office/drawing/2014/main" id="{83324D26-1DDE-4FA0-ACCA-6CB605F95309}"/>
              </a:ext>
            </a:extLst>
          </p:cNvPr>
          <p:cNvSpPr txBox="1"/>
          <p:nvPr/>
        </p:nvSpPr>
        <p:spPr>
          <a:xfrm>
            <a:off x="9295423" y="2653626"/>
            <a:ext cx="801823" cy="307777"/>
          </a:xfrm>
          <a:prstGeom prst="rect">
            <a:avLst/>
          </a:prstGeom>
          <a:noFill/>
        </p:spPr>
        <p:txBody>
          <a:bodyPr wrap="none" rtlCol="0">
            <a:spAutoFit/>
          </a:bodyPr>
          <a:lstStyle/>
          <a:p>
            <a:r>
              <a:rPr lang="en-US" altLang="ko-KR" sz="1400" b="1" dirty="0">
                <a:solidFill>
                  <a:schemeClr val="bg1">
                    <a:lumMod val="85000"/>
                  </a:schemeClr>
                </a:solidFill>
              </a:rPr>
              <a:t>Header</a:t>
            </a:r>
            <a:endParaRPr lang="ko-KR" altLang="en-US" sz="1400" b="1" dirty="0">
              <a:solidFill>
                <a:schemeClr val="bg1">
                  <a:lumMod val="85000"/>
                </a:schemeClr>
              </a:solidFill>
            </a:endParaRPr>
          </a:p>
        </p:txBody>
      </p:sp>
      <p:graphicFrame>
        <p:nvGraphicFramePr>
          <p:cNvPr id="16" name="표 15">
            <a:extLst>
              <a:ext uri="{FF2B5EF4-FFF2-40B4-BE49-F238E27FC236}">
                <a16:creationId xmlns:a16="http://schemas.microsoft.com/office/drawing/2014/main" id="{3A74F737-28CE-42DE-94E3-923D3584576A}"/>
              </a:ext>
            </a:extLst>
          </p:cNvPr>
          <p:cNvGraphicFramePr>
            <a:graphicFrameLocks noGrp="1"/>
          </p:cNvGraphicFramePr>
          <p:nvPr>
            <p:extLst>
              <p:ext uri="{D42A27DB-BD31-4B8C-83A1-F6EECF244321}">
                <p14:modId xmlns:p14="http://schemas.microsoft.com/office/powerpoint/2010/main" val="3354087125"/>
              </p:ext>
            </p:extLst>
          </p:nvPr>
        </p:nvGraphicFramePr>
        <p:xfrm>
          <a:off x="9388294" y="2962286"/>
          <a:ext cx="2018394" cy="1737360"/>
        </p:xfrm>
        <a:graphic>
          <a:graphicData uri="http://schemas.openxmlformats.org/drawingml/2006/table">
            <a:tbl>
              <a:tblPr firstRow="1" bandRow="1">
                <a:tableStyleId>{8799B23B-EC83-4686-B30A-512413B5E67A}</a:tableStyleId>
              </a:tblPr>
              <a:tblGrid>
                <a:gridCol w="2018394">
                  <a:extLst>
                    <a:ext uri="{9D8B030D-6E8A-4147-A177-3AD203B41FA5}">
                      <a16:colId xmlns:a16="http://schemas.microsoft.com/office/drawing/2014/main" val="2146978234"/>
                    </a:ext>
                  </a:extLst>
                </a:gridCol>
              </a:tblGrid>
              <a:tr h="140921">
                <a:tc>
                  <a:txBody>
                    <a:bodyPr/>
                    <a:lstStyle/>
                    <a:p>
                      <a:pPr algn="ctr" latinLnBrk="1"/>
                      <a:r>
                        <a:rPr lang="en-US" altLang="ko-KR" sz="1400" b="0" dirty="0">
                          <a:solidFill>
                            <a:schemeClr val="bg1">
                              <a:lumMod val="85000"/>
                            </a:schemeClr>
                          </a:solidFill>
                        </a:rPr>
                        <a:t>Timestamp</a:t>
                      </a:r>
                    </a:p>
                    <a:p>
                      <a:pPr algn="ctr" latinLnBrk="1"/>
                      <a:r>
                        <a:rPr lang="en-US" altLang="ko-KR" sz="1400" b="0" dirty="0">
                          <a:solidFill>
                            <a:schemeClr val="bg1">
                              <a:lumMod val="85000"/>
                            </a:schemeClr>
                          </a:solidFill>
                        </a:rPr>
                        <a:t>(</a:t>
                      </a:r>
                      <a:r>
                        <a:rPr lang="en-US" altLang="ko-KR" sz="1400" b="0" dirty="0">
                          <a:solidFill>
                            <a:srgbClr val="00C8EB"/>
                          </a:solidFill>
                        </a:rPr>
                        <a:t>1438269988</a:t>
                      </a:r>
                      <a:r>
                        <a:rPr lang="en-US" altLang="ko-KR" sz="1400" b="0" dirty="0">
                          <a:solidFill>
                            <a:schemeClr val="bg1">
                              <a:lumMod val="85000"/>
                            </a:schemeClr>
                          </a:solidFill>
                        </a:rPr>
                        <a:t>)</a:t>
                      </a:r>
                      <a:endParaRPr lang="ko-KR" altLang="en-US" sz="1400" b="0" dirty="0">
                        <a:solidFill>
                          <a:schemeClr val="bg1">
                            <a:lumMod val="85000"/>
                          </a:schemeClr>
                        </a:solidFill>
                      </a:endParaRPr>
                    </a:p>
                  </a:txBody>
                  <a:tcPr anchor="ctr">
                    <a:lnB w="317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223972121"/>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Merkle Root</a:t>
                      </a:r>
                      <a:endParaRPr lang="ko-KR" altLang="en-US" sz="1400" b="0" dirty="0">
                        <a:solidFill>
                          <a:schemeClr val="bg1">
                            <a:lumMod val="85000"/>
                          </a:schemeClr>
                        </a:solidFill>
                      </a:endParaRPr>
                    </a:p>
                  </a:txBody>
                  <a:tcPr anchor="ct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583564991"/>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Previous Block Hash</a:t>
                      </a:r>
                      <a:endParaRPr lang="ko-KR" altLang="en-US" sz="1400" b="0" dirty="0">
                        <a:solidFill>
                          <a:schemeClr val="bg1">
                            <a:lumMod val="85000"/>
                          </a:schemeClr>
                        </a:solidFill>
                      </a:endParaRPr>
                    </a:p>
                  </a:txBody>
                  <a:tcPr anchor="ct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53298780"/>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Block Hash</a:t>
                      </a:r>
                      <a:endParaRPr lang="ko-KR" altLang="en-US" sz="1400" b="0" dirty="0">
                        <a:solidFill>
                          <a:schemeClr val="bg1">
                            <a:lumMod val="85000"/>
                          </a:schemeClr>
                        </a:solidFill>
                      </a:endParaRPr>
                    </a:p>
                  </a:txBody>
                  <a:tcPr anchor="ct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4135302745"/>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Nonce</a:t>
                      </a:r>
                      <a:endParaRPr lang="ko-KR" altLang="en-US" sz="1400" b="0" dirty="0">
                        <a:solidFill>
                          <a:schemeClr val="bg1">
                            <a:lumMod val="85000"/>
                          </a:schemeClr>
                        </a:solidFill>
                      </a:endParaRPr>
                    </a:p>
                  </a:txBody>
                  <a:tcPr anchor="ctr">
                    <a:lnT w="3175" cap="flat" cmpd="sng" algn="ctr">
                      <a:solidFill>
                        <a:schemeClr val="bg1">
                          <a:lumMod val="85000"/>
                        </a:schemeClr>
                      </a:solidFill>
                      <a:prstDash val="solid"/>
                      <a:round/>
                      <a:headEnd type="none" w="med" len="med"/>
                      <a:tailEnd type="none" w="med" len="med"/>
                    </a:lnT>
                  </a:tcPr>
                </a:tc>
                <a:extLst>
                  <a:ext uri="{0D108BD9-81ED-4DB2-BD59-A6C34878D82A}">
                    <a16:rowId xmlns:a16="http://schemas.microsoft.com/office/drawing/2014/main" val="3216522875"/>
                  </a:ext>
                </a:extLst>
              </a:tr>
            </a:tbl>
          </a:graphicData>
        </a:graphic>
      </p:graphicFrame>
      <p:sp>
        <p:nvSpPr>
          <p:cNvPr id="19" name="TextBox 18">
            <a:extLst>
              <a:ext uri="{FF2B5EF4-FFF2-40B4-BE49-F238E27FC236}">
                <a16:creationId xmlns:a16="http://schemas.microsoft.com/office/drawing/2014/main" id="{E1634E1F-D613-440A-9D5F-E2333CE40C3A}"/>
              </a:ext>
            </a:extLst>
          </p:cNvPr>
          <p:cNvSpPr txBox="1"/>
          <p:nvPr/>
        </p:nvSpPr>
        <p:spPr>
          <a:xfrm>
            <a:off x="8322837" y="5923558"/>
            <a:ext cx="3404180" cy="461665"/>
          </a:xfrm>
          <a:prstGeom prst="rect">
            <a:avLst/>
          </a:prstGeom>
          <a:noFill/>
        </p:spPr>
        <p:txBody>
          <a:bodyPr wrap="square">
            <a:spAutoFit/>
          </a:bodyPr>
          <a:lstStyle/>
          <a:p>
            <a:r>
              <a:rPr lang="ko-KR" altLang="en-US" sz="1200" dirty="0">
                <a:solidFill>
                  <a:schemeClr val="bg1">
                    <a:lumMod val="85000"/>
                  </a:schemeClr>
                </a:solidFill>
              </a:rPr>
              <a:t>1438237513 </a:t>
            </a:r>
            <a:r>
              <a:rPr lang="en-US" altLang="ko-KR" sz="1200" dirty="0">
                <a:solidFill>
                  <a:schemeClr val="bg1">
                    <a:lumMod val="85000"/>
                  </a:schemeClr>
                </a:solidFill>
              </a:rPr>
              <a:t>: 2015-07-30 03:26:13 PM +UTC</a:t>
            </a:r>
          </a:p>
          <a:p>
            <a:r>
              <a:rPr lang="en-US" altLang="ko-KR" sz="1200" dirty="0">
                <a:solidFill>
                  <a:schemeClr val="bg1">
                    <a:lumMod val="85000"/>
                  </a:schemeClr>
                </a:solidFill>
              </a:rPr>
              <a:t>1438269988 : 2015-07-30 03:26:28 PM +UTC</a:t>
            </a:r>
            <a:endParaRPr lang="ko-KR" altLang="en-US" sz="1200" dirty="0">
              <a:solidFill>
                <a:schemeClr val="bg1">
                  <a:lumMod val="85000"/>
                </a:schemeClr>
              </a:solidFill>
            </a:endParaRPr>
          </a:p>
        </p:txBody>
      </p:sp>
      <p:cxnSp>
        <p:nvCxnSpPr>
          <p:cNvPr id="21" name="직선 화살표 연결선 20">
            <a:extLst>
              <a:ext uri="{FF2B5EF4-FFF2-40B4-BE49-F238E27FC236}">
                <a16:creationId xmlns:a16="http://schemas.microsoft.com/office/drawing/2014/main" id="{67249683-7627-460B-8264-AFB99AEBF27C}"/>
              </a:ext>
            </a:extLst>
          </p:cNvPr>
          <p:cNvCxnSpPr>
            <a:cxnSpLocks/>
          </p:cNvCxnSpPr>
          <p:nvPr/>
        </p:nvCxnSpPr>
        <p:spPr>
          <a:xfrm flipH="1">
            <a:off x="8165981" y="3957096"/>
            <a:ext cx="1222313" cy="323499"/>
          </a:xfrm>
          <a:prstGeom prst="straightConnector1">
            <a:avLst/>
          </a:prstGeom>
          <a:ln w="190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2925817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2AB002EA-5AF7-40A4-B19A-1C24C14FEAC9}"/>
              </a:ext>
            </a:extLst>
          </p:cNvPr>
          <p:cNvSpPr>
            <a:spLocks noGrp="1"/>
          </p:cNvSpPr>
          <p:nvPr>
            <p:ph idx="1"/>
          </p:nvPr>
        </p:nvSpPr>
        <p:spPr>
          <a:xfrm>
            <a:off x="241299" y="674859"/>
            <a:ext cx="11683999" cy="926941"/>
          </a:xfrm>
        </p:spPr>
        <p:txBody>
          <a:bodyPr>
            <a:normAutofit/>
          </a:bodyPr>
          <a:lstStyle/>
          <a:p>
            <a:r>
              <a:rPr lang="ko-KR" altLang="en-US" dirty="0" err="1"/>
              <a:t>머클</a:t>
            </a:r>
            <a:r>
              <a:rPr lang="ko-KR" altLang="en-US" dirty="0"/>
              <a:t> 루트 </a:t>
            </a:r>
            <a:r>
              <a:rPr lang="en-US" altLang="ko-KR" dirty="0"/>
              <a:t>(Merkle Root)</a:t>
            </a:r>
          </a:p>
          <a:p>
            <a:pPr lvl="1"/>
            <a:r>
              <a:rPr lang="ko-KR" altLang="en-US" dirty="0"/>
              <a:t>트랜잭션들의 </a:t>
            </a:r>
            <a:r>
              <a:rPr lang="ko-KR" altLang="en-US" dirty="0" err="1"/>
              <a:t>머클</a:t>
            </a:r>
            <a:r>
              <a:rPr lang="ko-KR" altLang="en-US" dirty="0"/>
              <a:t> 트리 루트</a:t>
            </a:r>
            <a:endParaRPr lang="en-US" altLang="ko-KR" dirty="0"/>
          </a:p>
          <a:p>
            <a:endParaRPr lang="ko-KR" altLang="en-US" dirty="0"/>
          </a:p>
        </p:txBody>
      </p:sp>
      <p:sp>
        <p:nvSpPr>
          <p:cNvPr id="3" name="제목 2">
            <a:extLst>
              <a:ext uri="{FF2B5EF4-FFF2-40B4-BE49-F238E27FC236}">
                <a16:creationId xmlns:a16="http://schemas.microsoft.com/office/drawing/2014/main" id="{964E0564-5498-435B-98F1-02A5A03A403D}"/>
              </a:ext>
            </a:extLst>
          </p:cNvPr>
          <p:cNvSpPr>
            <a:spLocks noGrp="1"/>
          </p:cNvSpPr>
          <p:nvPr>
            <p:ph type="title"/>
          </p:nvPr>
        </p:nvSpPr>
        <p:spPr/>
        <p:txBody>
          <a:bodyPr/>
          <a:lstStyle/>
          <a:p>
            <a:r>
              <a:rPr lang="ko-KR" altLang="en-US" dirty="0"/>
              <a:t>블록과 블록체인 </a:t>
            </a:r>
            <a:r>
              <a:rPr lang="en-US" altLang="ko-KR" dirty="0"/>
              <a:t>[ </a:t>
            </a:r>
            <a:r>
              <a:rPr lang="ko-KR" altLang="en-US" dirty="0"/>
              <a:t>블록 헤더</a:t>
            </a:r>
            <a:r>
              <a:rPr lang="en-US" altLang="ko-KR" dirty="0"/>
              <a:t>(Block Header)</a:t>
            </a:r>
            <a:r>
              <a:rPr lang="ko-KR" altLang="en-US" dirty="0"/>
              <a:t> </a:t>
            </a:r>
            <a:r>
              <a:rPr lang="en-US" altLang="ko-KR" dirty="0"/>
              <a:t>– </a:t>
            </a:r>
            <a:r>
              <a:rPr lang="ko-KR" altLang="en-US" dirty="0" err="1"/>
              <a:t>머클</a:t>
            </a:r>
            <a:r>
              <a:rPr lang="ko-KR" altLang="en-US" dirty="0"/>
              <a:t> 루트 </a:t>
            </a:r>
            <a:r>
              <a:rPr lang="en-US" altLang="ko-KR" dirty="0"/>
              <a:t>(Merkle Root)</a:t>
            </a:r>
            <a:r>
              <a:rPr lang="ko-KR" altLang="en-US" dirty="0"/>
              <a:t> </a:t>
            </a:r>
            <a:r>
              <a:rPr lang="en-US" altLang="ko-KR" dirty="0"/>
              <a:t>]</a:t>
            </a:r>
            <a:endParaRPr lang="ko-KR" altLang="en-US" dirty="0"/>
          </a:p>
        </p:txBody>
      </p:sp>
      <p:sp>
        <p:nvSpPr>
          <p:cNvPr id="4" name="직사각형 3">
            <a:extLst>
              <a:ext uri="{FF2B5EF4-FFF2-40B4-BE49-F238E27FC236}">
                <a16:creationId xmlns:a16="http://schemas.microsoft.com/office/drawing/2014/main" id="{CE69895C-255D-4376-B322-55D80C9CA589}"/>
              </a:ext>
            </a:extLst>
          </p:cNvPr>
          <p:cNvSpPr/>
          <p:nvPr/>
        </p:nvSpPr>
        <p:spPr>
          <a:xfrm>
            <a:off x="2191037" y="2021396"/>
            <a:ext cx="2255063" cy="3553714"/>
          </a:xfrm>
          <a:prstGeom prst="rect">
            <a:avLst/>
          </a:prstGeom>
          <a:noFill/>
          <a:ln w="317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5746EF96-E18A-48D7-AB3E-1955E825DD93}"/>
              </a:ext>
            </a:extLst>
          </p:cNvPr>
          <p:cNvSpPr txBox="1"/>
          <p:nvPr/>
        </p:nvSpPr>
        <p:spPr>
          <a:xfrm>
            <a:off x="2875495" y="2021397"/>
            <a:ext cx="902811" cy="338554"/>
          </a:xfrm>
          <a:prstGeom prst="rect">
            <a:avLst/>
          </a:prstGeom>
          <a:noFill/>
        </p:spPr>
        <p:txBody>
          <a:bodyPr wrap="none" rtlCol="0">
            <a:spAutoFit/>
          </a:bodyPr>
          <a:lstStyle/>
          <a:p>
            <a:pPr algn="ctr"/>
            <a:r>
              <a:rPr lang="en-US" altLang="ko-KR" sz="1600" b="1" dirty="0">
                <a:solidFill>
                  <a:schemeClr val="bg1">
                    <a:lumMod val="85000"/>
                  </a:schemeClr>
                </a:solidFill>
              </a:rPr>
              <a:t>Block 0</a:t>
            </a:r>
            <a:endParaRPr lang="ko-KR" altLang="en-US" sz="1600" b="1" dirty="0">
              <a:solidFill>
                <a:schemeClr val="bg1">
                  <a:lumMod val="85000"/>
                </a:schemeClr>
              </a:solidFill>
            </a:endParaRPr>
          </a:p>
        </p:txBody>
      </p:sp>
      <p:graphicFrame>
        <p:nvGraphicFramePr>
          <p:cNvPr id="6" name="표 5">
            <a:extLst>
              <a:ext uri="{FF2B5EF4-FFF2-40B4-BE49-F238E27FC236}">
                <a16:creationId xmlns:a16="http://schemas.microsoft.com/office/drawing/2014/main" id="{B7437575-A226-477E-8177-836AE3CAD62A}"/>
              </a:ext>
            </a:extLst>
          </p:cNvPr>
          <p:cNvGraphicFramePr>
            <a:graphicFrameLocks noGrp="1"/>
          </p:cNvGraphicFramePr>
          <p:nvPr>
            <p:extLst>
              <p:ext uri="{D42A27DB-BD31-4B8C-83A1-F6EECF244321}">
                <p14:modId xmlns:p14="http://schemas.microsoft.com/office/powerpoint/2010/main" val="2439207821"/>
              </p:ext>
            </p:extLst>
          </p:nvPr>
        </p:nvGraphicFramePr>
        <p:xfrm>
          <a:off x="2309371" y="4881598"/>
          <a:ext cx="2018394" cy="609600"/>
        </p:xfrm>
        <a:graphic>
          <a:graphicData uri="http://schemas.openxmlformats.org/drawingml/2006/table">
            <a:tbl>
              <a:tblPr firstRow="1" bandRow="1">
                <a:tableStyleId>{8799B23B-EC83-4686-B30A-512413B5E67A}</a:tableStyleId>
              </a:tblPr>
              <a:tblGrid>
                <a:gridCol w="2018394">
                  <a:extLst>
                    <a:ext uri="{9D8B030D-6E8A-4147-A177-3AD203B41FA5}">
                      <a16:colId xmlns:a16="http://schemas.microsoft.com/office/drawing/2014/main" val="2146978234"/>
                    </a:ext>
                  </a:extLst>
                </a:gridCol>
              </a:tblGrid>
              <a:tr h="134177">
                <a:tc>
                  <a:txBody>
                    <a:bodyPr/>
                    <a:lstStyle/>
                    <a:p>
                      <a:pPr algn="ctr" latinLnBrk="1"/>
                      <a:r>
                        <a:rPr lang="en-US" altLang="ko-KR" sz="1400" b="0" dirty="0">
                          <a:solidFill>
                            <a:schemeClr val="bg1">
                              <a:lumMod val="85000"/>
                            </a:schemeClr>
                          </a:solidFill>
                        </a:rPr>
                        <a:t>Tx0 A </a:t>
                      </a:r>
                      <a:r>
                        <a:rPr lang="ko-KR" altLang="en-US" sz="1400" b="0" dirty="0">
                          <a:solidFill>
                            <a:schemeClr val="bg1">
                              <a:lumMod val="85000"/>
                            </a:schemeClr>
                          </a:solidFill>
                        </a:rPr>
                        <a:t>➡ </a:t>
                      </a:r>
                      <a:r>
                        <a:rPr lang="en-US" altLang="ko-KR" sz="1400" b="0" dirty="0">
                          <a:solidFill>
                            <a:schemeClr val="bg1">
                              <a:lumMod val="85000"/>
                            </a:schemeClr>
                          </a:solidFill>
                        </a:rPr>
                        <a:t>B 100 ETH</a:t>
                      </a:r>
                      <a:endParaRPr lang="ko-KR" altLang="en-US" sz="1400" b="0" dirty="0">
                        <a:solidFill>
                          <a:schemeClr val="bg1">
                            <a:lumMod val="85000"/>
                          </a:schemeClr>
                        </a:solidFill>
                      </a:endParaRPr>
                    </a:p>
                  </a:txBody>
                  <a:tcPr>
                    <a:lnB w="317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223972121"/>
                  </a:ext>
                </a:extLst>
              </a:tr>
              <a:tr h="163248">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Tx1 B </a:t>
                      </a:r>
                      <a:r>
                        <a:rPr lang="ko-KR" altLang="en-US" sz="1400" b="0" dirty="0">
                          <a:solidFill>
                            <a:schemeClr val="bg1">
                              <a:lumMod val="85000"/>
                            </a:schemeClr>
                          </a:solidFill>
                        </a:rPr>
                        <a:t>➡ </a:t>
                      </a:r>
                      <a:r>
                        <a:rPr lang="en-US" altLang="ko-KR" sz="1400" b="0" dirty="0">
                          <a:solidFill>
                            <a:schemeClr val="bg1">
                              <a:lumMod val="85000"/>
                            </a:schemeClr>
                          </a:solidFill>
                        </a:rPr>
                        <a:t>C 200 ETH</a:t>
                      </a:r>
                      <a:endParaRPr lang="ko-KR" altLang="en-US" sz="1400" b="0" dirty="0">
                        <a:solidFill>
                          <a:schemeClr val="bg1">
                            <a:lumMod val="85000"/>
                          </a:schemeClr>
                        </a:solidFill>
                      </a:endParaRPr>
                    </a:p>
                  </a:txBody>
                  <a:tcPr>
                    <a:lnT w="3175" cap="flat" cmpd="sng" algn="ctr">
                      <a:solidFill>
                        <a:schemeClr val="bg1">
                          <a:lumMod val="85000"/>
                        </a:schemeClr>
                      </a:solidFill>
                      <a:prstDash val="solid"/>
                      <a:round/>
                      <a:headEnd type="none" w="med" len="med"/>
                      <a:tailEnd type="none" w="med" len="med"/>
                    </a:lnT>
                  </a:tcPr>
                </a:tc>
                <a:extLst>
                  <a:ext uri="{0D108BD9-81ED-4DB2-BD59-A6C34878D82A}">
                    <a16:rowId xmlns:a16="http://schemas.microsoft.com/office/drawing/2014/main" val="153298780"/>
                  </a:ext>
                </a:extLst>
              </a:tr>
            </a:tbl>
          </a:graphicData>
        </a:graphic>
      </p:graphicFrame>
      <p:sp>
        <p:nvSpPr>
          <p:cNvPr id="7" name="TextBox 6">
            <a:extLst>
              <a:ext uri="{FF2B5EF4-FFF2-40B4-BE49-F238E27FC236}">
                <a16:creationId xmlns:a16="http://schemas.microsoft.com/office/drawing/2014/main" id="{8ACBD775-65AA-409A-96C5-118396A9FB69}"/>
              </a:ext>
            </a:extLst>
          </p:cNvPr>
          <p:cNvSpPr txBox="1"/>
          <p:nvPr/>
        </p:nvSpPr>
        <p:spPr>
          <a:xfrm>
            <a:off x="2216500" y="4563516"/>
            <a:ext cx="1242263" cy="307777"/>
          </a:xfrm>
          <a:prstGeom prst="rect">
            <a:avLst/>
          </a:prstGeom>
          <a:noFill/>
        </p:spPr>
        <p:txBody>
          <a:bodyPr wrap="none" rtlCol="0">
            <a:spAutoFit/>
          </a:bodyPr>
          <a:lstStyle/>
          <a:p>
            <a:r>
              <a:rPr lang="en-US" altLang="ko-KR" sz="1400" b="1" dirty="0">
                <a:solidFill>
                  <a:schemeClr val="bg1">
                    <a:lumMod val="85000"/>
                  </a:schemeClr>
                </a:solidFill>
              </a:rPr>
              <a:t>Transactions</a:t>
            </a:r>
            <a:endParaRPr lang="ko-KR" altLang="en-US" sz="1400" b="1" dirty="0">
              <a:solidFill>
                <a:schemeClr val="bg1">
                  <a:lumMod val="85000"/>
                </a:schemeClr>
              </a:solidFill>
            </a:endParaRPr>
          </a:p>
        </p:txBody>
      </p:sp>
      <p:sp>
        <p:nvSpPr>
          <p:cNvPr id="8" name="TextBox 7">
            <a:extLst>
              <a:ext uri="{FF2B5EF4-FFF2-40B4-BE49-F238E27FC236}">
                <a16:creationId xmlns:a16="http://schemas.microsoft.com/office/drawing/2014/main" id="{3E3D51B0-7472-43B7-AED4-E830FE434618}"/>
              </a:ext>
            </a:extLst>
          </p:cNvPr>
          <p:cNvSpPr txBox="1"/>
          <p:nvPr/>
        </p:nvSpPr>
        <p:spPr>
          <a:xfrm>
            <a:off x="2216500" y="2382833"/>
            <a:ext cx="801823" cy="307777"/>
          </a:xfrm>
          <a:prstGeom prst="rect">
            <a:avLst/>
          </a:prstGeom>
          <a:noFill/>
        </p:spPr>
        <p:txBody>
          <a:bodyPr wrap="none" rtlCol="0">
            <a:spAutoFit/>
          </a:bodyPr>
          <a:lstStyle/>
          <a:p>
            <a:r>
              <a:rPr lang="en-US" altLang="ko-KR" sz="1400" b="1" dirty="0">
                <a:solidFill>
                  <a:schemeClr val="bg1">
                    <a:lumMod val="85000"/>
                  </a:schemeClr>
                </a:solidFill>
              </a:rPr>
              <a:t>Header</a:t>
            </a:r>
            <a:endParaRPr lang="ko-KR" altLang="en-US" sz="1400" b="1" dirty="0">
              <a:solidFill>
                <a:schemeClr val="bg1">
                  <a:lumMod val="85000"/>
                </a:schemeClr>
              </a:solidFill>
            </a:endParaRPr>
          </a:p>
        </p:txBody>
      </p:sp>
      <p:graphicFrame>
        <p:nvGraphicFramePr>
          <p:cNvPr id="9" name="표 8">
            <a:extLst>
              <a:ext uri="{FF2B5EF4-FFF2-40B4-BE49-F238E27FC236}">
                <a16:creationId xmlns:a16="http://schemas.microsoft.com/office/drawing/2014/main" id="{B8D8DB66-A06B-4953-B407-DDBA11E263C9}"/>
              </a:ext>
            </a:extLst>
          </p:cNvPr>
          <p:cNvGraphicFramePr>
            <a:graphicFrameLocks noGrp="1"/>
          </p:cNvGraphicFramePr>
          <p:nvPr>
            <p:extLst>
              <p:ext uri="{D42A27DB-BD31-4B8C-83A1-F6EECF244321}">
                <p14:modId xmlns:p14="http://schemas.microsoft.com/office/powerpoint/2010/main" val="1707914770"/>
              </p:ext>
            </p:extLst>
          </p:nvPr>
        </p:nvGraphicFramePr>
        <p:xfrm>
          <a:off x="2309371" y="2691493"/>
          <a:ext cx="2018394" cy="1737360"/>
        </p:xfrm>
        <a:graphic>
          <a:graphicData uri="http://schemas.openxmlformats.org/drawingml/2006/table">
            <a:tbl>
              <a:tblPr firstRow="1" bandRow="1">
                <a:tableStyleId>{8799B23B-EC83-4686-B30A-512413B5E67A}</a:tableStyleId>
              </a:tblPr>
              <a:tblGrid>
                <a:gridCol w="2018394">
                  <a:extLst>
                    <a:ext uri="{9D8B030D-6E8A-4147-A177-3AD203B41FA5}">
                      <a16:colId xmlns:a16="http://schemas.microsoft.com/office/drawing/2014/main" val="2146978234"/>
                    </a:ext>
                  </a:extLst>
                </a:gridCol>
              </a:tblGrid>
              <a:tr h="140921">
                <a:tc>
                  <a:txBody>
                    <a:bodyPr/>
                    <a:lstStyle/>
                    <a:p>
                      <a:pPr algn="ctr" latinLnBrk="1"/>
                      <a:r>
                        <a:rPr lang="en-US" altLang="ko-KR" sz="1400" b="0" dirty="0">
                          <a:solidFill>
                            <a:schemeClr val="bg1">
                              <a:lumMod val="85000"/>
                            </a:schemeClr>
                          </a:solidFill>
                        </a:rPr>
                        <a:t>Timestamp</a:t>
                      </a:r>
                      <a:endParaRPr lang="ko-KR" altLang="en-US" sz="1400" b="0" dirty="0">
                        <a:solidFill>
                          <a:schemeClr val="bg1">
                            <a:lumMod val="85000"/>
                          </a:schemeClr>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223972121"/>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Merkle Root</a:t>
                      </a:r>
                    </a:p>
                    <a:p>
                      <a:pPr marL="0" marR="0" lvl="0" indent="0" algn="ctr" defTabSz="914400" rtl="0" eaLnBrk="1" fontAlgn="auto" latinLnBrk="1" hangingPunct="1">
                        <a:lnSpc>
                          <a:spcPct val="100000"/>
                        </a:lnSpc>
                        <a:spcBef>
                          <a:spcPts val="0"/>
                        </a:spcBef>
                        <a:spcAft>
                          <a:spcPts val="0"/>
                        </a:spcAft>
                        <a:buClrTx/>
                        <a:buSzTx/>
                        <a:buFontTx/>
                        <a:buNone/>
                        <a:tabLst/>
                        <a:defRPr/>
                      </a:pPr>
                      <a:endParaRPr lang="en-US" altLang="ko-KR" sz="1400" b="0" dirty="0">
                        <a:solidFill>
                          <a:schemeClr val="bg1">
                            <a:lumMod val="85000"/>
                          </a:schemeClr>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583564991"/>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Previous Block Hash</a:t>
                      </a:r>
                      <a:endParaRPr lang="ko-KR" altLang="en-US" sz="1400" b="0" dirty="0">
                        <a:solidFill>
                          <a:schemeClr val="bg1">
                            <a:lumMod val="85000"/>
                          </a:schemeClr>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53298780"/>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Block Hash</a:t>
                      </a:r>
                      <a:endParaRPr lang="ko-KR" altLang="en-US" sz="1400" b="0" dirty="0">
                        <a:solidFill>
                          <a:schemeClr val="bg1">
                            <a:lumMod val="85000"/>
                          </a:schemeClr>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4135302745"/>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Nonce</a:t>
                      </a:r>
                      <a:endParaRPr lang="ko-KR" altLang="en-US" sz="1400" b="0" dirty="0">
                        <a:solidFill>
                          <a:schemeClr val="bg1">
                            <a:lumMod val="85000"/>
                          </a:schemeClr>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2907989071"/>
                  </a:ext>
                </a:extLst>
              </a:tr>
            </a:tbl>
          </a:graphicData>
        </a:graphic>
      </p:graphicFrame>
      <p:grpSp>
        <p:nvGrpSpPr>
          <p:cNvPr id="22" name="그룹 21">
            <a:extLst>
              <a:ext uri="{FF2B5EF4-FFF2-40B4-BE49-F238E27FC236}">
                <a16:creationId xmlns:a16="http://schemas.microsoft.com/office/drawing/2014/main" id="{4ABC0E74-B816-4630-9A53-90416C8D70E2}"/>
              </a:ext>
            </a:extLst>
          </p:cNvPr>
          <p:cNvGrpSpPr/>
          <p:nvPr/>
        </p:nvGrpSpPr>
        <p:grpSpPr>
          <a:xfrm>
            <a:off x="5504609" y="2977940"/>
            <a:ext cx="4507241" cy="1831794"/>
            <a:chOff x="3648510" y="2977940"/>
            <a:chExt cx="4507241" cy="1831794"/>
          </a:xfrm>
        </p:grpSpPr>
        <p:sp>
          <p:nvSpPr>
            <p:cNvPr id="10" name="TextBox 9">
              <a:extLst>
                <a:ext uri="{FF2B5EF4-FFF2-40B4-BE49-F238E27FC236}">
                  <a16:creationId xmlns:a16="http://schemas.microsoft.com/office/drawing/2014/main" id="{603FD3A3-A307-4319-9247-6300EE80EFEE}"/>
                </a:ext>
              </a:extLst>
            </p:cNvPr>
            <p:cNvSpPr txBox="1"/>
            <p:nvPr/>
          </p:nvSpPr>
          <p:spPr>
            <a:xfrm>
              <a:off x="3648510" y="4499268"/>
              <a:ext cx="2160000" cy="307777"/>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rPr>
                <a:t>Tx0 A </a:t>
              </a:r>
              <a:r>
                <a:rPr lang="ko-KR" altLang="en-US" sz="1400" b="0" dirty="0">
                  <a:solidFill>
                    <a:schemeClr val="bg1">
                      <a:lumMod val="85000"/>
                    </a:schemeClr>
                  </a:solidFill>
                </a:rPr>
                <a:t>➡ </a:t>
              </a:r>
              <a:r>
                <a:rPr lang="en-US" altLang="ko-KR" sz="1400" b="0" dirty="0">
                  <a:solidFill>
                    <a:schemeClr val="bg1">
                      <a:lumMod val="85000"/>
                    </a:schemeClr>
                  </a:solidFill>
                </a:rPr>
                <a:t>B 100 ETH</a:t>
              </a:r>
              <a:endParaRPr lang="ko-KR" altLang="en-US" sz="1400" dirty="0">
                <a:solidFill>
                  <a:schemeClr val="bg1">
                    <a:lumMod val="85000"/>
                  </a:schemeClr>
                </a:solidFill>
              </a:endParaRPr>
            </a:p>
          </p:txBody>
        </p:sp>
        <p:sp>
          <p:nvSpPr>
            <p:cNvPr id="11" name="TextBox 10">
              <a:extLst>
                <a:ext uri="{FF2B5EF4-FFF2-40B4-BE49-F238E27FC236}">
                  <a16:creationId xmlns:a16="http://schemas.microsoft.com/office/drawing/2014/main" id="{B8E0823F-4DC8-4BE8-B141-BC7AEF85D35D}"/>
                </a:ext>
              </a:extLst>
            </p:cNvPr>
            <p:cNvSpPr txBox="1"/>
            <p:nvPr/>
          </p:nvSpPr>
          <p:spPr>
            <a:xfrm>
              <a:off x="5995751" y="4501957"/>
              <a:ext cx="2160000" cy="307777"/>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rPr>
                <a:t>Tx1 B </a:t>
              </a:r>
              <a:r>
                <a:rPr lang="ko-KR" altLang="en-US" sz="1400" b="0" dirty="0">
                  <a:solidFill>
                    <a:schemeClr val="bg1">
                      <a:lumMod val="85000"/>
                    </a:schemeClr>
                  </a:solidFill>
                </a:rPr>
                <a:t>➡ </a:t>
              </a:r>
              <a:r>
                <a:rPr lang="en-US" altLang="ko-KR" sz="1400" dirty="0">
                  <a:solidFill>
                    <a:schemeClr val="bg1">
                      <a:lumMod val="85000"/>
                    </a:schemeClr>
                  </a:solidFill>
                </a:rPr>
                <a:t>C</a:t>
              </a:r>
              <a:r>
                <a:rPr lang="en-US" altLang="ko-KR" sz="1400" b="0" dirty="0">
                  <a:solidFill>
                    <a:schemeClr val="bg1">
                      <a:lumMod val="85000"/>
                    </a:schemeClr>
                  </a:solidFill>
                </a:rPr>
                <a:t> 200 ETH</a:t>
              </a:r>
              <a:endParaRPr lang="ko-KR" altLang="en-US" sz="1400" dirty="0">
                <a:solidFill>
                  <a:schemeClr val="bg1">
                    <a:lumMod val="85000"/>
                  </a:schemeClr>
                </a:solidFill>
              </a:endParaRPr>
            </a:p>
          </p:txBody>
        </p:sp>
        <p:sp>
          <p:nvSpPr>
            <p:cNvPr id="12" name="TextBox 11">
              <a:extLst>
                <a:ext uri="{FF2B5EF4-FFF2-40B4-BE49-F238E27FC236}">
                  <a16:creationId xmlns:a16="http://schemas.microsoft.com/office/drawing/2014/main" id="{0F9F20DE-D6BE-4849-9FFA-09E893EEB779}"/>
                </a:ext>
              </a:extLst>
            </p:cNvPr>
            <p:cNvSpPr txBox="1"/>
            <p:nvPr/>
          </p:nvSpPr>
          <p:spPr>
            <a:xfrm>
              <a:off x="3648510" y="3720332"/>
              <a:ext cx="2160000" cy="523220"/>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rPr>
                <a:t>0xb198…15ae</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Hash(A </a:t>
              </a:r>
              <a:r>
                <a:rPr lang="ko-KR" altLang="en-US" sz="1200" b="0" dirty="0">
                  <a:solidFill>
                    <a:schemeClr val="bg1">
                      <a:lumMod val="85000"/>
                    </a:schemeClr>
                  </a:solidFill>
                </a:rPr>
                <a:t>➡ </a:t>
              </a:r>
              <a:r>
                <a:rPr lang="en-US" altLang="ko-KR" sz="1200" b="0" dirty="0">
                  <a:solidFill>
                    <a:schemeClr val="bg1">
                      <a:lumMod val="85000"/>
                    </a:schemeClr>
                  </a:solidFill>
                </a:rPr>
                <a:t>B 100 ETH)</a:t>
              </a:r>
              <a:endParaRPr lang="ko-KR" altLang="en-US" sz="1200" dirty="0">
                <a:solidFill>
                  <a:schemeClr val="bg1">
                    <a:lumMod val="85000"/>
                  </a:schemeClr>
                </a:solidFill>
              </a:endParaRPr>
            </a:p>
          </p:txBody>
        </p:sp>
        <p:sp>
          <p:nvSpPr>
            <p:cNvPr id="13" name="TextBox 12">
              <a:extLst>
                <a:ext uri="{FF2B5EF4-FFF2-40B4-BE49-F238E27FC236}">
                  <a16:creationId xmlns:a16="http://schemas.microsoft.com/office/drawing/2014/main" id="{3E0ACCD4-CDB9-4EF3-8D18-690657049156}"/>
                </a:ext>
              </a:extLst>
            </p:cNvPr>
            <p:cNvSpPr txBox="1"/>
            <p:nvPr/>
          </p:nvSpPr>
          <p:spPr>
            <a:xfrm>
              <a:off x="5991140" y="3720925"/>
              <a:ext cx="2160000" cy="523220"/>
            </a:xfrm>
            <a:prstGeom prst="rect">
              <a:avLst/>
            </a:prstGeom>
            <a:noFill/>
            <a:ln w="12700">
              <a:solidFill>
                <a:schemeClr val="bg1">
                  <a:lumMod val="85000"/>
                </a:schemeClr>
              </a:solidFill>
            </a:ln>
          </p:spPr>
          <p:txBody>
            <a:bodyPr wrap="none" rtlCol="0">
              <a:spAutoFit/>
            </a:bodyPr>
            <a:lstStyle/>
            <a:p>
              <a:pPr algn="ctr"/>
              <a:r>
                <a:rPr lang="en-US" altLang="ko-KR" sz="1400" dirty="0">
                  <a:solidFill>
                    <a:schemeClr val="bg1">
                      <a:lumMod val="85000"/>
                    </a:schemeClr>
                  </a:solidFill>
                </a:rPr>
                <a:t>0x5648…6dca</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Hash(B </a:t>
              </a:r>
              <a:r>
                <a:rPr lang="ko-KR" altLang="en-US" sz="1200" b="0" dirty="0">
                  <a:solidFill>
                    <a:schemeClr val="bg1">
                      <a:lumMod val="85000"/>
                    </a:schemeClr>
                  </a:solidFill>
                </a:rPr>
                <a:t>➡ </a:t>
              </a:r>
              <a:r>
                <a:rPr lang="en-US" altLang="ko-KR" sz="1200" dirty="0">
                  <a:solidFill>
                    <a:schemeClr val="bg1">
                      <a:lumMod val="85000"/>
                    </a:schemeClr>
                  </a:solidFill>
                </a:rPr>
                <a:t>C</a:t>
              </a:r>
              <a:r>
                <a:rPr lang="en-US" altLang="ko-KR" sz="1200" b="0" dirty="0">
                  <a:solidFill>
                    <a:schemeClr val="bg1">
                      <a:lumMod val="85000"/>
                    </a:schemeClr>
                  </a:solidFill>
                </a:rPr>
                <a:t> 200 ETH)</a:t>
              </a:r>
              <a:endParaRPr lang="ko-KR" altLang="en-US" sz="1200" dirty="0">
                <a:solidFill>
                  <a:schemeClr val="bg1">
                    <a:lumMod val="85000"/>
                  </a:schemeClr>
                </a:solidFill>
              </a:endParaRPr>
            </a:p>
          </p:txBody>
        </p:sp>
        <p:sp>
          <p:nvSpPr>
            <p:cNvPr id="14" name="TextBox 13">
              <a:extLst>
                <a:ext uri="{FF2B5EF4-FFF2-40B4-BE49-F238E27FC236}">
                  <a16:creationId xmlns:a16="http://schemas.microsoft.com/office/drawing/2014/main" id="{4AFA3470-F615-4DC3-910C-EB6DEC3AF97E}"/>
                </a:ext>
              </a:extLst>
            </p:cNvPr>
            <p:cNvSpPr txBox="1"/>
            <p:nvPr/>
          </p:nvSpPr>
          <p:spPr>
            <a:xfrm>
              <a:off x="4795880" y="2977940"/>
              <a:ext cx="2204451" cy="523220"/>
            </a:xfrm>
            <a:prstGeom prst="rect">
              <a:avLst/>
            </a:prstGeom>
            <a:noFill/>
            <a:ln w="12700">
              <a:solidFill>
                <a:schemeClr val="bg1">
                  <a:lumMod val="85000"/>
                </a:schemeClr>
              </a:solidFill>
            </a:ln>
          </p:spPr>
          <p:txBody>
            <a:bodyPr wrap="none" rtlCol="0">
              <a:spAutoFit/>
            </a:bodyPr>
            <a:lstStyle/>
            <a:p>
              <a:pPr algn="ctr"/>
              <a:r>
                <a:rPr lang="en-US" altLang="ko-KR" sz="1400" dirty="0">
                  <a:solidFill>
                    <a:schemeClr val="bg1">
                      <a:lumMod val="85000"/>
                    </a:schemeClr>
                  </a:solidFill>
                </a:rPr>
                <a:t>0x</a:t>
              </a:r>
              <a:r>
                <a:rPr lang="en-US" altLang="ko-KR" sz="1400" dirty="0">
                  <a:solidFill>
                    <a:srgbClr val="00C8EB"/>
                  </a:solidFill>
                </a:rPr>
                <a:t>89c3…a88c</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Hash(b198…15ae5648…6dca</a:t>
              </a:r>
              <a:r>
                <a:rPr lang="en-US" altLang="ko-KR" sz="1200" b="0" dirty="0">
                  <a:solidFill>
                    <a:schemeClr val="bg1">
                      <a:lumMod val="85000"/>
                    </a:schemeClr>
                  </a:solidFill>
                </a:rPr>
                <a:t>)</a:t>
              </a:r>
              <a:endParaRPr lang="ko-KR" altLang="en-US" sz="1200" dirty="0">
                <a:solidFill>
                  <a:schemeClr val="bg1">
                    <a:lumMod val="85000"/>
                  </a:schemeClr>
                </a:solidFill>
              </a:endParaRPr>
            </a:p>
          </p:txBody>
        </p:sp>
        <p:cxnSp>
          <p:nvCxnSpPr>
            <p:cNvPr id="15" name="직선 화살표 연결선 14">
              <a:extLst>
                <a:ext uri="{FF2B5EF4-FFF2-40B4-BE49-F238E27FC236}">
                  <a16:creationId xmlns:a16="http://schemas.microsoft.com/office/drawing/2014/main" id="{97440390-E194-497A-861D-644815F5B3BF}"/>
                </a:ext>
              </a:extLst>
            </p:cNvPr>
            <p:cNvCxnSpPr>
              <a:cxnSpLocks/>
              <a:stCxn id="10" idx="0"/>
              <a:endCxn id="12" idx="2"/>
            </p:cNvCxnSpPr>
            <p:nvPr/>
          </p:nvCxnSpPr>
          <p:spPr>
            <a:xfrm flipV="1">
              <a:off x="4728510" y="4243552"/>
              <a:ext cx="0" cy="255716"/>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856C50AC-BA0E-4F46-8A90-005786E0FA28}"/>
                </a:ext>
              </a:extLst>
            </p:cNvPr>
            <p:cNvCxnSpPr>
              <a:cxnSpLocks/>
              <a:stCxn id="11" idx="0"/>
              <a:endCxn id="13" idx="2"/>
            </p:cNvCxnSpPr>
            <p:nvPr/>
          </p:nvCxnSpPr>
          <p:spPr>
            <a:xfrm flipH="1" flipV="1">
              <a:off x="7071140" y="4244145"/>
              <a:ext cx="4611" cy="257812"/>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A56E9CCF-D6BD-41A5-9DAD-04FA7CD5E7D5}"/>
                </a:ext>
              </a:extLst>
            </p:cNvPr>
            <p:cNvCxnSpPr>
              <a:cxnSpLocks/>
              <a:stCxn id="12" idx="0"/>
              <a:endCxn id="14" idx="2"/>
            </p:cNvCxnSpPr>
            <p:nvPr/>
          </p:nvCxnSpPr>
          <p:spPr>
            <a:xfrm flipV="1">
              <a:off x="4728510" y="3501160"/>
              <a:ext cx="1169596" cy="219172"/>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668DAFE8-FEE6-4BE4-88A3-4329297898A2}"/>
                </a:ext>
              </a:extLst>
            </p:cNvPr>
            <p:cNvCxnSpPr>
              <a:cxnSpLocks/>
              <a:stCxn id="13" idx="0"/>
              <a:endCxn id="14" idx="2"/>
            </p:cNvCxnSpPr>
            <p:nvPr/>
          </p:nvCxnSpPr>
          <p:spPr>
            <a:xfrm flipH="1" flipV="1">
              <a:off x="5898106" y="3501160"/>
              <a:ext cx="1173034" cy="219765"/>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grpSp>
      <p:cxnSp>
        <p:nvCxnSpPr>
          <p:cNvPr id="27" name="연결선: 꺾임 26">
            <a:extLst>
              <a:ext uri="{FF2B5EF4-FFF2-40B4-BE49-F238E27FC236}">
                <a16:creationId xmlns:a16="http://schemas.microsoft.com/office/drawing/2014/main" id="{5AD30656-2286-4EBF-9900-AF6679D67429}"/>
              </a:ext>
            </a:extLst>
          </p:cNvPr>
          <p:cNvCxnSpPr>
            <a:cxnSpLocks/>
            <a:stCxn id="6" idx="3"/>
          </p:cNvCxnSpPr>
          <p:nvPr/>
        </p:nvCxnSpPr>
        <p:spPr>
          <a:xfrm flipV="1">
            <a:off x="4327765" y="4881598"/>
            <a:ext cx="3426438" cy="304800"/>
          </a:xfrm>
          <a:prstGeom prst="bentConnector3">
            <a:avLst>
              <a:gd name="adj1" fmla="val 100062"/>
            </a:avLst>
          </a:prstGeom>
          <a:ln w="190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026B3689-F1B7-4936-921B-71E3CFA17E70}"/>
              </a:ext>
            </a:extLst>
          </p:cNvPr>
          <p:cNvCxnSpPr>
            <a:stCxn id="14" idx="1"/>
          </p:cNvCxnSpPr>
          <p:nvPr/>
        </p:nvCxnSpPr>
        <p:spPr>
          <a:xfrm flipH="1">
            <a:off x="4327765" y="3239550"/>
            <a:ext cx="2324214" cy="0"/>
          </a:xfrm>
          <a:prstGeom prst="straightConnector1">
            <a:avLst/>
          </a:prstGeom>
          <a:ln w="190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C45E2901-BD88-46A7-8B88-AD0B37D8BFD2}"/>
              </a:ext>
            </a:extLst>
          </p:cNvPr>
          <p:cNvSpPr txBox="1"/>
          <p:nvPr/>
        </p:nvSpPr>
        <p:spPr>
          <a:xfrm>
            <a:off x="2612474" y="3206676"/>
            <a:ext cx="1412188" cy="307777"/>
          </a:xfrm>
          <a:prstGeom prst="rect">
            <a:avLst/>
          </a:prstGeom>
          <a:noFill/>
        </p:spPr>
        <p:txBody>
          <a:bodyPr wrap="square">
            <a:spAutoFit/>
          </a:bodyPr>
          <a:lstStyle/>
          <a:p>
            <a:pPr lvl="0" algn="ctr">
              <a:defRPr/>
            </a:pPr>
            <a:r>
              <a:rPr lang="en-US" altLang="ko-KR" sz="1400" b="0" dirty="0">
                <a:solidFill>
                  <a:schemeClr val="bg1">
                    <a:lumMod val="85000"/>
                  </a:schemeClr>
                </a:solidFill>
              </a:rPr>
              <a:t>(</a:t>
            </a:r>
            <a:r>
              <a:rPr lang="en-US" altLang="ko-KR" sz="1400" dirty="0">
                <a:solidFill>
                  <a:schemeClr val="bg1">
                    <a:lumMod val="85000"/>
                  </a:schemeClr>
                </a:solidFill>
              </a:rPr>
              <a:t>0x</a:t>
            </a:r>
            <a:r>
              <a:rPr lang="en-US" altLang="ko-KR" sz="1400" dirty="0">
                <a:solidFill>
                  <a:srgbClr val="00C8EB"/>
                </a:solidFill>
              </a:rPr>
              <a:t>89c3…a88c</a:t>
            </a:r>
            <a:r>
              <a:rPr lang="en-US" altLang="ko-KR" sz="1400" dirty="0">
                <a:solidFill>
                  <a:schemeClr val="bg1">
                    <a:lumMod val="85000"/>
                  </a:schemeClr>
                </a:solidFill>
              </a:rPr>
              <a:t>)</a:t>
            </a:r>
            <a:endParaRPr lang="ko-KR" altLang="en-US" sz="1400" b="0" dirty="0">
              <a:solidFill>
                <a:schemeClr val="bg1">
                  <a:lumMod val="85000"/>
                </a:schemeClr>
              </a:solidFill>
            </a:endParaRPr>
          </a:p>
        </p:txBody>
      </p:sp>
      <p:sp>
        <p:nvSpPr>
          <p:cNvPr id="32" name="TextBox 31">
            <a:extLst>
              <a:ext uri="{FF2B5EF4-FFF2-40B4-BE49-F238E27FC236}">
                <a16:creationId xmlns:a16="http://schemas.microsoft.com/office/drawing/2014/main" id="{A346B775-8554-4B1D-9B6C-C7CAE391F9B8}"/>
              </a:ext>
            </a:extLst>
          </p:cNvPr>
          <p:cNvSpPr txBox="1"/>
          <p:nvPr/>
        </p:nvSpPr>
        <p:spPr>
          <a:xfrm>
            <a:off x="5776385" y="5195905"/>
            <a:ext cx="613826" cy="307777"/>
          </a:xfrm>
          <a:prstGeom prst="rect">
            <a:avLst/>
          </a:prstGeom>
          <a:noFill/>
        </p:spPr>
        <p:txBody>
          <a:bodyPr wrap="square">
            <a:spAutoFit/>
          </a:bodyPr>
          <a:lstStyle/>
          <a:p>
            <a:pPr lvl="0" algn="ctr">
              <a:defRPr/>
            </a:pPr>
            <a:r>
              <a:rPr lang="ko-KR" altLang="en-US" sz="1400" dirty="0">
                <a:solidFill>
                  <a:schemeClr val="bg1">
                    <a:lumMod val="85000"/>
                  </a:schemeClr>
                </a:solidFill>
              </a:rPr>
              <a:t>①</a:t>
            </a:r>
            <a:endParaRPr lang="ko-KR" altLang="en-US" sz="1400" b="0" dirty="0">
              <a:solidFill>
                <a:schemeClr val="bg1">
                  <a:lumMod val="85000"/>
                </a:schemeClr>
              </a:solidFill>
            </a:endParaRPr>
          </a:p>
        </p:txBody>
      </p:sp>
      <p:sp>
        <p:nvSpPr>
          <p:cNvPr id="33" name="TextBox 32">
            <a:extLst>
              <a:ext uri="{FF2B5EF4-FFF2-40B4-BE49-F238E27FC236}">
                <a16:creationId xmlns:a16="http://schemas.microsoft.com/office/drawing/2014/main" id="{3DF919C4-64B1-4868-88AD-D239CF89D324}"/>
              </a:ext>
            </a:extLst>
          </p:cNvPr>
          <p:cNvSpPr txBox="1"/>
          <p:nvPr/>
        </p:nvSpPr>
        <p:spPr>
          <a:xfrm>
            <a:off x="7453109" y="2664881"/>
            <a:ext cx="613826" cy="307777"/>
          </a:xfrm>
          <a:prstGeom prst="rect">
            <a:avLst/>
          </a:prstGeom>
          <a:noFill/>
        </p:spPr>
        <p:txBody>
          <a:bodyPr wrap="square">
            <a:spAutoFit/>
          </a:bodyPr>
          <a:lstStyle/>
          <a:p>
            <a:pPr lvl="0" algn="ctr">
              <a:defRPr/>
            </a:pPr>
            <a:r>
              <a:rPr lang="ko-KR" altLang="en-US" sz="1400" dirty="0">
                <a:solidFill>
                  <a:schemeClr val="bg1">
                    <a:lumMod val="85000"/>
                  </a:schemeClr>
                </a:solidFill>
              </a:rPr>
              <a:t>②</a:t>
            </a:r>
            <a:endParaRPr lang="ko-KR" altLang="en-US" sz="1400" b="0" dirty="0">
              <a:solidFill>
                <a:schemeClr val="bg1">
                  <a:lumMod val="85000"/>
                </a:schemeClr>
              </a:solidFill>
            </a:endParaRPr>
          </a:p>
        </p:txBody>
      </p:sp>
      <p:sp>
        <p:nvSpPr>
          <p:cNvPr id="34" name="TextBox 33">
            <a:extLst>
              <a:ext uri="{FF2B5EF4-FFF2-40B4-BE49-F238E27FC236}">
                <a16:creationId xmlns:a16="http://schemas.microsoft.com/office/drawing/2014/main" id="{2E5BB5B8-CFD4-4648-9516-E3D3B7395B78}"/>
              </a:ext>
            </a:extLst>
          </p:cNvPr>
          <p:cNvSpPr txBox="1"/>
          <p:nvPr/>
        </p:nvSpPr>
        <p:spPr>
          <a:xfrm>
            <a:off x="5197696" y="2928265"/>
            <a:ext cx="613826" cy="307777"/>
          </a:xfrm>
          <a:prstGeom prst="rect">
            <a:avLst/>
          </a:prstGeom>
          <a:noFill/>
        </p:spPr>
        <p:txBody>
          <a:bodyPr wrap="square">
            <a:spAutoFit/>
          </a:bodyPr>
          <a:lstStyle/>
          <a:p>
            <a:pPr lvl="0" algn="ctr">
              <a:defRPr/>
            </a:pPr>
            <a:r>
              <a:rPr lang="ko-KR" altLang="en-US" sz="1400" dirty="0">
                <a:solidFill>
                  <a:schemeClr val="bg1">
                    <a:lumMod val="85000"/>
                  </a:schemeClr>
                </a:solidFill>
              </a:rPr>
              <a:t>③</a:t>
            </a:r>
            <a:endParaRPr lang="ko-KR" altLang="en-US" sz="1400" b="0" dirty="0">
              <a:solidFill>
                <a:schemeClr val="bg1">
                  <a:lumMod val="85000"/>
                </a:schemeClr>
              </a:solidFill>
            </a:endParaRPr>
          </a:p>
        </p:txBody>
      </p:sp>
    </p:spTree>
    <p:extLst>
      <p:ext uri="{BB962C8B-B14F-4D97-AF65-F5344CB8AC3E}">
        <p14:creationId xmlns:p14="http://schemas.microsoft.com/office/powerpoint/2010/main" val="3825701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7" grpId="0"/>
      <p:bldP spid="8" grpId="0"/>
      <p:bldP spid="31" grpId="0"/>
      <p:bldP spid="32" grpId="0"/>
      <p:bldP spid="33" grpId="0"/>
      <p:bldP spid="3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내용 개체 틀 4">
            <a:extLst>
              <a:ext uri="{FF2B5EF4-FFF2-40B4-BE49-F238E27FC236}">
                <a16:creationId xmlns:a16="http://schemas.microsoft.com/office/drawing/2014/main" id="{1F27C90E-7E5A-4BB7-B9AF-64B8CB32B2A2}"/>
              </a:ext>
            </a:extLst>
          </p:cNvPr>
          <p:cNvPicPr>
            <a:picLocks noGrp="1" noChangeAspect="1"/>
          </p:cNvPicPr>
          <p:nvPr>
            <p:ph idx="1"/>
          </p:nvPr>
        </p:nvPicPr>
        <p:blipFill>
          <a:blip r:embed="rId3"/>
          <a:stretch>
            <a:fillRect/>
          </a:stretch>
        </p:blipFill>
        <p:spPr>
          <a:xfrm>
            <a:off x="7044082" y="1126318"/>
            <a:ext cx="4225235" cy="5454709"/>
          </a:xfrm>
        </p:spPr>
      </p:pic>
      <p:sp>
        <p:nvSpPr>
          <p:cNvPr id="3" name="제목 2">
            <a:extLst>
              <a:ext uri="{FF2B5EF4-FFF2-40B4-BE49-F238E27FC236}">
                <a16:creationId xmlns:a16="http://schemas.microsoft.com/office/drawing/2014/main" id="{7584918C-A048-443F-BB30-7E34A6D1E0B2}"/>
              </a:ext>
            </a:extLst>
          </p:cNvPr>
          <p:cNvSpPr>
            <a:spLocks noGrp="1"/>
          </p:cNvSpPr>
          <p:nvPr>
            <p:ph type="title"/>
          </p:nvPr>
        </p:nvSpPr>
        <p:spPr/>
        <p:txBody>
          <a:bodyPr/>
          <a:lstStyle/>
          <a:p>
            <a:r>
              <a:rPr lang="ko-KR" altLang="en-US" dirty="0" err="1"/>
              <a:t>비트코인</a:t>
            </a:r>
            <a:r>
              <a:rPr lang="ko-KR" altLang="en-US" dirty="0"/>
              <a:t> </a:t>
            </a:r>
            <a:r>
              <a:rPr lang="en-US" altLang="ko-KR" dirty="0"/>
              <a:t>[ Bitcoin: A Peer-to-Peer Electronic Cash System]</a:t>
            </a:r>
            <a:endParaRPr lang="ko-KR" altLang="en-US" dirty="0"/>
          </a:p>
        </p:txBody>
      </p:sp>
      <p:sp>
        <p:nvSpPr>
          <p:cNvPr id="7" name="TextBox 6">
            <a:extLst>
              <a:ext uri="{FF2B5EF4-FFF2-40B4-BE49-F238E27FC236}">
                <a16:creationId xmlns:a16="http://schemas.microsoft.com/office/drawing/2014/main" id="{BBCF93D7-2E7B-49A0-8EAE-2E065A299EE6}"/>
              </a:ext>
            </a:extLst>
          </p:cNvPr>
          <p:cNvSpPr txBox="1"/>
          <p:nvPr/>
        </p:nvSpPr>
        <p:spPr>
          <a:xfrm>
            <a:off x="7157303" y="6581027"/>
            <a:ext cx="3998794" cy="230832"/>
          </a:xfrm>
          <a:prstGeom prst="rect">
            <a:avLst/>
          </a:prstGeom>
          <a:noFill/>
        </p:spPr>
        <p:txBody>
          <a:bodyPr wrap="square">
            <a:spAutoFit/>
          </a:bodyPr>
          <a:lstStyle/>
          <a:p>
            <a:pPr algn="ctr"/>
            <a:r>
              <a:rPr lang="ko-KR" altLang="en-US" sz="900" dirty="0">
                <a:solidFill>
                  <a:schemeClr val="bg1">
                    <a:lumMod val="85000"/>
                  </a:schemeClr>
                </a:solidFill>
                <a:hlinkClick r:id="rId4"/>
              </a:rPr>
              <a:t>https://bitcoin.org/bitcoin.pdf</a:t>
            </a:r>
            <a:r>
              <a:rPr lang="ko-KR" altLang="en-US" sz="900" dirty="0">
                <a:solidFill>
                  <a:schemeClr val="bg1">
                    <a:lumMod val="85000"/>
                  </a:schemeClr>
                </a:solidFill>
              </a:rPr>
              <a:t> </a:t>
            </a:r>
            <a:r>
              <a:rPr lang="en-US" altLang="ko-KR" sz="900" dirty="0">
                <a:solidFill>
                  <a:schemeClr val="bg1">
                    <a:lumMod val="85000"/>
                  </a:schemeClr>
                </a:solidFill>
              </a:rPr>
              <a:t>, </a:t>
            </a:r>
            <a:r>
              <a:rPr lang="ko-KR" altLang="en-US" sz="900" dirty="0">
                <a:solidFill>
                  <a:schemeClr val="bg1">
                    <a:lumMod val="85000"/>
                  </a:schemeClr>
                </a:solidFill>
                <a:hlinkClick r:id="rId5"/>
              </a:rPr>
              <a:t>한글</a:t>
            </a:r>
            <a:endParaRPr lang="en-US" altLang="ko-KR" sz="900" dirty="0">
              <a:solidFill>
                <a:schemeClr val="bg1">
                  <a:lumMod val="85000"/>
                </a:schemeClr>
              </a:solidFill>
            </a:endParaRPr>
          </a:p>
        </p:txBody>
      </p:sp>
      <p:pic>
        <p:nvPicPr>
          <p:cNvPr id="9" name="그림 8">
            <a:extLst>
              <a:ext uri="{FF2B5EF4-FFF2-40B4-BE49-F238E27FC236}">
                <a16:creationId xmlns:a16="http://schemas.microsoft.com/office/drawing/2014/main" id="{BBBCEBDD-CC4B-42A8-BCE8-EC4D313FD73C}"/>
              </a:ext>
            </a:extLst>
          </p:cNvPr>
          <p:cNvPicPr>
            <a:picLocks noChangeAspect="1"/>
          </p:cNvPicPr>
          <p:nvPr/>
        </p:nvPicPr>
        <p:blipFill>
          <a:blip r:embed="rId6"/>
          <a:stretch>
            <a:fillRect/>
          </a:stretch>
        </p:blipFill>
        <p:spPr>
          <a:xfrm>
            <a:off x="1407661" y="1125940"/>
            <a:ext cx="3255277" cy="5455087"/>
          </a:xfrm>
          <a:prstGeom prst="rect">
            <a:avLst/>
          </a:prstGeom>
        </p:spPr>
      </p:pic>
      <p:sp>
        <p:nvSpPr>
          <p:cNvPr id="11" name="TextBox 10">
            <a:extLst>
              <a:ext uri="{FF2B5EF4-FFF2-40B4-BE49-F238E27FC236}">
                <a16:creationId xmlns:a16="http://schemas.microsoft.com/office/drawing/2014/main" id="{6A9A101F-6F03-4957-A834-8A951D981335}"/>
              </a:ext>
            </a:extLst>
          </p:cNvPr>
          <p:cNvSpPr txBox="1"/>
          <p:nvPr/>
        </p:nvSpPr>
        <p:spPr>
          <a:xfrm>
            <a:off x="1355297" y="6581027"/>
            <a:ext cx="3360004" cy="230832"/>
          </a:xfrm>
          <a:prstGeom prst="rect">
            <a:avLst/>
          </a:prstGeom>
          <a:noFill/>
        </p:spPr>
        <p:txBody>
          <a:bodyPr wrap="square">
            <a:spAutoFit/>
          </a:bodyPr>
          <a:lstStyle/>
          <a:p>
            <a:pPr algn="ctr"/>
            <a:r>
              <a:rPr lang="ko-KR" altLang="en-US" sz="900" dirty="0">
                <a:hlinkClick r:id="rId7"/>
              </a:rPr>
              <a:t>https://satoshi.nakamotoinstitute.org/emails/cryptography/</a:t>
            </a:r>
            <a:endParaRPr lang="ko-KR" altLang="en-US" sz="900" dirty="0"/>
          </a:p>
        </p:txBody>
      </p:sp>
      <p:sp>
        <p:nvSpPr>
          <p:cNvPr id="12" name="내용 개체 틀 1">
            <a:extLst>
              <a:ext uri="{FF2B5EF4-FFF2-40B4-BE49-F238E27FC236}">
                <a16:creationId xmlns:a16="http://schemas.microsoft.com/office/drawing/2014/main" id="{FD3592D1-C1B7-48C7-8FE4-51FE1D281A88}"/>
              </a:ext>
            </a:extLst>
          </p:cNvPr>
          <p:cNvSpPr txBox="1">
            <a:spLocks/>
          </p:cNvSpPr>
          <p:nvPr/>
        </p:nvSpPr>
        <p:spPr>
          <a:xfrm>
            <a:off x="241300" y="674860"/>
            <a:ext cx="5854700" cy="5991052"/>
          </a:xfrm>
          <a:prstGeom prst="rect">
            <a:avLst/>
          </a:prstGeom>
        </p:spPr>
        <p:txBody>
          <a:bodyPr vert="horz" lIns="91440" tIns="45720" rIns="91440" bIns="45720" rtlCol="0">
            <a:normAutofit/>
          </a:bodyPr>
          <a:lstStyle>
            <a:lvl1pPr marL="0" indent="-144000" algn="l" defTabSz="914400" rtl="0" eaLnBrk="1" latinLnBrk="1" hangingPunct="1">
              <a:lnSpc>
                <a:spcPct val="105000"/>
              </a:lnSpc>
              <a:spcBef>
                <a:spcPts val="1000"/>
              </a:spcBef>
              <a:buFont typeface="Arial" panose="020B0604020202020204" pitchFamily="34" charset="0"/>
              <a:buChar char="•"/>
              <a:defRPr sz="1800" kern="1200" spc="-90" baseline="0">
                <a:solidFill>
                  <a:schemeClr val="bg1">
                    <a:lumMod val="85000"/>
                  </a:schemeClr>
                </a:solidFill>
                <a:latin typeface="Arial" panose="020B0604020202020204" pitchFamily="34" charset="0"/>
                <a:ea typeface="맑은 고딕" panose="020B0503020000020004" pitchFamily="50" charset="-127"/>
                <a:cs typeface="+mn-cs"/>
              </a:defRPr>
            </a:lvl1pPr>
            <a:lvl2pPr marL="360000" indent="-144000" algn="l" defTabSz="914400" rtl="0" eaLnBrk="1" latinLnBrk="1" hangingPunct="1">
              <a:lnSpc>
                <a:spcPct val="105000"/>
              </a:lnSpc>
              <a:spcBef>
                <a:spcPts val="500"/>
              </a:spcBef>
              <a:buFont typeface="Arial" panose="020B0604020202020204" pitchFamily="34" charset="0"/>
              <a:buChar char="•"/>
              <a:defRPr sz="1600" kern="1200" spc="-90" baseline="0">
                <a:solidFill>
                  <a:schemeClr val="bg1">
                    <a:lumMod val="85000"/>
                  </a:schemeClr>
                </a:solidFill>
                <a:latin typeface="Arial" panose="020B0604020202020204" pitchFamily="34" charset="0"/>
                <a:ea typeface="맑은 고딕" panose="020B0503020000020004" pitchFamily="50" charset="-127"/>
                <a:cs typeface="+mn-cs"/>
              </a:defRPr>
            </a:lvl2pPr>
            <a:lvl3pPr marL="540000" indent="-144000" algn="l" defTabSz="914400" rtl="0" eaLnBrk="1" latinLnBrk="1" hangingPunct="1">
              <a:lnSpc>
                <a:spcPct val="105000"/>
              </a:lnSpc>
              <a:spcBef>
                <a:spcPts val="500"/>
              </a:spcBef>
              <a:buFont typeface="Arial" panose="020B0604020202020204" pitchFamily="34" charset="0"/>
              <a:buChar char="•"/>
              <a:defRPr sz="1400" kern="1200" spc="-90" baseline="0">
                <a:solidFill>
                  <a:schemeClr val="bg1">
                    <a:lumMod val="85000"/>
                  </a:schemeClr>
                </a:solidFill>
                <a:latin typeface="Arial" panose="020B0604020202020204" pitchFamily="34" charset="0"/>
                <a:ea typeface="맑은 고딕" panose="020B0503020000020004" pitchFamily="50" charset="-127"/>
                <a:cs typeface="+mn-cs"/>
              </a:defRPr>
            </a:lvl3pPr>
            <a:lvl4pPr marL="720000" indent="-144000" algn="l" defTabSz="914400" rtl="0" eaLnBrk="1" latinLnBrk="1" hangingPunct="1">
              <a:lnSpc>
                <a:spcPct val="105000"/>
              </a:lnSpc>
              <a:spcBef>
                <a:spcPts val="500"/>
              </a:spcBef>
              <a:buFont typeface="Arial" panose="020B0604020202020204" pitchFamily="34" charset="0"/>
              <a:buChar char="•"/>
              <a:defRPr sz="1300" kern="1200" spc="-90" baseline="0">
                <a:solidFill>
                  <a:schemeClr val="bg1">
                    <a:lumMod val="85000"/>
                  </a:schemeClr>
                </a:solidFill>
                <a:latin typeface="Arial" panose="020B0604020202020204" pitchFamily="34" charset="0"/>
                <a:ea typeface="맑은 고딕" panose="020B0503020000020004" pitchFamily="50" charset="-127"/>
                <a:cs typeface="+mn-cs"/>
              </a:defRPr>
            </a:lvl4pPr>
            <a:lvl5pPr marL="900000" indent="-144000" algn="l" defTabSz="914400" rtl="0" eaLnBrk="1" latinLnBrk="1" hangingPunct="1">
              <a:lnSpc>
                <a:spcPct val="105000"/>
              </a:lnSpc>
              <a:spcBef>
                <a:spcPts val="500"/>
              </a:spcBef>
              <a:buFont typeface="Arial" panose="020B0604020202020204" pitchFamily="34" charset="0"/>
              <a:buChar char="•"/>
              <a:defRPr sz="1200" kern="1200" spc="-90" baseline="0">
                <a:solidFill>
                  <a:schemeClr val="bg1">
                    <a:lumMod val="85000"/>
                  </a:schemeClr>
                </a:solidFill>
                <a:latin typeface="Arial" panose="020B0604020202020204" pitchFamily="34" charset="0"/>
                <a:ea typeface="맑은 고딕" panose="020B0503020000020004"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lgn="ctr">
              <a:buFont typeface="Arial" panose="020B0604020202020204" pitchFamily="34" charset="0"/>
              <a:buNone/>
            </a:pPr>
            <a:r>
              <a:rPr lang="en-US" altLang="ko-KR" dirty="0"/>
              <a:t>2008-10-31 </a:t>
            </a:r>
            <a:r>
              <a:rPr lang="en-US" altLang="ko-KR" dirty="0" err="1"/>
              <a:t>Cypherpunk</a:t>
            </a:r>
            <a:r>
              <a:rPr lang="en-US" altLang="ko-KR" dirty="0"/>
              <a:t> mailing list</a:t>
            </a:r>
            <a:endParaRPr lang="ko-KR" altLang="en-US" dirty="0"/>
          </a:p>
        </p:txBody>
      </p:sp>
      <p:sp>
        <p:nvSpPr>
          <p:cNvPr id="13" name="내용 개체 틀 1">
            <a:extLst>
              <a:ext uri="{FF2B5EF4-FFF2-40B4-BE49-F238E27FC236}">
                <a16:creationId xmlns:a16="http://schemas.microsoft.com/office/drawing/2014/main" id="{04213258-12A8-48E3-A5E0-C05C5614F06E}"/>
              </a:ext>
            </a:extLst>
          </p:cNvPr>
          <p:cNvSpPr txBox="1">
            <a:spLocks/>
          </p:cNvSpPr>
          <p:nvPr/>
        </p:nvSpPr>
        <p:spPr>
          <a:xfrm>
            <a:off x="6096000" y="705391"/>
            <a:ext cx="5854700" cy="5991052"/>
          </a:xfrm>
          <a:prstGeom prst="rect">
            <a:avLst/>
          </a:prstGeom>
        </p:spPr>
        <p:txBody>
          <a:bodyPr vert="horz" lIns="91440" tIns="45720" rIns="91440" bIns="45720" rtlCol="0">
            <a:normAutofit/>
          </a:bodyPr>
          <a:lstStyle>
            <a:lvl1pPr marL="0" indent="-144000" algn="l" defTabSz="914400" rtl="0" eaLnBrk="1" latinLnBrk="1" hangingPunct="1">
              <a:lnSpc>
                <a:spcPct val="105000"/>
              </a:lnSpc>
              <a:spcBef>
                <a:spcPts val="1000"/>
              </a:spcBef>
              <a:buFont typeface="Arial" panose="020B0604020202020204" pitchFamily="34" charset="0"/>
              <a:buChar char="•"/>
              <a:defRPr sz="1800" kern="1200" spc="-90" baseline="0">
                <a:solidFill>
                  <a:schemeClr val="bg1">
                    <a:lumMod val="85000"/>
                  </a:schemeClr>
                </a:solidFill>
                <a:latin typeface="Arial" panose="020B0604020202020204" pitchFamily="34" charset="0"/>
                <a:ea typeface="맑은 고딕" panose="020B0503020000020004" pitchFamily="50" charset="-127"/>
                <a:cs typeface="+mn-cs"/>
              </a:defRPr>
            </a:lvl1pPr>
            <a:lvl2pPr marL="360000" indent="-144000" algn="l" defTabSz="914400" rtl="0" eaLnBrk="1" latinLnBrk="1" hangingPunct="1">
              <a:lnSpc>
                <a:spcPct val="105000"/>
              </a:lnSpc>
              <a:spcBef>
                <a:spcPts val="500"/>
              </a:spcBef>
              <a:buFont typeface="Arial" panose="020B0604020202020204" pitchFamily="34" charset="0"/>
              <a:buChar char="•"/>
              <a:defRPr sz="1600" kern="1200" spc="-90" baseline="0">
                <a:solidFill>
                  <a:schemeClr val="bg1">
                    <a:lumMod val="85000"/>
                  </a:schemeClr>
                </a:solidFill>
                <a:latin typeface="Arial" panose="020B0604020202020204" pitchFamily="34" charset="0"/>
                <a:ea typeface="맑은 고딕" panose="020B0503020000020004" pitchFamily="50" charset="-127"/>
                <a:cs typeface="+mn-cs"/>
              </a:defRPr>
            </a:lvl2pPr>
            <a:lvl3pPr marL="540000" indent="-144000" algn="l" defTabSz="914400" rtl="0" eaLnBrk="1" latinLnBrk="1" hangingPunct="1">
              <a:lnSpc>
                <a:spcPct val="105000"/>
              </a:lnSpc>
              <a:spcBef>
                <a:spcPts val="500"/>
              </a:spcBef>
              <a:buFont typeface="Arial" panose="020B0604020202020204" pitchFamily="34" charset="0"/>
              <a:buChar char="•"/>
              <a:defRPr sz="1400" kern="1200" spc="-90" baseline="0">
                <a:solidFill>
                  <a:schemeClr val="bg1">
                    <a:lumMod val="85000"/>
                  </a:schemeClr>
                </a:solidFill>
                <a:latin typeface="Arial" panose="020B0604020202020204" pitchFamily="34" charset="0"/>
                <a:ea typeface="맑은 고딕" panose="020B0503020000020004" pitchFamily="50" charset="-127"/>
                <a:cs typeface="+mn-cs"/>
              </a:defRPr>
            </a:lvl3pPr>
            <a:lvl4pPr marL="720000" indent="-144000" algn="l" defTabSz="914400" rtl="0" eaLnBrk="1" latinLnBrk="1" hangingPunct="1">
              <a:lnSpc>
                <a:spcPct val="105000"/>
              </a:lnSpc>
              <a:spcBef>
                <a:spcPts val="500"/>
              </a:spcBef>
              <a:buFont typeface="Arial" panose="020B0604020202020204" pitchFamily="34" charset="0"/>
              <a:buChar char="•"/>
              <a:defRPr sz="1300" kern="1200" spc="-90" baseline="0">
                <a:solidFill>
                  <a:schemeClr val="bg1">
                    <a:lumMod val="85000"/>
                  </a:schemeClr>
                </a:solidFill>
                <a:latin typeface="Arial" panose="020B0604020202020204" pitchFamily="34" charset="0"/>
                <a:ea typeface="맑은 고딕" panose="020B0503020000020004" pitchFamily="50" charset="-127"/>
                <a:cs typeface="+mn-cs"/>
              </a:defRPr>
            </a:lvl4pPr>
            <a:lvl5pPr marL="900000" indent="-144000" algn="l" defTabSz="914400" rtl="0" eaLnBrk="1" latinLnBrk="1" hangingPunct="1">
              <a:lnSpc>
                <a:spcPct val="105000"/>
              </a:lnSpc>
              <a:spcBef>
                <a:spcPts val="500"/>
              </a:spcBef>
              <a:buFont typeface="Arial" panose="020B0604020202020204" pitchFamily="34" charset="0"/>
              <a:buChar char="•"/>
              <a:defRPr sz="1200" kern="1200" spc="-90" baseline="0">
                <a:solidFill>
                  <a:schemeClr val="bg1">
                    <a:lumMod val="85000"/>
                  </a:schemeClr>
                </a:solidFill>
                <a:latin typeface="Arial" panose="020B0604020202020204" pitchFamily="34" charset="0"/>
                <a:ea typeface="맑은 고딕" panose="020B0503020000020004"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lgn="ctr">
              <a:buFont typeface="Arial" panose="020B0604020202020204" pitchFamily="34" charset="0"/>
              <a:buNone/>
            </a:pPr>
            <a:r>
              <a:rPr lang="en-US" altLang="ko-KR" dirty="0"/>
              <a:t>Bitcoin Paper</a:t>
            </a:r>
            <a:endParaRPr lang="ko-KR" altLang="en-US" dirty="0"/>
          </a:p>
        </p:txBody>
      </p:sp>
    </p:spTree>
    <p:extLst>
      <p:ext uri="{BB962C8B-B14F-4D97-AF65-F5344CB8AC3E}">
        <p14:creationId xmlns:p14="http://schemas.microsoft.com/office/powerpoint/2010/main" val="403751542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096BC6CB-8FA5-4B1B-AE69-16DDE4AC8486}"/>
              </a:ext>
            </a:extLst>
          </p:cNvPr>
          <p:cNvSpPr>
            <a:spLocks noGrp="1"/>
          </p:cNvSpPr>
          <p:nvPr>
            <p:ph idx="1"/>
          </p:nvPr>
        </p:nvSpPr>
        <p:spPr/>
        <p:txBody>
          <a:bodyPr/>
          <a:lstStyle/>
          <a:p>
            <a:r>
              <a:rPr lang="ko-KR" altLang="en-US" dirty="0"/>
              <a:t>이전 블록 해시 </a:t>
            </a:r>
            <a:r>
              <a:rPr lang="en-US" altLang="ko-KR" dirty="0"/>
              <a:t>(Previous</a:t>
            </a:r>
            <a:r>
              <a:rPr lang="ko-KR" altLang="en-US" dirty="0"/>
              <a:t> </a:t>
            </a:r>
            <a:r>
              <a:rPr lang="en-US" altLang="ko-KR" dirty="0"/>
              <a:t>Block</a:t>
            </a:r>
            <a:r>
              <a:rPr lang="ko-KR" altLang="en-US" dirty="0"/>
              <a:t> </a:t>
            </a:r>
            <a:r>
              <a:rPr lang="en-US" altLang="ko-KR" dirty="0"/>
              <a:t>Hash)</a:t>
            </a:r>
          </a:p>
          <a:p>
            <a:pPr lvl="1"/>
            <a:r>
              <a:rPr lang="ko-KR" altLang="en-US" dirty="0"/>
              <a:t>이전 블록과 관계 형성</a:t>
            </a:r>
            <a:endParaRPr lang="en-US" altLang="ko-KR" dirty="0"/>
          </a:p>
          <a:p>
            <a:pPr lvl="1"/>
            <a:r>
              <a:rPr lang="en-US" altLang="ko-KR" dirty="0">
                <a:solidFill>
                  <a:srgbClr val="00C8EB"/>
                </a:solidFill>
              </a:rPr>
              <a:t>Genesis Block</a:t>
            </a:r>
            <a:r>
              <a:rPr lang="ko-KR" altLang="en-US" dirty="0"/>
              <a:t>의 </a:t>
            </a:r>
            <a:r>
              <a:rPr lang="en-US" altLang="ko-KR" dirty="0"/>
              <a:t>Previous Block Hash: </a:t>
            </a:r>
            <a:r>
              <a:rPr lang="en-US" altLang="ko-KR" b="0" i="0" dirty="0">
                <a:effectLst/>
                <a:latin typeface="Helvetica" panose="020B0604020202020204" pitchFamily="34" charset="0"/>
              </a:rPr>
              <a:t>0x</a:t>
            </a:r>
            <a:r>
              <a:rPr lang="en-US" altLang="ko-KR" b="0" i="0" dirty="0">
                <a:solidFill>
                  <a:srgbClr val="00C8EB"/>
                </a:solidFill>
                <a:effectLst/>
                <a:latin typeface="Helvetica" panose="020B0604020202020204" pitchFamily="34" charset="0"/>
              </a:rPr>
              <a:t>0000000000000000000000000000000000000000000000000000000000000000</a:t>
            </a:r>
            <a:endParaRPr lang="en-US" altLang="ko-KR" dirty="0">
              <a:solidFill>
                <a:srgbClr val="00C8EB"/>
              </a:solidFill>
            </a:endParaRPr>
          </a:p>
        </p:txBody>
      </p:sp>
      <p:sp>
        <p:nvSpPr>
          <p:cNvPr id="3" name="제목 2">
            <a:extLst>
              <a:ext uri="{FF2B5EF4-FFF2-40B4-BE49-F238E27FC236}">
                <a16:creationId xmlns:a16="http://schemas.microsoft.com/office/drawing/2014/main" id="{81BAB0B0-5161-46F1-90E8-51A0BFD780EB}"/>
              </a:ext>
            </a:extLst>
          </p:cNvPr>
          <p:cNvSpPr>
            <a:spLocks noGrp="1"/>
          </p:cNvSpPr>
          <p:nvPr>
            <p:ph type="title"/>
          </p:nvPr>
        </p:nvSpPr>
        <p:spPr/>
        <p:txBody>
          <a:bodyPr/>
          <a:lstStyle/>
          <a:p>
            <a:r>
              <a:rPr lang="ko-KR" altLang="en-US" dirty="0"/>
              <a:t>블록과 블록체인 </a:t>
            </a:r>
            <a:r>
              <a:rPr lang="en-US" altLang="ko-KR" dirty="0"/>
              <a:t>[ </a:t>
            </a:r>
            <a:r>
              <a:rPr lang="ko-KR" altLang="en-US" dirty="0"/>
              <a:t>블록 헤더</a:t>
            </a:r>
            <a:r>
              <a:rPr lang="en-US" altLang="ko-KR" dirty="0"/>
              <a:t>(Block Header)</a:t>
            </a:r>
            <a:r>
              <a:rPr lang="ko-KR" altLang="en-US" dirty="0"/>
              <a:t> </a:t>
            </a:r>
            <a:r>
              <a:rPr lang="en-US" altLang="ko-KR" dirty="0"/>
              <a:t>– </a:t>
            </a:r>
            <a:r>
              <a:rPr lang="ko-KR" altLang="en-US" dirty="0"/>
              <a:t>이전 블록 </a:t>
            </a:r>
            <a:r>
              <a:rPr lang="ko-KR" altLang="en-US" dirty="0" err="1"/>
              <a:t>해쉬</a:t>
            </a:r>
            <a:r>
              <a:rPr lang="en-US" altLang="ko-KR" dirty="0"/>
              <a:t> (Previous Block Hash) ]</a:t>
            </a:r>
            <a:endParaRPr lang="ko-KR" altLang="en-US" dirty="0"/>
          </a:p>
        </p:txBody>
      </p:sp>
      <p:sp>
        <p:nvSpPr>
          <p:cNvPr id="4" name="직사각형 3">
            <a:extLst>
              <a:ext uri="{FF2B5EF4-FFF2-40B4-BE49-F238E27FC236}">
                <a16:creationId xmlns:a16="http://schemas.microsoft.com/office/drawing/2014/main" id="{4068714B-4752-41D1-A476-FE2ACD8EB5DE}"/>
              </a:ext>
            </a:extLst>
          </p:cNvPr>
          <p:cNvSpPr/>
          <p:nvPr/>
        </p:nvSpPr>
        <p:spPr>
          <a:xfrm>
            <a:off x="1727761" y="2552646"/>
            <a:ext cx="2255063" cy="3035686"/>
          </a:xfrm>
          <a:prstGeom prst="rect">
            <a:avLst/>
          </a:prstGeom>
          <a:noFill/>
          <a:ln w="317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055E8FBB-4885-4935-97E8-AE0B261AFBBC}"/>
              </a:ext>
            </a:extLst>
          </p:cNvPr>
          <p:cNvSpPr txBox="1"/>
          <p:nvPr/>
        </p:nvSpPr>
        <p:spPr>
          <a:xfrm>
            <a:off x="2412219" y="2552646"/>
            <a:ext cx="902811" cy="338554"/>
          </a:xfrm>
          <a:prstGeom prst="rect">
            <a:avLst/>
          </a:prstGeom>
          <a:noFill/>
        </p:spPr>
        <p:txBody>
          <a:bodyPr wrap="none" rtlCol="0">
            <a:spAutoFit/>
          </a:bodyPr>
          <a:lstStyle/>
          <a:p>
            <a:pPr algn="ctr"/>
            <a:r>
              <a:rPr lang="en-US" altLang="ko-KR" sz="1600" b="1" dirty="0">
                <a:solidFill>
                  <a:schemeClr val="bg1">
                    <a:lumMod val="85000"/>
                  </a:schemeClr>
                </a:solidFill>
              </a:rPr>
              <a:t>Block 0</a:t>
            </a:r>
            <a:endParaRPr lang="ko-KR" altLang="en-US" sz="1600" b="1" dirty="0">
              <a:solidFill>
                <a:schemeClr val="bg1">
                  <a:lumMod val="85000"/>
                </a:schemeClr>
              </a:solidFill>
            </a:endParaRPr>
          </a:p>
        </p:txBody>
      </p:sp>
      <p:graphicFrame>
        <p:nvGraphicFramePr>
          <p:cNvPr id="6" name="표 5">
            <a:extLst>
              <a:ext uri="{FF2B5EF4-FFF2-40B4-BE49-F238E27FC236}">
                <a16:creationId xmlns:a16="http://schemas.microsoft.com/office/drawing/2014/main" id="{077DF5C8-F382-4284-9E7D-61150E034541}"/>
              </a:ext>
            </a:extLst>
          </p:cNvPr>
          <p:cNvGraphicFramePr>
            <a:graphicFrameLocks noGrp="1"/>
          </p:cNvGraphicFramePr>
          <p:nvPr>
            <p:extLst>
              <p:ext uri="{D42A27DB-BD31-4B8C-83A1-F6EECF244321}">
                <p14:modId xmlns:p14="http://schemas.microsoft.com/office/powerpoint/2010/main" val="3227790079"/>
              </p:ext>
            </p:extLst>
          </p:nvPr>
        </p:nvGraphicFramePr>
        <p:xfrm>
          <a:off x="1846095" y="5185262"/>
          <a:ext cx="2018394" cy="304800"/>
        </p:xfrm>
        <a:graphic>
          <a:graphicData uri="http://schemas.openxmlformats.org/drawingml/2006/table">
            <a:tbl>
              <a:tblPr firstRow="1" bandRow="1">
                <a:tableStyleId>{8799B23B-EC83-4686-B30A-512413B5E67A}</a:tableStyleId>
              </a:tblPr>
              <a:tblGrid>
                <a:gridCol w="2018394">
                  <a:extLst>
                    <a:ext uri="{9D8B030D-6E8A-4147-A177-3AD203B41FA5}">
                      <a16:colId xmlns:a16="http://schemas.microsoft.com/office/drawing/2014/main" val="2146978234"/>
                    </a:ext>
                  </a:extLst>
                </a:gridCol>
              </a:tblGrid>
              <a:tr h="134177">
                <a:tc>
                  <a:txBody>
                    <a:bodyPr/>
                    <a:lstStyle/>
                    <a:p>
                      <a:pPr algn="ctr" latinLnBrk="1"/>
                      <a:r>
                        <a:rPr lang="en-US" altLang="ko-KR" sz="1400" b="0" dirty="0">
                          <a:solidFill>
                            <a:schemeClr val="bg1">
                              <a:lumMod val="85000"/>
                            </a:schemeClr>
                          </a:solidFill>
                        </a:rPr>
                        <a:t>…</a:t>
                      </a:r>
                      <a:endParaRPr lang="ko-KR" altLang="en-US" sz="1400" b="0" dirty="0">
                        <a:solidFill>
                          <a:schemeClr val="bg1">
                            <a:lumMod val="85000"/>
                          </a:schemeClr>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223972121"/>
                  </a:ext>
                </a:extLst>
              </a:tr>
            </a:tbl>
          </a:graphicData>
        </a:graphic>
      </p:graphicFrame>
      <p:sp>
        <p:nvSpPr>
          <p:cNvPr id="7" name="TextBox 6">
            <a:extLst>
              <a:ext uri="{FF2B5EF4-FFF2-40B4-BE49-F238E27FC236}">
                <a16:creationId xmlns:a16="http://schemas.microsoft.com/office/drawing/2014/main" id="{5076013D-2A80-4129-B091-EB6287766C7A}"/>
              </a:ext>
            </a:extLst>
          </p:cNvPr>
          <p:cNvSpPr txBox="1"/>
          <p:nvPr/>
        </p:nvSpPr>
        <p:spPr>
          <a:xfrm>
            <a:off x="2175363" y="5588332"/>
            <a:ext cx="1362874" cy="523220"/>
          </a:xfrm>
          <a:prstGeom prst="rect">
            <a:avLst/>
          </a:prstGeom>
          <a:noFill/>
        </p:spPr>
        <p:txBody>
          <a:bodyPr wrap="none" rtlCol="0">
            <a:spAutoFit/>
          </a:bodyPr>
          <a:lstStyle/>
          <a:p>
            <a:pPr algn="ctr"/>
            <a:r>
              <a:rPr lang="en-US" altLang="ko-KR" sz="1400" b="1" dirty="0">
                <a:solidFill>
                  <a:srgbClr val="00C8EB"/>
                </a:solidFill>
              </a:rPr>
              <a:t>Genesis Block</a:t>
            </a:r>
          </a:p>
          <a:p>
            <a:pPr algn="ctr"/>
            <a:r>
              <a:rPr lang="ko-KR" altLang="en-US" sz="1400" b="1" dirty="0">
                <a:solidFill>
                  <a:schemeClr val="bg1">
                    <a:lumMod val="85000"/>
                  </a:schemeClr>
                </a:solidFill>
              </a:rPr>
              <a:t>첫번째 블록</a:t>
            </a:r>
          </a:p>
        </p:txBody>
      </p:sp>
      <p:sp>
        <p:nvSpPr>
          <p:cNvPr id="8" name="TextBox 7">
            <a:extLst>
              <a:ext uri="{FF2B5EF4-FFF2-40B4-BE49-F238E27FC236}">
                <a16:creationId xmlns:a16="http://schemas.microsoft.com/office/drawing/2014/main" id="{19387A51-F73A-40B3-BB6F-7337BB8E3BD0}"/>
              </a:ext>
            </a:extLst>
          </p:cNvPr>
          <p:cNvSpPr txBox="1"/>
          <p:nvPr/>
        </p:nvSpPr>
        <p:spPr>
          <a:xfrm>
            <a:off x="1753224" y="4867180"/>
            <a:ext cx="1242263" cy="307777"/>
          </a:xfrm>
          <a:prstGeom prst="rect">
            <a:avLst/>
          </a:prstGeom>
          <a:noFill/>
        </p:spPr>
        <p:txBody>
          <a:bodyPr wrap="none" rtlCol="0">
            <a:spAutoFit/>
          </a:bodyPr>
          <a:lstStyle/>
          <a:p>
            <a:r>
              <a:rPr lang="en-US" altLang="ko-KR" sz="1400" b="1" dirty="0">
                <a:solidFill>
                  <a:schemeClr val="bg1">
                    <a:lumMod val="85000"/>
                  </a:schemeClr>
                </a:solidFill>
              </a:rPr>
              <a:t>Transactions</a:t>
            </a:r>
            <a:endParaRPr lang="ko-KR" altLang="en-US" sz="1400" b="1" dirty="0">
              <a:solidFill>
                <a:schemeClr val="bg1">
                  <a:lumMod val="85000"/>
                </a:schemeClr>
              </a:solidFill>
            </a:endParaRPr>
          </a:p>
        </p:txBody>
      </p:sp>
      <p:sp>
        <p:nvSpPr>
          <p:cNvPr id="9" name="TextBox 8">
            <a:extLst>
              <a:ext uri="{FF2B5EF4-FFF2-40B4-BE49-F238E27FC236}">
                <a16:creationId xmlns:a16="http://schemas.microsoft.com/office/drawing/2014/main" id="{DF27013B-B441-41D0-B889-4FD5DFB40BCA}"/>
              </a:ext>
            </a:extLst>
          </p:cNvPr>
          <p:cNvSpPr txBox="1"/>
          <p:nvPr/>
        </p:nvSpPr>
        <p:spPr>
          <a:xfrm>
            <a:off x="1753224" y="2914082"/>
            <a:ext cx="801823" cy="307777"/>
          </a:xfrm>
          <a:prstGeom prst="rect">
            <a:avLst/>
          </a:prstGeom>
          <a:noFill/>
        </p:spPr>
        <p:txBody>
          <a:bodyPr wrap="none" rtlCol="0">
            <a:spAutoFit/>
          </a:bodyPr>
          <a:lstStyle/>
          <a:p>
            <a:r>
              <a:rPr lang="en-US" altLang="ko-KR" sz="1400" b="1" dirty="0">
                <a:solidFill>
                  <a:schemeClr val="bg1">
                    <a:lumMod val="85000"/>
                  </a:schemeClr>
                </a:solidFill>
              </a:rPr>
              <a:t>Header</a:t>
            </a:r>
            <a:endParaRPr lang="ko-KR" altLang="en-US" sz="1400" b="1" dirty="0">
              <a:solidFill>
                <a:schemeClr val="bg1">
                  <a:lumMod val="85000"/>
                </a:schemeClr>
              </a:solidFill>
            </a:endParaRPr>
          </a:p>
        </p:txBody>
      </p:sp>
      <p:graphicFrame>
        <p:nvGraphicFramePr>
          <p:cNvPr id="10" name="표 9">
            <a:extLst>
              <a:ext uri="{FF2B5EF4-FFF2-40B4-BE49-F238E27FC236}">
                <a16:creationId xmlns:a16="http://schemas.microsoft.com/office/drawing/2014/main" id="{A005711F-2D4E-4033-AF39-A27CB1407E0D}"/>
              </a:ext>
            </a:extLst>
          </p:cNvPr>
          <p:cNvGraphicFramePr>
            <a:graphicFrameLocks noGrp="1"/>
          </p:cNvGraphicFramePr>
          <p:nvPr>
            <p:extLst>
              <p:ext uri="{D42A27DB-BD31-4B8C-83A1-F6EECF244321}">
                <p14:modId xmlns:p14="http://schemas.microsoft.com/office/powerpoint/2010/main" val="3548382741"/>
              </p:ext>
            </p:extLst>
          </p:nvPr>
        </p:nvGraphicFramePr>
        <p:xfrm>
          <a:off x="1846095" y="3222742"/>
          <a:ext cx="2018394" cy="1524000"/>
        </p:xfrm>
        <a:graphic>
          <a:graphicData uri="http://schemas.openxmlformats.org/drawingml/2006/table">
            <a:tbl>
              <a:tblPr firstRow="1" bandRow="1">
                <a:tableStyleId>{8799B23B-EC83-4686-B30A-512413B5E67A}</a:tableStyleId>
              </a:tblPr>
              <a:tblGrid>
                <a:gridCol w="2018394">
                  <a:extLst>
                    <a:ext uri="{9D8B030D-6E8A-4147-A177-3AD203B41FA5}">
                      <a16:colId xmlns:a16="http://schemas.microsoft.com/office/drawing/2014/main" val="2146978234"/>
                    </a:ext>
                  </a:extLst>
                </a:gridCol>
              </a:tblGrid>
              <a:tr h="140921">
                <a:tc>
                  <a:txBody>
                    <a:bodyPr/>
                    <a:lstStyle/>
                    <a:p>
                      <a:pPr algn="ctr" latinLnBrk="1"/>
                      <a:r>
                        <a:rPr lang="en-US" altLang="ko-KR" sz="1400" b="0" dirty="0">
                          <a:solidFill>
                            <a:schemeClr val="bg1">
                              <a:lumMod val="85000"/>
                            </a:schemeClr>
                          </a:solidFill>
                        </a:rPr>
                        <a:t>Timestamp</a:t>
                      </a:r>
                      <a:endParaRPr lang="ko-KR" altLang="en-US" sz="1400" b="0" dirty="0">
                        <a:solidFill>
                          <a:schemeClr val="bg1">
                            <a:lumMod val="85000"/>
                          </a:schemeClr>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223972121"/>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Merkle Root</a:t>
                      </a:r>
                      <a:endParaRPr lang="ko-KR" altLang="en-US" sz="1400" b="0" dirty="0">
                        <a:solidFill>
                          <a:schemeClr val="bg1">
                            <a:lumMod val="85000"/>
                          </a:schemeClr>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583564991"/>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0x</a:t>
                      </a:r>
                      <a:r>
                        <a:rPr lang="en-US" altLang="ko-KR" sz="1400" b="0" dirty="0">
                          <a:solidFill>
                            <a:srgbClr val="00C8EB"/>
                          </a:solidFill>
                        </a:rPr>
                        <a:t>000…000</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53298780"/>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rgbClr val="EF296B"/>
                          </a:solidFill>
                        </a:rPr>
                        <a:t>Block Hash</a:t>
                      </a:r>
                      <a:endParaRPr lang="ko-KR" altLang="en-US" sz="1400" b="0" dirty="0">
                        <a:solidFill>
                          <a:srgbClr val="EF296B"/>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4135302745"/>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Nonce</a:t>
                      </a:r>
                      <a:endParaRPr lang="ko-KR" altLang="en-US" sz="1400" b="0" dirty="0">
                        <a:solidFill>
                          <a:schemeClr val="bg1">
                            <a:lumMod val="85000"/>
                          </a:schemeClr>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926977166"/>
                  </a:ext>
                </a:extLst>
              </a:tr>
            </a:tbl>
          </a:graphicData>
        </a:graphic>
      </p:graphicFrame>
      <p:sp>
        <p:nvSpPr>
          <p:cNvPr id="11" name="직사각형 10">
            <a:extLst>
              <a:ext uri="{FF2B5EF4-FFF2-40B4-BE49-F238E27FC236}">
                <a16:creationId xmlns:a16="http://schemas.microsoft.com/office/drawing/2014/main" id="{E5012319-9851-49BB-8C4B-07D21F3995BE}"/>
              </a:ext>
            </a:extLst>
          </p:cNvPr>
          <p:cNvSpPr/>
          <p:nvPr/>
        </p:nvSpPr>
        <p:spPr>
          <a:xfrm>
            <a:off x="4968468" y="2552645"/>
            <a:ext cx="2255063" cy="3035686"/>
          </a:xfrm>
          <a:prstGeom prst="rect">
            <a:avLst/>
          </a:prstGeom>
          <a:noFill/>
          <a:ln w="317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4760F693-757C-456F-8F00-C62C2AD53290}"/>
              </a:ext>
            </a:extLst>
          </p:cNvPr>
          <p:cNvSpPr txBox="1"/>
          <p:nvPr/>
        </p:nvSpPr>
        <p:spPr>
          <a:xfrm>
            <a:off x="5652926" y="2552646"/>
            <a:ext cx="902812" cy="338554"/>
          </a:xfrm>
          <a:prstGeom prst="rect">
            <a:avLst/>
          </a:prstGeom>
          <a:noFill/>
        </p:spPr>
        <p:txBody>
          <a:bodyPr wrap="none" rtlCol="0">
            <a:spAutoFit/>
          </a:bodyPr>
          <a:lstStyle/>
          <a:p>
            <a:pPr algn="ctr"/>
            <a:r>
              <a:rPr lang="en-US" altLang="ko-KR" sz="1600" b="1" dirty="0">
                <a:solidFill>
                  <a:schemeClr val="bg1">
                    <a:lumMod val="85000"/>
                  </a:schemeClr>
                </a:solidFill>
              </a:rPr>
              <a:t>Block 1</a:t>
            </a:r>
            <a:endParaRPr lang="ko-KR" altLang="en-US" sz="1600" b="1" dirty="0">
              <a:solidFill>
                <a:schemeClr val="bg1">
                  <a:lumMod val="85000"/>
                </a:schemeClr>
              </a:solidFill>
            </a:endParaRPr>
          </a:p>
        </p:txBody>
      </p:sp>
      <p:graphicFrame>
        <p:nvGraphicFramePr>
          <p:cNvPr id="13" name="표 12">
            <a:extLst>
              <a:ext uri="{FF2B5EF4-FFF2-40B4-BE49-F238E27FC236}">
                <a16:creationId xmlns:a16="http://schemas.microsoft.com/office/drawing/2014/main" id="{24394446-DA10-4BBB-955A-E5C5860087CF}"/>
              </a:ext>
            </a:extLst>
          </p:cNvPr>
          <p:cNvGraphicFramePr>
            <a:graphicFrameLocks noGrp="1"/>
          </p:cNvGraphicFramePr>
          <p:nvPr>
            <p:extLst>
              <p:ext uri="{D42A27DB-BD31-4B8C-83A1-F6EECF244321}">
                <p14:modId xmlns:p14="http://schemas.microsoft.com/office/powerpoint/2010/main" val="1657427806"/>
              </p:ext>
            </p:extLst>
          </p:nvPr>
        </p:nvGraphicFramePr>
        <p:xfrm>
          <a:off x="5086802" y="5185262"/>
          <a:ext cx="2018394" cy="304800"/>
        </p:xfrm>
        <a:graphic>
          <a:graphicData uri="http://schemas.openxmlformats.org/drawingml/2006/table">
            <a:tbl>
              <a:tblPr firstRow="1" bandRow="1">
                <a:tableStyleId>{8799B23B-EC83-4686-B30A-512413B5E67A}</a:tableStyleId>
              </a:tblPr>
              <a:tblGrid>
                <a:gridCol w="2018394">
                  <a:extLst>
                    <a:ext uri="{9D8B030D-6E8A-4147-A177-3AD203B41FA5}">
                      <a16:colId xmlns:a16="http://schemas.microsoft.com/office/drawing/2014/main" val="2146978234"/>
                    </a:ext>
                  </a:extLst>
                </a:gridCol>
              </a:tblGrid>
              <a:tr h="134177">
                <a:tc>
                  <a:txBody>
                    <a:bodyPr/>
                    <a:lstStyle/>
                    <a:p>
                      <a:pPr algn="ctr" latinLnBrk="1"/>
                      <a:r>
                        <a:rPr lang="en-US" altLang="ko-KR" sz="1400" b="0" dirty="0">
                          <a:solidFill>
                            <a:schemeClr val="bg1">
                              <a:lumMod val="85000"/>
                            </a:schemeClr>
                          </a:solidFill>
                        </a:rPr>
                        <a:t>…</a:t>
                      </a:r>
                      <a:endParaRPr lang="ko-KR" altLang="en-US" sz="1400" b="0" dirty="0">
                        <a:solidFill>
                          <a:schemeClr val="bg1">
                            <a:lumMod val="85000"/>
                          </a:schemeClr>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223972121"/>
                  </a:ext>
                </a:extLst>
              </a:tr>
            </a:tbl>
          </a:graphicData>
        </a:graphic>
      </p:graphicFrame>
      <p:sp>
        <p:nvSpPr>
          <p:cNvPr id="14" name="TextBox 13">
            <a:extLst>
              <a:ext uri="{FF2B5EF4-FFF2-40B4-BE49-F238E27FC236}">
                <a16:creationId xmlns:a16="http://schemas.microsoft.com/office/drawing/2014/main" id="{BA3B9271-538D-4AC8-8BDA-A5BB14BD7754}"/>
              </a:ext>
            </a:extLst>
          </p:cNvPr>
          <p:cNvSpPr txBox="1"/>
          <p:nvPr/>
        </p:nvSpPr>
        <p:spPr>
          <a:xfrm>
            <a:off x="4993931" y="4867180"/>
            <a:ext cx="1242263" cy="307777"/>
          </a:xfrm>
          <a:prstGeom prst="rect">
            <a:avLst/>
          </a:prstGeom>
          <a:noFill/>
        </p:spPr>
        <p:txBody>
          <a:bodyPr wrap="none" rtlCol="0">
            <a:spAutoFit/>
          </a:bodyPr>
          <a:lstStyle/>
          <a:p>
            <a:r>
              <a:rPr lang="en-US" altLang="ko-KR" sz="1400" b="1" dirty="0">
                <a:solidFill>
                  <a:schemeClr val="bg1">
                    <a:lumMod val="85000"/>
                  </a:schemeClr>
                </a:solidFill>
              </a:rPr>
              <a:t>Transactions</a:t>
            </a:r>
            <a:endParaRPr lang="ko-KR" altLang="en-US" sz="1400" b="1" dirty="0">
              <a:solidFill>
                <a:schemeClr val="bg1">
                  <a:lumMod val="85000"/>
                </a:schemeClr>
              </a:solidFill>
            </a:endParaRPr>
          </a:p>
        </p:txBody>
      </p:sp>
      <p:sp>
        <p:nvSpPr>
          <p:cNvPr id="15" name="TextBox 14">
            <a:extLst>
              <a:ext uri="{FF2B5EF4-FFF2-40B4-BE49-F238E27FC236}">
                <a16:creationId xmlns:a16="http://schemas.microsoft.com/office/drawing/2014/main" id="{DF1B459A-8C1A-426D-A535-AA522B48504F}"/>
              </a:ext>
            </a:extLst>
          </p:cNvPr>
          <p:cNvSpPr txBox="1"/>
          <p:nvPr/>
        </p:nvSpPr>
        <p:spPr>
          <a:xfrm>
            <a:off x="4993931" y="2914082"/>
            <a:ext cx="801823" cy="307777"/>
          </a:xfrm>
          <a:prstGeom prst="rect">
            <a:avLst/>
          </a:prstGeom>
          <a:noFill/>
        </p:spPr>
        <p:txBody>
          <a:bodyPr wrap="none" rtlCol="0">
            <a:spAutoFit/>
          </a:bodyPr>
          <a:lstStyle/>
          <a:p>
            <a:r>
              <a:rPr lang="en-US" altLang="ko-KR" sz="1400" b="1" dirty="0">
                <a:solidFill>
                  <a:schemeClr val="bg1">
                    <a:lumMod val="85000"/>
                  </a:schemeClr>
                </a:solidFill>
              </a:rPr>
              <a:t>Header</a:t>
            </a:r>
            <a:endParaRPr lang="ko-KR" altLang="en-US" sz="1400" b="1" dirty="0">
              <a:solidFill>
                <a:schemeClr val="bg1">
                  <a:lumMod val="85000"/>
                </a:schemeClr>
              </a:solidFill>
            </a:endParaRPr>
          </a:p>
        </p:txBody>
      </p:sp>
      <p:graphicFrame>
        <p:nvGraphicFramePr>
          <p:cNvPr id="16" name="표 15">
            <a:extLst>
              <a:ext uri="{FF2B5EF4-FFF2-40B4-BE49-F238E27FC236}">
                <a16:creationId xmlns:a16="http://schemas.microsoft.com/office/drawing/2014/main" id="{9A2D7F34-8A95-4F07-9B65-FA2E4EDF52E7}"/>
              </a:ext>
            </a:extLst>
          </p:cNvPr>
          <p:cNvGraphicFramePr>
            <a:graphicFrameLocks noGrp="1"/>
          </p:cNvGraphicFramePr>
          <p:nvPr>
            <p:extLst>
              <p:ext uri="{D42A27DB-BD31-4B8C-83A1-F6EECF244321}">
                <p14:modId xmlns:p14="http://schemas.microsoft.com/office/powerpoint/2010/main" val="42242030"/>
              </p:ext>
            </p:extLst>
          </p:nvPr>
        </p:nvGraphicFramePr>
        <p:xfrm>
          <a:off x="5086802" y="3222742"/>
          <a:ext cx="2018394" cy="1524000"/>
        </p:xfrm>
        <a:graphic>
          <a:graphicData uri="http://schemas.openxmlformats.org/drawingml/2006/table">
            <a:tbl>
              <a:tblPr firstRow="1" bandRow="1">
                <a:tableStyleId>{8799B23B-EC83-4686-B30A-512413B5E67A}</a:tableStyleId>
              </a:tblPr>
              <a:tblGrid>
                <a:gridCol w="2018394">
                  <a:extLst>
                    <a:ext uri="{9D8B030D-6E8A-4147-A177-3AD203B41FA5}">
                      <a16:colId xmlns:a16="http://schemas.microsoft.com/office/drawing/2014/main" val="2146978234"/>
                    </a:ext>
                  </a:extLst>
                </a:gridCol>
              </a:tblGrid>
              <a:tr h="140921">
                <a:tc>
                  <a:txBody>
                    <a:bodyPr/>
                    <a:lstStyle/>
                    <a:p>
                      <a:pPr algn="ctr" latinLnBrk="1"/>
                      <a:r>
                        <a:rPr lang="en-US" altLang="ko-KR" sz="1400" b="0" dirty="0">
                          <a:solidFill>
                            <a:schemeClr val="bg1">
                              <a:lumMod val="85000"/>
                            </a:schemeClr>
                          </a:solidFill>
                        </a:rPr>
                        <a:t>Timestamp</a:t>
                      </a:r>
                      <a:endParaRPr lang="ko-KR" altLang="en-US" sz="1400" b="0" dirty="0">
                        <a:solidFill>
                          <a:schemeClr val="bg1">
                            <a:lumMod val="85000"/>
                          </a:schemeClr>
                        </a:solidFill>
                      </a:endParaRPr>
                    </a:p>
                  </a:txBody>
                  <a:tcPr anchor="ctr">
                    <a:lnB w="317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223972121"/>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Merkle Root</a:t>
                      </a:r>
                      <a:endParaRPr lang="ko-KR" altLang="en-US" sz="1400" b="0" dirty="0">
                        <a:solidFill>
                          <a:schemeClr val="bg1">
                            <a:lumMod val="85000"/>
                          </a:schemeClr>
                        </a:solidFill>
                      </a:endParaRPr>
                    </a:p>
                  </a:txBody>
                  <a:tcPr anchor="ct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583564991"/>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rgbClr val="EF296B"/>
                          </a:solidFill>
                        </a:rPr>
                        <a:t>Previous Block Hash</a:t>
                      </a:r>
                      <a:endParaRPr lang="ko-KR" altLang="en-US" sz="1400" b="0" dirty="0">
                        <a:solidFill>
                          <a:srgbClr val="EF296B"/>
                        </a:solidFill>
                      </a:endParaRPr>
                    </a:p>
                  </a:txBody>
                  <a:tcPr anchor="ct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53298780"/>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rgbClr val="FFC700"/>
                          </a:solidFill>
                        </a:rPr>
                        <a:t>Block Hash</a:t>
                      </a:r>
                      <a:endParaRPr lang="ko-KR" altLang="en-US" sz="1400" b="0" dirty="0">
                        <a:solidFill>
                          <a:srgbClr val="FFC700"/>
                        </a:solidFill>
                      </a:endParaRPr>
                    </a:p>
                  </a:txBody>
                  <a:tcPr anchor="ct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4135302745"/>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Nonce</a:t>
                      </a:r>
                      <a:endParaRPr lang="ko-KR" altLang="en-US" sz="1400" b="0" dirty="0">
                        <a:solidFill>
                          <a:schemeClr val="bg1">
                            <a:lumMod val="85000"/>
                          </a:schemeClr>
                        </a:solidFill>
                      </a:endParaRPr>
                    </a:p>
                  </a:txBody>
                  <a:tcPr anchor="ctr">
                    <a:lnT w="3175" cap="flat" cmpd="sng" algn="ctr">
                      <a:solidFill>
                        <a:schemeClr val="bg1">
                          <a:lumMod val="85000"/>
                        </a:schemeClr>
                      </a:solidFill>
                      <a:prstDash val="solid"/>
                      <a:round/>
                      <a:headEnd type="none" w="med" len="med"/>
                      <a:tailEnd type="none" w="med" len="med"/>
                    </a:lnT>
                  </a:tcPr>
                </a:tc>
                <a:extLst>
                  <a:ext uri="{0D108BD9-81ED-4DB2-BD59-A6C34878D82A}">
                    <a16:rowId xmlns:a16="http://schemas.microsoft.com/office/drawing/2014/main" val="3202897792"/>
                  </a:ext>
                </a:extLst>
              </a:tr>
            </a:tbl>
          </a:graphicData>
        </a:graphic>
      </p:graphicFrame>
      <p:sp>
        <p:nvSpPr>
          <p:cNvPr id="17" name="직사각형 16">
            <a:extLst>
              <a:ext uri="{FF2B5EF4-FFF2-40B4-BE49-F238E27FC236}">
                <a16:creationId xmlns:a16="http://schemas.microsoft.com/office/drawing/2014/main" id="{35E5C1D8-44D3-4B52-BC81-0FC243AF06D7}"/>
              </a:ext>
            </a:extLst>
          </p:cNvPr>
          <p:cNvSpPr/>
          <p:nvPr/>
        </p:nvSpPr>
        <p:spPr>
          <a:xfrm>
            <a:off x="8214620" y="2552645"/>
            <a:ext cx="2255063" cy="3035686"/>
          </a:xfrm>
          <a:prstGeom prst="rect">
            <a:avLst/>
          </a:prstGeom>
          <a:noFill/>
          <a:ln w="317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9712836A-8C3C-4134-A764-AB3E384FDED6}"/>
              </a:ext>
            </a:extLst>
          </p:cNvPr>
          <p:cNvSpPr txBox="1"/>
          <p:nvPr/>
        </p:nvSpPr>
        <p:spPr>
          <a:xfrm>
            <a:off x="8899078" y="2552646"/>
            <a:ext cx="902812" cy="338554"/>
          </a:xfrm>
          <a:prstGeom prst="rect">
            <a:avLst/>
          </a:prstGeom>
          <a:noFill/>
        </p:spPr>
        <p:txBody>
          <a:bodyPr wrap="none" rtlCol="0">
            <a:spAutoFit/>
          </a:bodyPr>
          <a:lstStyle/>
          <a:p>
            <a:pPr algn="ctr"/>
            <a:r>
              <a:rPr lang="en-US" altLang="ko-KR" sz="1600" b="1" dirty="0">
                <a:solidFill>
                  <a:schemeClr val="bg1">
                    <a:lumMod val="85000"/>
                  </a:schemeClr>
                </a:solidFill>
              </a:rPr>
              <a:t>Block 2</a:t>
            </a:r>
            <a:endParaRPr lang="ko-KR" altLang="en-US" sz="1600" b="1" dirty="0">
              <a:solidFill>
                <a:schemeClr val="bg1">
                  <a:lumMod val="85000"/>
                </a:schemeClr>
              </a:solidFill>
            </a:endParaRPr>
          </a:p>
        </p:txBody>
      </p:sp>
      <p:graphicFrame>
        <p:nvGraphicFramePr>
          <p:cNvPr id="19" name="표 18">
            <a:extLst>
              <a:ext uri="{FF2B5EF4-FFF2-40B4-BE49-F238E27FC236}">
                <a16:creationId xmlns:a16="http://schemas.microsoft.com/office/drawing/2014/main" id="{48503F7D-75A6-4223-B43A-229EAB0ABEC7}"/>
              </a:ext>
            </a:extLst>
          </p:cNvPr>
          <p:cNvGraphicFramePr>
            <a:graphicFrameLocks noGrp="1"/>
          </p:cNvGraphicFramePr>
          <p:nvPr>
            <p:extLst>
              <p:ext uri="{D42A27DB-BD31-4B8C-83A1-F6EECF244321}">
                <p14:modId xmlns:p14="http://schemas.microsoft.com/office/powerpoint/2010/main" val="3615599508"/>
              </p:ext>
            </p:extLst>
          </p:nvPr>
        </p:nvGraphicFramePr>
        <p:xfrm>
          <a:off x="8332954" y="5185262"/>
          <a:ext cx="2018394" cy="304800"/>
        </p:xfrm>
        <a:graphic>
          <a:graphicData uri="http://schemas.openxmlformats.org/drawingml/2006/table">
            <a:tbl>
              <a:tblPr firstRow="1" bandRow="1">
                <a:tableStyleId>{8799B23B-EC83-4686-B30A-512413B5E67A}</a:tableStyleId>
              </a:tblPr>
              <a:tblGrid>
                <a:gridCol w="2018394">
                  <a:extLst>
                    <a:ext uri="{9D8B030D-6E8A-4147-A177-3AD203B41FA5}">
                      <a16:colId xmlns:a16="http://schemas.microsoft.com/office/drawing/2014/main" val="2146978234"/>
                    </a:ext>
                  </a:extLst>
                </a:gridCol>
              </a:tblGrid>
              <a:tr h="163248">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a:t>
                      </a:r>
                      <a:endParaRPr lang="ko-KR" altLang="en-US" sz="1400" b="0" dirty="0">
                        <a:solidFill>
                          <a:schemeClr val="bg1">
                            <a:lumMod val="85000"/>
                          </a:schemeClr>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53298780"/>
                  </a:ext>
                </a:extLst>
              </a:tr>
            </a:tbl>
          </a:graphicData>
        </a:graphic>
      </p:graphicFrame>
      <p:sp>
        <p:nvSpPr>
          <p:cNvPr id="20" name="TextBox 19">
            <a:extLst>
              <a:ext uri="{FF2B5EF4-FFF2-40B4-BE49-F238E27FC236}">
                <a16:creationId xmlns:a16="http://schemas.microsoft.com/office/drawing/2014/main" id="{2EC674AC-8261-4E86-9E5A-48C632F85901}"/>
              </a:ext>
            </a:extLst>
          </p:cNvPr>
          <p:cNvSpPr txBox="1"/>
          <p:nvPr/>
        </p:nvSpPr>
        <p:spPr>
          <a:xfrm>
            <a:off x="8240083" y="4867180"/>
            <a:ext cx="1242263" cy="307777"/>
          </a:xfrm>
          <a:prstGeom prst="rect">
            <a:avLst/>
          </a:prstGeom>
          <a:noFill/>
        </p:spPr>
        <p:txBody>
          <a:bodyPr wrap="none" rtlCol="0">
            <a:spAutoFit/>
          </a:bodyPr>
          <a:lstStyle/>
          <a:p>
            <a:r>
              <a:rPr lang="en-US" altLang="ko-KR" sz="1400" b="1" dirty="0">
                <a:solidFill>
                  <a:schemeClr val="bg1">
                    <a:lumMod val="85000"/>
                  </a:schemeClr>
                </a:solidFill>
              </a:rPr>
              <a:t>Transactions</a:t>
            </a:r>
            <a:endParaRPr lang="ko-KR" altLang="en-US" sz="1400" b="1" dirty="0">
              <a:solidFill>
                <a:schemeClr val="bg1">
                  <a:lumMod val="85000"/>
                </a:schemeClr>
              </a:solidFill>
            </a:endParaRPr>
          </a:p>
        </p:txBody>
      </p:sp>
      <p:sp>
        <p:nvSpPr>
          <p:cNvPr id="21" name="TextBox 20">
            <a:extLst>
              <a:ext uri="{FF2B5EF4-FFF2-40B4-BE49-F238E27FC236}">
                <a16:creationId xmlns:a16="http://schemas.microsoft.com/office/drawing/2014/main" id="{6D34CB85-0E1B-4FE7-955A-799286A3A08A}"/>
              </a:ext>
            </a:extLst>
          </p:cNvPr>
          <p:cNvSpPr txBox="1"/>
          <p:nvPr/>
        </p:nvSpPr>
        <p:spPr>
          <a:xfrm>
            <a:off x="8240083" y="2914082"/>
            <a:ext cx="801823" cy="307777"/>
          </a:xfrm>
          <a:prstGeom prst="rect">
            <a:avLst/>
          </a:prstGeom>
          <a:noFill/>
        </p:spPr>
        <p:txBody>
          <a:bodyPr wrap="none" rtlCol="0">
            <a:spAutoFit/>
          </a:bodyPr>
          <a:lstStyle/>
          <a:p>
            <a:r>
              <a:rPr lang="en-US" altLang="ko-KR" sz="1400" b="1" dirty="0">
                <a:solidFill>
                  <a:schemeClr val="bg1">
                    <a:lumMod val="85000"/>
                  </a:schemeClr>
                </a:solidFill>
              </a:rPr>
              <a:t>Header</a:t>
            </a:r>
            <a:endParaRPr lang="ko-KR" altLang="en-US" sz="1400" b="1" dirty="0">
              <a:solidFill>
                <a:schemeClr val="bg1">
                  <a:lumMod val="85000"/>
                </a:schemeClr>
              </a:solidFill>
            </a:endParaRPr>
          </a:p>
        </p:txBody>
      </p:sp>
      <p:graphicFrame>
        <p:nvGraphicFramePr>
          <p:cNvPr id="22" name="표 21">
            <a:extLst>
              <a:ext uri="{FF2B5EF4-FFF2-40B4-BE49-F238E27FC236}">
                <a16:creationId xmlns:a16="http://schemas.microsoft.com/office/drawing/2014/main" id="{63AEDD58-7EDF-4140-941C-0511F602202A}"/>
              </a:ext>
            </a:extLst>
          </p:cNvPr>
          <p:cNvGraphicFramePr>
            <a:graphicFrameLocks noGrp="1"/>
          </p:cNvGraphicFramePr>
          <p:nvPr>
            <p:extLst>
              <p:ext uri="{D42A27DB-BD31-4B8C-83A1-F6EECF244321}">
                <p14:modId xmlns:p14="http://schemas.microsoft.com/office/powerpoint/2010/main" val="941888594"/>
              </p:ext>
            </p:extLst>
          </p:nvPr>
        </p:nvGraphicFramePr>
        <p:xfrm>
          <a:off x="8332954" y="3222742"/>
          <a:ext cx="2018394" cy="1524000"/>
        </p:xfrm>
        <a:graphic>
          <a:graphicData uri="http://schemas.openxmlformats.org/drawingml/2006/table">
            <a:tbl>
              <a:tblPr firstRow="1" bandRow="1">
                <a:tableStyleId>{8799B23B-EC83-4686-B30A-512413B5E67A}</a:tableStyleId>
              </a:tblPr>
              <a:tblGrid>
                <a:gridCol w="2018394">
                  <a:extLst>
                    <a:ext uri="{9D8B030D-6E8A-4147-A177-3AD203B41FA5}">
                      <a16:colId xmlns:a16="http://schemas.microsoft.com/office/drawing/2014/main" val="2146978234"/>
                    </a:ext>
                  </a:extLst>
                </a:gridCol>
              </a:tblGrid>
              <a:tr h="140921">
                <a:tc>
                  <a:txBody>
                    <a:bodyPr/>
                    <a:lstStyle/>
                    <a:p>
                      <a:pPr algn="ctr" latinLnBrk="1"/>
                      <a:r>
                        <a:rPr lang="en-US" altLang="ko-KR" sz="1400" b="0" dirty="0">
                          <a:solidFill>
                            <a:schemeClr val="bg1">
                              <a:lumMod val="85000"/>
                            </a:schemeClr>
                          </a:solidFill>
                        </a:rPr>
                        <a:t>Timestamp</a:t>
                      </a:r>
                      <a:endParaRPr lang="ko-KR" altLang="en-US" sz="1400" b="0" dirty="0">
                        <a:solidFill>
                          <a:schemeClr val="bg1">
                            <a:lumMod val="85000"/>
                          </a:schemeClr>
                        </a:solidFill>
                      </a:endParaRPr>
                    </a:p>
                  </a:txBody>
                  <a:tcPr anchor="ctr">
                    <a:lnB w="317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223972121"/>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Merkle Root</a:t>
                      </a:r>
                      <a:endParaRPr lang="ko-KR" altLang="en-US" sz="1400" b="0" dirty="0">
                        <a:solidFill>
                          <a:schemeClr val="bg1">
                            <a:lumMod val="85000"/>
                          </a:schemeClr>
                        </a:solidFill>
                      </a:endParaRPr>
                    </a:p>
                  </a:txBody>
                  <a:tcPr anchor="ct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583564991"/>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rgbClr val="FFC700"/>
                          </a:solidFill>
                        </a:rPr>
                        <a:t>Previous Block Hash</a:t>
                      </a:r>
                      <a:endParaRPr lang="ko-KR" altLang="en-US" sz="1400" b="0" dirty="0">
                        <a:solidFill>
                          <a:srgbClr val="FFC700"/>
                        </a:solidFill>
                      </a:endParaRPr>
                    </a:p>
                  </a:txBody>
                  <a:tcPr anchor="ct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53298780"/>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Block Hash</a:t>
                      </a:r>
                      <a:endParaRPr lang="ko-KR" altLang="en-US" sz="1400" b="0" dirty="0">
                        <a:solidFill>
                          <a:schemeClr val="bg1">
                            <a:lumMod val="85000"/>
                          </a:schemeClr>
                        </a:solidFill>
                      </a:endParaRPr>
                    </a:p>
                  </a:txBody>
                  <a:tcPr anchor="ct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4135302745"/>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Nonce</a:t>
                      </a:r>
                      <a:endParaRPr lang="ko-KR" altLang="en-US" sz="1400" b="0" dirty="0">
                        <a:solidFill>
                          <a:schemeClr val="bg1">
                            <a:lumMod val="85000"/>
                          </a:schemeClr>
                        </a:solidFill>
                      </a:endParaRPr>
                    </a:p>
                  </a:txBody>
                  <a:tcPr anchor="ctr">
                    <a:lnT w="3175" cap="flat" cmpd="sng" algn="ctr">
                      <a:solidFill>
                        <a:schemeClr val="bg1">
                          <a:lumMod val="85000"/>
                        </a:schemeClr>
                      </a:solidFill>
                      <a:prstDash val="solid"/>
                      <a:round/>
                      <a:headEnd type="none" w="med" len="med"/>
                      <a:tailEnd type="none" w="med" len="med"/>
                    </a:lnT>
                  </a:tcPr>
                </a:tc>
                <a:extLst>
                  <a:ext uri="{0D108BD9-81ED-4DB2-BD59-A6C34878D82A}">
                    <a16:rowId xmlns:a16="http://schemas.microsoft.com/office/drawing/2014/main" val="447223417"/>
                  </a:ext>
                </a:extLst>
              </a:tr>
            </a:tbl>
          </a:graphicData>
        </a:graphic>
      </p:graphicFrame>
      <p:cxnSp>
        <p:nvCxnSpPr>
          <p:cNvPr id="25" name="직선 화살표 연결선 24">
            <a:extLst>
              <a:ext uri="{FF2B5EF4-FFF2-40B4-BE49-F238E27FC236}">
                <a16:creationId xmlns:a16="http://schemas.microsoft.com/office/drawing/2014/main" id="{34BF6723-B8C8-4228-9085-597BCEDF2FC3}"/>
              </a:ext>
            </a:extLst>
          </p:cNvPr>
          <p:cNvCxnSpPr>
            <a:cxnSpLocks/>
          </p:cNvCxnSpPr>
          <p:nvPr/>
        </p:nvCxnSpPr>
        <p:spPr>
          <a:xfrm flipH="1">
            <a:off x="3869934" y="3990509"/>
            <a:ext cx="1222313" cy="323499"/>
          </a:xfrm>
          <a:prstGeom prst="straightConnector1">
            <a:avLst/>
          </a:prstGeom>
          <a:ln w="19050">
            <a:solidFill>
              <a:srgbClr val="EF296B"/>
            </a:solidFill>
            <a:tailEnd type="triangle"/>
          </a:ln>
        </p:spPr>
        <p:style>
          <a:lnRef idx="1">
            <a:schemeClr val="accent1"/>
          </a:lnRef>
          <a:fillRef idx="0">
            <a:schemeClr val="accent1"/>
          </a:fillRef>
          <a:effectRef idx="0">
            <a:schemeClr val="accent1"/>
          </a:effectRef>
          <a:fontRef idx="minor">
            <a:schemeClr val="tx1"/>
          </a:fontRef>
        </p:style>
      </p:cxnSp>
      <p:cxnSp>
        <p:nvCxnSpPr>
          <p:cNvPr id="26" name="직선 화살표 연결선 25">
            <a:extLst>
              <a:ext uri="{FF2B5EF4-FFF2-40B4-BE49-F238E27FC236}">
                <a16:creationId xmlns:a16="http://schemas.microsoft.com/office/drawing/2014/main" id="{2AA30AB4-E54E-44C7-ACD4-12B475C1D234}"/>
              </a:ext>
            </a:extLst>
          </p:cNvPr>
          <p:cNvCxnSpPr>
            <a:cxnSpLocks/>
          </p:cNvCxnSpPr>
          <p:nvPr/>
        </p:nvCxnSpPr>
        <p:spPr>
          <a:xfrm flipH="1">
            <a:off x="7110641" y="4006896"/>
            <a:ext cx="1222313" cy="323499"/>
          </a:xfrm>
          <a:prstGeom prst="straightConnector1">
            <a:avLst/>
          </a:prstGeom>
          <a:ln w="19050">
            <a:solidFill>
              <a:srgbClr val="FFC7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9832005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096BC6CB-8FA5-4B1B-AE69-16DDE4AC8486}"/>
              </a:ext>
            </a:extLst>
          </p:cNvPr>
          <p:cNvSpPr>
            <a:spLocks noGrp="1"/>
          </p:cNvSpPr>
          <p:nvPr>
            <p:ph idx="1"/>
          </p:nvPr>
        </p:nvSpPr>
        <p:spPr/>
        <p:txBody>
          <a:bodyPr/>
          <a:lstStyle/>
          <a:p>
            <a:r>
              <a:rPr lang="ko-KR" altLang="en-US" dirty="0"/>
              <a:t>블록 해시 </a:t>
            </a:r>
            <a:r>
              <a:rPr lang="en-US" altLang="ko-KR" dirty="0"/>
              <a:t>(Block</a:t>
            </a:r>
            <a:r>
              <a:rPr lang="ko-KR" altLang="en-US" dirty="0"/>
              <a:t> </a:t>
            </a:r>
            <a:r>
              <a:rPr lang="en-US" altLang="ko-KR" dirty="0"/>
              <a:t>Hash)</a:t>
            </a:r>
          </a:p>
          <a:p>
            <a:pPr lvl="1"/>
            <a:r>
              <a:rPr lang="en-US" altLang="ko-KR" dirty="0"/>
              <a:t>Timestamp, Merkle Root, Previous Block Hash </a:t>
            </a:r>
            <a:r>
              <a:rPr lang="ko-KR" altLang="en-US" dirty="0"/>
              <a:t>등의 </a:t>
            </a:r>
            <a:r>
              <a:rPr lang="en-US" altLang="ko-KR" dirty="0"/>
              <a:t>Block </a:t>
            </a:r>
            <a:r>
              <a:rPr lang="ko-KR" altLang="en-US" dirty="0"/>
              <a:t>정보를 </a:t>
            </a:r>
            <a:r>
              <a:rPr lang="en-US" altLang="ko-KR" dirty="0"/>
              <a:t>Hash</a:t>
            </a:r>
            <a:r>
              <a:rPr lang="ko-KR" altLang="en-US" dirty="0"/>
              <a:t>로 변환한  값</a:t>
            </a:r>
            <a:endParaRPr lang="en-US" altLang="ko-KR" dirty="0"/>
          </a:p>
          <a:p>
            <a:pPr lvl="1"/>
            <a:r>
              <a:rPr lang="en-US" altLang="ko-KR" dirty="0"/>
              <a:t>Block Hash = Hash(Timestamp</a:t>
            </a:r>
            <a:r>
              <a:rPr lang="ko-KR" altLang="en-US" dirty="0"/>
              <a:t> </a:t>
            </a:r>
            <a:r>
              <a:rPr lang="en-US" altLang="ko-KR" dirty="0"/>
              <a:t>+</a:t>
            </a:r>
            <a:r>
              <a:rPr lang="ko-KR" altLang="en-US" dirty="0"/>
              <a:t> </a:t>
            </a:r>
            <a:r>
              <a:rPr lang="en-US" altLang="ko-KR" dirty="0"/>
              <a:t>Merkle</a:t>
            </a:r>
            <a:r>
              <a:rPr lang="ko-KR" altLang="en-US" dirty="0"/>
              <a:t> </a:t>
            </a:r>
            <a:r>
              <a:rPr lang="en-US" altLang="ko-KR" dirty="0"/>
              <a:t>Root</a:t>
            </a:r>
            <a:r>
              <a:rPr lang="ko-KR" altLang="en-US" dirty="0"/>
              <a:t> </a:t>
            </a:r>
            <a:r>
              <a:rPr lang="en-US" altLang="ko-KR" dirty="0"/>
              <a:t>+</a:t>
            </a:r>
            <a:r>
              <a:rPr lang="ko-KR" altLang="en-US" dirty="0"/>
              <a:t> </a:t>
            </a:r>
            <a:r>
              <a:rPr lang="en-US" altLang="ko-KR" dirty="0"/>
              <a:t>Previous</a:t>
            </a:r>
            <a:r>
              <a:rPr lang="ko-KR" altLang="en-US" dirty="0"/>
              <a:t> </a:t>
            </a:r>
            <a:r>
              <a:rPr lang="en-US" altLang="ko-KR" dirty="0"/>
              <a:t>Block</a:t>
            </a:r>
            <a:r>
              <a:rPr lang="ko-KR" altLang="en-US" dirty="0"/>
              <a:t> </a:t>
            </a:r>
            <a:r>
              <a:rPr lang="en-US" altLang="ko-KR" dirty="0"/>
              <a:t>Hash + Nonce</a:t>
            </a:r>
            <a:r>
              <a:rPr lang="ko-KR" altLang="en-US" dirty="0"/>
              <a:t> </a:t>
            </a:r>
            <a:r>
              <a:rPr lang="en-US" altLang="ko-KR" dirty="0"/>
              <a:t>+ </a:t>
            </a:r>
            <a:r>
              <a:rPr lang="ko-KR" altLang="en-US" dirty="0"/>
              <a:t>기타 정보</a:t>
            </a:r>
            <a:r>
              <a:rPr lang="en-US" altLang="ko-KR" dirty="0"/>
              <a:t>)</a:t>
            </a:r>
          </a:p>
          <a:p>
            <a:pPr lvl="1"/>
            <a:r>
              <a:rPr lang="ko-KR" altLang="en-US" dirty="0"/>
              <a:t>내용 증명 </a:t>
            </a:r>
            <a:r>
              <a:rPr lang="en-US" altLang="ko-KR" dirty="0"/>
              <a:t>: </a:t>
            </a:r>
            <a:r>
              <a:rPr lang="ko-KR" altLang="en-US" dirty="0"/>
              <a:t>이후 데이터가 변경되지 않았다</a:t>
            </a:r>
            <a:endParaRPr lang="en-US" altLang="ko-KR" dirty="0"/>
          </a:p>
          <a:p>
            <a:pPr lvl="1"/>
            <a:endParaRPr lang="en-US" altLang="ko-KR" dirty="0">
              <a:solidFill>
                <a:srgbClr val="00C8EB"/>
              </a:solidFill>
            </a:endParaRPr>
          </a:p>
        </p:txBody>
      </p:sp>
      <p:sp>
        <p:nvSpPr>
          <p:cNvPr id="3" name="제목 2">
            <a:extLst>
              <a:ext uri="{FF2B5EF4-FFF2-40B4-BE49-F238E27FC236}">
                <a16:creationId xmlns:a16="http://schemas.microsoft.com/office/drawing/2014/main" id="{81BAB0B0-5161-46F1-90E8-51A0BFD780EB}"/>
              </a:ext>
            </a:extLst>
          </p:cNvPr>
          <p:cNvSpPr>
            <a:spLocks noGrp="1"/>
          </p:cNvSpPr>
          <p:nvPr>
            <p:ph type="title"/>
          </p:nvPr>
        </p:nvSpPr>
        <p:spPr/>
        <p:txBody>
          <a:bodyPr/>
          <a:lstStyle/>
          <a:p>
            <a:r>
              <a:rPr lang="ko-KR" altLang="en-US" dirty="0"/>
              <a:t>블록과 블록체인 </a:t>
            </a:r>
            <a:r>
              <a:rPr lang="en-US" altLang="ko-KR" dirty="0"/>
              <a:t>[ </a:t>
            </a:r>
            <a:r>
              <a:rPr lang="ko-KR" altLang="en-US" dirty="0"/>
              <a:t>블록 헤더</a:t>
            </a:r>
            <a:r>
              <a:rPr lang="en-US" altLang="ko-KR" dirty="0"/>
              <a:t>(Block Header)</a:t>
            </a:r>
            <a:r>
              <a:rPr lang="ko-KR" altLang="en-US" dirty="0"/>
              <a:t> </a:t>
            </a:r>
            <a:r>
              <a:rPr lang="en-US" altLang="ko-KR" dirty="0"/>
              <a:t>–</a:t>
            </a:r>
            <a:r>
              <a:rPr lang="ko-KR" altLang="en-US" dirty="0"/>
              <a:t>블록 해시</a:t>
            </a:r>
            <a:r>
              <a:rPr lang="en-US" altLang="ko-KR" dirty="0"/>
              <a:t> (Block Hash) ]</a:t>
            </a:r>
            <a:endParaRPr lang="ko-KR" altLang="en-US" dirty="0"/>
          </a:p>
        </p:txBody>
      </p:sp>
      <p:sp>
        <p:nvSpPr>
          <p:cNvPr id="4" name="직사각형 3">
            <a:extLst>
              <a:ext uri="{FF2B5EF4-FFF2-40B4-BE49-F238E27FC236}">
                <a16:creationId xmlns:a16="http://schemas.microsoft.com/office/drawing/2014/main" id="{4068714B-4752-41D1-A476-FE2ACD8EB5DE}"/>
              </a:ext>
            </a:extLst>
          </p:cNvPr>
          <p:cNvSpPr/>
          <p:nvPr/>
        </p:nvSpPr>
        <p:spPr>
          <a:xfrm>
            <a:off x="1727761" y="2562858"/>
            <a:ext cx="2255063" cy="3207476"/>
          </a:xfrm>
          <a:prstGeom prst="rect">
            <a:avLst/>
          </a:prstGeom>
          <a:noFill/>
          <a:ln w="317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055E8FBB-4885-4935-97E8-AE0B261AFBBC}"/>
              </a:ext>
            </a:extLst>
          </p:cNvPr>
          <p:cNvSpPr txBox="1"/>
          <p:nvPr/>
        </p:nvSpPr>
        <p:spPr>
          <a:xfrm>
            <a:off x="2412219" y="2562858"/>
            <a:ext cx="902811" cy="338554"/>
          </a:xfrm>
          <a:prstGeom prst="rect">
            <a:avLst/>
          </a:prstGeom>
          <a:noFill/>
        </p:spPr>
        <p:txBody>
          <a:bodyPr wrap="none" rtlCol="0">
            <a:spAutoFit/>
          </a:bodyPr>
          <a:lstStyle/>
          <a:p>
            <a:pPr algn="ctr"/>
            <a:r>
              <a:rPr lang="en-US" altLang="ko-KR" sz="1600" b="1" dirty="0">
                <a:solidFill>
                  <a:schemeClr val="bg1">
                    <a:lumMod val="85000"/>
                  </a:schemeClr>
                </a:solidFill>
              </a:rPr>
              <a:t>Block 0</a:t>
            </a:r>
            <a:endParaRPr lang="ko-KR" altLang="en-US" sz="1600" b="1" dirty="0">
              <a:solidFill>
                <a:schemeClr val="bg1">
                  <a:lumMod val="85000"/>
                </a:schemeClr>
              </a:solidFill>
            </a:endParaRPr>
          </a:p>
        </p:txBody>
      </p:sp>
      <p:graphicFrame>
        <p:nvGraphicFramePr>
          <p:cNvPr id="6" name="표 5">
            <a:extLst>
              <a:ext uri="{FF2B5EF4-FFF2-40B4-BE49-F238E27FC236}">
                <a16:creationId xmlns:a16="http://schemas.microsoft.com/office/drawing/2014/main" id="{077DF5C8-F382-4284-9E7D-61150E034541}"/>
              </a:ext>
            </a:extLst>
          </p:cNvPr>
          <p:cNvGraphicFramePr>
            <a:graphicFrameLocks noGrp="1"/>
          </p:cNvGraphicFramePr>
          <p:nvPr>
            <p:extLst>
              <p:ext uri="{D42A27DB-BD31-4B8C-83A1-F6EECF244321}">
                <p14:modId xmlns:p14="http://schemas.microsoft.com/office/powerpoint/2010/main" val="1969829743"/>
              </p:ext>
            </p:extLst>
          </p:nvPr>
        </p:nvGraphicFramePr>
        <p:xfrm>
          <a:off x="1846095" y="5333894"/>
          <a:ext cx="2018394" cy="304800"/>
        </p:xfrm>
        <a:graphic>
          <a:graphicData uri="http://schemas.openxmlformats.org/drawingml/2006/table">
            <a:tbl>
              <a:tblPr firstRow="1" bandRow="1">
                <a:tableStyleId>{8799B23B-EC83-4686-B30A-512413B5E67A}</a:tableStyleId>
              </a:tblPr>
              <a:tblGrid>
                <a:gridCol w="2018394">
                  <a:extLst>
                    <a:ext uri="{9D8B030D-6E8A-4147-A177-3AD203B41FA5}">
                      <a16:colId xmlns:a16="http://schemas.microsoft.com/office/drawing/2014/main" val="2146978234"/>
                    </a:ext>
                  </a:extLst>
                </a:gridCol>
              </a:tblGrid>
              <a:tr h="134177">
                <a:tc>
                  <a:txBody>
                    <a:bodyPr/>
                    <a:lstStyle/>
                    <a:p>
                      <a:pPr algn="ctr" latinLnBrk="1"/>
                      <a:r>
                        <a:rPr lang="en-US" altLang="ko-KR" sz="1400" b="0" dirty="0">
                          <a:solidFill>
                            <a:schemeClr val="bg1">
                              <a:lumMod val="85000"/>
                            </a:schemeClr>
                          </a:solidFill>
                        </a:rPr>
                        <a:t>…</a:t>
                      </a:r>
                      <a:endParaRPr lang="ko-KR" altLang="en-US" sz="1400" b="0" dirty="0">
                        <a:solidFill>
                          <a:schemeClr val="bg1">
                            <a:lumMod val="85000"/>
                          </a:schemeClr>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223972121"/>
                  </a:ext>
                </a:extLst>
              </a:tr>
            </a:tbl>
          </a:graphicData>
        </a:graphic>
      </p:graphicFrame>
      <p:sp>
        <p:nvSpPr>
          <p:cNvPr id="7" name="TextBox 6">
            <a:extLst>
              <a:ext uri="{FF2B5EF4-FFF2-40B4-BE49-F238E27FC236}">
                <a16:creationId xmlns:a16="http://schemas.microsoft.com/office/drawing/2014/main" id="{5076013D-2A80-4129-B091-EB6287766C7A}"/>
              </a:ext>
            </a:extLst>
          </p:cNvPr>
          <p:cNvSpPr txBox="1"/>
          <p:nvPr/>
        </p:nvSpPr>
        <p:spPr>
          <a:xfrm>
            <a:off x="2175363" y="5770334"/>
            <a:ext cx="1362874" cy="523220"/>
          </a:xfrm>
          <a:prstGeom prst="rect">
            <a:avLst/>
          </a:prstGeom>
          <a:noFill/>
        </p:spPr>
        <p:txBody>
          <a:bodyPr wrap="none" rtlCol="0">
            <a:spAutoFit/>
          </a:bodyPr>
          <a:lstStyle/>
          <a:p>
            <a:pPr algn="ctr"/>
            <a:r>
              <a:rPr lang="en-US" altLang="ko-KR" sz="1400" b="1" dirty="0">
                <a:solidFill>
                  <a:schemeClr val="bg1">
                    <a:lumMod val="85000"/>
                  </a:schemeClr>
                </a:solidFill>
              </a:rPr>
              <a:t>Genesis Block</a:t>
            </a:r>
          </a:p>
          <a:p>
            <a:pPr algn="ctr"/>
            <a:r>
              <a:rPr lang="ko-KR" altLang="en-US" sz="1400" b="1" dirty="0">
                <a:solidFill>
                  <a:schemeClr val="bg1">
                    <a:lumMod val="85000"/>
                  </a:schemeClr>
                </a:solidFill>
              </a:rPr>
              <a:t>첫번째 블록</a:t>
            </a:r>
          </a:p>
        </p:txBody>
      </p:sp>
      <p:sp>
        <p:nvSpPr>
          <p:cNvPr id="8" name="TextBox 7">
            <a:extLst>
              <a:ext uri="{FF2B5EF4-FFF2-40B4-BE49-F238E27FC236}">
                <a16:creationId xmlns:a16="http://schemas.microsoft.com/office/drawing/2014/main" id="{19387A51-F73A-40B3-BB6F-7337BB8E3BD0}"/>
              </a:ext>
            </a:extLst>
          </p:cNvPr>
          <p:cNvSpPr txBox="1"/>
          <p:nvPr/>
        </p:nvSpPr>
        <p:spPr>
          <a:xfrm>
            <a:off x="1753224" y="5015812"/>
            <a:ext cx="1242263" cy="307777"/>
          </a:xfrm>
          <a:prstGeom prst="rect">
            <a:avLst/>
          </a:prstGeom>
          <a:noFill/>
        </p:spPr>
        <p:txBody>
          <a:bodyPr wrap="none" rtlCol="0">
            <a:spAutoFit/>
          </a:bodyPr>
          <a:lstStyle/>
          <a:p>
            <a:r>
              <a:rPr lang="en-US" altLang="ko-KR" sz="1400" b="1" dirty="0">
                <a:solidFill>
                  <a:schemeClr val="bg1">
                    <a:lumMod val="85000"/>
                  </a:schemeClr>
                </a:solidFill>
              </a:rPr>
              <a:t>Transactions</a:t>
            </a:r>
            <a:endParaRPr lang="ko-KR" altLang="en-US" sz="1400" b="1" dirty="0">
              <a:solidFill>
                <a:schemeClr val="bg1">
                  <a:lumMod val="85000"/>
                </a:schemeClr>
              </a:solidFill>
            </a:endParaRPr>
          </a:p>
        </p:txBody>
      </p:sp>
      <p:sp>
        <p:nvSpPr>
          <p:cNvPr id="9" name="TextBox 8">
            <a:extLst>
              <a:ext uri="{FF2B5EF4-FFF2-40B4-BE49-F238E27FC236}">
                <a16:creationId xmlns:a16="http://schemas.microsoft.com/office/drawing/2014/main" id="{DF27013B-B441-41D0-B889-4FD5DFB40BCA}"/>
              </a:ext>
            </a:extLst>
          </p:cNvPr>
          <p:cNvSpPr txBox="1"/>
          <p:nvPr/>
        </p:nvSpPr>
        <p:spPr>
          <a:xfrm>
            <a:off x="1753224" y="2924294"/>
            <a:ext cx="801823" cy="307777"/>
          </a:xfrm>
          <a:prstGeom prst="rect">
            <a:avLst/>
          </a:prstGeom>
          <a:noFill/>
        </p:spPr>
        <p:txBody>
          <a:bodyPr wrap="none" rtlCol="0">
            <a:spAutoFit/>
          </a:bodyPr>
          <a:lstStyle/>
          <a:p>
            <a:r>
              <a:rPr lang="en-US" altLang="ko-KR" sz="1400" b="1" dirty="0">
                <a:solidFill>
                  <a:schemeClr val="bg1">
                    <a:lumMod val="85000"/>
                  </a:schemeClr>
                </a:solidFill>
              </a:rPr>
              <a:t>Header</a:t>
            </a:r>
            <a:endParaRPr lang="ko-KR" altLang="en-US" sz="1400" b="1" dirty="0">
              <a:solidFill>
                <a:schemeClr val="bg1">
                  <a:lumMod val="85000"/>
                </a:schemeClr>
              </a:solidFill>
            </a:endParaRPr>
          </a:p>
        </p:txBody>
      </p:sp>
      <p:graphicFrame>
        <p:nvGraphicFramePr>
          <p:cNvPr id="10" name="표 9">
            <a:extLst>
              <a:ext uri="{FF2B5EF4-FFF2-40B4-BE49-F238E27FC236}">
                <a16:creationId xmlns:a16="http://schemas.microsoft.com/office/drawing/2014/main" id="{A005711F-2D4E-4033-AF39-A27CB1407E0D}"/>
              </a:ext>
            </a:extLst>
          </p:cNvPr>
          <p:cNvGraphicFramePr>
            <a:graphicFrameLocks noGrp="1"/>
          </p:cNvGraphicFramePr>
          <p:nvPr>
            <p:extLst>
              <p:ext uri="{D42A27DB-BD31-4B8C-83A1-F6EECF244321}">
                <p14:modId xmlns:p14="http://schemas.microsoft.com/office/powerpoint/2010/main" val="4060186505"/>
              </p:ext>
            </p:extLst>
          </p:nvPr>
        </p:nvGraphicFramePr>
        <p:xfrm>
          <a:off x="1846095" y="3232954"/>
          <a:ext cx="2018394" cy="1737360"/>
        </p:xfrm>
        <a:graphic>
          <a:graphicData uri="http://schemas.openxmlformats.org/drawingml/2006/table">
            <a:tbl>
              <a:tblPr firstRow="1" bandRow="1">
                <a:tableStyleId>{8799B23B-EC83-4686-B30A-512413B5E67A}</a:tableStyleId>
              </a:tblPr>
              <a:tblGrid>
                <a:gridCol w="2018394">
                  <a:extLst>
                    <a:ext uri="{9D8B030D-6E8A-4147-A177-3AD203B41FA5}">
                      <a16:colId xmlns:a16="http://schemas.microsoft.com/office/drawing/2014/main" val="2146978234"/>
                    </a:ext>
                  </a:extLst>
                </a:gridCol>
              </a:tblGrid>
              <a:tr h="140921">
                <a:tc>
                  <a:txBody>
                    <a:bodyPr/>
                    <a:lstStyle/>
                    <a:p>
                      <a:pPr algn="ctr" latinLnBrk="1"/>
                      <a:r>
                        <a:rPr lang="en-US" altLang="ko-KR" sz="1400" b="0" dirty="0">
                          <a:solidFill>
                            <a:schemeClr val="bg1">
                              <a:lumMod val="85000"/>
                            </a:schemeClr>
                          </a:solidFill>
                        </a:rPr>
                        <a:t>Timestamp</a:t>
                      </a:r>
                      <a:endParaRPr lang="ko-KR" altLang="en-US" sz="1400" b="0" dirty="0">
                        <a:solidFill>
                          <a:schemeClr val="bg1">
                            <a:lumMod val="85000"/>
                          </a:schemeClr>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223972121"/>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Merkle Root</a:t>
                      </a:r>
                      <a:endParaRPr lang="ko-KR" altLang="en-US" sz="1400" b="0" dirty="0">
                        <a:solidFill>
                          <a:schemeClr val="bg1">
                            <a:lumMod val="85000"/>
                          </a:schemeClr>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583564991"/>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Previous Block Hash</a:t>
                      </a:r>
                    </a:p>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0x000…000</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53298780"/>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0x</a:t>
                      </a:r>
                      <a:r>
                        <a:rPr lang="en-US" altLang="ko-KR" sz="1400" b="0" dirty="0">
                          <a:solidFill>
                            <a:srgbClr val="EF296B"/>
                          </a:solidFill>
                        </a:rPr>
                        <a:t>d4e…fa3</a:t>
                      </a:r>
                      <a:endParaRPr lang="ko-KR" altLang="en-US" sz="1400" b="0" dirty="0">
                        <a:solidFill>
                          <a:srgbClr val="EF296B"/>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4135302745"/>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Nonce</a:t>
                      </a:r>
                      <a:endParaRPr lang="ko-KR" altLang="en-US" sz="1400" b="0" dirty="0">
                        <a:solidFill>
                          <a:schemeClr val="bg1">
                            <a:lumMod val="85000"/>
                          </a:schemeClr>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2942625967"/>
                  </a:ext>
                </a:extLst>
              </a:tr>
            </a:tbl>
          </a:graphicData>
        </a:graphic>
      </p:graphicFrame>
      <p:sp>
        <p:nvSpPr>
          <p:cNvPr id="11" name="직사각형 10">
            <a:extLst>
              <a:ext uri="{FF2B5EF4-FFF2-40B4-BE49-F238E27FC236}">
                <a16:creationId xmlns:a16="http://schemas.microsoft.com/office/drawing/2014/main" id="{E5012319-9851-49BB-8C4B-07D21F3995BE}"/>
              </a:ext>
            </a:extLst>
          </p:cNvPr>
          <p:cNvSpPr/>
          <p:nvPr/>
        </p:nvSpPr>
        <p:spPr>
          <a:xfrm>
            <a:off x="4968468" y="2562857"/>
            <a:ext cx="2255063" cy="3207476"/>
          </a:xfrm>
          <a:prstGeom prst="rect">
            <a:avLst/>
          </a:prstGeom>
          <a:noFill/>
          <a:ln w="317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4760F693-757C-456F-8F00-C62C2AD53290}"/>
              </a:ext>
            </a:extLst>
          </p:cNvPr>
          <p:cNvSpPr txBox="1"/>
          <p:nvPr/>
        </p:nvSpPr>
        <p:spPr>
          <a:xfrm>
            <a:off x="5652926" y="2562858"/>
            <a:ext cx="902812" cy="338554"/>
          </a:xfrm>
          <a:prstGeom prst="rect">
            <a:avLst/>
          </a:prstGeom>
          <a:noFill/>
        </p:spPr>
        <p:txBody>
          <a:bodyPr wrap="none" rtlCol="0">
            <a:spAutoFit/>
          </a:bodyPr>
          <a:lstStyle/>
          <a:p>
            <a:pPr algn="ctr"/>
            <a:r>
              <a:rPr lang="en-US" altLang="ko-KR" sz="1600" b="1" dirty="0">
                <a:solidFill>
                  <a:schemeClr val="bg1">
                    <a:lumMod val="85000"/>
                  </a:schemeClr>
                </a:solidFill>
              </a:rPr>
              <a:t>Block 1</a:t>
            </a:r>
            <a:endParaRPr lang="ko-KR" altLang="en-US" sz="1600" b="1" dirty="0">
              <a:solidFill>
                <a:schemeClr val="bg1">
                  <a:lumMod val="85000"/>
                </a:schemeClr>
              </a:solidFill>
            </a:endParaRPr>
          </a:p>
        </p:txBody>
      </p:sp>
      <p:graphicFrame>
        <p:nvGraphicFramePr>
          <p:cNvPr id="13" name="표 12">
            <a:extLst>
              <a:ext uri="{FF2B5EF4-FFF2-40B4-BE49-F238E27FC236}">
                <a16:creationId xmlns:a16="http://schemas.microsoft.com/office/drawing/2014/main" id="{24394446-DA10-4BBB-955A-E5C5860087CF}"/>
              </a:ext>
            </a:extLst>
          </p:cNvPr>
          <p:cNvGraphicFramePr>
            <a:graphicFrameLocks noGrp="1"/>
          </p:cNvGraphicFramePr>
          <p:nvPr>
            <p:extLst>
              <p:ext uri="{D42A27DB-BD31-4B8C-83A1-F6EECF244321}">
                <p14:modId xmlns:p14="http://schemas.microsoft.com/office/powerpoint/2010/main" val="332295517"/>
              </p:ext>
            </p:extLst>
          </p:nvPr>
        </p:nvGraphicFramePr>
        <p:xfrm>
          <a:off x="5086802" y="5333894"/>
          <a:ext cx="2018394" cy="304800"/>
        </p:xfrm>
        <a:graphic>
          <a:graphicData uri="http://schemas.openxmlformats.org/drawingml/2006/table">
            <a:tbl>
              <a:tblPr firstRow="1" bandRow="1">
                <a:tableStyleId>{8799B23B-EC83-4686-B30A-512413B5E67A}</a:tableStyleId>
              </a:tblPr>
              <a:tblGrid>
                <a:gridCol w="2018394">
                  <a:extLst>
                    <a:ext uri="{9D8B030D-6E8A-4147-A177-3AD203B41FA5}">
                      <a16:colId xmlns:a16="http://schemas.microsoft.com/office/drawing/2014/main" val="2146978234"/>
                    </a:ext>
                  </a:extLst>
                </a:gridCol>
              </a:tblGrid>
              <a:tr h="134177">
                <a:tc>
                  <a:txBody>
                    <a:bodyPr/>
                    <a:lstStyle/>
                    <a:p>
                      <a:pPr algn="ctr" latinLnBrk="1"/>
                      <a:r>
                        <a:rPr lang="en-US" altLang="ko-KR" sz="1400" b="0" dirty="0">
                          <a:solidFill>
                            <a:schemeClr val="bg1">
                              <a:lumMod val="85000"/>
                            </a:schemeClr>
                          </a:solidFill>
                        </a:rPr>
                        <a:t>…</a:t>
                      </a:r>
                      <a:endParaRPr lang="ko-KR" altLang="en-US" sz="1400" b="0" dirty="0">
                        <a:solidFill>
                          <a:schemeClr val="bg1">
                            <a:lumMod val="85000"/>
                          </a:schemeClr>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223972121"/>
                  </a:ext>
                </a:extLst>
              </a:tr>
            </a:tbl>
          </a:graphicData>
        </a:graphic>
      </p:graphicFrame>
      <p:sp>
        <p:nvSpPr>
          <p:cNvPr id="14" name="TextBox 13">
            <a:extLst>
              <a:ext uri="{FF2B5EF4-FFF2-40B4-BE49-F238E27FC236}">
                <a16:creationId xmlns:a16="http://schemas.microsoft.com/office/drawing/2014/main" id="{BA3B9271-538D-4AC8-8BDA-A5BB14BD7754}"/>
              </a:ext>
            </a:extLst>
          </p:cNvPr>
          <p:cNvSpPr txBox="1"/>
          <p:nvPr/>
        </p:nvSpPr>
        <p:spPr>
          <a:xfrm>
            <a:off x="4993931" y="5015812"/>
            <a:ext cx="1242263" cy="307777"/>
          </a:xfrm>
          <a:prstGeom prst="rect">
            <a:avLst/>
          </a:prstGeom>
          <a:noFill/>
        </p:spPr>
        <p:txBody>
          <a:bodyPr wrap="none" rtlCol="0">
            <a:spAutoFit/>
          </a:bodyPr>
          <a:lstStyle/>
          <a:p>
            <a:r>
              <a:rPr lang="en-US" altLang="ko-KR" sz="1400" b="1" dirty="0">
                <a:solidFill>
                  <a:schemeClr val="bg1">
                    <a:lumMod val="85000"/>
                  </a:schemeClr>
                </a:solidFill>
              </a:rPr>
              <a:t>Transactions</a:t>
            </a:r>
            <a:endParaRPr lang="ko-KR" altLang="en-US" sz="1400" b="1" dirty="0">
              <a:solidFill>
                <a:schemeClr val="bg1">
                  <a:lumMod val="85000"/>
                </a:schemeClr>
              </a:solidFill>
            </a:endParaRPr>
          </a:p>
        </p:txBody>
      </p:sp>
      <p:sp>
        <p:nvSpPr>
          <p:cNvPr id="15" name="TextBox 14">
            <a:extLst>
              <a:ext uri="{FF2B5EF4-FFF2-40B4-BE49-F238E27FC236}">
                <a16:creationId xmlns:a16="http://schemas.microsoft.com/office/drawing/2014/main" id="{DF1B459A-8C1A-426D-A535-AA522B48504F}"/>
              </a:ext>
            </a:extLst>
          </p:cNvPr>
          <p:cNvSpPr txBox="1"/>
          <p:nvPr/>
        </p:nvSpPr>
        <p:spPr>
          <a:xfrm>
            <a:off x="4993931" y="2924294"/>
            <a:ext cx="801823" cy="307777"/>
          </a:xfrm>
          <a:prstGeom prst="rect">
            <a:avLst/>
          </a:prstGeom>
          <a:noFill/>
        </p:spPr>
        <p:txBody>
          <a:bodyPr wrap="none" rtlCol="0">
            <a:spAutoFit/>
          </a:bodyPr>
          <a:lstStyle/>
          <a:p>
            <a:r>
              <a:rPr lang="en-US" altLang="ko-KR" sz="1400" b="1" dirty="0">
                <a:solidFill>
                  <a:schemeClr val="bg1">
                    <a:lumMod val="85000"/>
                  </a:schemeClr>
                </a:solidFill>
              </a:rPr>
              <a:t>Header</a:t>
            </a:r>
            <a:endParaRPr lang="ko-KR" altLang="en-US" sz="1400" b="1" dirty="0">
              <a:solidFill>
                <a:schemeClr val="bg1">
                  <a:lumMod val="85000"/>
                </a:schemeClr>
              </a:solidFill>
            </a:endParaRPr>
          </a:p>
        </p:txBody>
      </p:sp>
      <p:graphicFrame>
        <p:nvGraphicFramePr>
          <p:cNvPr id="16" name="표 15">
            <a:extLst>
              <a:ext uri="{FF2B5EF4-FFF2-40B4-BE49-F238E27FC236}">
                <a16:creationId xmlns:a16="http://schemas.microsoft.com/office/drawing/2014/main" id="{9A2D7F34-8A95-4F07-9B65-FA2E4EDF52E7}"/>
              </a:ext>
            </a:extLst>
          </p:cNvPr>
          <p:cNvGraphicFramePr>
            <a:graphicFrameLocks noGrp="1"/>
          </p:cNvGraphicFramePr>
          <p:nvPr>
            <p:extLst>
              <p:ext uri="{D42A27DB-BD31-4B8C-83A1-F6EECF244321}">
                <p14:modId xmlns:p14="http://schemas.microsoft.com/office/powerpoint/2010/main" val="3880383306"/>
              </p:ext>
            </p:extLst>
          </p:nvPr>
        </p:nvGraphicFramePr>
        <p:xfrm>
          <a:off x="5086802" y="3232954"/>
          <a:ext cx="2018394" cy="1737360"/>
        </p:xfrm>
        <a:graphic>
          <a:graphicData uri="http://schemas.openxmlformats.org/drawingml/2006/table">
            <a:tbl>
              <a:tblPr firstRow="1" bandRow="1">
                <a:tableStyleId>{8799B23B-EC83-4686-B30A-512413B5E67A}</a:tableStyleId>
              </a:tblPr>
              <a:tblGrid>
                <a:gridCol w="2018394">
                  <a:extLst>
                    <a:ext uri="{9D8B030D-6E8A-4147-A177-3AD203B41FA5}">
                      <a16:colId xmlns:a16="http://schemas.microsoft.com/office/drawing/2014/main" val="2146978234"/>
                    </a:ext>
                  </a:extLst>
                </a:gridCol>
              </a:tblGrid>
              <a:tr h="140921">
                <a:tc>
                  <a:txBody>
                    <a:bodyPr/>
                    <a:lstStyle/>
                    <a:p>
                      <a:pPr algn="ctr" latinLnBrk="1"/>
                      <a:r>
                        <a:rPr lang="en-US" altLang="ko-KR" sz="1400" b="0" dirty="0">
                          <a:solidFill>
                            <a:schemeClr val="bg1">
                              <a:lumMod val="85000"/>
                            </a:schemeClr>
                          </a:solidFill>
                        </a:rPr>
                        <a:t>Timestamp</a:t>
                      </a:r>
                      <a:endParaRPr lang="ko-KR" altLang="en-US" sz="1400" b="0" dirty="0">
                        <a:solidFill>
                          <a:schemeClr val="bg1">
                            <a:lumMod val="85000"/>
                          </a:schemeClr>
                        </a:solidFill>
                      </a:endParaRPr>
                    </a:p>
                  </a:txBody>
                  <a:tcPr anchor="ctr">
                    <a:lnB w="317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223972121"/>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Merkle Root</a:t>
                      </a:r>
                      <a:endParaRPr lang="ko-KR" altLang="en-US" sz="1400" b="0" dirty="0">
                        <a:solidFill>
                          <a:schemeClr val="bg1">
                            <a:lumMod val="85000"/>
                          </a:schemeClr>
                        </a:solidFill>
                      </a:endParaRPr>
                    </a:p>
                  </a:txBody>
                  <a:tcPr anchor="ct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583564991"/>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Previous Block Hash</a:t>
                      </a:r>
                    </a:p>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0x</a:t>
                      </a:r>
                      <a:r>
                        <a:rPr lang="en-US" altLang="ko-KR" sz="1400" b="0" dirty="0">
                          <a:solidFill>
                            <a:srgbClr val="EF296B"/>
                          </a:solidFill>
                        </a:rPr>
                        <a:t>d4e…fa3</a:t>
                      </a:r>
                    </a:p>
                  </a:txBody>
                  <a:tcPr anchor="ct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53298780"/>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0x</a:t>
                      </a:r>
                      <a:r>
                        <a:rPr lang="en-US" altLang="ko-KR" sz="1400" b="0" dirty="0">
                          <a:solidFill>
                            <a:srgbClr val="FFC700"/>
                          </a:solidFill>
                        </a:rPr>
                        <a:t>88e…cb6</a:t>
                      </a:r>
                      <a:endParaRPr lang="ko-KR" altLang="en-US" sz="1400" b="0" dirty="0">
                        <a:solidFill>
                          <a:srgbClr val="FFC700"/>
                        </a:solidFill>
                      </a:endParaRPr>
                    </a:p>
                  </a:txBody>
                  <a:tcPr anchor="ct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4135302745"/>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Nonce</a:t>
                      </a:r>
                      <a:endParaRPr lang="ko-KR" altLang="en-US" sz="1400" b="0" dirty="0">
                        <a:solidFill>
                          <a:schemeClr val="bg1">
                            <a:lumMod val="85000"/>
                          </a:schemeClr>
                        </a:solidFill>
                      </a:endParaRPr>
                    </a:p>
                  </a:txBody>
                  <a:tcPr anchor="ctr">
                    <a:lnT w="3175" cap="flat" cmpd="sng" algn="ctr">
                      <a:solidFill>
                        <a:schemeClr val="bg1">
                          <a:lumMod val="85000"/>
                        </a:schemeClr>
                      </a:solidFill>
                      <a:prstDash val="solid"/>
                      <a:round/>
                      <a:headEnd type="none" w="med" len="med"/>
                      <a:tailEnd type="none" w="med" len="med"/>
                    </a:lnT>
                  </a:tcPr>
                </a:tc>
                <a:extLst>
                  <a:ext uri="{0D108BD9-81ED-4DB2-BD59-A6C34878D82A}">
                    <a16:rowId xmlns:a16="http://schemas.microsoft.com/office/drawing/2014/main" val="1500497464"/>
                  </a:ext>
                </a:extLst>
              </a:tr>
            </a:tbl>
          </a:graphicData>
        </a:graphic>
      </p:graphicFrame>
      <p:sp>
        <p:nvSpPr>
          <p:cNvPr id="17" name="직사각형 16">
            <a:extLst>
              <a:ext uri="{FF2B5EF4-FFF2-40B4-BE49-F238E27FC236}">
                <a16:creationId xmlns:a16="http://schemas.microsoft.com/office/drawing/2014/main" id="{35E5C1D8-44D3-4B52-BC81-0FC243AF06D7}"/>
              </a:ext>
            </a:extLst>
          </p:cNvPr>
          <p:cNvSpPr/>
          <p:nvPr/>
        </p:nvSpPr>
        <p:spPr>
          <a:xfrm>
            <a:off x="8214620" y="2562857"/>
            <a:ext cx="2255063" cy="3207476"/>
          </a:xfrm>
          <a:prstGeom prst="rect">
            <a:avLst/>
          </a:prstGeom>
          <a:noFill/>
          <a:ln w="317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9712836A-8C3C-4134-A764-AB3E384FDED6}"/>
              </a:ext>
            </a:extLst>
          </p:cNvPr>
          <p:cNvSpPr txBox="1"/>
          <p:nvPr/>
        </p:nvSpPr>
        <p:spPr>
          <a:xfrm>
            <a:off x="8899078" y="2562858"/>
            <a:ext cx="902812" cy="338554"/>
          </a:xfrm>
          <a:prstGeom prst="rect">
            <a:avLst/>
          </a:prstGeom>
          <a:noFill/>
        </p:spPr>
        <p:txBody>
          <a:bodyPr wrap="none" rtlCol="0">
            <a:spAutoFit/>
          </a:bodyPr>
          <a:lstStyle/>
          <a:p>
            <a:pPr algn="ctr"/>
            <a:r>
              <a:rPr lang="en-US" altLang="ko-KR" sz="1600" b="1" dirty="0">
                <a:solidFill>
                  <a:schemeClr val="bg1">
                    <a:lumMod val="85000"/>
                  </a:schemeClr>
                </a:solidFill>
              </a:rPr>
              <a:t>Block 2</a:t>
            </a:r>
            <a:endParaRPr lang="ko-KR" altLang="en-US" sz="1600" b="1" dirty="0">
              <a:solidFill>
                <a:schemeClr val="bg1">
                  <a:lumMod val="85000"/>
                </a:schemeClr>
              </a:solidFill>
            </a:endParaRPr>
          </a:p>
        </p:txBody>
      </p:sp>
      <p:graphicFrame>
        <p:nvGraphicFramePr>
          <p:cNvPr id="19" name="표 18">
            <a:extLst>
              <a:ext uri="{FF2B5EF4-FFF2-40B4-BE49-F238E27FC236}">
                <a16:creationId xmlns:a16="http://schemas.microsoft.com/office/drawing/2014/main" id="{48503F7D-75A6-4223-B43A-229EAB0ABEC7}"/>
              </a:ext>
            </a:extLst>
          </p:cNvPr>
          <p:cNvGraphicFramePr>
            <a:graphicFrameLocks noGrp="1"/>
          </p:cNvGraphicFramePr>
          <p:nvPr>
            <p:extLst>
              <p:ext uri="{D42A27DB-BD31-4B8C-83A1-F6EECF244321}">
                <p14:modId xmlns:p14="http://schemas.microsoft.com/office/powerpoint/2010/main" val="3580398728"/>
              </p:ext>
            </p:extLst>
          </p:nvPr>
        </p:nvGraphicFramePr>
        <p:xfrm>
          <a:off x="8332954" y="5333894"/>
          <a:ext cx="2018394" cy="304800"/>
        </p:xfrm>
        <a:graphic>
          <a:graphicData uri="http://schemas.openxmlformats.org/drawingml/2006/table">
            <a:tbl>
              <a:tblPr firstRow="1" bandRow="1">
                <a:tableStyleId>{8799B23B-EC83-4686-B30A-512413B5E67A}</a:tableStyleId>
              </a:tblPr>
              <a:tblGrid>
                <a:gridCol w="2018394">
                  <a:extLst>
                    <a:ext uri="{9D8B030D-6E8A-4147-A177-3AD203B41FA5}">
                      <a16:colId xmlns:a16="http://schemas.microsoft.com/office/drawing/2014/main" val="2146978234"/>
                    </a:ext>
                  </a:extLst>
                </a:gridCol>
              </a:tblGrid>
              <a:tr h="163248">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a:t>
                      </a:r>
                      <a:endParaRPr lang="ko-KR" altLang="en-US" sz="1400" b="0" dirty="0">
                        <a:solidFill>
                          <a:schemeClr val="bg1">
                            <a:lumMod val="85000"/>
                          </a:schemeClr>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53298780"/>
                  </a:ext>
                </a:extLst>
              </a:tr>
            </a:tbl>
          </a:graphicData>
        </a:graphic>
      </p:graphicFrame>
      <p:sp>
        <p:nvSpPr>
          <p:cNvPr id="20" name="TextBox 19">
            <a:extLst>
              <a:ext uri="{FF2B5EF4-FFF2-40B4-BE49-F238E27FC236}">
                <a16:creationId xmlns:a16="http://schemas.microsoft.com/office/drawing/2014/main" id="{2EC674AC-8261-4E86-9E5A-48C632F85901}"/>
              </a:ext>
            </a:extLst>
          </p:cNvPr>
          <p:cNvSpPr txBox="1"/>
          <p:nvPr/>
        </p:nvSpPr>
        <p:spPr>
          <a:xfrm>
            <a:off x="8240083" y="5015812"/>
            <a:ext cx="1242263" cy="307777"/>
          </a:xfrm>
          <a:prstGeom prst="rect">
            <a:avLst/>
          </a:prstGeom>
          <a:noFill/>
        </p:spPr>
        <p:txBody>
          <a:bodyPr wrap="none" rtlCol="0">
            <a:spAutoFit/>
          </a:bodyPr>
          <a:lstStyle/>
          <a:p>
            <a:r>
              <a:rPr lang="en-US" altLang="ko-KR" sz="1400" b="1" dirty="0">
                <a:solidFill>
                  <a:schemeClr val="bg1">
                    <a:lumMod val="85000"/>
                  </a:schemeClr>
                </a:solidFill>
              </a:rPr>
              <a:t>Transactions</a:t>
            </a:r>
            <a:endParaRPr lang="ko-KR" altLang="en-US" sz="1400" b="1" dirty="0">
              <a:solidFill>
                <a:schemeClr val="bg1">
                  <a:lumMod val="85000"/>
                </a:schemeClr>
              </a:solidFill>
            </a:endParaRPr>
          </a:p>
        </p:txBody>
      </p:sp>
      <p:sp>
        <p:nvSpPr>
          <p:cNvPr id="21" name="TextBox 20">
            <a:extLst>
              <a:ext uri="{FF2B5EF4-FFF2-40B4-BE49-F238E27FC236}">
                <a16:creationId xmlns:a16="http://schemas.microsoft.com/office/drawing/2014/main" id="{6D34CB85-0E1B-4FE7-955A-799286A3A08A}"/>
              </a:ext>
            </a:extLst>
          </p:cNvPr>
          <p:cNvSpPr txBox="1"/>
          <p:nvPr/>
        </p:nvSpPr>
        <p:spPr>
          <a:xfrm>
            <a:off x="8240083" y="2924294"/>
            <a:ext cx="801823" cy="307777"/>
          </a:xfrm>
          <a:prstGeom prst="rect">
            <a:avLst/>
          </a:prstGeom>
          <a:noFill/>
        </p:spPr>
        <p:txBody>
          <a:bodyPr wrap="none" rtlCol="0">
            <a:spAutoFit/>
          </a:bodyPr>
          <a:lstStyle/>
          <a:p>
            <a:r>
              <a:rPr lang="en-US" altLang="ko-KR" sz="1400" b="1" dirty="0">
                <a:solidFill>
                  <a:schemeClr val="bg1">
                    <a:lumMod val="85000"/>
                  </a:schemeClr>
                </a:solidFill>
              </a:rPr>
              <a:t>Header</a:t>
            </a:r>
            <a:endParaRPr lang="ko-KR" altLang="en-US" sz="1400" b="1" dirty="0">
              <a:solidFill>
                <a:schemeClr val="bg1">
                  <a:lumMod val="85000"/>
                </a:schemeClr>
              </a:solidFill>
            </a:endParaRPr>
          </a:p>
        </p:txBody>
      </p:sp>
      <p:graphicFrame>
        <p:nvGraphicFramePr>
          <p:cNvPr id="22" name="표 21">
            <a:extLst>
              <a:ext uri="{FF2B5EF4-FFF2-40B4-BE49-F238E27FC236}">
                <a16:creationId xmlns:a16="http://schemas.microsoft.com/office/drawing/2014/main" id="{63AEDD58-7EDF-4140-941C-0511F602202A}"/>
              </a:ext>
            </a:extLst>
          </p:cNvPr>
          <p:cNvGraphicFramePr>
            <a:graphicFrameLocks noGrp="1"/>
          </p:cNvGraphicFramePr>
          <p:nvPr>
            <p:extLst>
              <p:ext uri="{D42A27DB-BD31-4B8C-83A1-F6EECF244321}">
                <p14:modId xmlns:p14="http://schemas.microsoft.com/office/powerpoint/2010/main" val="2650006829"/>
              </p:ext>
            </p:extLst>
          </p:nvPr>
        </p:nvGraphicFramePr>
        <p:xfrm>
          <a:off x="8332954" y="3232954"/>
          <a:ext cx="2018394" cy="1737360"/>
        </p:xfrm>
        <a:graphic>
          <a:graphicData uri="http://schemas.openxmlformats.org/drawingml/2006/table">
            <a:tbl>
              <a:tblPr firstRow="1" bandRow="1">
                <a:tableStyleId>{8799B23B-EC83-4686-B30A-512413B5E67A}</a:tableStyleId>
              </a:tblPr>
              <a:tblGrid>
                <a:gridCol w="2018394">
                  <a:extLst>
                    <a:ext uri="{9D8B030D-6E8A-4147-A177-3AD203B41FA5}">
                      <a16:colId xmlns:a16="http://schemas.microsoft.com/office/drawing/2014/main" val="2146978234"/>
                    </a:ext>
                  </a:extLst>
                </a:gridCol>
              </a:tblGrid>
              <a:tr h="140921">
                <a:tc>
                  <a:txBody>
                    <a:bodyPr/>
                    <a:lstStyle/>
                    <a:p>
                      <a:pPr algn="ctr" latinLnBrk="1"/>
                      <a:r>
                        <a:rPr lang="en-US" altLang="ko-KR" sz="1400" b="0" dirty="0">
                          <a:solidFill>
                            <a:schemeClr val="bg1">
                              <a:lumMod val="85000"/>
                            </a:schemeClr>
                          </a:solidFill>
                        </a:rPr>
                        <a:t>Timestamp</a:t>
                      </a:r>
                      <a:endParaRPr lang="ko-KR" altLang="en-US" sz="1400" b="0" dirty="0">
                        <a:solidFill>
                          <a:schemeClr val="bg1">
                            <a:lumMod val="85000"/>
                          </a:schemeClr>
                        </a:solidFill>
                      </a:endParaRPr>
                    </a:p>
                  </a:txBody>
                  <a:tcPr anchor="ctr">
                    <a:lnB w="317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223972121"/>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Merkle Root</a:t>
                      </a:r>
                      <a:endParaRPr lang="ko-KR" altLang="en-US" sz="1400" b="0" dirty="0">
                        <a:solidFill>
                          <a:schemeClr val="bg1">
                            <a:lumMod val="85000"/>
                          </a:schemeClr>
                        </a:solidFill>
                      </a:endParaRPr>
                    </a:p>
                  </a:txBody>
                  <a:tcPr anchor="ct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583564991"/>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Previous Block Hash</a:t>
                      </a:r>
                    </a:p>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0x</a:t>
                      </a:r>
                      <a:r>
                        <a:rPr lang="en-US" altLang="ko-KR" sz="1400" b="0" dirty="0">
                          <a:solidFill>
                            <a:srgbClr val="FFC700"/>
                          </a:solidFill>
                        </a:rPr>
                        <a:t>88e…cb6</a:t>
                      </a:r>
                    </a:p>
                  </a:txBody>
                  <a:tcPr anchor="ct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53298780"/>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Block Hash</a:t>
                      </a:r>
                      <a:endParaRPr lang="ko-KR" altLang="en-US" sz="1400" b="0" dirty="0">
                        <a:solidFill>
                          <a:schemeClr val="bg1">
                            <a:lumMod val="85000"/>
                          </a:schemeClr>
                        </a:solidFill>
                      </a:endParaRPr>
                    </a:p>
                  </a:txBody>
                  <a:tcPr anchor="ct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4135302745"/>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Nonce</a:t>
                      </a:r>
                      <a:endParaRPr lang="ko-KR" altLang="en-US" sz="1400" b="0" dirty="0">
                        <a:solidFill>
                          <a:schemeClr val="bg1">
                            <a:lumMod val="85000"/>
                          </a:schemeClr>
                        </a:solidFill>
                      </a:endParaRPr>
                    </a:p>
                  </a:txBody>
                  <a:tcPr anchor="ctr">
                    <a:lnT w="3175" cap="flat" cmpd="sng" algn="ctr">
                      <a:solidFill>
                        <a:schemeClr val="bg1">
                          <a:lumMod val="85000"/>
                        </a:schemeClr>
                      </a:solidFill>
                      <a:prstDash val="solid"/>
                      <a:round/>
                      <a:headEnd type="none" w="med" len="med"/>
                      <a:tailEnd type="none" w="med" len="med"/>
                    </a:lnT>
                  </a:tcPr>
                </a:tc>
                <a:extLst>
                  <a:ext uri="{0D108BD9-81ED-4DB2-BD59-A6C34878D82A}">
                    <a16:rowId xmlns:a16="http://schemas.microsoft.com/office/drawing/2014/main" val="2619720061"/>
                  </a:ext>
                </a:extLst>
              </a:tr>
            </a:tbl>
          </a:graphicData>
        </a:graphic>
      </p:graphicFrame>
      <p:cxnSp>
        <p:nvCxnSpPr>
          <p:cNvPr id="23" name="직선 화살표 연결선 22">
            <a:extLst>
              <a:ext uri="{FF2B5EF4-FFF2-40B4-BE49-F238E27FC236}">
                <a16:creationId xmlns:a16="http://schemas.microsoft.com/office/drawing/2014/main" id="{8B8C7876-34B6-4DBA-89F1-DA98FB008352}"/>
              </a:ext>
            </a:extLst>
          </p:cNvPr>
          <p:cNvCxnSpPr/>
          <p:nvPr/>
        </p:nvCxnSpPr>
        <p:spPr>
          <a:xfrm flipH="1">
            <a:off x="3864489" y="4124000"/>
            <a:ext cx="1222313" cy="395785"/>
          </a:xfrm>
          <a:prstGeom prst="straightConnector1">
            <a:avLst/>
          </a:prstGeom>
          <a:ln w="19050">
            <a:solidFill>
              <a:srgbClr val="EF296B"/>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FB2D6D81-EA9B-4A28-BFDA-3B101033295E}"/>
              </a:ext>
            </a:extLst>
          </p:cNvPr>
          <p:cNvCxnSpPr/>
          <p:nvPr/>
        </p:nvCxnSpPr>
        <p:spPr>
          <a:xfrm flipH="1">
            <a:off x="7110641" y="4124000"/>
            <a:ext cx="1222313" cy="395785"/>
          </a:xfrm>
          <a:prstGeom prst="straightConnector1">
            <a:avLst/>
          </a:prstGeom>
          <a:ln w="19050">
            <a:solidFill>
              <a:srgbClr val="FFC7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8351430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FC2B0FAA-891F-4087-9B5B-0C2BAF44A0AB}"/>
              </a:ext>
            </a:extLst>
          </p:cNvPr>
          <p:cNvSpPr>
            <a:spLocks noGrp="1"/>
          </p:cNvSpPr>
          <p:nvPr>
            <p:ph type="title"/>
          </p:nvPr>
        </p:nvSpPr>
        <p:spPr/>
        <p:txBody>
          <a:bodyPr/>
          <a:lstStyle/>
          <a:p>
            <a:r>
              <a:rPr lang="ko-KR" altLang="en-US" dirty="0"/>
              <a:t>블록과 블록체인</a:t>
            </a:r>
          </a:p>
        </p:txBody>
      </p:sp>
      <p:sp>
        <p:nvSpPr>
          <p:cNvPr id="4" name="직사각형 3">
            <a:extLst>
              <a:ext uri="{FF2B5EF4-FFF2-40B4-BE49-F238E27FC236}">
                <a16:creationId xmlns:a16="http://schemas.microsoft.com/office/drawing/2014/main" id="{268FCB13-6D10-402B-8A3A-C3548240437C}"/>
              </a:ext>
            </a:extLst>
          </p:cNvPr>
          <p:cNvSpPr/>
          <p:nvPr/>
        </p:nvSpPr>
        <p:spPr>
          <a:xfrm>
            <a:off x="6436398" y="2165835"/>
            <a:ext cx="2255063" cy="3553714"/>
          </a:xfrm>
          <a:prstGeom prst="rect">
            <a:avLst/>
          </a:prstGeom>
          <a:noFill/>
          <a:ln w="317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F49599B7-1D46-4269-B0DF-36AA804998FA}"/>
              </a:ext>
            </a:extLst>
          </p:cNvPr>
          <p:cNvSpPr txBox="1"/>
          <p:nvPr/>
        </p:nvSpPr>
        <p:spPr>
          <a:xfrm>
            <a:off x="7120856" y="2165836"/>
            <a:ext cx="902811" cy="338554"/>
          </a:xfrm>
          <a:prstGeom prst="rect">
            <a:avLst/>
          </a:prstGeom>
          <a:noFill/>
        </p:spPr>
        <p:txBody>
          <a:bodyPr wrap="none" rtlCol="0">
            <a:spAutoFit/>
          </a:bodyPr>
          <a:lstStyle/>
          <a:p>
            <a:pPr algn="ctr"/>
            <a:r>
              <a:rPr lang="en-US" altLang="ko-KR" sz="1600" b="1" dirty="0">
                <a:solidFill>
                  <a:schemeClr val="bg1">
                    <a:lumMod val="85000"/>
                  </a:schemeClr>
                </a:solidFill>
              </a:rPr>
              <a:t>Block 0</a:t>
            </a:r>
            <a:endParaRPr lang="ko-KR" altLang="en-US" sz="1600" b="1" dirty="0">
              <a:solidFill>
                <a:schemeClr val="bg1">
                  <a:lumMod val="85000"/>
                </a:schemeClr>
              </a:solidFill>
            </a:endParaRPr>
          </a:p>
        </p:txBody>
      </p:sp>
      <p:graphicFrame>
        <p:nvGraphicFramePr>
          <p:cNvPr id="6" name="표 5">
            <a:extLst>
              <a:ext uri="{FF2B5EF4-FFF2-40B4-BE49-F238E27FC236}">
                <a16:creationId xmlns:a16="http://schemas.microsoft.com/office/drawing/2014/main" id="{AD9C87B5-8361-42B2-9AAC-38C867208D40}"/>
              </a:ext>
            </a:extLst>
          </p:cNvPr>
          <p:cNvGraphicFramePr>
            <a:graphicFrameLocks noGrp="1"/>
          </p:cNvGraphicFramePr>
          <p:nvPr>
            <p:extLst>
              <p:ext uri="{D42A27DB-BD31-4B8C-83A1-F6EECF244321}">
                <p14:modId xmlns:p14="http://schemas.microsoft.com/office/powerpoint/2010/main" val="1776010322"/>
              </p:ext>
            </p:extLst>
          </p:nvPr>
        </p:nvGraphicFramePr>
        <p:xfrm>
          <a:off x="6554732" y="5026037"/>
          <a:ext cx="2018394" cy="609600"/>
        </p:xfrm>
        <a:graphic>
          <a:graphicData uri="http://schemas.openxmlformats.org/drawingml/2006/table">
            <a:tbl>
              <a:tblPr firstRow="1" bandRow="1">
                <a:tableStyleId>{8799B23B-EC83-4686-B30A-512413B5E67A}</a:tableStyleId>
              </a:tblPr>
              <a:tblGrid>
                <a:gridCol w="2018394">
                  <a:extLst>
                    <a:ext uri="{9D8B030D-6E8A-4147-A177-3AD203B41FA5}">
                      <a16:colId xmlns:a16="http://schemas.microsoft.com/office/drawing/2014/main" val="2146978234"/>
                    </a:ext>
                  </a:extLst>
                </a:gridCol>
              </a:tblGrid>
              <a:tr h="134177">
                <a:tc>
                  <a:txBody>
                    <a:bodyPr/>
                    <a:lstStyle/>
                    <a:p>
                      <a:pPr algn="ctr" latinLnBrk="1"/>
                      <a:r>
                        <a:rPr lang="en-US" altLang="ko-KR" sz="1400" b="0" dirty="0">
                          <a:solidFill>
                            <a:schemeClr val="bg1">
                              <a:lumMod val="85000"/>
                            </a:schemeClr>
                          </a:solidFill>
                        </a:rPr>
                        <a:t>Tx0 </a:t>
                      </a:r>
                      <a:r>
                        <a:rPr lang="en-US" altLang="ko-KR" sz="1400" b="0" dirty="0">
                          <a:solidFill>
                            <a:srgbClr val="FFC700"/>
                          </a:solidFill>
                        </a:rPr>
                        <a:t>A </a:t>
                      </a:r>
                      <a:r>
                        <a:rPr lang="ko-KR" altLang="en-US" sz="1400" b="0" dirty="0">
                          <a:solidFill>
                            <a:srgbClr val="FFC700"/>
                          </a:solidFill>
                        </a:rPr>
                        <a:t>➡ </a:t>
                      </a:r>
                      <a:r>
                        <a:rPr lang="en-US" altLang="ko-KR" sz="1400" b="0" dirty="0">
                          <a:solidFill>
                            <a:srgbClr val="FFC700"/>
                          </a:solidFill>
                        </a:rPr>
                        <a:t>B 100 ETH</a:t>
                      </a:r>
                      <a:endParaRPr lang="ko-KR" altLang="en-US" sz="1400" b="0" dirty="0">
                        <a:solidFill>
                          <a:srgbClr val="FFC700"/>
                        </a:solidFill>
                      </a:endParaRPr>
                    </a:p>
                  </a:txBody>
                  <a:tcPr>
                    <a:lnB w="317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223972121"/>
                  </a:ext>
                </a:extLst>
              </a:tr>
              <a:tr h="163248">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Tx1 </a:t>
                      </a:r>
                      <a:r>
                        <a:rPr lang="en-US" altLang="ko-KR" sz="1400" b="0" dirty="0">
                          <a:solidFill>
                            <a:srgbClr val="FFC700"/>
                          </a:solidFill>
                        </a:rPr>
                        <a:t>B </a:t>
                      </a:r>
                      <a:r>
                        <a:rPr lang="ko-KR" altLang="en-US" sz="1400" b="0" dirty="0">
                          <a:solidFill>
                            <a:srgbClr val="FFC700"/>
                          </a:solidFill>
                        </a:rPr>
                        <a:t>➡ </a:t>
                      </a:r>
                      <a:r>
                        <a:rPr lang="en-US" altLang="ko-KR" sz="1400" b="0" dirty="0">
                          <a:solidFill>
                            <a:srgbClr val="FFC700"/>
                          </a:solidFill>
                        </a:rPr>
                        <a:t>C 200 ETH</a:t>
                      </a:r>
                      <a:endParaRPr lang="ko-KR" altLang="en-US" sz="1400" b="0" dirty="0">
                        <a:solidFill>
                          <a:srgbClr val="FFC700"/>
                        </a:solidFill>
                      </a:endParaRPr>
                    </a:p>
                  </a:txBody>
                  <a:tcPr>
                    <a:lnT w="3175" cap="flat" cmpd="sng" algn="ctr">
                      <a:solidFill>
                        <a:schemeClr val="bg1">
                          <a:lumMod val="85000"/>
                        </a:schemeClr>
                      </a:solidFill>
                      <a:prstDash val="solid"/>
                      <a:round/>
                      <a:headEnd type="none" w="med" len="med"/>
                      <a:tailEnd type="none" w="med" len="med"/>
                    </a:lnT>
                  </a:tcPr>
                </a:tc>
                <a:extLst>
                  <a:ext uri="{0D108BD9-81ED-4DB2-BD59-A6C34878D82A}">
                    <a16:rowId xmlns:a16="http://schemas.microsoft.com/office/drawing/2014/main" val="153298780"/>
                  </a:ext>
                </a:extLst>
              </a:tr>
            </a:tbl>
          </a:graphicData>
        </a:graphic>
      </p:graphicFrame>
      <p:sp>
        <p:nvSpPr>
          <p:cNvPr id="7" name="TextBox 6">
            <a:extLst>
              <a:ext uri="{FF2B5EF4-FFF2-40B4-BE49-F238E27FC236}">
                <a16:creationId xmlns:a16="http://schemas.microsoft.com/office/drawing/2014/main" id="{A02D0C35-E760-4D16-97C8-E07ED3B5B203}"/>
              </a:ext>
            </a:extLst>
          </p:cNvPr>
          <p:cNvSpPr txBox="1"/>
          <p:nvPr/>
        </p:nvSpPr>
        <p:spPr>
          <a:xfrm>
            <a:off x="6461861" y="4707955"/>
            <a:ext cx="1242263" cy="307777"/>
          </a:xfrm>
          <a:prstGeom prst="rect">
            <a:avLst/>
          </a:prstGeom>
          <a:noFill/>
        </p:spPr>
        <p:txBody>
          <a:bodyPr wrap="none" rtlCol="0">
            <a:spAutoFit/>
          </a:bodyPr>
          <a:lstStyle/>
          <a:p>
            <a:r>
              <a:rPr lang="en-US" altLang="ko-KR" sz="1400" b="1" dirty="0">
                <a:solidFill>
                  <a:schemeClr val="bg1">
                    <a:lumMod val="85000"/>
                  </a:schemeClr>
                </a:solidFill>
              </a:rPr>
              <a:t>Transactions</a:t>
            </a:r>
            <a:endParaRPr lang="ko-KR" altLang="en-US" sz="1400" b="1" dirty="0">
              <a:solidFill>
                <a:schemeClr val="bg1">
                  <a:lumMod val="85000"/>
                </a:schemeClr>
              </a:solidFill>
            </a:endParaRPr>
          </a:p>
        </p:txBody>
      </p:sp>
      <p:sp>
        <p:nvSpPr>
          <p:cNvPr id="8" name="TextBox 7">
            <a:extLst>
              <a:ext uri="{FF2B5EF4-FFF2-40B4-BE49-F238E27FC236}">
                <a16:creationId xmlns:a16="http://schemas.microsoft.com/office/drawing/2014/main" id="{DCD82451-9075-4A7D-8B8D-9CC1CD3296F9}"/>
              </a:ext>
            </a:extLst>
          </p:cNvPr>
          <p:cNvSpPr txBox="1"/>
          <p:nvPr/>
        </p:nvSpPr>
        <p:spPr>
          <a:xfrm>
            <a:off x="6461861" y="2527272"/>
            <a:ext cx="801823" cy="307777"/>
          </a:xfrm>
          <a:prstGeom prst="rect">
            <a:avLst/>
          </a:prstGeom>
          <a:noFill/>
        </p:spPr>
        <p:txBody>
          <a:bodyPr wrap="none" rtlCol="0">
            <a:spAutoFit/>
          </a:bodyPr>
          <a:lstStyle/>
          <a:p>
            <a:r>
              <a:rPr lang="en-US" altLang="ko-KR" sz="1400" b="1" dirty="0">
                <a:solidFill>
                  <a:schemeClr val="bg1">
                    <a:lumMod val="85000"/>
                  </a:schemeClr>
                </a:solidFill>
              </a:rPr>
              <a:t>Header</a:t>
            </a:r>
            <a:endParaRPr lang="ko-KR" altLang="en-US" sz="1400" b="1" dirty="0">
              <a:solidFill>
                <a:schemeClr val="bg1">
                  <a:lumMod val="85000"/>
                </a:schemeClr>
              </a:solidFill>
            </a:endParaRPr>
          </a:p>
        </p:txBody>
      </p:sp>
      <p:graphicFrame>
        <p:nvGraphicFramePr>
          <p:cNvPr id="9" name="표 8">
            <a:extLst>
              <a:ext uri="{FF2B5EF4-FFF2-40B4-BE49-F238E27FC236}">
                <a16:creationId xmlns:a16="http://schemas.microsoft.com/office/drawing/2014/main" id="{AB8555E1-36B4-4DB8-BC6C-664DD3F55634}"/>
              </a:ext>
            </a:extLst>
          </p:cNvPr>
          <p:cNvGraphicFramePr>
            <a:graphicFrameLocks noGrp="1"/>
          </p:cNvGraphicFramePr>
          <p:nvPr>
            <p:extLst>
              <p:ext uri="{D42A27DB-BD31-4B8C-83A1-F6EECF244321}">
                <p14:modId xmlns:p14="http://schemas.microsoft.com/office/powerpoint/2010/main" val="769155136"/>
              </p:ext>
            </p:extLst>
          </p:nvPr>
        </p:nvGraphicFramePr>
        <p:xfrm>
          <a:off x="6554732" y="2835932"/>
          <a:ext cx="2018394" cy="1524000"/>
        </p:xfrm>
        <a:graphic>
          <a:graphicData uri="http://schemas.openxmlformats.org/drawingml/2006/table">
            <a:tbl>
              <a:tblPr firstRow="1" bandRow="1">
                <a:tableStyleId>{8799B23B-EC83-4686-B30A-512413B5E67A}</a:tableStyleId>
              </a:tblPr>
              <a:tblGrid>
                <a:gridCol w="2018394">
                  <a:extLst>
                    <a:ext uri="{9D8B030D-6E8A-4147-A177-3AD203B41FA5}">
                      <a16:colId xmlns:a16="http://schemas.microsoft.com/office/drawing/2014/main" val="2146978234"/>
                    </a:ext>
                  </a:extLst>
                </a:gridCol>
              </a:tblGrid>
              <a:tr h="140921">
                <a:tc>
                  <a:txBody>
                    <a:bodyPr/>
                    <a:lstStyle/>
                    <a:p>
                      <a:pPr algn="ctr" latinLnBrk="1"/>
                      <a:r>
                        <a:rPr lang="en-US" altLang="ko-KR" sz="1400" b="0" dirty="0">
                          <a:solidFill>
                            <a:srgbClr val="FFC700"/>
                          </a:solidFill>
                        </a:rPr>
                        <a:t>1438237513</a:t>
                      </a:r>
                      <a:endParaRPr lang="ko-KR" altLang="en-US" sz="1400" b="0" dirty="0">
                        <a:solidFill>
                          <a:srgbClr val="FFC700"/>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223972121"/>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0x</a:t>
                      </a:r>
                      <a:r>
                        <a:rPr lang="en-US" altLang="ko-KR" sz="1400" b="0" dirty="0">
                          <a:solidFill>
                            <a:srgbClr val="FFC700"/>
                          </a:solidFill>
                        </a:rPr>
                        <a:t>89c3…a88c</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583564991"/>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0x</a:t>
                      </a:r>
                      <a:r>
                        <a:rPr lang="en-US" altLang="ko-KR" sz="1400" b="0" dirty="0">
                          <a:solidFill>
                            <a:srgbClr val="FFC700"/>
                          </a:solidFill>
                        </a:rPr>
                        <a:t>0000…0000</a:t>
                      </a:r>
                      <a:endParaRPr lang="ko-KR" altLang="en-US" sz="1400" b="0" dirty="0">
                        <a:solidFill>
                          <a:srgbClr val="FFC700"/>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53298780"/>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0x</a:t>
                      </a:r>
                      <a:r>
                        <a:rPr lang="en-US" altLang="ko-KR" sz="1400" b="0" dirty="0">
                          <a:solidFill>
                            <a:srgbClr val="00C8EB"/>
                          </a:solidFill>
                        </a:rPr>
                        <a:t>d34e…f3a3</a:t>
                      </a:r>
                      <a:endParaRPr lang="ko-KR" altLang="en-US" sz="1400" b="0" dirty="0">
                        <a:solidFill>
                          <a:srgbClr val="00C8EB"/>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4135302745"/>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i="0" kern="1200" dirty="0">
                          <a:solidFill>
                            <a:schemeClr val="bg1">
                              <a:lumMod val="85000"/>
                            </a:schemeClr>
                          </a:solidFill>
                          <a:effectLst/>
                          <a:latin typeface="+mn-lt"/>
                          <a:ea typeface="+mn-ea"/>
                          <a:cs typeface="+mn-cs"/>
                        </a:rPr>
                        <a:t>0x</a:t>
                      </a:r>
                      <a:r>
                        <a:rPr lang="en-US" altLang="ko-KR" sz="1400" b="0" i="0" kern="1200" dirty="0">
                          <a:solidFill>
                            <a:srgbClr val="FFC700"/>
                          </a:solidFill>
                          <a:effectLst/>
                          <a:latin typeface="+mn-lt"/>
                          <a:ea typeface="+mn-ea"/>
                          <a:cs typeface="+mn-cs"/>
                        </a:rPr>
                        <a:t>0000000000000042</a:t>
                      </a:r>
                      <a:endParaRPr lang="ko-KR" altLang="en-US" sz="1400" b="0" dirty="0">
                        <a:solidFill>
                          <a:srgbClr val="FFC700"/>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2907989071"/>
                  </a:ext>
                </a:extLst>
              </a:tr>
            </a:tbl>
          </a:graphicData>
        </a:graphic>
      </p:graphicFrame>
      <p:sp>
        <p:nvSpPr>
          <p:cNvPr id="26" name="직사각형 25">
            <a:extLst>
              <a:ext uri="{FF2B5EF4-FFF2-40B4-BE49-F238E27FC236}">
                <a16:creationId xmlns:a16="http://schemas.microsoft.com/office/drawing/2014/main" id="{D422185A-3D51-4809-9637-0DFE69DEBF75}"/>
              </a:ext>
            </a:extLst>
          </p:cNvPr>
          <p:cNvSpPr/>
          <p:nvPr/>
        </p:nvSpPr>
        <p:spPr>
          <a:xfrm>
            <a:off x="9185787" y="2165835"/>
            <a:ext cx="2255063" cy="3553714"/>
          </a:xfrm>
          <a:prstGeom prst="rect">
            <a:avLst/>
          </a:prstGeom>
          <a:noFill/>
          <a:ln w="317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7" name="TextBox 26">
            <a:extLst>
              <a:ext uri="{FF2B5EF4-FFF2-40B4-BE49-F238E27FC236}">
                <a16:creationId xmlns:a16="http://schemas.microsoft.com/office/drawing/2014/main" id="{B3359B2E-858D-4371-BBC2-C50952D75D8E}"/>
              </a:ext>
            </a:extLst>
          </p:cNvPr>
          <p:cNvSpPr txBox="1"/>
          <p:nvPr/>
        </p:nvSpPr>
        <p:spPr>
          <a:xfrm>
            <a:off x="9870245" y="2165836"/>
            <a:ext cx="902812" cy="338554"/>
          </a:xfrm>
          <a:prstGeom prst="rect">
            <a:avLst/>
          </a:prstGeom>
          <a:noFill/>
        </p:spPr>
        <p:txBody>
          <a:bodyPr wrap="none" rtlCol="0">
            <a:spAutoFit/>
          </a:bodyPr>
          <a:lstStyle/>
          <a:p>
            <a:pPr algn="ctr"/>
            <a:r>
              <a:rPr lang="en-US" altLang="ko-KR" sz="1600" b="1" dirty="0">
                <a:solidFill>
                  <a:schemeClr val="bg1">
                    <a:lumMod val="85000"/>
                  </a:schemeClr>
                </a:solidFill>
              </a:rPr>
              <a:t>Block 1</a:t>
            </a:r>
            <a:endParaRPr lang="ko-KR" altLang="en-US" sz="1600" b="1" dirty="0">
              <a:solidFill>
                <a:schemeClr val="bg1">
                  <a:lumMod val="85000"/>
                </a:schemeClr>
              </a:solidFill>
            </a:endParaRPr>
          </a:p>
        </p:txBody>
      </p:sp>
      <p:graphicFrame>
        <p:nvGraphicFramePr>
          <p:cNvPr id="28" name="표 27">
            <a:extLst>
              <a:ext uri="{FF2B5EF4-FFF2-40B4-BE49-F238E27FC236}">
                <a16:creationId xmlns:a16="http://schemas.microsoft.com/office/drawing/2014/main" id="{146B73C6-5EEA-4470-B53E-88FDE8026D88}"/>
              </a:ext>
            </a:extLst>
          </p:cNvPr>
          <p:cNvGraphicFramePr>
            <a:graphicFrameLocks noGrp="1"/>
          </p:cNvGraphicFramePr>
          <p:nvPr>
            <p:extLst>
              <p:ext uri="{D42A27DB-BD31-4B8C-83A1-F6EECF244321}">
                <p14:modId xmlns:p14="http://schemas.microsoft.com/office/powerpoint/2010/main" val="1791925225"/>
              </p:ext>
            </p:extLst>
          </p:nvPr>
        </p:nvGraphicFramePr>
        <p:xfrm>
          <a:off x="9304121" y="5037989"/>
          <a:ext cx="2018394" cy="304800"/>
        </p:xfrm>
        <a:graphic>
          <a:graphicData uri="http://schemas.openxmlformats.org/drawingml/2006/table">
            <a:tbl>
              <a:tblPr firstRow="1" bandRow="1">
                <a:tableStyleId>{8799B23B-EC83-4686-B30A-512413B5E67A}</a:tableStyleId>
              </a:tblPr>
              <a:tblGrid>
                <a:gridCol w="2018394">
                  <a:extLst>
                    <a:ext uri="{9D8B030D-6E8A-4147-A177-3AD203B41FA5}">
                      <a16:colId xmlns:a16="http://schemas.microsoft.com/office/drawing/2014/main" val="2146978234"/>
                    </a:ext>
                  </a:extLst>
                </a:gridCol>
              </a:tblGrid>
              <a:tr h="134177">
                <a:tc>
                  <a:txBody>
                    <a:bodyPr/>
                    <a:lstStyle/>
                    <a:p>
                      <a:pPr algn="ctr" latinLnBrk="1"/>
                      <a:r>
                        <a:rPr lang="en-US" altLang="ko-KR" sz="1400" b="0" dirty="0">
                          <a:solidFill>
                            <a:schemeClr val="bg1">
                              <a:lumMod val="85000"/>
                            </a:schemeClr>
                          </a:solidFill>
                        </a:rPr>
                        <a:t>…</a:t>
                      </a:r>
                      <a:endParaRPr lang="ko-KR" altLang="en-US" sz="1400" b="0" dirty="0">
                        <a:solidFill>
                          <a:schemeClr val="bg1">
                            <a:lumMod val="85000"/>
                          </a:schemeClr>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223972121"/>
                  </a:ext>
                </a:extLst>
              </a:tr>
            </a:tbl>
          </a:graphicData>
        </a:graphic>
      </p:graphicFrame>
      <p:sp>
        <p:nvSpPr>
          <p:cNvPr id="29" name="TextBox 28">
            <a:extLst>
              <a:ext uri="{FF2B5EF4-FFF2-40B4-BE49-F238E27FC236}">
                <a16:creationId xmlns:a16="http://schemas.microsoft.com/office/drawing/2014/main" id="{2147E529-9F22-455B-B736-F419939DDBBA}"/>
              </a:ext>
            </a:extLst>
          </p:cNvPr>
          <p:cNvSpPr txBox="1"/>
          <p:nvPr/>
        </p:nvSpPr>
        <p:spPr>
          <a:xfrm>
            <a:off x="9211250" y="4719907"/>
            <a:ext cx="1242263" cy="307777"/>
          </a:xfrm>
          <a:prstGeom prst="rect">
            <a:avLst/>
          </a:prstGeom>
          <a:noFill/>
        </p:spPr>
        <p:txBody>
          <a:bodyPr wrap="none" rtlCol="0">
            <a:spAutoFit/>
          </a:bodyPr>
          <a:lstStyle/>
          <a:p>
            <a:r>
              <a:rPr lang="en-US" altLang="ko-KR" sz="1400" b="1" dirty="0">
                <a:solidFill>
                  <a:schemeClr val="bg1">
                    <a:lumMod val="85000"/>
                  </a:schemeClr>
                </a:solidFill>
              </a:rPr>
              <a:t>Transactions</a:t>
            </a:r>
            <a:endParaRPr lang="ko-KR" altLang="en-US" sz="1400" b="1" dirty="0">
              <a:solidFill>
                <a:schemeClr val="bg1">
                  <a:lumMod val="85000"/>
                </a:schemeClr>
              </a:solidFill>
            </a:endParaRPr>
          </a:p>
        </p:txBody>
      </p:sp>
      <p:sp>
        <p:nvSpPr>
          <p:cNvPr id="30" name="TextBox 29">
            <a:extLst>
              <a:ext uri="{FF2B5EF4-FFF2-40B4-BE49-F238E27FC236}">
                <a16:creationId xmlns:a16="http://schemas.microsoft.com/office/drawing/2014/main" id="{159C1C1F-10EA-4518-B89F-F259ADF00DDA}"/>
              </a:ext>
            </a:extLst>
          </p:cNvPr>
          <p:cNvSpPr txBox="1"/>
          <p:nvPr/>
        </p:nvSpPr>
        <p:spPr>
          <a:xfrm>
            <a:off x="9211250" y="2527272"/>
            <a:ext cx="801823" cy="307777"/>
          </a:xfrm>
          <a:prstGeom prst="rect">
            <a:avLst/>
          </a:prstGeom>
          <a:noFill/>
        </p:spPr>
        <p:txBody>
          <a:bodyPr wrap="none" rtlCol="0">
            <a:spAutoFit/>
          </a:bodyPr>
          <a:lstStyle/>
          <a:p>
            <a:r>
              <a:rPr lang="en-US" altLang="ko-KR" sz="1400" b="1" dirty="0">
                <a:solidFill>
                  <a:schemeClr val="bg1">
                    <a:lumMod val="85000"/>
                  </a:schemeClr>
                </a:solidFill>
              </a:rPr>
              <a:t>Header</a:t>
            </a:r>
            <a:endParaRPr lang="ko-KR" altLang="en-US" sz="1400" b="1" dirty="0">
              <a:solidFill>
                <a:schemeClr val="bg1">
                  <a:lumMod val="85000"/>
                </a:schemeClr>
              </a:solidFill>
            </a:endParaRPr>
          </a:p>
        </p:txBody>
      </p:sp>
      <p:graphicFrame>
        <p:nvGraphicFramePr>
          <p:cNvPr id="31" name="표 30">
            <a:extLst>
              <a:ext uri="{FF2B5EF4-FFF2-40B4-BE49-F238E27FC236}">
                <a16:creationId xmlns:a16="http://schemas.microsoft.com/office/drawing/2014/main" id="{46DEA02B-E945-4EEC-B70D-04E3EF525705}"/>
              </a:ext>
            </a:extLst>
          </p:cNvPr>
          <p:cNvGraphicFramePr>
            <a:graphicFrameLocks noGrp="1"/>
          </p:cNvGraphicFramePr>
          <p:nvPr>
            <p:extLst>
              <p:ext uri="{D42A27DB-BD31-4B8C-83A1-F6EECF244321}">
                <p14:modId xmlns:p14="http://schemas.microsoft.com/office/powerpoint/2010/main" val="535018729"/>
              </p:ext>
            </p:extLst>
          </p:nvPr>
        </p:nvGraphicFramePr>
        <p:xfrm>
          <a:off x="9304121" y="2835932"/>
          <a:ext cx="2018394" cy="1524000"/>
        </p:xfrm>
        <a:graphic>
          <a:graphicData uri="http://schemas.openxmlformats.org/drawingml/2006/table">
            <a:tbl>
              <a:tblPr firstRow="1" bandRow="1">
                <a:tableStyleId>{8799B23B-EC83-4686-B30A-512413B5E67A}</a:tableStyleId>
              </a:tblPr>
              <a:tblGrid>
                <a:gridCol w="2018394">
                  <a:extLst>
                    <a:ext uri="{9D8B030D-6E8A-4147-A177-3AD203B41FA5}">
                      <a16:colId xmlns:a16="http://schemas.microsoft.com/office/drawing/2014/main" val="2146978234"/>
                    </a:ext>
                  </a:extLst>
                </a:gridCol>
              </a:tblGrid>
              <a:tr h="140921">
                <a:tc>
                  <a:txBody>
                    <a:bodyPr/>
                    <a:lstStyle/>
                    <a:p>
                      <a:pPr algn="ctr" latinLnBrk="1"/>
                      <a:r>
                        <a:rPr lang="en-US" altLang="ko-KR" sz="1400" b="0" dirty="0">
                          <a:solidFill>
                            <a:schemeClr val="bg1">
                              <a:lumMod val="85000"/>
                            </a:schemeClr>
                          </a:solidFill>
                        </a:rPr>
                        <a:t>1438269988</a:t>
                      </a:r>
                      <a:endParaRPr lang="ko-KR" altLang="en-US" sz="1400" b="0" dirty="0">
                        <a:solidFill>
                          <a:schemeClr val="bg1">
                            <a:lumMod val="85000"/>
                          </a:schemeClr>
                        </a:solidFill>
                      </a:endParaRPr>
                    </a:p>
                  </a:txBody>
                  <a:tcPr anchor="ctr">
                    <a:lnB w="317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223972121"/>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0x35ae…7b92</a:t>
                      </a:r>
                      <a:endParaRPr lang="ko-KR" altLang="en-US" sz="1400" b="0" dirty="0">
                        <a:solidFill>
                          <a:schemeClr val="bg1">
                            <a:lumMod val="85000"/>
                          </a:schemeClr>
                        </a:solidFill>
                      </a:endParaRPr>
                    </a:p>
                  </a:txBody>
                  <a:tcPr anchor="ct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583564991"/>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0x</a:t>
                      </a:r>
                      <a:r>
                        <a:rPr lang="en-US" altLang="ko-KR" sz="1400" b="0" dirty="0">
                          <a:solidFill>
                            <a:srgbClr val="00C8EB"/>
                          </a:solidFill>
                        </a:rPr>
                        <a:t>d34e…f3a3</a:t>
                      </a:r>
                    </a:p>
                  </a:txBody>
                  <a:tcPr anchor="ct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53298780"/>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0x885e…cb63</a:t>
                      </a:r>
                      <a:endParaRPr lang="ko-KR" altLang="en-US" sz="1400" b="0" dirty="0">
                        <a:solidFill>
                          <a:schemeClr val="bg1">
                            <a:lumMod val="85000"/>
                          </a:schemeClr>
                        </a:solidFill>
                      </a:endParaRPr>
                    </a:p>
                  </a:txBody>
                  <a:tcPr anchor="ct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4135302745"/>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i="0" kern="1200" dirty="0">
                          <a:solidFill>
                            <a:schemeClr val="bg1">
                              <a:lumMod val="85000"/>
                            </a:schemeClr>
                          </a:solidFill>
                          <a:effectLst/>
                          <a:latin typeface="+mn-lt"/>
                          <a:ea typeface="+mn-ea"/>
                          <a:cs typeface="+mn-cs"/>
                        </a:rPr>
                        <a:t>0x539bd4979fef1ec4</a:t>
                      </a:r>
                      <a:endParaRPr lang="ko-KR" altLang="en-US" sz="1400" b="0" dirty="0">
                        <a:solidFill>
                          <a:schemeClr val="bg1">
                            <a:lumMod val="85000"/>
                          </a:schemeClr>
                        </a:solidFill>
                      </a:endParaRPr>
                    </a:p>
                  </a:txBody>
                  <a:tcPr anchor="ctr">
                    <a:lnT w="3175" cap="flat" cmpd="sng" algn="ctr">
                      <a:solidFill>
                        <a:schemeClr val="bg1">
                          <a:lumMod val="85000"/>
                        </a:schemeClr>
                      </a:solidFill>
                      <a:prstDash val="solid"/>
                      <a:round/>
                      <a:headEnd type="none" w="med" len="med"/>
                      <a:tailEnd type="none" w="med" len="med"/>
                    </a:lnT>
                  </a:tcPr>
                </a:tc>
                <a:extLst>
                  <a:ext uri="{0D108BD9-81ED-4DB2-BD59-A6C34878D82A}">
                    <a16:rowId xmlns:a16="http://schemas.microsoft.com/office/drawing/2014/main" val="2489517442"/>
                  </a:ext>
                </a:extLst>
              </a:tr>
            </a:tbl>
          </a:graphicData>
        </a:graphic>
      </p:graphicFrame>
      <p:graphicFrame>
        <p:nvGraphicFramePr>
          <p:cNvPr id="32" name="표 31">
            <a:extLst>
              <a:ext uri="{FF2B5EF4-FFF2-40B4-BE49-F238E27FC236}">
                <a16:creationId xmlns:a16="http://schemas.microsoft.com/office/drawing/2014/main" id="{39C920FE-F095-4744-BD22-53640882DA9A}"/>
              </a:ext>
            </a:extLst>
          </p:cNvPr>
          <p:cNvGraphicFramePr>
            <a:graphicFrameLocks noGrp="1"/>
          </p:cNvGraphicFramePr>
          <p:nvPr>
            <p:extLst>
              <p:ext uri="{D42A27DB-BD31-4B8C-83A1-F6EECF244321}">
                <p14:modId xmlns:p14="http://schemas.microsoft.com/office/powerpoint/2010/main" val="1712685028"/>
              </p:ext>
            </p:extLst>
          </p:nvPr>
        </p:nvGraphicFramePr>
        <p:xfrm>
          <a:off x="6424187" y="815362"/>
          <a:ext cx="1406686" cy="1219200"/>
        </p:xfrm>
        <a:graphic>
          <a:graphicData uri="http://schemas.openxmlformats.org/drawingml/2006/table">
            <a:tbl>
              <a:tblPr firstRow="1" bandRow="1">
                <a:tableStyleId>{8799B23B-EC83-4686-B30A-512413B5E67A}</a:tableStyleId>
              </a:tblPr>
              <a:tblGrid>
                <a:gridCol w="1406686">
                  <a:extLst>
                    <a:ext uri="{9D8B030D-6E8A-4147-A177-3AD203B41FA5}">
                      <a16:colId xmlns:a16="http://schemas.microsoft.com/office/drawing/2014/main" val="46348313"/>
                    </a:ext>
                  </a:extLst>
                </a:gridCol>
              </a:tblGrid>
              <a:tr h="140921">
                <a:tc>
                  <a:txBody>
                    <a:bodyPr/>
                    <a:lstStyle/>
                    <a:p>
                      <a:pPr algn="ctr" latinLnBrk="1"/>
                      <a:r>
                        <a:rPr lang="en-US" altLang="ko-KR" sz="1000" b="0" dirty="0">
                          <a:solidFill>
                            <a:schemeClr val="bg1">
                              <a:lumMod val="85000"/>
                            </a:schemeClr>
                          </a:solidFill>
                        </a:rPr>
                        <a:t>Timestamp</a:t>
                      </a:r>
                      <a:endParaRPr lang="ko-KR" altLang="en-US" sz="1000" b="0" dirty="0">
                        <a:solidFill>
                          <a:schemeClr val="bg1">
                            <a:lumMod val="85000"/>
                          </a:schemeClr>
                        </a:solidFill>
                      </a:endParaRPr>
                    </a:p>
                  </a:txBody>
                  <a:tcPr anchor="ct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201557410"/>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000" b="0" dirty="0">
                          <a:solidFill>
                            <a:schemeClr val="bg1">
                              <a:lumMod val="85000"/>
                            </a:schemeClr>
                          </a:solidFill>
                        </a:rPr>
                        <a:t>Merkle Root</a:t>
                      </a:r>
                      <a:endParaRPr lang="ko-KR" altLang="en-US" sz="1000" b="0" dirty="0">
                        <a:solidFill>
                          <a:schemeClr val="bg1">
                            <a:lumMod val="85000"/>
                          </a:schemeClr>
                        </a:solidFill>
                      </a:endParaRPr>
                    </a:p>
                  </a:txBody>
                  <a:tcPr anchor="ct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3776287000"/>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000" b="0" dirty="0">
                          <a:solidFill>
                            <a:schemeClr val="bg1">
                              <a:lumMod val="85000"/>
                            </a:schemeClr>
                          </a:solidFill>
                        </a:rPr>
                        <a:t>Previous Block Hash</a:t>
                      </a:r>
                      <a:endParaRPr lang="ko-KR" altLang="en-US" sz="1000" b="0" dirty="0">
                        <a:solidFill>
                          <a:schemeClr val="bg1">
                            <a:lumMod val="85000"/>
                          </a:schemeClr>
                        </a:solidFill>
                      </a:endParaRPr>
                    </a:p>
                  </a:txBody>
                  <a:tcPr anchor="ct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339062211"/>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000" b="0" dirty="0">
                          <a:solidFill>
                            <a:srgbClr val="00C8EB"/>
                          </a:solidFill>
                        </a:rPr>
                        <a:t>Block Hash</a:t>
                      </a:r>
                      <a:endParaRPr lang="ko-KR" altLang="en-US" sz="1000" b="0" dirty="0">
                        <a:solidFill>
                          <a:srgbClr val="00C8EB"/>
                        </a:solidFill>
                      </a:endParaRPr>
                    </a:p>
                  </a:txBody>
                  <a:tcPr anchor="ct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2485455300"/>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000" b="0" dirty="0">
                          <a:solidFill>
                            <a:schemeClr val="bg1">
                              <a:lumMod val="85000"/>
                            </a:schemeClr>
                          </a:solidFill>
                        </a:rPr>
                        <a:t>Nonce</a:t>
                      </a:r>
                      <a:endParaRPr lang="ko-KR" altLang="en-US" sz="1000" b="0" dirty="0">
                        <a:solidFill>
                          <a:schemeClr val="bg1">
                            <a:lumMod val="85000"/>
                          </a:schemeClr>
                        </a:solidFill>
                      </a:endParaRPr>
                    </a:p>
                  </a:txBody>
                  <a:tcPr anchor="ctr">
                    <a:lnT w="3175" cap="flat" cmpd="sng" algn="ctr">
                      <a:solidFill>
                        <a:schemeClr val="bg1">
                          <a:lumMod val="85000"/>
                        </a:schemeClr>
                      </a:solidFill>
                      <a:prstDash val="solid"/>
                      <a:round/>
                      <a:headEnd type="none" w="med" len="med"/>
                      <a:tailEnd type="none" w="med" len="med"/>
                    </a:lnT>
                  </a:tcPr>
                </a:tc>
                <a:extLst>
                  <a:ext uri="{0D108BD9-81ED-4DB2-BD59-A6C34878D82A}">
                    <a16:rowId xmlns:a16="http://schemas.microsoft.com/office/drawing/2014/main" val="1060929324"/>
                  </a:ext>
                </a:extLst>
              </a:tr>
            </a:tbl>
          </a:graphicData>
        </a:graphic>
      </p:graphicFrame>
      <p:sp>
        <p:nvSpPr>
          <p:cNvPr id="33" name="TextBox 32">
            <a:extLst>
              <a:ext uri="{FF2B5EF4-FFF2-40B4-BE49-F238E27FC236}">
                <a16:creationId xmlns:a16="http://schemas.microsoft.com/office/drawing/2014/main" id="{686EAE74-112B-4D2B-8681-1BB86E9995CB}"/>
              </a:ext>
            </a:extLst>
          </p:cNvPr>
          <p:cNvSpPr txBox="1"/>
          <p:nvPr/>
        </p:nvSpPr>
        <p:spPr>
          <a:xfrm>
            <a:off x="6340458" y="580479"/>
            <a:ext cx="713657" cy="276999"/>
          </a:xfrm>
          <a:prstGeom prst="rect">
            <a:avLst/>
          </a:prstGeom>
          <a:noFill/>
        </p:spPr>
        <p:txBody>
          <a:bodyPr wrap="none" rtlCol="0">
            <a:spAutoFit/>
          </a:bodyPr>
          <a:lstStyle/>
          <a:p>
            <a:r>
              <a:rPr lang="en-US" altLang="ko-KR" sz="1200" b="1" dirty="0">
                <a:solidFill>
                  <a:schemeClr val="bg1">
                    <a:lumMod val="85000"/>
                  </a:schemeClr>
                </a:solidFill>
              </a:rPr>
              <a:t>Header</a:t>
            </a:r>
            <a:endParaRPr lang="ko-KR" altLang="en-US" sz="1200" b="1" dirty="0">
              <a:solidFill>
                <a:schemeClr val="bg1">
                  <a:lumMod val="85000"/>
                </a:schemeClr>
              </a:solidFill>
            </a:endParaRPr>
          </a:p>
        </p:txBody>
      </p:sp>
      <p:cxnSp>
        <p:nvCxnSpPr>
          <p:cNvPr id="36" name="직선 화살표 연결선 35">
            <a:extLst>
              <a:ext uri="{FF2B5EF4-FFF2-40B4-BE49-F238E27FC236}">
                <a16:creationId xmlns:a16="http://schemas.microsoft.com/office/drawing/2014/main" id="{BC246158-6D59-4ED3-B979-F731489925DF}"/>
              </a:ext>
            </a:extLst>
          </p:cNvPr>
          <p:cNvCxnSpPr>
            <a:cxnSpLocks/>
            <a:stCxn id="31" idx="1"/>
          </p:cNvCxnSpPr>
          <p:nvPr/>
        </p:nvCxnSpPr>
        <p:spPr>
          <a:xfrm flipH="1">
            <a:off x="8573126" y="3597932"/>
            <a:ext cx="730995" cy="338703"/>
          </a:xfrm>
          <a:prstGeom prst="straightConnector1">
            <a:avLst/>
          </a:prstGeom>
          <a:ln w="19050">
            <a:solidFill>
              <a:srgbClr val="00C8EB"/>
            </a:solidFill>
            <a:tailEnd type="triangle"/>
          </a:ln>
        </p:spPr>
        <p:style>
          <a:lnRef idx="1">
            <a:schemeClr val="accent1"/>
          </a:lnRef>
          <a:fillRef idx="0">
            <a:schemeClr val="accent1"/>
          </a:fillRef>
          <a:effectRef idx="0">
            <a:schemeClr val="accent1"/>
          </a:effectRef>
          <a:fontRef idx="minor">
            <a:schemeClr val="tx1"/>
          </a:fontRef>
        </p:style>
      </p:cxnSp>
      <p:cxnSp>
        <p:nvCxnSpPr>
          <p:cNvPr id="40" name="직선 화살표 연결선 39">
            <a:extLst>
              <a:ext uri="{FF2B5EF4-FFF2-40B4-BE49-F238E27FC236}">
                <a16:creationId xmlns:a16="http://schemas.microsoft.com/office/drawing/2014/main" id="{38DA979D-40EA-4AEA-B068-8FA1AF4A4713}"/>
              </a:ext>
            </a:extLst>
          </p:cNvPr>
          <p:cNvCxnSpPr>
            <a:cxnSpLocks/>
          </p:cNvCxnSpPr>
          <p:nvPr/>
        </p:nvCxnSpPr>
        <p:spPr>
          <a:xfrm>
            <a:off x="4477188" y="3313857"/>
            <a:ext cx="2077544" cy="0"/>
          </a:xfrm>
          <a:prstGeom prst="straightConnector1">
            <a:avLst/>
          </a:prstGeom>
          <a:ln w="190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 name="연결선: 꺾임 42">
            <a:extLst>
              <a:ext uri="{FF2B5EF4-FFF2-40B4-BE49-F238E27FC236}">
                <a16:creationId xmlns:a16="http://schemas.microsoft.com/office/drawing/2014/main" id="{3B5C857E-1788-4C82-A14D-39AC5B712A55}"/>
              </a:ext>
            </a:extLst>
          </p:cNvPr>
          <p:cNvCxnSpPr>
            <a:cxnSpLocks/>
          </p:cNvCxnSpPr>
          <p:nvPr/>
        </p:nvCxnSpPr>
        <p:spPr>
          <a:xfrm rot="10800000">
            <a:off x="3320132" y="5021663"/>
            <a:ext cx="3234605" cy="321124"/>
          </a:xfrm>
          <a:prstGeom prst="bentConnector2">
            <a:avLst/>
          </a:prstGeom>
          <a:ln w="190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47" name="그룹 46">
            <a:extLst>
              <a:ext uri="{FF2B5EF4-FFF2-40B4-BE49-F238E27FC236}">
                <a16:creationId xmlns:a16="http://schemas.microsoft.com/office/drawing/2014/main" id="{DE331F6B-7702-4EC7-81A8-BD55F8DFC6D2}"/>
              </a:ext>
            </a:extLst>
          </p:cNvPr>
          <p:cNvGrpSpPr/>
          <p:nvPr/>
        </p:nvGrpSpPr>
        <p:grpSpPr>
          <a:xfrm>
            <a:off x="1088034" y="3183938"/>
            <a:ext cx="4507241" cy="1831794"/>
            <a:chOff x="3648510" y="2977940"/>
            <a:chExt cx="4507241" cy="1831794"/>
          </a:xfrm>
        </p:grpSpPr>
        <p:sp>
          <p:nvSpPr>
            <p:cNvPr id="48" name="TextBox 47">
              <a:extLst>
                <a:ext uri="{FF2B5EF4-FFF2-40B4-BE49-F238E27FC236}">
                  <a16:creationId xmlns:a16="http://schemas.microsoft.com/office/drawing/2014/main" id="{512FC10F-985A-497F-B019-99714F902CE1}"/>
                </a:ext>
              </a:extLst>
            </p:cNvPr>
            <p:cNvSpPr txBox="1"/>
            <p:nvPr/>
          </p:nvSpPr>
          <p:spPr>
            <a:xfrm>
              <a:off x="3648510" y="4499268"/>
              <a:ext cx="2160000" cy="307777"/>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rPr>
                <a:t>Tx0 A </a:t>
              </a:r>
              <a:r>
                <a:rPr lang="ko-KR" altLang="en-US" sz="1400" b="0" dirty="0">
                  <a:solidFill>
                    <a:schemeClr val="bg1">
                      <a:lumMod val="85000"/>
                    </a:schemeClr>
                  </a:solidFill>
                </a:rPr>
                <a:t>➡ </a:t>
              </a:r>
              <a:r>
                <a:rPr lang="en-US" altLang="ko-KR" sz="1400" b="0" dirty="0">
                  <a:solidFill>
                    <a:schemeClr val="bg1">
                      <a:lumMod val="85000"/>
                    </a:schemeClr>
                  </a:solidFill>
                </a:rPr>
                <a:t>B 100 ETH</a:t>
              </a:r>
              <a:endParaRPr lang="ko-KR" altLang="en-US" sz="1400" dirty="0">
                <a:solidFill>
                  <a:schemeClr val="bg1">
                    <a:lumMod val="85000"/>
                  </a:schemeClr>
                </a:solidFill>
              </a:endParaRPr>
            </a:p>
          </p:txBody>
        </p:sp>
        <p:sp>
          <p:nvSpPr>
            <p:cNvPr id="49" name="TextBox 48">
              <a:extLst>
                <a:ext uri="{FF2B5EF4-FFF2-40B4-BE49-F238E27FC236}">
                  <a16:creationId xmlns:a16="http://schemas.microsoft.com/office/drawing/2014/main" id="{663C6517-7A5B-41B2-A0FE-D004C3CFA928}"/>
                </a:ext>
              </a:extLst>
            </p:cNvPr>
            <p:cNvSpPr txBox="1"/>
            <p:nvPr/>
          </p:nvSpPr>
          <p:spPr>
            <a:xfrm>
              <a:off x="5995751" y="4501957"/>
              <a:ext cx="2160000" cy="307777"/>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rPr>
                <a:t>Tx1 B </a:t>
              </a:r>
              <a:r>
                <a:rPr lang="ko-KR" altLang="en-US" sz="1400" b="0" dirty="0">
                  <a:solidFill>
                    <a:schemeClr val="bg1">
                      <a:lumMod val="85000"/>
                    </a:schemeClr>
                  </a:solidFill>
                </a:rPr>
                <a:t>➡ </a:t>
              </a:r>
              <a:r>
                <a:rPr lang="en-US" altLang="ko-KR" sz="1400" dirty="0">
                  <a:solidFill>
                    <a:schemeClr val="bg1">
                      <a:lumMod val="85000"/>
                    </a:schemeClr>
                  </a:solidFill>
                </a:rPr>
                <a:t>C</a:t>
              </a:r>
              <a:r>
                <a:rPr lang="en-US" altLang="ko-KR" sz="1400" b="0" dirty="0">
                  <a:solidFill>
                    <a:schemeClr val="bg1">
                      <a:lumMod val="85000"/>
                    </a:schemeClr>
                  </a:solidFill>
                </a:rPr>
                <a:t> 200 ETH</a:t>
              </a:r>
              <a:endParaRPr lang="ko-KR" altLang="en-US" sz="1400" dirty="0">
                <a:solidFill>
                  <a:schemeClr val="bg1">
                    <a:lumMod val="85000"/>
                  </a:schemeClr>
                </a:solidFill>
              </a:endParaRPr>
            </a:p>
          </p:txBody>
        </p:sp>
        <p:sp>
          <p:nvSpPr>
            <p:cNvPr id="50" name="TextBox 49">
              <a:extLst>
                <a:ext uri="{FF2B5EF4-FFF2-40B4-BE49-F238E27FC236}">
                  <a16:creationId xmlns:a16="http://schemas.microsoft.com/office/drawing/2014/main" id="{24255074-B58C-4EF7-A796-5594064F6916}"/>
                </a:ext>
              </a:extLst>
            </p:cNvPr>
            <p:cNvSpPr txBox="1"/>
            <p:nvPr/>
          </p:nvSpPr>
          <p:spPr>
            <a:xfrm>
              <a:off x="3648510" y="3720332"/>
              <a:ext cx="2160000" cy="523220"/>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rPr>
                <a:t>0xb198…15ae</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Hash(A </a:t>
              </a:r>
              <a:r>
                <a:rPr lang="ko-KR" altLang="en-US" sz="1200" b="0" dirty="0">
                  <a:solidFill>
                    <a:schemeClr val="bg1">
                      <a:lumMod val="85000"/>
                    </a:schemeClr>
                  </a:solidFill>
                </a:rPr>
                <a:t>➡ </a:t>
              </a:r>
              <a:r>
                <a:rPr lang="en-US" altLang="ko-KR" sz="1200" b="0" dirty="0">
                  <a:solidFill>
                    <a:schemeClr val="bg1">
                      <a:lumMod val="85000"/>
                    </a:schemeClr>
                  </a:solidFill>
                </a:rPr>
                <a:t>B 100 ETH)</a:t>
              </a:r>
              <a:endParaRPr lang="ko-KR" altLang="en-US" sz="1200" dirty="0">
                <a:solidFill>
                  <a:schemeClr val="bg1">
                    <a:lumMod val="85000"/>
                  </a:schemeClr>
                </a:solidFill>
              </a:endParaRPr>
            </a:p>
          </p:txBody>
        </p:sp>
        <p:sp>
          <p:nvSpPr>
            <p:cNvPr id="51" name="TextBox 50">
              <a:extLst>
                <a:ext uri="{FF2B5EF4-FFF2-40B4-BE49-F238E27FC236}">
                  <a16:creationId xmlns:a16="http://schemas.microsoft.com/office/drawing/2014/main" id="{A21D1AEC-3425-41D1-9DE2-C8190B5E0E68}"/>
                </a:ext>
              </a:extLst>
            </p:cNvPr>
            <p:cNvSpPr txBox="1"/>
            <p:nvPr/>
          </p:nvSpPr>
          <p:spPr>
            <a:xfrm>
              <a:off x="5991140" y="3720925"/>
              <a:ext cx="2160000" cy="523220"/>
            </a:xfrm>
            <a:prstGeom prst="rect">
              <a:avLst/>
            </a:prstGeom>
            <a:noFill/>
            <a:ln w="12700">
              <a:solidFill>
                <a:schemeClr val="bg1">
                  <a:lumMod val="85000"/>
                </a:schemeClr>
              </a:solidFill>
            </a:ln>
          </p:spPr>
          <p:txBody>
            <a:bodyPr wrap="none" rtlCol="0">
              <a:spAutoFit/>
            </a:bodyPr>
            <a:lstStyle/>
            <a:p>
              <a:pPr algn="ctr"/>
              <a:r>
                <a:rPr lang="en-US" altLang="ko-KR" sz="1400" dirty="0">
                  <a:solidFill>
                    <a:schemeClr val="bg1">
                      <a:lumMod val="85000"/>
                    </a:schemeClr>
                  </a:solidFill>
                </a:rPr>
                <a:t>0x5648…6dca</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Hash(B </a:t>
              </a:r>
              <a:r>
                <a:rPr lang="ko-KR" altLang="en-US" sz="1200" b="0" dirty="0">
                  <a:solidFill>
                    <a:schemeClr val="bg1">
                      <a:lumMod val="85000"/>
                    </a:schemeClr>
                  </a:solidFill>
                </a:rPr>
                <a:t>➡ </a:t>
              </a:r>
              <a:r>
                <a:rPr lang="en-US" altLang="ko-KR" sz="1200" dirty="0">
                  <a:solidFill>
                    <a:schemeClr val="bg1">
                      <a:lumMod val="85000"/>
                    </a:schemeClr>
                  </a:solidFill>
                </a:rPr>
                <a:t>C</a:t>
              </a:r>
              <a:r>
                <a:rPr lang="en-US" altLang="ko-KR" sz="1200" b="0" dirty="0">
                  <a:solidFill>
                    <a:schemeClr val="bg1">
                      <a:lumMod val="85000"/>
                    </a:schemeClr>
                  </a:solidFill>
                </a:rPr>
                <a:t> 200 ETH)</a:t>
              </a:r>
              <a:endParaRPr lang="ko-KR" altLang="en-US" sz="1200" dirty="0">
                <a:solidFill>
                  <a:schemeClr val="bg1">
                    <a:lumMod val="85000"/>
                  </a:schemeClr>
                </a:solidFill>
              </a:endParaRPr>
            </a:p>
          </p:txBody>
        </p:sp>
        <p:sp>
          <p:nvSpPr>
            <p:cNvPr id="52" name="TextBox 51">
              <a:extLst>
                <a:ext uri="{FF2B5EF4-FFF2-40B4-BE49-F238E27FC236}">
                  <a16:creationId xmlns:a16="http://schemas.microsoft.com/office/drawing/2014/main" id="{6D1792F1-DEC8-4CA3-9C2E-52601C9436BC}"/>
                </a:ext>
              </a:extLst>
            </p:cNvPr>
            <p:cNvSpPr txBox="1"/>
            <p:nvPr/>
          </p:nvSpPr>
          <p:spPr>
            <a:xfrm>
              <a:off x="4808290" y="2977940"/>
              <a:ext cx="2160000" cy="523220"/>
            </a:xfrm>
            <a:prstGeom prst="rect">
              <a:avLst/>
            </a:prstGeom>
            <a:noFill/>
            <a:ln w="12700">
              <a:solidFill>
                <a:schemeClr val="bg1">
                  <a:lumMod val="85000"/>
                </a:schemeClr>
              </a:solidFill>
            </a:ln>
          </p:spPr>
          <p:txBody>
            <a:bodyPr wrap="none" rtlCol="0">
              <a:spAutoFit/>
            </a:bodyPr>
            <a:lstStyle/>
            <a:p>
              <a:pPr algn="ctr"/>
              <a:r>
                <a:rPr lang="en-US" altLang="ko-KR" sz="1400" dirty="0">
                  <a:solidFill>
                    <a:schemeClr val="bg1">
                      <a:lumMod val="85000"/>
                    </a:schemeClr>
                  </a:solidFill>
                </a:rPr>
                <a:t>0x89c3…a88c</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Hash(b198…15ae5648…6dca</a:t>
              </a:r>
              <a:r>
                <a:rPr lang="en-US" altLang="ko-KR" sz="1200" b="0" dirty="0">
                  <a:solidFill>
                    <a:schemeClr val="bg1">
                      <a:lumMod val="85000"/>
                    </a:schemeClr>
                  </a:solidFill>
                </a:rPr>
                <a:t>)</a:t>
              </a:r>
              <a:endParaRPr lang="ko-KR" altLang="en-US" sz="1200" dirty="0">
                <a:solidFill>
                  <a:schemeClr val="bg1">
                    <a:lumMod val="85000"/>
                  </a:schemeClr>
                </a:solidFill>
              </a:endParaRPr>
            </a:p>
          </p:txBody>
        </p:sp>
        <p:cxnSp>
          <p:nvCxnSpPr>
            <p:cNvPr id="53" name="직선 화살표 연결선 52">
              <a:extLst>
                <a:ext uri="{FF2B5EF4-FFF2-40B4-BE49-F238E27FC236}">
                  <a16:creationId xmlns:a16="http://schemas.microsoft.com/office/drawing/2014/main" id="{87563668-5DA4-4086-8105-2AFC5CE2A3A9}"/>
                </a:ext>
              </a:extLst>
            </p:cNvPr>
            <p:cNvCxnSpPr>
              <a:cxnSpLocks/>
              <a:stCxn id="48" idx="0"/>
              <a:endCxn id="50" idx="2"/>
            </p:cNvCxnSpPr>
            <p:nvPr/>
          </p:nvCxnSpPr>
          <p:spPr>
            <a:xfrm flipV="1">
              <a:off x="4728510" y="4243552"/>
              <a:ext cx="0" cy="255716"/>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4" name="직선 화살표 연결선 53">
              <a:extLst>
                <a:ext uri="{FF2B5EF4-FFF2-40B4-BE49-F238E27FC236}">
                  <a16:creationId xmlns:a16="http://schemas.microsoft.com/office/drawing/2014/main" id="{E254CF46-5F3A-4743-835C-0692DE87E75A}"/>
                </a:ext>
              </a:extLst>
            </p:cNvPr>
            <p:cNvCxnSpPr>
              <a:cxnSpLocks/>
              <a:stCxn id="49" idx="0"/>
              <a:endCxn id="51" idx="2"/>
            </p:cNvCxnSpPr>
            <p:nvPr/>
          </p:nvCxnSpPr>
          <p:spPr>
            <a:xfrm flipH="1" flipV="1">
              <a:off x="7071140" y="4244145"/>
              <a:ext cx="4611" cy="257812"/>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5" name="직선 화살표 연결선 54">
              <a:extLst>
                <a:ext uri="{FF2B5EF4-FFF2-40B4-BE49-F238E27FC236}">
                  <a16:creationId xmlns:a16="http://schemas.microsoft.com/office/drawing/2014/main" id="{FCE8D497-2D1B-4357-AF20-2E0C32058038}"/>
                </a:ext>
              </a:extLst>
            </p:cNvPr>
            <p:cNvCxnSpPr>
              <a:cxnSpLocks/>
              <a:stCxn id="50" idx="0"/>
              <a:endCxn id="52" idx="2"/>
            </p:cNvCxnSpPr>
            <p:nvPr/>
          </p:nvCxnSpPr>
          <p:spPr>
            <a:xfrm flipV="1">
              <a:off x="4728510" y="3501160"/>
              <a:ext cx="1159780" cy="219172"/>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6" name="직선 화살표 연결선 55">
              <a:extLst>
                <a:ext uri="{FF2B5EF4-FFF2-40B4-BE49-F238E27FC236}">
                  <a16:creationId xmlns:a16="http://schemas.microsoft.com/office/drawing/2014/main" id="{3E7D4E53-D1F7-4979-BC22-6EAA1DB8F819}"/>
                </a:ext>
              </a:extLst>
            </p:cNvPr>
            <p:cNvCxnSpPr>
              <a:cxnSpLocks/>
              <a:stCxn id="51" idx="0"/>
              <a:endCxn id="52" idx="2"/>
            </p:cNvCxnSpPr>
            <p:nvPr/>
          </p:nvCxnSpPr>
          <p:spPr>
            <a:xfrm flipH="1" flipV="1">
              <a:off x="5888290" y="3501160"/>
              <a:ext cx="1182850" cy="219765"/>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98098454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 name="그룹 40">
            <a:extLst>
              <a:ext uri="{FF2B5EF4-FFF2-40B4-BE49-F238E27FC236}">
                <a16:creationId xmlns:a16="http://schemas.microsoft.com/office/drawing/2014/main" id="{CC61105B-8A84-41C5-9E2B-1AF1D81F6292}"/>
              </a:ext>
            </a:extLst>
          </p:cNvPr>
          <p:cNvGrpSpPr/>
          <p:nvPr/>
        </p:nvGrpSpPr>
        <p:grpSpPr>
          <a:xfrm>
            <a:off x="1088034" y="3183938"/>
            <a:ext cx="4507241" cy="1831794"/>
            <a:chOff x="3648510" y="2977940"/>
            <a:chExt cx="4507241" cy="1831794"/>
          </a:xfrm>
        </p:grpSpPr>
        <p:sp>
          <p:nvSpPr>
            <p:cNvPr id="43" name="TextBox 42">
              <a:extLst>
                <a:ext uri="{FF2B5EF4-FFF2-40B4-BE49-F238E27FC236}">
                  <a16:creationId xmlns:a16="http://schemas.microsoft.com/office/drawing/2014/main" id="{B2D20F26-B127-4CC5-9A5D-18240BF5CAEC}"/>
                </a:ext>
              </a:extLst>
            </p:cNvPr>
            <p:cNvSpPr txBox="1"/>
            <p:nvPr/>
          </p:nvSpPr>
          <p:spPr>
            <a:xfrm>
              <a:off x="3648510" y="4499268"/>
              <a:ext cx="2160000" cy="307777"/>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rPr>
                <a:t>Tx0 A </a:t>
              </a:r>
              <a:r>
                <a:rPr lang="ko-KR" altLang="en-US" sz="1400" b="0" dirty="0">
                  <a:solidFill>
                    <a:schemeClr val="bg1">
                      <a:lumMod val="85000"/>
                    </a:schemeClr>
                  </a:solidFill>
                </a:rPr>
                <a:t>➡ </a:t>
              </a:r>
              <a:r>
                <a:rPr lang="en-US" altLang="ko-KR" sz="1400" b="0" dirty="0">
                  <a:solidFill>
                    <a:schemeClr val="bg1">
                      <a:lumMod val="85000"/>
                    </a:schemeClr>
                  </a:solidFill>
                </a:rPr>
                <a:t>B 100 ETH</a:t>
              </a:r>
              <a:endParaRPr lang="ko-KR" altLang="en-US" sz="1400" dirty="0">
                <a:solidFill>
                  <a:schemeClr val="bg1">
                    <a:lumMod val="85000"/>
                  </a:schemeClr>
                </a:solidFill>
              </a:endParaRPr>
            </a:p>
          </p:txBody>
        </p:sp>
        <p:sp>
          <p:nvSpPr>
            <p:cNvPr id="47" name="TextBox 46">
              <a:extLst>
                <a:ext uri="{FF2B5EF4-FFF2-40B4-BE49-F238E27FC236}">
                  <a16:creationId xmlns:a16="http://schemas.microsoft.com/office/drawing/2014/main" id="{4FC991F1-D85A-4D78-BCB6-E3657CC1A750}"/>
                </a:ext>
              </a:extLst>
            </p:cNvPr>
            <p:cNvSpPr txBox="1"/>
            <p:nvPr/>
          </p:nvSpPr>
          <p:spPr>
            <a:xfrm>
              <a:off x="5995751" y="4501957"/>
              <a:ext cx="2160000" cy="307777"/>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rPr>
                <a:t>Tx1 B </a:t>
              </a:r>
              <a:r>
                <a:rPr lang="ko-KR" altLang="en-US" sz="1400" b="0" dirty="0">
                  <a:solidFill>
                    <a:schemeClr val="bg1">
                      <a:lumMod val="85000"/>
                    </a:schemeClr>
                  </a:solidFill>
                </a:rPr>
                <a:t>➡ </a:t>
              </a:r>
              <a:r>
                <a:rPr lang="en-US" altLang="ko-KR" sz="1400" dirty="0">
                  <a:solidFill>
                    <a:schemeClr val="bg1">
                      <a:lumMod val="85000"/>
                    </a:schemeClr>
                  </a:solidFill>
                </a:rPr>
                <a:t>C</a:t>
              </a:r>
              <a:r>
                <a:rPr lang="en-US" altLang="ko-KR" sz="1400" b="0" dirty="0">
                  <a:solidFill>
                    <a:schemeClr val="bg1">
                      <a:lumMod val="85000"/>
                    </a:schemeClr>
                  </a:solidFill>
                </a:rPr>
                <a:t> 200 ETH</a:t>
              </a:r>
              <a:endParaRPr lang="ko-KR" altLang="en-US" sz="1400" dirty="0">
                <a:solidFill>
                  <a:schemeClr val="bg1">
                    <a:lumMod val="85000"/>
                  </a:schemeClr>
                </a:solidFill>
              </a:endParaRPr>
            </a:p>
          </p:txBody>
        </p:sp>
        <p:sp>
          <p:nvSpPr>
            <p:cNvPr id="48" name="TextBox 47">
              <a:extLst>
                <a:ext uri="{FF2B5EF4-FFF2-40B4-BE49-F238E27FC236}">
                  <a16:creationId xmlns:a16="http://schemas.microsoft.com/office/drawing/2014/main" id="{7DF3A37D-F1BE-47FC-AC94-DB2D58CFC25C}"/>
                </a:ext>
              </a:extLst>
            </p:cNvPr>
            <p:cNvSpPr txBox="1"/>
            <p:nvPr/>
          </p:nvSpPr>
          <p:spPr>
            <a:xfrm>
              <a:off x="3648510" y="3720332"/>
              <a:ext cx="2160000" cy="523220"/>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rPr>
                <a:t>0xb198…15ae</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Hash(A </a:t>
              </a:r>
              <a:r>
                <a:rPr lang="ko-KR" altLang="en-US" sz="1200" b="0" dirty="0">
                  <a:solidFill>
                    <a:schemeClr val="bg1">
                      <a:lumMod val="85000"/>
                    </a:schemeClr>
                  </a:solidFill>
                </a:rPr>
                <a:t>➡ </a:t>
              </a:r>
              <a:r>
                <a:rPr lang="en-US" altLang="ko-KR" sz="1200" b="0" dirty="0">
                  <a:solidFill>
                    <a:schemeClr val="bg1">
                      <a:lumMod val="85000"/>
                    </a:schemeClr>
                  </a:solidFill>
                </a:rPr>
                <a:t>B 100 ETH)</a:t>
              </a:r>
              <a:endParaRPr lang="ko-KR" altLang="en-US" sz="1200" dirty="0">
                <a:solidFill>
                  <a:schemeClr val="bg1">
                    <a:lumMod val="85000"/>
                  </a:schemeClr>
                </a:solidFill>
              </a:endParaRPr>
            </a:p>
          </p:txBody>
        </p:sp>
        <p:sp>
          <p:nvSpPr>
            <p:cNvPr id="49" name="TextBox 48">
              <a:extLst>
                <a:ext uri="{FF2B5EF4-FFF2-40B4-BE49-F238E27FC236}">
                  <a16:creationId xmlns:a16="http://schemas.microsoft.com/office/drawing/2014/main" id="{936F486F-2D43-4385-8BBD-C34DDEA7CF92}"/>
                </a:ext>
              </a:extLst>
            </p:cNvPr>
            <p:cNvSpPr txBox="1"/>
            <p:nvPr/>
          </p:nvSpPr>
          <p:spPr>
            <a:xfrm>
              <a:off x="5991140" y="3720925"/>
              <a:ext cx="2160000" cy="523220"/>
            </a:xfrm>
            <a:prstGeom prst="rect">
              <a:avLst/>
            </a:prstGeom>
            <a:noFill/>
            <a:ln w="12700">
              <a:solidFill>
                <a:schemeClr val="bg1">
                  <a:lumMod val="85000"/>
                </a:schemeClr>
              </a:solidFill>
            </a:ln>
          </p:spPr>
          <p:txBody>
            <a:bodyPr wrap="none" rtlCol="0">
              <a:spAutoFit/>
            </a:bodyPr>
            <a:lstStyle/>
            <a:p>
              <a:pPr algn="ctr"/>
              <a:r>
                <a:rPr lang="en-US" altLang="ko-KR" sz="1400" dirty="0">
                  <a:solidFill>
                    <a:schemeClr val="bg1">
                      <a:lumMod val="85000"/>
                    </a:schemeClr>
                  </a:solidFill>
                </a:rPr>
                <a:t>0x5648…6dca</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Hash(B </a:t>
              </a:r>
              <a:r>
                <a:rPr lang="ko-KR" altLang="en-US" sz="1200" b="0" dirty="0">
                  <a:solidFill>
                    <a:schemeClr val="bg1">
                      <a:lumMod val="85000"/>
                    </a:schemeClr>
                  </a:solidFill>
                </a:rPr>
                <a:t>➡ </a:t>
              </a:r>
              <a:r>
                <a:rPr lang="en-US" altLang="ko-KR" sz="1200" dirty="0">
                  <a:solidFill>
                    <a:schemeClr val="bg1">
                      <a:lumMod val="85000"/>
                    </a:schemeClr>
                  </a:solidFill>
                </a:rPr>
                <a:t>C</a:t>
              </a:r>
              <a:r>
                <a:rPr lang="en-US" altLang="ko-KR" sz="1200" b="0" dirty="0">
                  <a:solidFill>
                    <a:schemeClr val="bg1">
                      <a:lumMod val="85000"/>
                    </a:schemeClr>
                  </a:solidFill>
                </a:rPr>
                <a:t> 200 ETH)</a:t>
              </a:r>
              <a:endParaRPr lang="ko-KR" altLang="en-US" sz="1200" dirty="0">
                <a:solidFill>
                  <a:schemeClr val="bg1">
                    <a:lumMod val="85000"/>
                  </a:schemeClr>
                </a:solidFill>
              </a:endParaRPr>
            </a:p>
          </p:txBody>
        </p:sp>
        <p:sp>
          <p:nvSpPr>
            <p:cNvPr id="50" name="TextBox 49">
              <a:extLst>
                <a:ext uri="{FF2B5EF4-FFF2-40B4-BE49-F238E27FC236}">
                  <a16:creationId xmlns:a16="http://schemas.microsoft.com/office/drawing/2014/main" id="{F18070BC-928C-4898-9AAB-881E552820D7}"/>
                </a:ext>
              </a:extLst>
            </p:cNvPr>
            <p:cNvSpPr txBox="1"/>
            <p:nvPr/>
          </p:nvSpPr>
          <p:spPr>
            <a:xfrm>
              <a:off x="4808290" y="2977940"/>
              <a:ext cx="2160000" cy="523220"/>
            </a:xfrm>
            <a:prstGeom prst="rect">
              <a:avLst/>
            </a:prstGeom>
            <a:noFill/>
            <a:ln w="12700">
              <a:solidFill>
                <a:schemeClr val="bg1">
                  <a:lumMod val="85000"/>
                </a:schemeClr>
              </a:solidFill>
            </a:ln>
          </p:spPr>
          <p:txBody>
            <a:bodyPr wrap="none" rtlCol="0">
              <a:spAutoFit/>
            </a:bodyPr>
            <a:lstStyle/>
            <a:p>
              <a:pPr algn="ctr"/>
              <a:r>
                <a:rPr lang="en-US" altLang="ko-KR" sz="1400" dirty="0">
                  <a:solidFill>
                    <a:schemeClr val="bg1">
                      <a:lumMod val="85000"/>
                    </a:schemeClr>
                  </a:solidFill>
                </a:rPr>
                <a:t>0x89c3…a88c</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Hash(b198…15ae5648…6dca</a:t>
              </a:r>
              <a:r>
                <a:rPr lang="en-US" altLang="ko-KR" sz="1200" b="0" dirty="0">
                  <a:solidFill>
                    <a:schemeClr val="bg1">
                      <a:lumMod val="85000"/>
                    </a:schemeClr>
                  </a:solidFill>
                </a:rPr>
                <a:t>)</a:t>
              </a:r>
              <a:endParaRPr lang="ko-KR" altLang="en-US" sz="1200" dirty="0">
                <a:solidFill>
                  <a:schemeClr val="bg1">
                    <a:lumMod val="85000"/>
                  </a:schemeClr>
                </a:solidFill>
              </a:endParaRPr>
            </a:p>
          </p:txBody>
        </p:sp>
        <p:cxnSp>
          <p:nvCxnSpPr>
            <p:cNvPr id="51" name="직선 화살표 연결선 50">
              <a:extLst>
                <a:ext uri="{FF2B5EF4-FFF2-40B4-BE49-F238E27FC236}">
                  <a16:creationId xmlns:a16="http://schemas.microsoft.com/office/drawing/2014/main" id="{2BBE8213-DF89-4C2B-A1A7-D0A464A99163}"/>
                </a:ext>
              </a:extLst>
            </p:cNvPr>
            <p:cNvCxnSpPr>
              <a:cxnSpLocks/>
              <a:stCxn id="43" idx="0"/>
              <a:endCxn id="48" idx="2"/>
            </p:cNvCxnSpPr>
            <p:nvPr/>
          </p:nvCxnSpPr>
          <p:spPr>
            <a:xfrm flipV="1">
              <a:off x="4728510" y="4243552"/>
              <a:ext cx="0" cy="255716"/>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2" name="직선 화살표 연결선 51">
              <a:extLst>
                <a:ext uri="{FF2B5EF4-FFF2-40B4-BE49-F238E27FC236}">
                  <a16:creationId xmlns:a16="http://schemas.microsoft.com/office/drawing/2014/main" id="{BD0D5C65-DBCE-44D0-B160-B251BBE98719}"/>
                </a:ext>
              </a:extLst>
            </p:cNvPr>
            <p:cNvCxnSpPr>
              <a:cxnSpLocks/>
              <a:stCxn id="47" idx="0"/>
              <a:endCxn id="49" idx="2"/>
            </p:cNvCxnSpPr>
            <p:nvPr/>
          </p:nvCxnSpPr>
          <p:spPr>
            <a:xfrm flipH="1" flipV="1">
              <a:off x="7071140" y="4244145"/>
              <a:ext cx="4611" cy="257812"/>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CAEAB098-7B25-4201-981D-9F3DE9741040}"/>
                </a:ext>
              </a:extLst>
            </p:cNvPr>
            <p:cNvCxnSpPr>
              <a:cxnSpLocks/>
              <a:stCxn id="48" idx="0"/>
              <a:endCxn id="50" idx="2"/>
            </p:cNvCxnSpPr>
            <p:nvPr/>
          </p:nvCxnSpPr>
          <p:spPr>
            <a:xfrm flipV="1">
              <a:off x="4728510" y="3501160"/>
              <a:ext cx="1159780" cy="219172"/>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4" name="직선 화살표 연결선 53">
              <a:extLst>
                <a:ext uri="{FF2B5EF4-FFF2-40B4-BE49-F238E27FC236}">
                  <a16:creationId xmlns:a16="http://schemas.microsoft.com/office/drawing/2014/main" id="{41C27ECA-6F39-4CCB-AE22-6FAAA2E27374}"/>
                </a:ext>
              </a:extLst>
            </p:cNvPr>
            <p:cNvCxnSpPr>
              <a:cxnSpLocks/>
              <a:stCxn id="49" idx="0"/>
              <a:endCxn id="50" idx="2"/>
            </p:cNvCxnSpPr>
            <p:nvPr/>
          </p:nvCxnSpPr>
          <p:spPr>
            <a:xfrm flipH="1" flipV="1">
              <a:off x="5888290" y="3501160"/>
              <a:ext cx="1182850" cy="219765"/>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3" name="제목 2">
            <a:extLst>
              <a:ext uri="{FF2B5EF4-FFF2-40B4-BE49-F238E27FC236}">
                <a16:creationId xmlns:a16="http://schemas.microsoft.com/office/drawing/2014/main" id="{FC2B0FAA-891F-4087-9B5B-0C2BAF44A0AB}"/>
              </a:ext>
            </a:extLst>
          </p:cNvPr>
          <p:cNvSpPr>
            <a:spLocks noGrp="1"/>
          </p:cNvSpPr>
          <p:nvPr>
            <p:ph type="title"/>
          </p:nvPr>
        </p:nvSpPr>
        <p:spPr/>
        <p:txBody>
          <a:bodyPr/>
          <a:lstStyle/>
          <a:p>
            <a:r>
              <a:rPr lang="ko-KR" altLang="en-US" dirty="0"/>
              <a:t>블록과 블록체인 </a:t>
            </a:r>
            <a:r>
              <a:rPr lang="en-US" altLang="ko-KR" dirty="0"/>
              <a:t>[ </a:t>
            </a:r>
            <a:r>
              <a:rPr lang="ko-KR" altLang="en-US" dirty="0"/>
              <a:t>트랜잭션 및 블록 위</a:t>
            </a:r>
            <a:r>
              <a:rPr lang="en-US" altLang="ko-KR" dirty="0"/>
              <a:t>·</a:t>
            </a:r>
            <a:r>
              <a:rPr lang="ko-KR" altLang="en-US" dirty="0"/>
              <a:t>변조 탐지 </a:t>
            </a:r>
            <a:r>
              <a:rPr lang="en-US" altLang="ko-KR" dirty="0"/>
              <a:t>]</a:t>
            </a:r>
            <a:endParaRPr lang="ko-KR" altLang="en-US" dirty="0"/>
          </a:p>
        </p:txBody>
      </p:sp>
      <p:sp>
        <p:nvSpPr>
          <p:cNvPr id="4" name="직사각형 3">
            <a:extLst>
              <a:ext uri="{FF2B5EF4-FFF2-40B4-BE49-F238E27FC236}">
                <a16:creationId xmlns:a16="http://schemas.microsoft.com/office/drawing/2014/main" id="{268FCB13-6D10-402B-8A3A-C3548240437C}"/>
              </a:ext>
            </a:extLst>
          </p:cNvPr>
          <p:cNvSpPr/>
          <p:nvPr/>
        </p:nvSpPr>
        <p:spPr>
          <a:xfrm>
            <a:off x="6436398" y="2165835"/>
            <a:ext cx="2255063" cy="3553714"/>
          </a:xfrm>
          <a:prstGeom prst="rect">
            <a:avLst/>
          </a:prstGeom>
          <a:noFill/>
          <a:ln w="317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F49599B7-1D46-4269-B0DF-36AA804998FA}"/>
              </a:ext>
            </a:extLst>
          </p:cNvPr>
          <p:cNvSpPr txBox="1"/>
          <p:nvPr/>
        </p:nvSpPr>
        <p:spPr>
          <a:xfrm>
            <a:off x="7120856" y="2165836"/>
            <a:ext cx="902811" cy="338554"/>
          </a:xfrm>
          <a:prstGeom prst="rect">
            <a:avLst/>
          </a:prstGeom>
          <a:noFill/>
        </p:spPr>
        <p:txBody>
          <a:bodyPr wrap="none" rtlCol="0">
            <a:spAutoFit/>
          </a:bodyPr>
          <a:lstStyle/>
          <a:p>
            <a:pPr algn="ctr"/>
            <a:r>
              <a:rPr lang="en-US" altLang="ko-KR" sz="1600" b="1" dirty="0">
                <a:solidFill>
                  <a:schemeClr val="bg1">
                    <a:lumMod val="85000"/>
                  </a:schemeClr>
                </a:solidFill>
              </a:rPr>
              <a:t>Block 0</a:t>
            </a:r>
            <a:endParaRPr lang="ko-KR" altLang="en-US" sz="1600" b="1" dirty="0">
              <a:solidFill>
                <a:schemeClr val="bg1">
                  <a:lumMod val="85000"/>
                </a:schemeClr>
              </a:solidFill>
            </a:endParaRPr>
          </a:p>
        </p:txBody>
      </p:sp>
      <p:graphicFrame>
        <p:nvGraphicFramePr>
          <p:cNvPr id="6" name="표 5">
            <a:extLst>
              <a:ext uri="{FF2B5EF4-FFF2-40B4-BE49-F238E27FC236}">
                <a16:creationId xmlns:a16="http://schemas.microsoft.com/office/drawing/2014/main" id="{AD9C87B5-8361-42B2-9AAC-38C867208D40}"/>
              </a:ext>
            </a:extLst>
          </p:cNvPr>
          <p:cNvGraphicFramePr>
            <a:graphicFrameLocks noGrp="1"/>
          </p:cNvGraphicFramePr>
          <p:nvPr/>
        </p:nvGraphicFramePr>
        <p:xfrm>
          <a:off x="6554732" y="5026037"/>
          <a:ext cx="2018394" cy="609600"/>
        </p:xfrm>
        <a:graphic>
          <a:graphicData uri="http://schemas.openxmlformats.org/drawingml/2006/table">
            <a:tbl>
              <a:tblPr firstRow="1" bandRow="1">
                <a:tableStyleId>{8799B23B-EC83-4686-B30A-512413B5E67A}</a:tableStyleId>
              </a:tblPr>
              <a:tblGrid>
                <a:gridCol w="2018394">
                  <a:extLst>
                    <a:ext uri="{9D8B030D-6E8A-4147-A177-3AD203B41FA5}">
                      <a16:colId xmlns:a16="http://schemas.microsoft.com/office/drawing/2014/main" val="2146978234"/>
                    </a:ext>
                  </a:extLst>
                </a:gridCol>
              </a:tblGrid>
              <a:tr h="134177">
                <a:tc>
                  <a:txBody>
                    <a:bodyPr/>
                    <a:lstStyle/>
                    <a:p>
                      <a:pPr algn="ctr" latinLnBrk="1"/>
                      <a:r>
                        <a:rPr lang="en-US" altLang="ko-KR" sz="1400" b="0" dirty="0">
                          <a:solidFill>
                            <a:schemeClr val="bg1">
                              <a:lumMod val="85000"/>
                            </a:schemeClr>
                          </a:solidFill>
                        </a:rPr>
                        <a:t>Tx0 </a:t>
                      </a:r>
                      <a:r>
                        <a:rPr lang="en-US" altLang="ko-KR" sz="1400" b="0" dirty="0">
                          <a:solidFill>
                            <a:srgbClr val="FFC700"/>
                          </a:solidFill>
                        </a:rPr>
                        <a:t>A </a:t>
                      </a:r>
                      <a:r>
                        <a:rPr lang="ko-KR" altLang="en-US" sz="1400" b="0" dirty="0">
                          <a:solidFill>
                            <a:srgbClr val="FFC700"/>
                          </a:solidFill>
                        </a:rPr>
                        <a:t>➡ </a:t>
                      </a:r>
                      <a:r>
                        <a:rPr lang="en-US" altLang="ko-KR" sz="1400" b="0" dirty="0">
                          <a:solidFill>
                            <a:srgbClr val="FFC700"/>
                          </a:solidFill>
                        </a:rPr>
                        <a:t>B 100 ETH</a:t>
                      </a:r>
                      <a:endParaRPr lang="ko-KR" altLang="en-US" sz="1400" b="0" dirty="0">
                        <a:solidFill>
                          <a:srgbClr val="FFC700"/>
                        </a:solidFill>
                      </a:endParaRPr>
                    </a:p>
                  </a:txBody>
                  <a:tcPr>
                    <a:lnB w="317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223972121"/>
                  </a:ext>
                </a:extLst>
              </a:tr>
              <a:tr h="163248">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Tx1 </a:t>
                      </a:r>
                      <a:r>
                        <a:rPr lang="en-US" altLang="ko-KR" sz="1400" b="0" dirty="0">
                          <a:solidFill>
                            <a:srgbClr val="FFC700"/>
                          </a:solidFill>
                        </a:rPr>
                        <a:t>B </a:t>
                      </a:r>
                      <a:r>
                        <a:rPr lang="ko-KR" altLang="en-US" sz="1400" b="0" dirty="0">
                          <a:solidFill>
                            <a:srgbClr val="FFC700"/>
                          </a:solidFill>
                        </a:rPr>
                        <a:t>➡ </a:t>
                      </a:r>
                      <a:r>
                        <a:rPr lang="en-US" altLang="ko-KR" sz="1400" b="0" dirty="0">
                          <a:solidFill>
                            <a:srgbClr val="FFC700"/>
                          </a:solidFill>
                        </a:rPr>
                        <a:t>C 200 ETH</a:t>
                      </a:r>
                      <a:endParaRPr lang="ko-KR" altLang="en-US" sz="1400" b="0" dirty="0">
                        <a:solidFill>
                          <a:srgbClr val="FFC700"/>
                        </a:solidFill>
                      </a:endParaRPr>
                    </a:p>
                  </a:txBody>
                  <a:tcPr>
                    <a:lnT w="3175" cap="flat" cmpd="sng" algn="ctr">
                      <a:solidFill>
                        <a:schemeClr val="bg1">
                          <a:lumMod val="85000"/>
                        </a:schemeClr>
                      </a:solidFill>
                      <a:prstDash val="solid"/>
                      <a:round/>
                      <a:headEnd type="none" w="med" len="med"/>
                      <a:tailEnd type="none" w="med" len="med"/>
                    </a:lnT>
                  </a:tcPr>
                </a:tc>
                <a:extLst>
                  <a:ext uri="{0D108BD9-81ED-4DB2-BD59-A6C34878D82A}">
                    <a16:rowId xmlns:a16="http://schemas.microsoft.com/office/drawing/2014/main" val="153298780"/>
                  </a:ext>
                </a:extLst>
              </a:tr>
            </a:tbl>
          </a:graphicData>
        </a:graphic>
      </p:graphicFrame>
      <p:sp>
        <p:nvSpPr>
          <p:cNvPr id="7" name="TextBox 6">
            <a:extLst>
              <a:ext uri="{FF2B5EF4-FFF2-40B4-BE49-F238E27FC236}">
                <a16:creationId xmlns:a16="http://schemas.microsoft.com/office/drawing/2014/main" id="{A02D0C35-E760-4D16-97C8-E07ED3B5B203}"/>
              </a:ext>
            </a:extLst>
          </p:cNvPr>
          <p:cNvSpPr txBox="1"/>
          <p:nvPr/>
        </p:nvSpPr>
        <p:spPr>
          <a:xfrm>
            <a:off x="6461861" y="4707955"/>
            <a:ext cx="1242263" cy="307777"/>
          </a:xfrm>
          <a:prstGeom prst="rect">
            <a:avLst/>
          </a:prstGeom>
          <a:noFill/>
        </p:spPr>
        <p:txBody>
          <a:bodyPr wrap="none" rtlCol="0">
            <a:spAutoFit/>
          </a:bodyPr>
          <a:lstStyle/>
          <a:p>
            <a:r>
              <a:rPr lang="en-US" altLang="ko-KR" sz="1400" b="1" dirty="0">
                <a:solidFill>
                  <a:schemeClr val="bg1">
                    <a:lumMod val="85000"/>
                  </a:schemeClr>
                </a:solidFill>
              </a:rPr>
              <a:t>Transactions</a:t>
            </a:r>
            <a:endParaRPr lang="ko-KR" altLang="en-US" sz="1400" b="1" dirty="0">
              <a:solidFill>
                <a:schemeClr val="bg1">
                  <a:lumMod val="85000"/>
                </a:schemeClr>
              </a:solidFill>
            </a:endParaRPr>
          </a:p>
        </p:txBody>
      </p:sp>
      <p:sp>
        <p:nvSpPr>
          <p:cNvPr id="8" name="TextBox 7">
            <a:extLst>
              <a:ext uri="{FF2B5EF4-FFF2-40B4-BE49-F238E27FC236}">
                <a16:creationId xmlns:a16="http://schemas.microsoft.com/office/drawing/2014/main" id="{DCD82451-9075-4A7D-8B8D-9CC1CD3296F9}"/>
              </a:ext>
            </a:extLst>
          </p:cNvPr>
          <p:cNvSpPr txBox="1"/>
          <p:nvPr/>
        </p:nvSpPr>
        <p:spPr>
          <a:xfrm>
            <a:off x="6461861" y="2527272"/>
            <a:ext cx="801823" cy="307777"/>
          </a:xfrm>
          <a:prstGeom prst="rect">
            <a:avLst/>
          </a:prstGeom>
          <a:noFill/>
        </p:spPr>
        <p:txBody>
          <a:bodyPr wrap="none" rtlCol="0">
            <a:spAutoFit/>
          </a:bodyPr>
          <a:lstStyle/>
          <a:p>
            <a:r>
              <a:rPr lang="en-US" altLang="ko-KR" sz="1400" b="1" dirty="0">
                <a:solidFill>
                  <a:schemeClr val="bg1">
                    <a:lumMod val="85000"/>
                  </a:schemeClr>
                </a:solidFill>
              </a:rPr>
              <a:t>Header</a:t>
            </a:r>
            <a:endParaRPr lang="ko-KR" altLang="en-US" sz="1400" b="1" dirty="0">
              <a:solidFill>
                <a:schemeClr val="bg1">
                  <a:lumMod val="85000"/>
                </a:schemeClr>
              </a:solidFill>
            </a:endParaRPr>
          </a:p>
        </p:txBody>
      </p:sp>
      <p:graphicFrame>
        <p:nvGraphicFramePr>
          <p:cNvPr id="9" name="표 8">
            <a:extLst>
              <a:ext uri="{FF2B5EF4-FFF2-40B4-BE49-F238E27FC236}">
                <a16:creationId xmlns:a16="http://schemas.microsoft.com/office/drawing/2014/main" id="{AB8555E1-36B4-4DB8-BC6C-664DD3F55634}"/>
              </a:ext>
            </a:extLst>
          </p:cNvPr>
          <p:cNvGraphicFramePr>
            <a:graphicFrameLocks noGrp="1"/>
          </p:cNvGraphicFramePr>
          <p:nvPr>
            <p:extLst>
              <p:ext uri="{D42A27DB-BD31-4B8C-83A1-F6EECF244321}">
                <p14:modId xmlns:p14="http://schemas.microsoft.com/office/powerpoint/2010/main" val="4249491540"/>
              </p:ext>
            </p:extLst>
          </p:nvPr>
        </p:nvGraphicFramePr>
        <p:xfrm>
          <a:off x="6554732" y="2835932"/>
          <a:ext cx="2018394" cy="1524000"/>
        </p:xfrm>
        <a:graphic>
          <a:graphicData uri="http://schemas.openxmlformats.org/drawingml/2006/table">
            <a:tbl>
              <a:tblPr firstRow="1" bandRow="1">
                <a:tableStyleId>{8799B23B-EC83-4686-B30A-512413B5E67A}</a:tableStyleId>
              </a:tblPr>
              <a:tblGrid>
                <a:gridCol w="2018394">
                  <a:extLst>
                    <a:ext uri="{9D8B030D-6E8A-4147-A177-3AD203B41FA5}">
                      <a16:colId xmlns:a16="http://schemas.microsoft.com/office/drawing/2014/main" val="2146978234"/>
                    </a:ext>
                  </a:extLst>
                </a:gridCol>
              </a:tblGrid>
              <a:tr h="140921">
                <a:tc>
                  <a:txBody>
                    <a:bodyPr/>
                    <a:lstStyle/>
                    <a:p>
                      <a:pPr algn="ctr" latinLnBrk="1"/>
                      <a:r>
                        <a:rPr lang="en-US" altLang="ko-KR" sz="1400" b="0" dirty="0">
                          <a:solidFill>
                            <a:srgbClr val="FFC700"/>
                          </a:solidFill>
                        </a:rPr>
                        <a:t>1438237513</a:t>
                      </a:r>
                      <a:endParaRPr lang="ko-KR" altLang="en-US" sz="1400" b="0" dirty="0">
                        <a:solidFill>
                          <a:srgbClr val="FFC700"/>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223972121"/>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0x</a:t>
                      </a:r>
                      <a:r>
                        <a:rPr lang="en-US" altLang="ko-KR" sz="1400" b="0" dirty="0">
                          <a:solidFill>
                            <a:srgbClr val="FFC700"/>
                          </a:solidFill>
                        </a:rPr>
                        <a:t>89c3…a88c</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583564991"/>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0x</a:t>
                      </a:r>
                      <a:r>
                        <a:rPr lang="en-US" altLang="ko-KR" sz="1400" b="0" dirty="0">
                          <a:solidFill>
                            <a:srgbClr val="FFC700"/>
                          </a:solidFill>
                        </a:rPr>
                        <a:t>0000…0000</a:t>
                      </a:r>
                      <a:endParaRPr lang="ko-KR" altLang="en-US" sz="1400" b="0" dirty="0">
                        <a:solidFill>
                          <a:srgbClr val="FFC700"/>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53298780"/>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0x</a:t>
                      </a:r>
                      <a:r>
                        <a:rPr lang="en-US" altLang="ko-KR" sz="1400" b="0" dirty="0">
                          <a:solidFill>
                            <a:srgbClr val="00C8EB"/>
                          </a:solidFill>
                        </a:rPr>
                        <a:t>d34e…f3a3</a:t>
                      </a:r>
                      <a:endParaRPr lang="ko-KR" altLang="en-US" sz="1400" b="0" dirty="0">
                        <a:solidFill>
                          <a:srgbClr val="00C8EB"/>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4135302745"/>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i="0" kern="1200" dirty="0">
                          <a:solidFill>
                            <a:schemeClr val="bg1">
                              <a:lumMod val="85000"/>
                            </a:schemeClr>
                          </a:solidFill>
                          <a:effectLst/>
                          <a:latin typeface="+mn-lt"/>
                          <a:ea typeface="+mn-ea"/>
                          <a:cs typeface="+mn-cs"/>
                        </a:rPr>
                        <a:t>0x</a:t>
                      </a:r>
                      <a:r>
                        <a:rPr lang="en-US" altLang="ko-KR" sz="1400" b="0" i="0" kern="1200" dirty="0">
                          <a:solidFill>
                            <a:srgbClr val="FFC700"/>
                          </a:solidFill>
                          <a:effectLst/>
                          <a:latin typeface="+mn-lt"/>
                          <a:ea typeface="+mn-ea"/>
                          <a:cs typeface="+mn-cs"/>
                        </a:rPr>
                        <a:t>0000000000000042</a:t>
                      </a:r>
                      <a:endParaRPr lang="ko-KR" altLang="en-US" sz="1400" b="0" dirty="0">
                        <a:solidFill>
                          <a:srgbClr val="FFC700"/>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2907989071"/>
                  </a:ext>
                </a:extLst>
              </a:tr>
            </a:tbl>
          </a:graphicData>
        </a:graphic>
      </p:graphicFrame>
      <p:sp>
        <p:nvSpPr>
          <p:cNvPr id="26" name="직사각형 25">
            <a:extLst>
              <a:ext uri="{FF2B5EF4-FFF2-40B4-BE49-F238E27FC236}">
                <a16:creationId xmlns:a16="http://schemas.microsoft.com/office/drawing/2014/main" id="{D422185A-3D51-4809-9637-0DFE69DEBF75}"/>
              </a:ext>
            </a:extLst>
          </p:cNvPr>
          <p:cNvSpPr/>
          <p:nvPr/>
        </p:nvSpPr>
        <p:spPr>
          <a:xfrm>
            <a:off x="9185787" y="2165835"/>
            <a:ext cx="2255063" cy="3553714"/>
          </a:xfrm>
          <a:prstGeom prst="rect">
            <a:avLst/>
          </a:prstGeom>
          <a:noFill/>
          <a:ln w="317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7" name="TextBox 26">
            <a:extLst>
              <a:ext uri="{FF2B5EF4-FFF2-40B4-BE49-F238E27FC236}">
                <a16:creationId xmlns:a16="http://schemas.microsoft.com/office/drawing/2014/main" id="{B3359B2E-858D-4371-BBC2-C50952D75D8E}"/>
              </a:ext>
            </a:extLst>
          </p:cNvPr>
          <p:cNvSpPr txBox="1"/>
          <p:nvPr/>
        </p:nvSpPr>
        <p:spPr>
          <a:xfrm>
            <a:off x="9870245" y="2165836"/>
            <a:ext cx="902812" cy="338554"/>
          </a:xfrm>
          <a:prstGeom prst="rect">
            <a:avLst/>
          </a:prstGeom>
          <a:noFill/>
        </p:spPr>
        <p:txBody>
          <a:bodyPr wrap="none" rtlCol="0">
            <a:spAutoFit/>
          </a:bodyPr>
          <a:lstStyle/>
          <a:p>
            <a:pPr algn="ctr"/>
            <a:r>
              <a:rPr lang="en-US" altLang="ko-KR" sz="1600" b="1" dirty="0">
                <a:solidFill>
                  <a:schemeClr val="bg1">
                    <a:lumMod val="85000"/>
                  </a:schemeClr>
                </a:solidFill>
              </a:rPr>
              <a:t>Block 1</a:t>
            </a:r>
            <a:endParaRPr lang="ko-KR" altLang="en-US" sz="1600" b="1" dirty="0">
              <a:solidFill>
                <a:schemeClr val="bg1">
                  <a:lumMod val="85000"/>
                </a:schemeClr>
              </a:solidFill>
            </a:endParaRPr>
          </a:p>
        </p:txBody>
      </p:sp>
      <p:graphicFrame>
        <p:nvGraphicFramePr>
          <p:cNvPr id="28" name="표 27">
            <a:extLst>
              <a:ext uri="{FF2B5EF4-FFF2-40B4-BE49-F238E27FC236}">
                <a16:creationId xmlns:a16="http://schemas.microsoft.com/office/drawing/2014/main" id="{146B73C6-5EEA-4470-B53E-88FDE8026D88}"/>
              </a:ext>
            </a:extLst>
          </p:cNvPr>
          <p:cNvGraphicFramePr>
            <a:graphicFrameLocks noGrp="1"/>
          </p:cNvGraphicFramePr>
          <p:nvPr/>
        </p:nvGraphicFramePr>
        <p:xfrm>
          <a:off x="9304121" y="5037989"/>
          <a:ext cx="2018394" cy="304800"/>
        </p:xfrm>
        <a:graphic>
          <a:graphicData uri="http://schemas.openxmlformats.org/drawingml/2006/table">
            <a:tbl>
              <a:tblPr firstRow="1" bandRow="1">
                <a:tableStyleId>{8799B23B-EC83-4686-B30A-512413B5E67A}</a:tableStyleId>
              </a:tblPr>
              <a:tblGrid>
                <a:gridCol w="2018394">
                  <a:extLst>
                    <a:ext uri="{9D8B030D-6E8A-4147-A177-3AD203B41FA5}">
                      <a16:colId xmlns:a16="http://schemas.microsoft.com/office/drawing/2014/main" val="2146978234"/>
                    </a:ext>
                  </a:extLst>
                </a:gridCol>
              </a:tblGrid>
              <a:tr h="134177">
                <a:tc>
                  <a:txBody>
                    <a:bodyPr/>
                    <a:lstStyle/>
                    <a:p>
                      <a:pPr algn="ctr" latinLnBrk="1"/>
                      <a:r>
                        <a:rPr lang="en-US" altLang="ko-KR" sz="1400" b="0" dirty="0">
                          <a:solidFill>
                            <a:schemeClr val="bg1">
                              <a:lumMod val="85000"/>
                            </a:schemeClr>
                          </a:solidFill>
                        </a:rPr>
                        <a:t>…</a:t>
                      </a:r>
                      <a:endParaRPr lang="ko-KR" altLang="en-US" sz="1400" b="0" dirty="0">
                        <a:solidFill>
                          <a:schemeClr val="bg1">
                            <a:lumMod val="85000"/>
                          </a:schemeClr>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223972121"/>
                  </a:ext>
                </a:extLst>
              </a:tr>
            </a:tbl>
          </a:graphicData>
        </a:graphic>
      </p:graphicFrame>
      <p:sp>
        <p:nvSpPr>
          <p:cNvPr id="29" name="TextBox 28">
            <a:extLst>
              <a:ext uri="{FF2B5EF4-FFF2-40B4-BE49-F238E27FC236}">
                <a16:creationId xmlns:a16="http://schemas.microsoft.com/office/drawing/2014/main" id="{2147E529-9F22-455B-B736-F419939DDBBA}"/>
              </a:ext>
            </a:extLst>
          </p:cNvPr>
          <p:cNvSpPr txBox="1"/>
          <p:nvPr/>
        </p:nvSpPr>
        <p:spPr>
          <a:xfrm>
            <a:off x="9211250" y="4719907"/>
            <a:ext cx="1242263" cy="307777"/>
          </a:xfrm>
          <a:prstGeom prst="rect">
            <a:avLst/>
          </a:prstGeom>
          <a:noFill/>
        </p:spPr>
        <p:txBody>
          <a:bodyPr wrap="none" rtlCol="0">
            <a:spAutoFit/>
          </a:bodyPr>
          <a:lstStyle/>
          <a:p>
            <a:r>
              <a:rPr lang="en-US" altLang="ko-KR" sz="1400" b="1" dirty="0">
                <a:solidFill>
                  <a:schemeClr val="bg1">
                    <a:lumMod val="85000"/>
                  </a:schemeClr>
                </a:solidFill>
              </a:rPr>
              <a:t>Transactions</a:t>
            </a:r>
            <a:endParaRPr lang="ko-KR" altLang="en-US" sz="1400" b="1" dirty="0">
              <a:solidFill>
                <a:schemeClr val="bg1">
                  <a:lumMod val="85000"/>
                </a:schemeClr>
              </a:solidFill>
            </a:endParaRPr>
          </a:p>
        </p:txBody>
      </p:sp>
      <p:sp>
        <p:nvSpPr>
          <p:cNvPr id="30" name="TextBox 29">
            <a:extLst>
              <a:ext uri="{FF2B5EF4-FFF2-40B4-BE49-F238E27FC236}">
                <a16:creationId xmlns:a16="http://schemas.microsoft.com/office/drawing/2014/main" id="{159C1C1F-10EA-4518-B89F-F259ADF00DDA}"/>
              </a:ext>
            </a:extLst>
          </p:cNvPr>
          <p:cNvSpPr txBox="1"/>
          <p:nvPr/>
        </p:nvSpPr>
        <p:spPr>
          <a:xfrm>
            <a:off x="9211250" y="2527272"/>
            <a:ext cx="801823" cy="307777"/>
          </a:xfrm>
          <a:prstGeom prst="rect">
            <a:avLst/>
          </a:prstGeom>
          <a:noFill/>
        </p:spPr>
        <p:txBody>
          <a:bodyPr wrap="none" rtlCol="0">
            <a:spAutoFit/>
          </a:bodyPr>
          <a:lstStyle/>
          <a:p>
            <a:r>
              <a:rPr lang="en-US" altLang="ko-KR" sz="1400" b="1" dirty="0">
                <a:solidFill>
                  <a:schemeClr val="bg1">
                    <a:lumMod val="85000"/>
                  </a:schemeClr>
                </a:solidFill>
              </a:rPr>
              <a:t>Header</a:t>
            </a:r>
            <a:endParaRPr lang="ko-KR" altLang="en-US" sz="1400" b="1" dirty="0">
              <a:solidFill>
                <a:schemeClr val="bg1">
                  <a:lumMod val="85000"/>
                </a:schemeClr>
              </a:solidFill>
            </a:endParaRPr>
          </a:p>
        </p:txBody>
      </p:sp>
      <p:graphicFrame>
        <p:nvGraphicFramePr>
          <p:cNvPr id="31" name="표 30">
            <a:extLst>
              <a:ext uri="{FF2B5EF4-FFF2-40B4-BE49-F238E27FC236}">
                <a16:creationId xmlns:a16="http://schemas.microsoft.com/office/drawing/2014/main" id="{46DEA02B-E945-4EEC-B70D-04E3EF525705}"/>
              </a:ext>
            </a:extLst>
          </p:cNvPr>
          <p:cNvGraphicFramePr>
            <a:graphicFrameLocks noGrp="1"/>
          </p:cNvGraphicFramePr>
          <p:nvPr>
            <p:extLst>
              <p:ext uri="{D42A27DB-BD31-4B8C-83A1-F6EECF244321}">
                <p14:modId xmlns:p14="http://schemas.microsoft.com/office/powerpoint/2010/main" val="4195053498"/>
              </p:ext>
            </p:extLst>
          </p:nvPr>
        </p:nvGraphicFramePr>
        <p:xfrm>
          <a:off x="9304121" y="2835932"/>
          <a:ext cx="2018394" cy="1524000"/>
        </p:xfrm>
        <a:graphic>
          <a:graphicData uri="http://schemas.openxmlformats.org/drawingml/2006/table">
            <a:tbl>
              <a:tblPr firstRow="1" bandRow="1">
                <a:tableStyleId>{8799B23B-EC83-4686-B30A-512413B5E67A}</a:tableStyleId>
              </a:tblPr>
              <a:tblGrid>
                <a:gridCol w="2018394">
                  <a:extLst>
                    <a:ext uri="{9D8B030D-6E8A-4147-A177-3AD203B41FA5}">
                      <a16:colId xmlns:a16="http://schemas.microsoft.com/office/drawing/2014/main" val="2146978234"/>
                    </a:ext>
                  </a:extLst>
                </a:gridCol>
              </a:tblGrid>
              <a:tr h="140921">
                <a:tc>
                  <a:txBody>
                    <a:bodyPr/>
                    <a:lstStyle/>
                    <a:p>
                      <a:pPr algn="ctr" latinLnBrk="1"/>
                      <a:r>
                        <a:rPr lang="en-US" altLang="ko-KR" sz="1400" b="0" dirty="0">
                          <a:solidFill>
                            <a:schemeClr val="bg1">
                              <a:lumMod val="85000"/>
                            </a:schemeClr>
                          </a:solidFill>
                        </a:rPr>
                        <a:t>1438269988</a:t>
                      </a:r>
                      <a:endParaRPr lang="ko-KR" altLang="en-US" sz="1400" b="0" dirty="0">
                        <a:solidFill>
                          <a:schemeClr val="bg1">
                            <a:lumMod val="85000"/>
                          </a:schemeClr>
                        </a:solidFill>
                      </a:endParaRPr>
                    </a:p>
                  </a:txBody>
                  <a:tcPr anchor="ctr">
                    <a:lnB w="317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223972121"/>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0x35ae…7b92</a:t>
                      </a:r>
                      <a:endParaRPr lang="ko-KR" altLang="en-US" sz="1400" b="0" dirty="0">
                        <a:solidFill>
                          <a:schemeClr val="bg1">
                            <a:lumMod val="85000"/>
                          </a:schemeClr>
                        </a:solidFill>
                      </a:endParaRPr>
                    </a:p>
                  </a:txBody>
                  <a:tcPr anchor="ct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583564991"/>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0x</a:t>
                      </a:r>
                      <a:r>
                        <a:rPr lang="en-US" altLang="ko-KR" sz="1400" b="0" dirty="0">
                          <a:solidFill>
                            <a:srgbClr val="00C8EB"/>
                          </a:solidFill>
                        </a:rPr>
                        <a:t>d34e…f3a3</a:t>
                      </a:r>
                    </a:p>
                  </a:txBody>
                  <a:tcPr anchor="ct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53298780"/>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0x885e…cb63</a:t>
                      </a:r>
                      <a:endParaRPr lang="ko-KR" altLang="en-US" sz="1400" b="0" dirty="0">
                        <a:solidFill>
                          <a:schemeClr val="bg1">
                            <a:lumMod val="85000"/>
                          </a:schemeClr>
                        </a:solidFill>
                      </a:endParaRPr>
                    </a:p>
                  </a:txBody>
                  <a:tcPr anchor="ct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4135302745"/>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i="0" kern="1200" dirty="0">
                          <a:solidFill>
                            <a:schemeClr val="bg1">
                              <a:lumMod val="85000"/>
                            </a:schemeClr>
                          </a:solidFill>
                          <a:effectLst/>
                          <a:latin typeface="+mn-lt"/>
                          <a:ea typeface="+mn-ea"/>
                          <a:cs typeface="+mn-cs"/>
                        </a:rPr>
                        <a:t>0x539bd4979fef1ec4</a:t>
                      </a:r>
                      <a:endParaRPr lang="ko-KR" altLang="en-US" sz="1400" b="0" dirty="0">
                        <a:solidFill>
                          <a:schemeClr val="bg1">
                            <a:lumMod val="85000"/>
                          </a:schemeClr>
                        </a:solidFill>
                      </a:endParaRPr>
                    </a:p>
                  </a:txBody>
                  <a:tcPr anchor="ctr">
                    <a:lnT w="3175" cap="flat" cmpd="sng" algn="ctr">
                      <a:solidFill>
                        <a:schemeClr val="bg1">
                          <a:lumMod val="85000"/>
                        </a:schemeClr>
                      </a:solidFill>
                      <a:prstDash val="solid"/>
                      <a:round/>
                      <a:headEnd type="none" w="med" len="med"/>
                      <a:tailEnd type="none" w="med" len="med"/>
                    </a:lnT>
                  </a:tcPr>
                </a:tc>
                <a:extLst>
                  <a:ext uri="{0D108BD9-81ED-4DB2-BD59-A6C34878D82A}">
                    <a16:rowId xmlns:a16="http://schemas.microsoft.com/office/drawing/2014/main" val="2489517442"/>
                  </a:ext>
                </a:extLst>
              </a:tr>
            </a:tbl>
          </a:graphicData>
        </a:graphic>
      </p:graphicFrame>
      <p:graphicFrame>
        <p:nvGraphicFramePr>
          <p:cNvPr id="32" name="표 31">
            <a:extLst>
              <a:ext uri="{FF2B5EF4-FFF2-40B4-BE49-F238E27FC236}">
                <a16:creationId xmlns:a16="http://schemas.microsoft.com/office/drawing/2014/main" id="{39C920FE-F095-4744-BD22-53640882DA9A}"/>
              </a:ext>
            </a:extLst>
          </p:cNvPr>
          <p:cNvGraphicFramePr>
            <a:graphicFrameLocks noGrp="1"/>
          </p:cNvGraphicFramePr>
          <p:nvPr>
            <p:extLst>
              <p:ext uri="{D42A27DB-BD31-4B8C-83A1-F6EECF244321}">
                <p14:modId xmlns:p14="http://schemas.microsoft.com/office/powerpoint/2010/main" val="509229572"/>
              </p:ext>
            </p:extLst>
          </p:nvPr>
        </p:nvGraphicFramePr>
        <p:xfrm>
          <a:off x="6424187" y="815362"/>
          <a:ext cx="1406686" cy="1219200"/>
        </p:xfrm>
        <a:graphic>
          <a:graphicData uri="http://schemas.openxmlformats.org/drawingml/2006/table">
            <a:tbl>
              <a:tblPr firstRow="1" bandRow="1">
                <a:tableStyleId>{8799B23B-EC83-4686-B30A-512413B5E67A}</a:tableStyleId>
              </a:tblPr>
              <a:tblGrid>
                <a:gridCol w="1406686">
                  <a:extLst>
                    <a:ext uri="{9D8B030D-6E8A-4147-A177-3AD203B41FA5}">
                      <a16:colId xmlns:a16="http://schemas.microsoft.com/office/drawing/2014/main" val="46348313"/>
                    </a:ext>
                  </a:extLst>
                </a:gridCol>
              </a:tblGrid>
              <a:tr h="140921">
                <a:tc>
                  <a:txBody>
                    <a:bodyPr/>
                    <a:lstStyle/>
                    <a:p>
                      <a:pPr algn="ctr" latinLnBrk="1"/>
                      <a:r>
                        <a:rPr lang="en-US" altLang="ko-KR" sz="1000" b="0" dirty="0">
                          <a:solidFill>
                            <a:schemeClr val="bg1">
                              <a:lumMod val="85000"/>
                            </a:schemeClr>
                          </a:solidFill>
                        </a:rPr>
                        <a:t>Timestamp</a:t>
                      </a:r>
                      <a:endParaRPr lang="ko-KR" altLang="en-US" sz="1000" b="0" dirty="0">
                        <a:solidFill>
                          <a:schemeClr val="bg1">
                            <a:lumMod val="85000"/>
                          </a:schemeClr>
                        </a:solidFill>
                      </a:endParaRPr>
                    </a:p>
                  </a:txBody>
                  <a:tcPr anchor="ct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201557410"/>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000" b="0" dirty="0">
                          <a:solidFill>
                            <a:schemeClr val="bg1">
                              <a:lumMod val="85000"/>
                            </a:schemeClr>
                          </a:solidFill>
                        </a:rPr>
                        <a:t>Merkle Root</a:t>
                      </a:r>
                      <a:endParaRPr lang="ko-KR" altLang="en-US" sz="1000" b="0" dirty="0">
                        <a:solidFill>
                          <a:schemeClr val="bg1">
                            <a:lumMod val="85000"/>
                          </a:schemeClr>
                        </a:solidFill>
                      </a:endParaRPr>
                    </a:p>
                  </a:txBody>
                  <a:tcPr anchor="ct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3776287000"/>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000" b="0" dirty="0">
                          <a:solidFill>
                            <a:schemeClr val="bg1">
                              <a:lumMod val="85000"/>
                            </a:schemeClr>
                          </a:solidFill>
                        </a:rPr>
                        <a:t>Previous Block Hash</a:t>
                      </a:r>
                      <a:endParaRPr lang="ko-KR" altLang="en-US" sz="1000" b="0" dirty="0">
                        <a:solidFill>
                          <a:schemeClr val="bg1">
                            <a:lumMod val="85000"/>
                          </a:schemeClr>
                        </a:solidFill>
                      </a:endParaRPr>
                    </a:p>
                  </a:txBody>
                  <a:tcPr anchor="ct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339062211"/>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000" b="0" dirty="0">
                          <a:solidFill>
                            <a:srgbClr val="00C8EB"/>
                          </a:solidFill>
                        </a:rPr>
                        <a:t>Block Hash</a:t>
                      </a:r>
                      <a:endParaRPr lang="ko-KR" altLang="en-US" sz="1000" b="0" dirty="0">
                        <a:solidFill>
                          <a:srgbClr val="00C8EB"/>
                        </a:solidFill>
                      </a:endParaRPr>
                    </a:p>
                  </a:txBody>
                  <a:tcPr anchor="ct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2485455300"/>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000" b="0" dirty="0">
                          <a:solidFill>
                            <a:schemeClr val="bg1">
                              <a:lumMod val="85000"/>
                            </a:schemeClr>
                          </a:solidFill>
                        </a:rPr>
                        <a:t>Nonce</a:t>
                      </a:r>
                      <a:endParaRPr lang="ko-KR" altLang="en-US" sz="1000" b="0" dirty="0">
                        <a:solidFill>
                          <a:schemeClr val="bg1">
                            <a:lumMod val="85000"/>
                          </a:schemeClr>
                        </a:solidFill>
                      </a:endParaRPr>
                    </a:p>
                  </a:txBody>
                  <a:tcPr anchor="ctr">
                    <a:lnT w="3175" cap="flat" cmpd="sng" algn="ctr">
                      <a:solidFill>
                        <a:schemeClr val="bg1">
                          <a:lumMod val="85000"/>
                        </a:schemeClr>
                      </a:solidFill>
                      <a:prstDash val="solid"/>
                      <a:round/>
                      <a:headEnd type="none" w="med" len="med"/>
                      <a:tailEnd type="none" w="med" len="med"/>
                    </a:lnT>
                  </a:tcPr>
                </a:tc>
                <a:extLst>
                  <a:ext uri="{0D108BD9-81ED-4DB2-BD59-A6C34878D82A}">
                    <a16:rowId xmlns:a16="http://schemas.microsoft.com/office/drawing/2014/main" val="1060929324"/>
                  </a:ext>
                </a:extLst>
              </a:tr>
            </a:tbl>
          </a:graphicData>
        </a:graphic>
      </p:graphicFrame>
      <p:sp>
        <p:nvSpPr>
          <p:cNvPr id="33" name="TextBox 32">
            <a:extLst>
              <a:ext uri="{FF2B5EF4-FFF2-40B4-BE49-F238E27FC236}">
                <a16:creationId xmlns:a16="http://schemas.microsoft.com/office/drawing/2014/main" id="{686EAE74-112B-4D2B-8681-1BB86E9995CB}"/>
              </a:ext>
            </a:extLst>
          </p:cNvPr>
          <p:cNvSpPr txBox="1"/>
          <p:nvPr/>
        </p:nvSpPr>
        <p:spPr>
          <a:xfrm>
            <a:off x="6340458" y="580479"/>
            <a:ext cx="713657" cy="276999"/>
          </a:xfrm>
          <a:prstGeom prst="rect">
            <a:avLst/>
          </a:prstGeom>
          <a:noFill/>
        </p:spPr>
        <p:txBody>
          <a:bodyPr wrap="none" rtlCol="0">
            <a:spAutoFit/>
          </a:bodyPr>
          <a:lstStyle/>
          <a:p>
            <a:r>
              <a:rPr lang="en-US" altLang="ko-KR" sz="1200" b="1" dirty="0">
                <a:solidFill>
                  <a:schemeClr val="bg1">
                    <a:lumMod val="85000"/>
                  </a:schemeClr>
                </a:solidFill>
              </a:rPr>
              <a:t>Header</a:t>
            </a:r>
            <a:endParaRPr lang="ko-KR" altLang="en-US" sz="1200" b="1" dirty="0">
              <a:solidFill>
                <a:schemeClr val="bg1">
                  <a:lumMod val="85000"/>
                </a:schemeClr>
              </a:solidFill>
            </a:endParaRPr>
          </a:p>
        </p:txBody>
      </p:sp>
      <p:cxnSp>
        <p:nvCxnSpPr>
          <p:cNvPr id="36" name="직선 화살표 연결선 35">
            <a:extLst>
              <a:ext uri="{FF2B5EF4-FFF2-40B4-BE49-F238E27FC236}">
                <a16:creationId xmlns:a16="http://schemas.microsoft.com/office/drawing/2014/main" id="{BC246158-6D59-4ED3-B979-F731489925DF}"/>
              </a:ext>
            </a:extLst>
          </p:cNvPr>
          <p:cNvCxnSpPr>
            <a:cxnSpLocks/>
            <a:stCxn id="31" idx="1"/>
          </p:cNvCxnSpPr>
          <p:nvPr/>
        </p:nvCxnSpPr>
        <p:spPr>
          <a:xfrm flipH="1">
            <a:off x="8573126" y="3597932"/>
            <a:ext cx="730995" cy="338703"/>
          </a:xfrm>
          <a:prstGeom prst="straightConnector1">
            <a:avLst/>
          </a:prstGeom>
          <a:ln w="19050">
            <a:solidFill>
              <a:srgbClr val="00C8EB"/>
            </a:solidFill>
            <a:tailEnd type="triangle"/>
          </a:ln>
        </p:spPr>
        <p:style>
          <a:lnRef idx="1">
            <a:schemeClr val="accent1"/>
          </a:lnRef>
          <a:fillRef idx="0">
            <a:schemeClr val="accent1"/>
          </a:fillRef>
          <a:effectRef idx="0">
            <a:schemeClr val="accent1"/>
          </a:effectRef>
          <a:fontRef idx="minor">
            <a:schemeClr val="tx1"/>
          </a:fontRef>
        </p:style>
      </p:cxnSp>
      <p:cxnSp>
        <p:nvCxnSpPr>
          <p:cNvPr id="40" name="직선 화살표 연결선 39">
            <a:extLst>
              <a:ext uri="{FF2B5EF4-FFF2-40B4-BE49-F238E27FC236}">
                <a16:creationId xmlns:a16="http://schemas.microsoft.com/office/drawing/2014/main" id="{38DA979D-40EA-4AEA-B068-8FA1AF4A4713}"/>
              </a:ext>
            </a:extLst>
          </p:cNvPr>
          <p:cNvCxnSpPr>
            <a:cxnSpLocks/>
          </p:cNvCxnSpPr>
          <p:nvPr/>
        </p:nvCxnSpPr>
        <p:spPr>
          <a:xfrm>
            <a:off x="4477188" y="3313857"/>
            <a:ext cx="2077544" cy="0"/>
          </a:xfrm>
          <a:prstGeom prst="straightConnector1">
            <a:avLst/>
          </a:prstGeom>
          <a:ln w="190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직선 화살표 연결선 33">
            <a:extLst>
              <a:ext uri="{FF2B5EF4-FFF2-40B4-BE49-F238E27FC236}">
                <a16:creationId xmlns:a16="http://schemas.microsoft.com/office/drawing/2014/main" id="{0F1F8873-510D-445A-A2F7-18EE0AD3FF35}"/>
              </a:ext>
            </a:extLst>
          </p:cNvPr>
          <p:cNvCxnSpPr>
            <a:cxnSpLocks/>
            <a:endCxn id="35" idx="0"/>
          </p:cNvCxnSpPr>
          <p:nvPr/>
        </p:nvCxnSpPr>
        <p:spPr>
          <a:xfrm>
            <a:off x="7563929" y="5635637"/>
            <a:ext cx="0" cy="201340"/>
          </a:xfrm>
          <a:prstGeom prst="straightConnector1">
            <a:avLst/>
          </a:prstGeom>
          <a:ln w="12700">
            <a:solidFill>
              <a:srgbClr val="EF296B"/>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35" name="표 34">
            <a:extLst>
              <a:ext uri="{FF2B5EF4-FFF2-40B4-BE49-F238E27FC236}">
                <a16:creationId xmlns:a16="http://schemas.microsoft.com/office/drawing/2014/main" id="{8BF3A2E8-3228-4E5C-AE66-C9A7A24C2504}"/>
              </a:ext>
            </a:extLst>
          </p:cNvPr>
          <p:cNvGraphicFramePr>
            <a:graphicFrameLocks noGrp="1"/>
          </p:cNvGraphicFramePr>
          <p:nvPr>
            <p:extLst>
              <p:ext uri="{D42A27DB-BD31-4B8C-83A1-F6EECF244321}">
                <p14:modId xmlns:p14="http://schemas.microsoft.com/office/powerpoint/2010/main" val="1378218574"/>
              </p:ext>
            </p:extLst>
          </p:nvPr>
        </p:nvGraphicFramePr>
        <p:xfrm>
          <a:off x="6554732" y="5836977"/>
          <a:ext cx="2018394" cy="609600"/>
        </p:xfrm>
        <a:graphic>
          <a:graphicData uri="http://schemas.openxmlformats.org/drawingml/2006/table">
            <a:tbl>
              <a:tblPr firstRow="1" bandRow="1">
                <a:tableStyleId>{8799B23B-EC83-4686-B30A-512413B5E67A}</a:tableStyleId>
              </a:tblPr>
              <a:tblGrid>
                <a:gridCol w="2018394">
                  <a:extLst>
                    <a:ext uri="{9D8B030D-6E8A-4147-A177-3AD203B41FA5}">
                      <a16:colId xmlns:a16="http://schemas.microsoft.com/office/drawing/2014/main" val="2146978234"/>
                    </a:ext>
                  </a:extLst>
                </a:gridCol>
              </a:tblGrid>
              <a:tr h="134177">
                <a:tc>
                  <a:txBody>
                    <a:bodyPr/>
                    <a:lstStyle/>
                    <a:p>
                      <a:pPr algn="ctr" latinLnBrk="1"/>
                      <a:r>
                        <a:rPr lang="en-US" altLang="ko-KR" sz="1400" b="0" dirty="0">
                          <a:solidFill>
                            <a:schemeClr val="bg1">
                              <a:lumMod val="85000"/>
                            </a:schemeClr>
                          </a:solidFill>
                        </a:rPr>
                        <a:t>Tx0 A </a:t>
                      </a:r>
                      <a:r>
                        <a:rPr lang="ko-KR" altLang="en-US" sz="1400" b="0" dirty="0">
                          <a:solidFill>
                            <a:schemeClr val="bg1">
                              <a:lumMod val="85000"/>
                            </a:schemeClr>
                          </a:solidFill>
                        </a:rPr>
                        <a:t>➡ </a:t>
                      </a:r>
                      <a:r>
                        <a:rPr lang="en-US" altLang="ko-KR" sz="1400" b="0" dirty="0">
                          <a:solidFill>
                            <a:schemeClr val="bg1">
                              <a:lumMod val="85000"/>
                            </a:schemeClr>
                          </a:solidFill>
                        </a:rPr>
                        <a:t>B 100 ETH</a:t>
                      </a:r>
                      <a:endParaRPr lang="ko-KR" altLang="en-US" sz="1400" b="0" dirty="0">
                        <a:solidFill>
                          <a:schemeClr val="bg1">
                            <a:lumMod val="85000"/>
                          </a:schemeClr>
                        </a:solidFill>
                      </a:endParaRPr>
                    </a:p>
                  </a:txBody>
                  <a:tcPr>
                    <a:lnB w="317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223972121"/>
                  </a:ext>
                </a:extLst>
              </a:tr>
              <a:tr h="163248">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Tx1 B </a:t>
                      </a:r>
                      <a:r>
                        <a:rPr lang="ko-KR" altLang="en-US" sz="1400" b="0" dirty="0">
                          <a:solidFill>
                            <a:schemeClr val="bg1">
                              <a:lumMod val="85000"/>
                            </a:schemeClr>
                          </a:solidFill>
                        </a:rPr>
                        <a:t>➡ </a:t>
                      </a:r>
                      <a:r>
                        <a:rPr lang="en-US" altLang="ko-KR" sz="1400" b="0" dirty="0">
                          <a:solidFill>
                            <a:srgbClr val="EF296B"/>
                          </a:solidFill>
                        </a:rPr>
                        <a:t>H</a:t>
                      </a:r>
                      <a:r>
                        <a:rPr lang="en-US" altLang="ko-KR" sz="1400" b="0" dirty="0">
                          <a:solidFill>
                            <a:schemeClr val="bg1">
                              <a:lumMod val="85000"/>
                            </a:schemeClr>
                          </a:solidFill>
                        </a:rPr>
                        <a:t> 200 ETH</a:t>
                      </a:r>
                      <a:endParaRPr lang="ko-KR" altLang="en-US" sz="1400" b="0" dirty="0">
                        <a:solidFill>
                          <a:schemeClr val="bg1">
                            <a:lumMod val="85000"/>
                          </a:schemeClr>
                        </a:solidFill>
                      </a:endParaRPr>
                    </a:p>
                  </a:txBody>
                  <a:tcPr>
                    <a:lnT w="3175" cap="flat" cmpd="sng" algn="ctr">
                      <a:solidFill>
                        <a:schemeClr val="bg1">
                          <a:lumMod val="85000"/>
                        </a:schemeClr>
                      </a:solidFill>
                      <a:prstDash val="solid"/>
                      <a:round/>
                      <a:headEnd type="none" w="med" len="med"/>
                      <a:tailEnd type="none" w="med" len="med"/>
                    </a:lnT>
                  </a:tcPr>
                </a:tc>
                <a:extLst>
                  <a:ext uri="{0D108BD9-81ED-4DB2-BD59-A6C34878D82A}">
                    <a16:rowId xmlns:a16="http://schemas.microsoft.com/office/drawing/2014/main" val="153298780"/>
                  </a:ext>
                </a:extLst>
              </a:tr>
            </a:tbl>
          </a:graphicData>
        </a:graphic>
      </p:graphicFrame>
      <p:cxnSp>
        <p:nvCxnSpPr>
          <p:cNvPr id="37" name="연결선: 꺾임 36">
            <a:extLst>
              <a:ext uri="{FF2B5EF4-FFF2-40B4-BE49-F238E27FC236}">
                <a16:creationId xmlns:a16="http://schemas.microsoft.com/office/drawing/2014/main" id="{2F9701E2-4B20-414E-BB6C-15D12E51AFAB}"/>
              </a:ext>
            </a:extLst>
          </p:cNvPr>
          <p:cNvCxnSpPr>
            <a:cxnSpLocks/>
          </p:cNvCxnSpPr>
          <p:nvPr/>
        </p:nvCxnSpPr>
        <p:spPr>
          <a:xfrm rot="10800000">
            <a:off x="3320132" y="5021663"/>
            <a:ext cx="3234601" cy="1120114"/>
          </a:xfrm>
          <a:prstGeom prst="bentConnector2">
            <a:avLst/>
          </a:prstGeom>
          <a:ln w="190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625FD37F-1058-4D21-9AF5-A947057F7AC1}"/>
              </a:ext>
            </a:extLst>
          </p:cNvPr>
          <p:cNvSpPr txBox="1"/>
          <p:nvPr/>
        </p:nvSpPr>
        <p:spPr>
          <a:xfrm>
            <a:off x="3438466" y="4712344"/>
            <a:ext cx="2160000" cy="307777"/>
          </a:xfrm>
          <a:prstGeom prst="rect">
            <a:avLst/>
          </a:prstGeom>
          <a:solidFill>
            <a:srgbClr val="262626"/>
          </a:solid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rPr>
              <a:t>Tx1 B </a:t>
            </a:r>
            <a:r>
              <a:rPr lang="ko-KR" altLang="en-US" sz="1400" b="0" dirty="0">
                <a:solidFill>
                  <a:schemeClr val="bg1">
                    <a:lumMod val="85000"/>
                  </a:schemeClr>
                </a:solidFill>
              </a:rPr>
              <a:t>➡ </a:t>
            </a:r>
            <a:r>
              <a:rPr lang="en-US" altLang="ko-KR" sz="1400" dirty="0">
                <a:solidFill>
                  <a:srgbClr val="EF296B"/>
                </a:solidFill>
              </a:rPr>
              <a:t>H</a:t>
            </a:r>
            <a:r>
              <a:rPr lang="en-US" altLang="ko-KR" sz="1400" b="0" dirty="0">
                <a:solidFill>
                  <a:schemeClr val="bg1">
                    <a:lumMod val="85000"/>
                  </a:schemeClr>
                </a:solidFill>
              </a:rPr>
              <a:t> 200 ETH</a:t>
            </a:r>
            <a:endParaRPr lang="ko-KR" altLang="en-US" sz="1400" dirty="0">
              <a:solidFill>
                <a:schemeClr val="bg1">
                  <a:lumMod val="85000"/>
                </a:schemeClr>
              </a:solidFill>
            </a:endParaRPr>
          </a:p>
        </p:txBody>
      </p:sp>
      <p:sp>
        <p:nvSpPr>
          <p:cNvPr id="39" name="TextBox 38">
            <a:extLst>
              <a:ext uri="{FF2B5EF4-FFF2-40B4-BE49-F238E27FC236}">
                <a16:creationId xmlns:a16="http://schemas.microsoft.com/office/drawing/2014/main" id="{F3097D86-A21F-4D57-AA40-1FD647A0B6A3}"/>
              </a:ext>
            </a:extLst>
          </p:cNvPr>
          <p:cNvSpPr txBox="1"/>
          <p:nvPr/>
        </p:nvSpPr>
        <p:spPr>
          <a:xfrm>
            <a:off x="3431655" y="3927760"/>
            <a:ext cx="2160000" cy="523220"/>
          </a:xfrm>
          <a:prstGeom prst="rect">
            <a:avLst/>
          </a:prstGeom>
          <a:solidFill>
            <a:srgbClr val="262626"/>
          </a:solidFill>
          <a:ln w="12700">
            <a:solidFill>
              <a:schemeClr val="bg1">
                <a:lumMod val="85000"/>
              </a:schemeClr>
            </a:solidFill>
          </a:ln>
        </p:spPr>
        <p:txBody>
          <a:bodyPr wrap="none" rtlCol="0">
            <a:spAutoFit/>
          </a:bodyPr>
          <a:lstStyle/>
          <a:p>
            <a:pPr algn="ctr"/>
            <a:r>
              <a:rPr lang="en-US" altLang="ko-KR" sz="1400" dirty="0">
                <a:solidFill>
                  <a:schemeClr val="bg1">
                    <a:lumMod val="85000"/>
                  </a:schemeClr>
                </a:solidFill>
              </a:rPr>
              <a:t>0x</a:t>
            </a:r>
            <a:r>
              <a:rPr lang="en-US" altLang="ko-KR" sz="1400" dirty="0">
                <a:solidFill>
                  <a:srgbClr val="EF296B"/>
                </a:solidFill>
              </a:rPr>
              <a:t>f7c1…f895</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Hash(B </a:t>
            </a:r>
            <a:r>
              <a:rPr lang="ko-KR" altLang="en-US" sz="1200" b="0" dirty="0">
                <a:solidFill>
                  <a:schemeClr val="bg1">
                    <a:lumMod val="85000"/>
                  </a:schemeClr>
                </a:solidFill>
              </a:rPr>
              <a:t>➡ </a:t>
            </a:r>
            <a:r>
              <a:rPr lang="en-US" altLang="ko-KR" sz="1200" b="0" dirty="0">
                <a:solidFill>
                  <a:srgbClr val="EF296B"/>
                </a:solidFill>
              </a:rPr>
              <a:t>H</a:t>
            </a:r>
            <a:r>
              <a:rPr lang="en-US" altLang="ko-KR" sz="1200" b="0" dirty="0">
                <a:solidFill>
                  <a:schemeClr val="bg1">
                    <a:lumMod val="85000"/>
                  </a:schemeClr>
                </a:solidFill>
              </a:rPr>
              <a:t> 200 ETH)</a:t>
            </a:r>
            <a:endParaRPr lang="ko-KR" altLang="en-US" sz="1200" dirty="0">
              <a:solidFill>
                <a:schemeClr val="bg1">
                  <a:lumMod val="85000"/>
                </a:schemeClr>
              </a:solidFill>
            </a:endParaRPr>
          </a:p>
        </p:txBody>
      </p:sp>
      <p:sp>
        <p:nvSpPr>
          <p:cNvPr id="42" name="TextBox 41">
            <a:extLst>
              <a:ext uri="{FF2B5EF4-FFF2-40B4-BE49-F238E27FC236}">
                <a16:creationId xmlns:a16="http://schemas.microsoft.com/office/drawing/2014/main" id="{3F87F960-FF05-42DB-A98A-807F8BB2E139}"/>
              </a:ext>
            </a:extLst>
          </p:cNvPr>
          <p:cNvSpPr txBox="1"/>
          <p:nvPr/>
        </p:nvSpPr>
        <p:spPr>
          <a:xfrm>
            <a:off x="2242435" y="3182302"/>
            <a:ext cx="2160000" cy="523220"/>
          </a:xfrm>
          <a:prstGeom prst="rect">
            <a:avLst/>
          </a:prstGeom>
          <a:solidFill>
            <a:srgbClr val="262626"/>
          </a:solidFill>
          <a:ln w="12700">
            <a:solidFill>
              <a:schemeClr val="bg1">
                <a:lumMod val="85000"/>
              </a:schemeClr>
            </a:solidFill>
          </a:ln>
        </p:spPr>
        <p:txBody>
          <a:bodyPr wrap="none" rtlCol="0">
            <a:spAutoFit/>
          </a:bodyPr>
          <a:lstStyle/>
          <a:p>
            <a:pPr algn="ctr"/>
            <a:r>
              <a:rPr lang="en-US" altLang="ko-KR" sz="1400" dirty="0">
                <a:solidFill>
                  <a:schemeClr val="bg1">
                    <a:lumMod val="85000"/>
                  </a:schemeClr>
                </a:solidFill>
              </a:rPr>
              <a:t>0x</a:t>
            </a:r>
            <a:r>
              <a:rPr lang="en-US" altLang="ko-KR" sz="1400" dirty="0">
                <a:solidFill>
                  <a:srgbClr val="EF296B"/>
                </a:solidFill>
              </a:rPr>
              <a:t>f7c1…f895</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Hash(b198…15ae</a:t>
            </a:r>
            <a:r>
              <a:rPr lang="en-US" altLang="ko-KR" sz="1200" dirty="0">
                <a:solidFill>
                  <a:srgbClr val="EF296B"/>
                </a:solidFill>
              </a:rPr>
              <a:t>f7c1…f895</a:t>
            </a:r>
            <a:r>
              <a:rPr lang="en-US" altLang="ko-KR" sz="1200" b="0" dirty="0">
                <a:solidFill>
                  <a:schemeClr val="bg1">
                    <a:lumMod val="85000"/>
                  </a:schemeClr>
                </a:solidFill>
              </a:rPr>
              <a:t>)</a:t>
            </a:r>
            <a:endParaRPr lang="ko-KR" altLang="en-US" sz="1200" dirty="0">
              <a:solidFill>
                <a:schemeClr val="bg1">
                  <a:lumMod val="85000"/>
                </a:schemeClr>
              </a:solidFill>
            </a:endParaRPr>
          </a:p>
        </p:txBody>
      </p:sp>
      <p:cxnSp>
        <p:nvCxnSpPr>
          <p:cNvPr id="46" name="직선 화살표 연결선 45">
            <a:extLst>
              <a:ext uri="{FF2B5EF4-FFF2-40B4-BE49-F238E27FC236}">
                <a16:creationId xmlns:a16="http://schemas.microsoft.com/office/drawing/2014/main" id="{81C1D954-9260-49AC-AF86-5D6A55AB188C}"/>
              </a:ext>
            </a:extLst>
          </p:cNvPr>
          <p:cNvCxnSpPr>
            <a:cxnSpLocks/>
          </p:cNvCxnSpPr>
          <p:nvPr/>
        </p:nvCxnSpPr>
        <p:spPr>
          <a:xfrm flipH="1">
            <a:off x="8573126" y="3598680"/>
            <a:ext cx="730995" cy="338703"/>
          </a:xfrm>
          <a:prstGeom prst="straightConnector1">
            <a:avLst/>
          </a:prstGeom>
          <a:ln w="19050">
            <a:solidFill>
              <a:srgbClr val="EF296B"/>
            </a:solidFill>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DC3201FB-4385-4B88-A526-034F89834B86}"/>
              </a:ext>
            </a:extLst>
          </p:cNvPr>
          <p:cNvSpPr txBox="1"/>
          <p:nvPr/>
        </p:nvSpPr>
        <p:spPr>
          <a:xfrm>
            <a:off x="8691460" y="3801616"/>
            <a:ext cx="519116" cy="276999"/>
          </a:xfrm>
          <a:prstGeom prst="rect">
            <a:avLst/>
          </a:prstGeom>
          <a:noFill/>
        </p:spPr>
        <p:txBody>
          <a:bodyPr wrap="none" rtlCol="0">
            <a:spAutoFit/>
          </a:bodyPr>
          <a:lstStyle/>
          <a:p>
            <a:r>
              <a:rPr lang="en-US" altLang="ko-KR" sz="1200" dirty="0">
                <a:solidFill>
                  <a:srgbClr val="EF296B"/>
                </a:solidFill>
              </a:rPr>
              <a:t>Error</a:t>
            </a:r>
            <a:endParaRPr lang="ko-KR" altLang="en-US" sz="1200" dirty="0">
              <a:solidFill>
                <a:srgbClr val="EF296B"/>
              </a:solidFill>
            </a:endParaRPr>
          </a:p>
        </p:txBody>
      </p:sp>
      <p:sp>
        <p:nvSpPr>
          <p:cNvPr id="55" name="TextBox 54">
            <a:extLst>
              <a:ext uri="{FF2B5EF4-FFF2-40B4-BE49-F238E27FC236}">
                <a16:creationId xmlns:a16="http://schemas.microsoft.com/office/drawing/2014/main" id="{BEDA5B00-EF5F-482F-9F96-BB3BC36569BE}"/>
              </a:ext>
            </a:extLst>
          </p:cNvPr>
          <p:cNvSpPr txBox="1"/>
          <p:nvPr/>
        </p:nvSpPr>
        <p:spPr>
          <a:xfrm>
            <a:off x="6920439" y="3188891"/>
            <a:ext cx="1226035" cy="246221"/>
          </a:xfrm>
          <a:prstGeom prst="rect">
            <a:avLst/>
          </a:prstGeom>
          <a:solidFill>
            <a:srgbClr val="3F3F3F"/>
          </a:solidFill>
          <a:ln w="12700">
            <a:noFill/>
          </a:ln>
        </p:spPr>
        <p:txBody>
          <a:bodyPr wrap="square" lIns="0" tIns="0" rIns="0" bIns="0" rtlCol="0">
            <a:spAutoFit/>
          </a:bodyPr>
          <a:lstStyle/>
          <a:p>
            <a:pPr algn="ctr"/>
            <a:r>
              <a:rPr lang="en-US" altLang="ko-KR" sz="1400" dirty="0">
                <a:solidFill>
                  <a:schemeClr val="bg1">
                    <a:lumMod val="85000"/>
                  </a:schemeClr>
                </a:solidFill>
              </a:rPr>
              <a:t>0x</a:t>
            </a:r>
            <a:r>
              <a:rPr lang="en-US" altLang="ko-KR" sz="1400" dirty="0">
                <a:solidFill>
                  <a:srgbClr val="EF296B"/>
                </a:solidFill>
              </a:rPr>
              <a:t>f7c1…f895</a:t>
            </a:r>
            <a:br>
              <a:rPr lang="en-US" altLang="ko-KR" sz="1400" dirty="0">
                <a:solidFill>
                  <a:schemeClr val="bg1">
                    <a:lumMod val="85000"/>
                  </a:schemeClr>
                </a:solidFill>
              </a:rPr>
            </a:br>
            <a:endParaRPr lang="en-US" altLang="ko-KR" sz="200" dirty="0">
              <a:solidFill>
                <a:schemeClr val="bg1">
                  <a:lumMod val="85000"/>
                </a:schemeClr>
              </a:solidFill>
            </a:endParaRPr>
          </a:p>
        </p:txBody>
      </p:sp>
      <p:sp>
        <p:nvSpPr>
          <p:cNvPr id="57" name="TextBox 56">
            <a:extLst>
              <a:ext uri="{FF2B5EF4-FFF2-40B4-BE49-F238E27FC236}">
                <a16:creationId xmlns:a16="http://schemas.microsoft.com/office/drawing/2014/main" id="{017241BF-404D-478F-B18F-AF12228A3B35}"/>
              </a:ext>
            </a:extLst>
          </p:cNvPr>
          <p:cNvSpPr txBox="1"/>
          <p:nvPr/>
        </p:nvSpPr>
        <p:spPr>
          <a:xfrm>
            <a:off x="7030391" y="3800176"/>
            <a:ext cx="1080424" cy="246221"/>
          </a:xfrm>
          <a:prstGeom prst="rect">
            <a:avLst/>
          </a:prstGeom>
          <a:solidFill>
            <a:srgbClr val="3F3F3F"/>
          </a:solidFill>
          <a:ln w="12700">
            <a:noFill/>
          </a:ln>
        </p:spPr>
        <p:txBody>
          <a:bodyPr wrap="none" lIns="0" tIns="0" rIns="0" bIns="0" rtlCol="0">
            <a:spAutoFit/>
          </a:bodyPr>
          <a:lstStyle/>
          <a:p>
            <a:pPr algn="ctr"/>
            <a:r>
              <a:rPr lang="en-US" altLang="ko-KR" sz="1400" dirty="0">
                <a:solidFill>
                  <a:schemeClr val="bg1">
                    <a:lumMod val="85000"/>
                  </a:schemeClr>
                </a:solidFill>
              </a:rPr>
              <a:t>0x</a:t>
            </a:r>
            <a:r>
              <a:rPr lang="en-US" altLang="ko-KR" sz="1400" dirty="0">
                <a:solidFill>
                  <a:srgbClr val="EF296B"/>
                </a:solidFill>
              </a:rPr>
              <a:t>a3ea…35c2</a:t>
            </a:r>
            <a:br>
              <a:rPr lang="en-US" altLang="ko-KR" sz="1400" dirty="0">
                <a:solidFill>
                  <a:schemeClr val="bg1">
                    <a:lumMod val="85000"/>
                  </a:schemeClr>
                </a:solidFill>
              </a:rPr>
            </a:br>
            <a:endParaRPr lang="en-US" altLang="ko-KR" sz="200" dirty="0">
              <a:solidFill>
                <a:schemeClr val="bg1">
                  <a:lumMod val="85000"/>
                </a:schemeClr>
              </a:solidFill>
            </a:endParaRPr>
          </a:p>
        </p:txBody>
      </p:sp>
    </p:spTree>
    <p:extLst>
      <p:ext uri="{BB962C8B-B14F-4D97-AF65-F5344CB8AC3E}">
        <p14:creationId xmlns:p14="http://schemas.microsoft.com/office/powerpoint/2010/main" val="3980345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39" grpId="0" animBg="1"/>
      <p:bldP spid="42" grpId="0" animBg="1"/>
      <p:bldP spid="2" grpId="0"/>
      <p:bldP spid="55" grpId="0" animBg="1"/>
      <p:bldP spid="57"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943C0C24-A829-464C-BE5F-ACE567CECFF8}"/>
              </a:ext>
            </a:extLst>
          </p:cNvPr>
          <p:cNvSpPr>
            <a:spLocks noGrp="1"/>
          </p:cNvSpPr>
          <p:nvPr>
            <p:ph type="title"/>
          </p:nvPr>
        </p:nvSpPr>
        <p:spPr/>
        <p:txBody>
          <a:bodyPr/>
          <a:lstStyle/>
          <a:p>
            <a:r>
              <a:rPr lang="ko-KR" altLang="en-US" dirty="0"/>
              <a:t>분산원장 기술 </a:t>
            </a:r>
            <a:r>
              <a:rPr lang="en-US" altLang="ko-KR" dirty="0"/>
              <a:t>(DTL; Distributed Ledger Technology)</a:t>
            </a:r>
            <a:endParaRPr lang="ko-KR" altLang="en-US" dirty="0"/>
          </a:p>
        </p:txBody>
      </p:sp>
      <p:sp>
        <p:nvSpPr>
          <p:cNvPr id="54" name="직사각형 53">
            <a:extLst>
              <a:ext uri="{FF2B5EF4-FFF2-40B4-BE49-F238E27FC236}">
                <a16:creationId xmlns:a16="http://schemas.microsoft.com/office/drawing/2014/main" id="{7E6D6FB2-40E6-4497-97D5-32348B43B76E}"/>
              </a:ext>
            </a:extLst>
          </p:cNvPr>
          <p:cNvSpPr/>
          <p:nvPr/>
        </p:nvSpPr>
        <p:spPr>
          <a:xfrm>
            <a:off x="437322" y="1789042"/>
            <a:ext cx="11314706" cy="4675367"/>
          </a:xfrm>
          <a:prstGeom prst="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5" name="TextBox 54">
            <a:extLst>
              <a:ext uri="{FF2B5EF4-FFF2-40B4-BE49-F238E27FC236}">
                <a16:creationId xmlns:a16="http://schemas.microsoft.com/office/drawing/2014/main" id="{E6A703E1-EA7C-4CEC-A54C-23366B1C192B}"/>
              </a:ext>
            </a:extLst>
          </p:cNvPr>
          <p:cNvSpPr txBox="1"/>
          <p:nvPr/>
        </p:nvSpPr>
        <p:spPr>
          <a:xfrm>
            <a:off x="445273" y="1797756"/>
            <a:ext cx="3121496" cy="461665"/>
          </a:xfrm>
          <a:prstGeom prst="rect">
            <a:avLst/>
          </a:prstGeom>
          <a:noFill/>
        </p:spPr>
        <p:txBody>
          <a:bodyPr wrap="none" rtlCol="0">
            <a:spAutoFit/>
          </a:bodyPr>
          <a:lstStyle/>
          <a:p>
            <a:pPr algn="ctr"/>
            <a:r>
              <a:rPr lang="en-US" altLang="ko-KR" sz="2400" b="1" dirty="0">
                <a:solidFill>
                  <a:schemeClr val="bg1">
                    <a:lumMod val="85000"/>
                  </a:schemeClr>
                </a:solidFill>
              </a:rPr>
              <a:t>Blockchain Network</a:t>
            </a:r>
            <a:endParaRPr lang="ko-KR" altLang="en-US" sz="2400" b="1" dirty="0">
              <a:solidFill>
                <a:schemeClr val="bg1">
                  <a:lumMod val="85000"/>
                </a:schemeClr>
              </a:solidFill>
            </a:endParaRPr>
          </a:p>
        </p:txBody>
      </p:sp>
      <p:sp>
        <p:nvSpPr>
          <p:cNvPr id="5" name="TextBox 4">
            <a:extLst>
              <a:ext uri="{FF2B5EF4-FFF2-40B4-BE49-F238E27FC236}">
                <a16:creationId xmlns:a16="http://schemas.microsoft.com/office/drawing/2014/main" id="{B0CF7CDF-E92F-4375-8C69-5109A44E4B2D}"/>
              </a:ext>
            </a:extLst>
          </p:cNvPr>
          <p:cNvSpPr txBox="1"/>
          <p:nvPr/>
        </p:nvSpPr>
        <p:spPr>
          <a:xfrm>
            <a:off x="2237068" y="2786201"/>
            <a:ext cx="365806" cy="400110"/>
          </a:xfrm>
          <a:prstGeom prst="rect">
            <a:avLst/>
          </a:prstGeom>
          <a:noFill/>
        </p:spPr>
        <p:txBody>
          <a:bodyPr wrap="none" rtlCol="0">
            <a:spAutoFit/>
          </a:bodyPr>
          <a:lstStyle/>
          <a:p>
            <a:pPr algn="ctr"/>
            <a:r>
              <a:rPr lang="en-US" altLang="ko-KR" sz="2000" b="1" dirty="0">
                <a:solidFill>
                  <a:schemeClr val="bg1">
                    <a:lumMod val="85000"/>
                  </a:schemeClr>
                </a:solidFill>
              </a:rPr>
              <a:t>A</a:t>
            </a:r>
            <a:endParaRPr lang="ko-KR" altLang="en-US" sz="2000" b="1" dirty="0">
              <a:solidFill>
                <a:schemeClr val="bg1">
                  <a:lumMod val="85000"/>
                </a:schemeClr>
              </a:solidFill>
            </a:endParaRPr>
          </a:p>
        </p:txBody>
      </p:sp>
      <p:grpSp>
        <p:nvGrpSpPr>
          <p:cNvPr id="157" name="그룹 156">
            <a:extLst>
              <a:ext uri="{FF2B5EF4-FFF2-40B4-BE49-F238E27FC236}">
                <a16:creationId xmlns:a16="http://schemas.microsoft.com/office/drawing/2014/main" id="{63144C84-B4C0-47FA-A83D-6E161FB79624}"/>
              </a:ext>
            </a:extLst>
          </p:cNvPr>
          <p:cNvGrpSpPr/>
          <p:nvPr/>
        </p:nvGrpSpPr>
        <p:grpSpPr>
          <a:xfrm>
            <a:off x="1053726" y="3255639"/>
            <a:ext cx="2802248" cy="537677"/>
            <a:chOff x="1053726" y="2802411"/>
            <a:chExt cx="2802248" cy="537677"/>
          </a:xfrm>
        </p:grpSpPr>
        <p:sp>
          <p:nvSpPr>
            <p:cNvPr id="9" name="직사각형 8">
              <a:extLst>
                <a:ext uri="{FF2B5EF4-FFF2-40B4-BE49-F238E27FC236}">
                  <a16:creationId xmlns:a16="http://schemas.microsoft.com/office/drawing/2014/main" id="{7C7E0111-6812-461B-ADCE-F0F4A4840439}"/>
                </a:ext>
              </a:extLst>
            </p:cNvPr>
            <p:cNvSpPr/>
            <p:nvPr/>
          </p:nvSpPr>
          <p:spPr>
            <a:xfrm>
              <a:off x="1053726" y="2802411"/>
              <a:ext cx="1253098" cy="537677"/>
            </a:xfrm>
            <a:prstGeom prst="rect">
              <a:avLst/>
            </a:prstGeom>
            <a:noFill/>
            <a:ln w="317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p>
          </p:txBody>
        </p:sp>
        <p:sp>
          <p:nvSpPr>
            <p:cNvPr id="10" name="TextBox 9">
              <a:extLst>
                <a:ext uri="{FF2B5EF4-FFF2-40B4-BE49-F238E27FC236}">
                  <a16:creationId xmlns:a16="http://schemas.microsoft.com/office/drawing/2014/main" id="{F602A574-22A6-441E-9861-908646268D93}"/>
                </a:ext>
              </a:extLst>
            </p:cNvPr>
            <p:cNvSpPr txBox="1"/>
            <p:nvPr/>
          </p:nvSpPr>
          <p:spPr>
            <a:xfrm>
              <a:off x="1138299" y="2871195"/>
              <a:ext cx="1083951" cy="400110"/>
            </a:xfrm>
            <a:prstGeom prst="rect">
              <a:avLst/>
            </a:prstGeom>
            <a:noFill/>
          </p:spPr>
          <p:txBody>
            <a:bodyPr wrap="square" rtlCol="0">
              <a:spAutoFit/>
            </a:bodyPr>
            <a:lstStyle/>
            <a:p>
              <a:pPr algn="ctr"/>
              <a:r>
                <a:rPr lang="en-US" altLang="ko-KR" sz="2000" b="1" dirty="0">
                  <a:solidFill>
                    <a:schemeClr val="bg1">
                      <a:lumMod val="85000"/>
                    </a:schemeClr>
                  </a:solidFill>
                </a:rPr>
                <a:t>Block 0</a:t>
              </a:r>
              <a:endParaRPr lang="ko-KR" altLang="en-US" sz="2000" b="1" dirty="0">
                <a:solidFill>
                  <a:schemeClr val="bg1">
                    <a:lumMod val="85000"/>
                  </a:schemeClr>
                </a:solidFill>
              </a:endParaRPr>
            </a:p>
          </p:txBody>
        </p:sp>
        <p:cxnSp>
          <p:nvCxnSpPr>
            <p:cNvPr id="15" name="직선 연결선 14">
              <a:extLst>
                <a:ext uri="{FF2B5EF4-FFF2-40B4-BE49-F238E27FC236}">
                  <a16:creationId xmlns:a16="http://schemas.microsoft.com/office/drawing/2014/main" id="{F7F0879E-4E3B-4C9F-ADDC-AACE37202226}"/>
                </a:ext>
              </a:extLst>
            </p:cNvPr>
            <p:cNvCxnSpPr>
              <a:cxnSpLocks/>
              <a:stCxn id="9" idx="3"/>
              <a:endCxn id="23" idx="1"/>
            </p:cNvCxnSpPr>
            <p:nvPr/>
          </p:nvCxnSpPr>
          <p:spPr>
            <a:xfrm>
              <a:off x="2306824" y="3071250"/>
              <a:ext cx="206392" cy="0"/>
            </a:xfrm>
            <a:prstGeom prst="line">
              <a:avLst/>
            </a:prstGeom>
            <a:ln w="508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3" name="직사각형 22">
              <a:extLst>
                <a:ext uri="{FF2B5EF4-FFF2-40B4-BE49-F238E27FC236}">
                  <a16:creationId xmlns:a16="http://schemas.microsoft.com/office/drawing/2014/main" id="{A901E459-3F3A-4F35-B358-C81E29778F5E}"/>
                </a:ext>
              </a:extLst>
            </p:cNvPr>
            <p:cNvSpPr/>
            <p:nvPr/>
          </p:nvSpPr>
          <p:spPr>
            <a:xfrm>
              <a:off x="2513216" y="2802411"/>
              <a:ext cx="1253100" cy="537677"/>
            </a:xfrm>
            <a:prstGeom prst="rect">
              <a:avLst/>
            </a:prstGeom>
            <a:noFill/>
            <a:ln w="317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p>
          </p:txBody>
        </p:sp>
        <p:sp>
          <p:nvSpPr>
            <p:cNvPr id="24" name="TextBox 23">
              <a:extLst>
                <a:ext uri="{FF2B5EF4-FFF2-40B4-BE49-F238E27FC236}">
                  <a16:creationId xmlns:a16="http://schemas.microsoft.com/office/drawing/2014/main" id="{524A5B39-C5EC-4A47-808D-0D3F130E0F1C}"/>
                </a:ext>
              </a:extLst>
            </p:cNvPr>
            <p:cNvSpPr txBox="1"/>
            <p:nvPr/>
          </p:nvSpPr>
          <p:spPr>
            <a:xfrm>
              <a:off x="2602874" y="2871195"/>
              <a:ext cx="1083951" cy="400110"/>
            </a:xfrm>
            <a:prstGeom prst="rect">
              <a:avLst/>
            </a:prstGeom>
            <a:noFill/>
          </p:spPr>
          <p:txBody>
            <a:bodyPr wrap="none" rtlCol="0">
              <a:spAutoFit/>
            </a:bodyPr>
            <a:lstStyle/>
            <a:p>
              <a:pPr algn="ctr"/>
              <a:r>
                <a:rPr lang="en-US" altLang="ko-KR" sz="2000" b="1" dirty="0">
                  <a:solidFill>
                    <a:schemeClr val="bg1">
                      <a:lumMod val="85000"/>
                    </a:schemeClr>
                  </a:solidFill>
                </a:rPr>
                <a:t>Block 1</a:t>
              </a:r>
              <a:endParaRPr lang="ko-KR" altLang="en-US" sz="2000" b="1" dirty="0">
                <a:solidFill>
                  <a:schemeClr val="bg1">
                    <a:lumMod val="85000"/>
                  </a:schemeClr>
                </a:solidFill>
              </a:endParaRPr>
            </a:p>
          </p:txBody>
        </p:sp>
        <p:sp>
          <p:nvSpPr>
            <p:cNvPr id="82" name="TextBox 81">
              <a:extLst>
                <a:ext uri="{FF2B5EF4-FFF2-40B4-BE49-F238E27FC236}">
                  <a16:creationId xmlns:a16="http://schemas.microsoft.com/office/drawing/2014/main" id="{6861CAB9-A70F-471F-8A71-F88D68DB5EFD}"/>
                </a:ext>
              </a:extLst>
            </p:cNvPr>
            <p:cNvSpPr txBox="1"/>
            <p:nvPr/>
          </p:nvSpPr>
          <p:spPr>
            <a:xfrm flipH="1">
              <a:off x="3810255" y="2871194"/>
              <a:ext cx="45719" cy="400110"/>
            </a:xfrm>
            <a:prstGeom prst="rect">
              <a:avLst/>
            </a:prstGeom>
            <a:noFill/>
          </p:spPr>
          <p:txBody>
            <a:bodyPr wrap="square" rtlCol="0">
              <a:spAutoFit/>
            </a:bodyPr>
            <a:lstStyle/>
            <a:p>
              <a:r>
                <a:rPr lang="ko-KR" altLang="en-US" sz="2000" b="0" i="0" dirty="0">
                  <a:solidFill>
                    <a:schemeClr val="bg1">
                      <a:lumMod val="85000"/>
                    </a:schemeClr>
                  </a:solidFill>
                  <a:effectLst/>
                  <a:latin typeface="Open Sans" panose="020B0606030504020204" pitchFamily="34" charset="0"/>
                </a:rPr>
                <a:t>⋯</a:t>
              </a:r>
              <a:endParaRPr lang="ko-KR" altLang="en-US" sz="2000" b="1" dirty="0">
                <a:solidFill>
                  <a:schemeClr val="bg1">
                    <a:lumMod val="85000"/>
                  </a:schemeClr>
                </a:solidFill>
              </a:endParaRPr>
            </a:p>
          </p:txBody>
        </p:sp>
      </p:grpSp>
      <p:sp>
        <p:nvSpPr>
          <p:cNvPr id="85" name="TextBox 84">
            <a:extLst>
              <a:ext uri="{FF2B5EF4-FFF2-40B4-BE49-F238E27FC236}">
                <a16:creationId xmlns:a16="http://schemas.microsoft.com/office/drawing/2014/main" id="{03DDFFC8-765C-4339-B752-C589B7C3F49D}"/>
              </a:ext>
            </a:extLst>
          </p:cNvPr>
          <p:cNvSpPr txBox="1"/>
          <p:nvPr/>
        </p:nvSpPr>
        <p:spPr>
          <a:xfrm>
            <a:off x="9609890" y="2786201"/>
            <a:ext cx="348172" cy="400110"/>
          </a:xfrm>
          <a:prstGeom prst="rect">
            <a:avLst/>
          </a:prstGeom>
          <a:noFill/>
        </p:spPr>
        <p:txBody>
          <a:bodyPr wrap="none" rtlCol="0">
            <a:spAutoFit/>
          </a:bodyPr>
          <a:lstStyle/>
          <a:p>
            <a:pPr algn="ctr"/>
            <a:r>
              <a:rPr lang="en-US" altLang="ko-KR" sz="2000" b="1" dirty="0">
                <a:solidFill>
                  <a:schemeClr val="bg1">
                    <a:lumMod val="85000"/>
                  </a:schemeClr>
                </a:solidFill>
              </a:rPr>
              <a:t>C</a:t>
            </a:r>
            <a:endParaRPr lang="ko-KR" altLang="en-US" sz="2000" b="1" dirty="0">
              <a:solidFill>
                <a:schemeClr val="bg1">
                  <a:lumMod val="85000"/>
                </a:schemeClr>
              </a:solidFill>
            </a:endParaRPr>
          </a:p>
        </p:txBody>
      </p:sp>
      <p:grpSp>
        <p:nvGrpSpPr>
          <p:cNvPr id="159" name="그룹 158">
            <a:extLst>
              <a:ext uri="{FF2B5EF4-FFF2-40B4-BE49-F238E27FC236}">
                <a16:creationId xmlns:a16="http://schemas.microsoft.com/office/drawing/2014/main" id="{5493D8A5-1BDF-495B-B020-EBD9D2B949DE}"/>
              </a:ext>
            </a:extLst>
          </p:cNvPr>
          <p:cNvGrpSpPr/>
          <p:nvPr/>
        </p:nvGrpSpPr>
        <p:grpSpPr>
          <a:xfrm>
            <a:off x="8417731" y="3255639"/>
            <a:ext cx="2802248" cy="537677"/>
            <a:chOff x="8417731" y="2802411"/>
            <a:chExt cx="2802248" cy="537677"/>
          </a:xfrm>
        </p:grpSpPr>
        <p:sp>
          <p:nvSpPr>
            <p:cNvPr id="86" name="직사각형 85">
              <a:extLst>
                <a:ext uri="{FF2B5EF4-FFF2-40B4-BE49-F238E27FC236}">
                  <a16:creationId xmlns:a16="http://schemas.microsoft.com/office/drawing/2014/main" id="{016684B5-878A-4485-B95B-92EE383EA900}"/>
                </a:ext>
              </a:extLst>
            </p:cNvPr>
            <p:cNvSpPr/>
            <p:nvPr/>
          </p:nvSpPr>
          <p:spPr>
            <a:xfrm>
              <a:off x="8417731" y="2802411"/>
              <a:ext cx="1253098" cy="537677"/>
            </a:xfrm>
            <a:prstGeom prst="rect">
              <a:avLst/>
            </a:prstGeom>
            <a:noFill/>
            <a:ln w="317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p>
          </p:txBody>
        </p:sp>
        <p:sp>
          <p:nvSpPr>
            <p:cNvPr id="87" name="TextBox 86">
              <a:extLst>
                <a:ext uri="{FF2B5EF4-FFF2-40B4-BE49-F238E27FC236}">
                  <a16:creationId xmlns:a16="http://schemas.microsoft.com/office/drawing/2014/main" id="{51D18861-F524-4CB7-9C81-A672B56AA775}"/>
                </a:ext>
              </a:extLst>
            </p:cNvPr>
            <p:cNvSpPr txBox="1"/>
            <p:nvPr/>
          </p:nvSpPr>
          <p:spPr>
            <a:xfrm>
              <a:off x="8502304" y="2871195"/>
              <a:ext cx="1083951" cy="400110"/>
            </a:xfrm>
            <a:prstGeom prst="rect">
              <a:avLst/>
            </a:prstGeom>
            <a:noFill/>
          </p:spPr>
          <p:txBody>
            <a:bodyPr wrap="square" rtlCol="0">
              <a:spAutoFit/>
            </a:bodyPr>
            <a:lstStyle/>
            <a:p>
              <a:pPr algn="ctr"/>
              <a:r>
                <a:rPr lang="en-US" altLang="ko-KR" sz="2000" b="1" dirty="0">
                  <a:solidFill>
                    <a:schemeClr val="bg1">
                      <a:lumMod val="85000"/>
                    </a:schemeClr>
                  </a:solidFill>
                </a:rPr>
                <a:t>Block 0</a:t>
              </a:r>
              <a:endParaRPr lang="ko-KR" altLang="en-US" sz="2000" b="1" dirty="0">
                <a:solidFill>
                  <a:schemeClr val="bg1">
                    <a:lumMod val="85000"/>
                  </a:schemeClr>
                </a:solidFill>
              </a:endParaRPr>
            </a:p>
          </p:txBody>
        </p:sp>
        <p:cxnSp>
          <p:nvCxnSpPr>
            <p:cNvPr id="88" name="직선 연결선 87">
              <a:extLst>
                <a:ext uri="{FF2B5EF4-FFF2-40B4-BE49-F238E27FC236}">
                  <a16:creationId xmlns:a16="http://schemas.microsoft.com/office/drawing/2014/main" id="{B3B35FEC-578B-4249-9436-20E8CF77227B}"/>
                </a:ext>
              </a:extLst>
            </p:cNvPr>
            <p:cNvCxnSpPr>
              <a:cxnSpLocks/>
              <a:stCxn id="86" idx="3"/>
              <a:endCxn id="89" idx="1"/>
            </p:cNvCxnSpPr>
            <p:nvPr/>
          </p:nvCxnSpPr>
          <p:spPr>
            <a:xfrm>
              <a:off x="9670829" y="3071250"/>
              <a:ext cx="206392" cy="0"/>
            </a:xfrm>
            <a:prstGeom prst="line">
              <a:avLst/>
            </a:prstGeom>
            <a:ln w="508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89" name="직사각형 88">
              <a:extLst>
                <a:ext uri="{FF2B5EF4-FFF2-40B4-BE49-F238E27FC236}">
                  <a16:creationId xmlns:a16="http://schemas.microsoft.com/office/drawing/2014/main" id="{35DEA478-B567-404A-BE4C-815ED61B1929}"/>
                </a:ext>
              </a:extLst>
            </p:cNvPr>
            <p:cNvSpPr/>
            <p:nvPr/>
          </p:nvSpPr>
          <p:spPr>
            <a:xfrm>
              <a:off x="9877221" y="2802411"/>
              <a:ext cx="1253100" cy="537677"/>
            </a:xfrm>
            <a:prstGeom prst="rect">
              <a:avLst/>
            </a:prstGeom>
            <a:noFill/>
            <a:ln w="317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p>
          </p:txBody>
        </p:sp>
        <p:sp>
          <p:nvSpPr>
            <p:cNvPr id="90" name="TextBox 89">
              <a:extLst>
                <a:ext uri="{FF2B5EF4-FFF2-40B4-BE49-F238E27FC236}">
                  <a16:creationId xmlns:a16="http://schemas.microsoft.com/office/drawing/2014/main" id="{ADD25033-8019-42D9-866B-9F50A35360DD}"/>
                </a:ext>
              </a:extLst>
            </p:cNvPr>
            <p:cNvSpPr txBox="1"/>
            <p:nvPr/>
          </p:nvSpPr>
          <p:spPr>
            <a:xfrm>
              <a:off x="9966879" y="2871195"/>
              <a:ext cx="1083951" cy="400110"/>
            </a:xfrm>
            <a:prstGeom prst="rect">
              <a:avLst/>
            </a:prstGeom>
            <a:noFill/>
          </p:spPr>
          <p:txBody>
            <a:bodyPr wrap="none" rtlCol="0">
              <a:spAutoFit/>
            </a:bodyPr>
            <a:lstStyle/>
            <a:p>
              <a:pPr algn="ctr"/>
              <a:r>
                <a:rPr lang="en-US" altLang="ko-KR" sz="2000" b="1" dirty="0">
                  <a:solidFill>
                    <a:schemeClr val="bg1">
                      <a:lumMod val="85000"/>
                    </a:schemeClr>
                  </a:solidFill>
                </a:rPr>
                <a:t>Block 1</a:t>
              </a:r>
              <a:endParaRPr lang="ko-KR" altLang="en-US" sz="2000" b="1" dirty="0">
                <a:solidFill>
                  <a:schemeClr val="bg1">
                    <a:lumMod val="85000"/>
                  </a:schemeClr>
                </a:solidFill>
              </a:endParaRPr>
            </a:p>
          </p:txBody>
        </p:sp>
        <p:sp>
          <p:nvSpPr>
            <p:cNvPr id="91" name="TextBox 90">
              <a:extLst>
                <a:ext uri="{FF2B5EF4-FFF2-40B4-BE49-F238E27FC236}">
                  <a16:creationId xmlns:a16="http://schemas.microsoft.com/office/drawing/2014/main" id="{6A9366F6-9794-4FCE-9AD1-8EB71793C7BE}"/>
                </a:ext>
              </a:extLst>
            </p:cNvPr>
            <p:cNvSpPr txBox="1"/>
            <p:nvPr/>
          </p:nvSpPr>
          <p:spPr>
            <a:xfrm flipH="1">
              <a:off x="11174260" y="2871194"/>
              <a:ext cx="45719" cy="400110"/>
            </a:xfrm>
            <a:prstGeom prst="rect">
              <a:avLst/>
            </a:prstGeom>
            <a:noFill/>
          </p:spPr>
          <p:txBody>
            <a:bodyPr wrap="square" rtlCol="0">
              <a:spAutoFit/>
            </a:bodyPr>
            <a:lstStyle/>
            <a:p>
              <a:r>
                <a:rPr lang="ko-KR" altLang="en-US" sz="2000" b="0" i="0" dirty="0">
                  <a:solidFill>
                    <a:schemeClr val="bg1">
                      <a:lumMod val="85000"/>
                    </a:schemeClr>
                  </a:solidFill>
                  <a:effectLst/>
                  <a:latin typeface="Open Sans" panose="020B0606030504020204" pitchFamily="34" charset="0"/>
                </a:rPr>
                <a:t>⋯</a:t>
              </a:r>
              <a:endParaRPr lang="ko-KR" altLang="en-US" sz="2000" b="1" dirty="0">
                <a:solidFill>
                  <a:schemeClr val="bg1">
                    <a:lumMod val="85000"/>
                  </a:schemeClr>
                </a:solidFill>
              </a:endParaRPr>
            </a:p>
          </p:txBody>
        </p:sp>
      </p:grpSp>
      <p:sp>
        <p:nvSpPr>
          <p:cNvPr id="117" name="TextBox 116">
            <a:extLst>
              <a:ext uri="{FF2B5EF4-FFF2-40B4-BE49-F238E27FC236}">
                <a16:creationId xmlns:a16="http://schemas.microsoft.com/office/drawing/2014/main" id="{8F68D654-8472-44F8-ADFD-8A483678F0A5}"/>
              </a:ext>
            </a:extLst>
          </p:cNvPr>
          <p:cNvSpPr txBox="1"/>
          <p:nvPr/>
        </p:nvSpPr>
        <p:spPr>
          <a:xfrm>
            <a:off x="5927887" y="2786201"/>
            <a:ext cx="348172" cy="400110"/>
          </a:xfrm>
          <a:prstGeom prst="rect">
            <a:avLst/>
          </a:prstGeom>
          <a:noFill/>
        </p:spPr>
        <p:txBody>
          <a:bodyPr wrap="none" rtlCol="0">
            <a:spAutoFit/>
          </a:bodyPr>
          <a:lstStyle/>
          <a:p>
            <a:pPr algn="ctr"/>
            <a:r>
              <a:rPr lang="en-US" altLang="ko-KR" sz="2000" b="1" dirty="0">
                <a:solidFill>
                  <a:schemeClr val="bg1">
                    <a:lumMod val="85000"/>
                  </a:schemeClr>
                </a:solidFill>
              </a:rPr>
              <a:t>B</a:t>
            </a:r>
            <a:endParaRPr lang="ko-KR" altLang="en-US" sz="2000" b="1" dirty="0">
              <a:solidFill>
                <a:schemeClr val="bg1">
                  <a:lumMod val="85000"/>
                </a:schemeClr>
              </a:solidFill>
            </a:endParaRPr>
          </a:p>
        </p:txBody>
      </p:sp>
      <p:grpSp>
        <p:nvGrpSpPr>
          <p:cNvPr id="158" name="그룹 157">
            <a:extLst>
              <a:ext uri="{FF2B5EF4-FFF2-40B4-BE49-F238E27FC236}">
                <a16:creationId xmlns:a16="http://schemas.microsoft.com/office/drawing/2014/main" id="{8F00DD64-CD98-48A0-8E4F-96EE50DD6AE9}"/>
              </a:ext>
            </a:extLst>
          </p:cNvPr>
          <p:cNvGrpSpPr/>
          <p:nvPr/>
        </p:nvGrpSpPr>
        <p:grpSpPr>
          <a:xfrm>
            <a:off x="4735728" y="3255639"/>
            <a:ext cx="2802248" cy="537677"/>
            <a:chOff x="4735728" y="2802411"/>
            <a:chExt cx="2802248" cy="537677"/>
          </a:xfrm>
        </p:grpSpPr>
        <p:sp>
          <p:nvSpPr>
            <p:cNvPr id="118" name="직사각형 117">
              <a:extLst>
                <a:ext uri="{FF2B5EF4-FFF2-40B4-BE49-F238E27FC236}">
                  <a16:creationId xmlns:a16="http://schemas.microsoft.com/office/drawing/2014/main" id="{2031E0EE-B2C3-4C15-9491-5B42A1FDA3F3}"/>
                </a:ext>
              </a:extLst>
            </p:cNvPr>
            <p:cNvSpPr/>
            <p:nvPr/>
          </p:nvSpPr>
          <p:spPr>
            <a:xfrm>
              <a:off x="4735728" y="2802411"/>
              <a:ext cx="1253098" cy="537677"/>
            </a:xfrm>
            <a:prstGeom prst="rect">
              <a:avLst/>
            </a:prstGeom>
            <a:noFill/>
            <a:ln w="317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p>
          </p:txBody>
        </p:sp>
        <p:sp>
          <p:nvSpPr>
            <p:cNvPr id="119" name="TextBox 118">
              <a:extLst>
                <a:ext uri="{FF2B5EF4-FFF2-40B4-BE49-F238E27FC236}">
                  <a16:creationId xmlns:a16="http://schemas.microsoft.com/office/drawing/2014/main" id="{7BCA1D47-6232-486F-9CCD-D43D6A478D6F}"/>
                </a:ext>
              </a:extLst>
            </p:cNvPr>
            <p:cNvSpPr txBox="1"/>
            <p:nvPr/>
          </p:nvSpPr>
          <p:spPr>
            <a:xfrm>
              <a:off x="4820301" y="2871195"/>
              <a:ext cx="1083951" cy="400110"/>
            </a:xfrm>
            <a:prstGeom prst="rect">
              <a:avLst/>
            </a:prstGeom>
            <a:noFill/>
          </p:spPr>
          <p:txBody>
            <a:bodyPr wrap="square" rtlCol="0">
              <a:spAutoFit/>
            </a:bodyPr>
            <a:lstStyle/>
            <a:p>
              <a:pPr algn="ctr"/>
              <a:r>
                <a:rPr lang="en-US" altLang="ko-KR" sz="2000" b="1" dirty="0">
                  <a:solidFill>
                    <a:schemeClr val="bg1">
                      <a:lumMod val="85000"/>
                    </a:schemeClr>
                  </a:solidFill>
                </a:rPr>
                <a:t>Block 0</a:t>
              </a:r>
              <a:endParaRPr lang="ko-KR" altLang="en-US" sz="2000" b="1" dirty="0">
                <a:solidFill>
                  <a:schemeClr val="bg1">
                    <a:lumMod val="85000"/>
                  </a:schemeClr>
                </a:solidFill>
              </a:endParaRPr>
            </a:p>
          </p:txBody>
        </p:sp>
        <p:cxnSp>
          <p:nvCxnSpPr>
            <p:cNvPr id="120" name="직선 연결선 119">
              <a:extLst>
                <a:ext uri="{FF2B5EF4-FFF2-40B4-BE49-F238E27FC236}">
                  <a16:creationId xmlns:a16="http://schemas.microsoft.com/office/drawing/2014/main" id="{B2BF03B5-D8BA-43B5-8277-5EE248BAD99C}"/>
                </a:ext>
              </a:extLst>
            </p:cNvPr>
            <p:cNvCxnSpPr>
              <a:cxnSpLocks/>
              <a:stCxn id="118" idx="3"/>
              <a:endCxn id="121" idx="1"/>
            </p:cNvCxnSpPr>
            <p:nvPr/>
          </p:nvCxnSpPr>
          <p:spPr>
            <a:xfrm>
              <a:off x="5988826" y="3071250"/>
              <a:ext cx="206392" cy="0"/>
            </a:xfrm>
            <a:prstGeom prst="line">
              <a:avLst/>
            </a:prstGeom>
            <a:ln w="508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21" name="직사각형 120">
              <a:extLst>
                <a:ext uri="{FF2B5EF4-FFF2-40B4-BE49-F238E27FC236}">
                  <a16:creationId xmlns:a16="http://schemas.microsoft.com/office/drawing/2014/main" id="{59F5D7D0-1D9C-432B-A17B-AD4EEC36E8C1}"/>
                </a:ext>
              </a:extLst>
            </p:cNvPr>
            <p:cNvSpPr/>
            <p:nvPr/>
          </p:nvSpPr>
          <p:spPr>
            <a:xfrm>
              <a:off x="6195218" y="2802411"/>
              <a:ext cx="1253100" cy="537677"/>
            </a:xfrm>
            <a:prstGeom prst="rect">
              <a:avLst/>
            </a:prstGeom>
            <a:noFill/>
            <a:ln w="317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p>
          </p:txBody>
        </p:sp>
        <p:sp>
          <p:nvSpPr>
            <p:cNvPr id="122" name="TextBox 121">
              <a:extLst>
                <a:ext uri="{FF2B5EF4-FFF2-40B4-BE49-F238E27FC236}">
                  <a16:creationId xmlns:a16="http://schemas.microsoft.com/office/drawing/2014/main" id="{48B914D7-8867-40AF-BC47-9A71E0F92140}"/>
                </a:ext>
              </a:extLst>
            </p:cNvPr>
            <p:cNvSpPr txBox="1"/>
            <p:nvPr/>
          </p:nvSpPr>
          <p:spPr>
            <a:xfrm>
              <a:off x="6284876" y="2871195"/>
              <a:ext cx="1083951" cy="400110"/>
            </a:xfrm>
            <a:prstGeom prst="rect">
              <a:avLst/>
            </a:prstGeom>
            <a:noFill/>
          </p:spPr>
          <p:txBody>
            <a:bodyPr wrap="none" rtlCol="0">
              <a:spAutoFit/>
            </a:bodyPr>
            <a:lstStyle/>
            <a:p>
              <a:pPr algn="ctr"/>
              <a:r>
                <a:rPr lang="en-US" altLang="ko-KR" sz="2000" b="1" dirty="0">
                  <a:solidFill>
                    <a:schemeClr val="bg1">
                      <a:lumMod val="85000"/>
                    </a:schemeClr>
                  </a:solidFill>
                </a:rPr>
                <a:t>Block 1</a:t>
              </a:r>
              <a:endParaRPr lang="ko-KR" altLang="en-US" sz="2000" b="1" dirty="0">
                <a:solidFill>
                  <a:schemeClr val="bg1">
                    <a:lumMod val="85000"/>
                  </a:schemeClr>
                </a:solidFill>
              </a:endParaRPr>
            </a:p>
          </p:txBody>
        </p:sp>
        <p:sp>
          <p:nvSpPr>
            <p:cNvPr id="123" name="TextBox 122">
              <a:extLst>
                <a:ext uri="{FF2B5EF4-FFF2-40B4-BE49-F238E27FC236}">
                  <a16:creationId xmlns:a16="http://schemas.microsoft.com/office/drawing/2014/main" id="{8DEF1FFA-5A33-42D9-B030-21EA04B91090}"/>
                </a:ext>
              </a:extLst>
            </p:cNvPr>
            <p:cNvSpPr txBox="1"/>
            <p:nvPr/>
          </p:nvSpPr>
          <p:spPr>
            <a:xfrm flipH="1">
              <a:off x="7492257" y="2871194"/>
              <a:ext cx="45719" cy="400110"/>
            </a:xfrm>
            <a:prstGeom prst="rect">
              <a:avLst/>
            </a:prstGeom>
            <a:noFill/>
          </p:spPr>
          <p:txBody>
            <a:bodyPr wrap="square" rtlCol="0">
              <a:spAutoFit/>
            </a:bodyPr>
            <a:lstStyle/>
            <a:p>
              <a:r>
                <a:rPr lang="ko-KR" altLang="en-US" sz="2000" b="0" i="0" dirty="0">
                  <a:solidFill>
                    <a:schemeClr val="bg1">
                      <a:lumMod val="85000"/>
                    </a:schemeClr>
                  </a:solidFill>
                  <a:effectLst/>
                  <a:latin typeface="Open Sans" panose="020B0606030504020204" pitchFamily="34" charset="0"/>
                </a:rPr>
                <a:t>⋯</a:t>
              </a:r>
              <a:endParaRPr lang="ko-KR" altLang="en-US" sz="2000" b="1" dirty="0">
                <a:solidFill>
                  <a:schemeClr val="bg1">
                    <a:lumMod val="85000"/>
                  </a:schemeClr>
                </a:solidFill>
              </a:endParaRPr>
            </a:p>
          </p:txBody>
        </p:sp>
      </p:grpSp>
      <p:sp>
        <p:nvSpPr>
          <p:cNvPr id="133" name="TextBox 132">
            <a:extLst>
              <a:ext uri="{FF2B5EF4-FFF2-40B4-BE49-F238E27FC236}">
                <a16:creationId xmlns:a16="http://schemas.microsoft.com/office/drawing/2014/main" id="{477A5D4B-A36C-48C3-8270-41AF05CFA8A6}"/>
              </a:ext>
            </a:extLst>
          </p:cNvPr>
          <p:cNvSpPr txBox="1"/>
          <p:nvPr/>
        </p:nvSpPr>
        <p:spPr>
          <a:xfrm>
            <a:off x="2234003" y="4733248"/>
            <a:ext cx="375424" cy="400110"/>
          </a:xfrm>
          <a:prstGeom prst="rect">
            <a:avLst/>
          </a:prstGeom>
          <a:noFill/>
        </p:spPr>
        <p:txBody>
          <a:bodyPr wrap="none" rtlCol="0">
            <a:spAutoFit/>
          </a:bodyPr>
          <a:lstStyle/>
          <a:p>
            <a:pPr algn="ctr"/>
            <a:r>
              <a:rPr lang="en-US" altLang="ko-KR" sz="2000" b="1" dirty="0">
                <a:solidFill>
                  <a:schemeClr val="bg1">
                    <a:lumMod val="85000"/>
                  </a:schemeClr>
                </a:solidFill>
              </a:rPr>
              <a:t>D</a:t>
            </a:r>
            <a:endParaRPr lang="ko-KR" altLang="en-US" sz="2000" b="1" dirty="0">
              <a:solidFill>
                <a:schemeClr val="bg1">
                  <a:lumMod val="85000"/>
                </a:schemeClr>
              </a:solidFill>
            </a:endParaRPr>
          </a:p>
        </p:txBody>
      </p:sp>
      <p:grpSp>
        <p:nvGrpSpPr>
          <p:cNvPr id="160" name="그룹 159">
            <a:extLst>
              <a:ext uri="{FF2B5EF4-FFF2-40B4-BE49-F238E27FC236}">
                <a16:creationId xmlns:a16="http://schemas.microsoft.com/office/drawing/2014/main" id="{4781F1FA-C014-4E46-9C30-9D40BA040D4B}"/>
              </a:ext>
            </a:extLst>
          </p:cNvPr>
          <p:cNvGrpSpPr/>
          <p:nvPr/>
        </p:nvGrpSpPr>
        <p:grpSpPr>
          <a:xfrm>
            <a:off x="1055470" y="5202686"/>
            <a:ext cx="2802248" cy="537677"/>
            <a:chOff x="1055470" y="4749458"/>
            <a:chExt cx="2802248" cy="537677"/>
          </a:xfrm>
        </p:grpSpPr>
        <p:sp>
          <p:nvSpPr>
            <p:cNvPr id="134" name="직사각형 133">
              <a:extLst>
                <a:ext uri="{FF2B5EF4-FFF2-40B4-BE49-F238E27FC236}">
                  <a16:creationId xmlns:a16="http://schemas.microsoft.com/office/drawing/2014/main" id="{64C23929-1D2B-4D16-98CB-084D1BAF7529}"/>
                </a:ext>
              </a:extLst>
            </p:cNvPr>
            <p:cNvSpPr/>
            <p:nvPr/>
          </p:nvSpPr>
          <p:spPr>
            <a:xfrm>
              <a:off x="1055470" y="4749458"/>
              <a:ext cx="1253098" cy="537677"/>
            </a:xfrm>
            <a:prstGeom prst="rect">
              <a:avLst/>
            </a:prstGeom>
            <a:noFill/>
            <a:ln w="317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p>
          </p:txBody>
        </p:sp>
        <p:sp>
          <p:nvSpPr>
            <p:cNvPr id="135" name="TextBox 134">
              <a:extLst>
                <a:ext uri="{FF2B5EF4-FFF2-40B4-BE49-F238E27FC236}">
                  <a16:creationId xmlns:a16="http://schemas.microsoft.com/office/drawing/2014/main" id="{26BCD898-77BB-469C-ABE1-641EFE7EEB1E}"/>
                </a:ext>
              </a:extLst>
            </p:cNvPr>
            <p:cNvSpPr txBox="1"/>
            <p:nvPr/>
          </p:nvSpPr>
          <p:spPr>
            <a:xfrm>
              <a:off x="1140043" y="4818242"/>
              <a:ext cx="1083951" cy="400110"/>
            </a:xfrm>
            <a:prstGeom prst="rect">
              <a:avLst/>
            </a:prstGeom>
            <a:noFill/>
          </p:spPr>
          <p:txBody>
            <a:bodyPr wrap="square" rtlCol="0">
              <a:spAutoFit/>
            </a:bodyPr>
            <a:lstStyle/>
            <a:p>
              <a:pPr algn="ctr"/>
              <a:r>
                <a:rPr lang="en-US" altLang="ko-KR" sz="2000" b="1" dirty="0">
                  <a:solidFill>
                    <a:schemeClr val="bg1">
                      <a:lumMod val="85000"/>
                    </a:schemeClr>
                  </a:solidFill>
                </a:rPr>
                <a:t>Block 0</a:t>
              </a:r>
              <a:endParaRPr lang="ko-KR" altLang="en-US" sz="2000" b="1" dirty="0">
                <a:solidFill>
                  <a:schemeClr val="bg1">
                    <a:lumMod val="85000"/>
                  </a:schemeClr>
                </a:solidFill>
              </a:endParaRPr>
            </a:p>
          </p:txBody>
        </p:sp>
        <p:cxnSp>
          <p:nvCxnSpPr>
            <p:cNvPr id="136" name="직선 연결선 135">
              <a:extLst>
                <a:ext uri="{FF2B5EF4-FFF2-40B4-BE49-F238E27FC236}">
                  <a16:creationId xmlns:a16="http://schemas.microsoft.com/office/drawing/2014/main" id="{234035EF-5168-48B4-9470-D4D8FD50D833}"/>
                </a:ext>
              </a:extLst>
            </p:cNvPr>
            <p:cNvCxnSpPr>
              <a:cxnSpLocks/>
              <a:stCxn id="134" idx="3"/>
              <a:endCxn id="137" idx="1"/>
            </p:cNvCxnSpPr>
            <p:nvPr/>
          </p:nvCxnSpPr>
          <p:spPr>
            <a:xfrm>
              <a:off x="2308568" y="5018297"/>
              <a:ext cx="206392" cy="0"/>
            </a:xfrm>
            <a:prstGeom prst="line">
              <a:avLst/>
            </a:prstGeom>
            <a:ln w="508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37" name="직사각형 136">
              <a:extLst>
                <a:ext uri="{FF2B5EF4-FFF2-40B4-BE49-F238E27FC236}">
                  <a16:creationId xmlns:a16="http://schemas.microsoft.com/office/drawing/2014/main" id="{F9FDCE8F-45D3-4EA1-83D3-8E6AEA72B430}"/>
                </a:ext>
              </a:extLst>
            </p:cNvPr>
            <p:cNvSpPr/>
            <p:nvPr/>
          </p:nvSpPr>
          <p:spPr>
            <a:xfrm>
              <a:off x="2514960" y="4749458"/>
              <a:ext cx="1253100" cy="537677"/>
            </a:xfrm>
            <a:prstGeom prst="rect">
              <a:avLst/>
            </a:prstGeom>
            <a:noFill/>
            <a:ln w="317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p>
          </p:txBody>
        </p:sp>
        <p:sp>
          <p:nvSpPr>
            <p:cNvPr id="138" name="TextBox 137">
              <a:extLst>
                <a:ext uri="{FF2B5EF4-FFF2-40B4-BE49-F238E27FC236}">
                  <a16:creationId xmlns:a16="http://schemas.microsoft.com/office/drawing/2014/main" id="{B248340C-BA8E-462F-B7CE-5D5937FCE638}"/>
                </a:ext>
              </a:extLst>
            </p:cNvPr>
            <p:cNvSpPr txBox="1"/>
            <p:nvPr/>
          </p:nvSpPr>
          <p:spPr>
            <a:xfrm>
              <a:off x="2604618" y="4818242"/>
              <a:ext cx="1083951" cy="400110"/>
            </a:xfrm>
            <a:prstGeom prst="rect">
              <a:avLst/>
            </a:prstGeom>
            <a:noFill/>
          </p:spPr>
          <p:txBody>
            <a:bodyPr wrap="none" rtlCol="0">
              <a:spAutoFit/>
            </a:bodyPr>
            <a:lstStyle/>
            <a:p>
              <a:pPr algn="ctr"/>
              <a:r>
                <a:rPr lang="en-US" altLang="ko-KR" sz="2000" b="1" dirty="0">
                  <a:solidFill>
                    <a:schemeClr val="bg1">
                      <a:lumMod val="85000"/>
                    </a:schemeClr>
                  </a:solidFill>
                </a:rPr>
                <a:t>Block 1</a:t>
              </a:r>
              <a:endParaRPr lang="ko-KR" altLang="en-US" sz="2000" b="1" dirty="0">
                <a:solidFill>
                  <a:schemeClr val="bg1">
                    <a:lumMod val="85000"/>
                  </a:schemeClr>
                </a:solidFill>
              </a:endParaRPr>
            </a:p>
          </p:txBody>
        </p:sp>
        <p:sp>
          <p:nvSpPr>
            <p:cNvPr id="139" name="TextBox 138">
              <a:extLst>
                <a:ext uri="{FF2B5EF4-FFF2-40B4-BE49-F238E27FC236}">
                  <a16:creationId xmlns:a16="http://schemas.microsoft.com/office/drawing/2014/main" id="{8C3C005A-85C2-4334-BD57-28BB3C41C764}"/>
                </a:ext>
              </a:extLst>
            </p:cNvPr>
            <p:cNvSpPr txBox="1"/>
            <p:nvPr/>
          </p:nvSpPr>
          <p:spPr>
            <a:xfrm flipH="1">
              <a:off x="3811999" y="4818241"/>
              <a:ext cx="45719" cy="400110"/>
            </a:xfrm>
            <a:prstGeom prst="rect">
              <a:avLst/>
            </a:prstGeom>
            <a:noFill/>
          </p:spPr>
          <p:txBody>
            <a:bodyPr wrap="square" rtlCol="0">
              <a:spAutoFit/>
            </a:bodyPr>
            <a:lstStyle/>
            <a:p>
              <a:r>
                <a:rPr lang="ko-KR" altLang="en-US" sz="2000" b="0" i="0" dirty="0">
                  <a:solidFill>
                    <a:schemeClr val="bg1">
                      <a:lumMod val="85000"/>
                    </a:schemeClr>
                  </a:solidFill>
                  <a:effectLst/>
                  <a:latin typeface="Open Sans" panose="020B0606030504020204" pitchFamily="34" charset="0"/>
                </a:rPr>
                <a:t>⋯</a:t>
              </a:r>
              <a:endParaRPr lang="ko-KR" altLang="en-US" sz="2000" b="1" dirty="0">
                <a:solidFill>
                  <a:schemeClr val="bg1">
                    <a:lumMod val="85000"/>
                  </a:schemeClr>
                </a:solidFill>
              </a:endParaRPr>
            </a:p>
          </p:txBody>
        </p:sp>
      </p:grpSp>
      <p:sp>
        <p:nvSpPr>
          <p:cNvPr id="141" name="TextBox 140">
            <a:extLst>
              <a:ext uri="{FF2B5EF4-FFF2-40B4-BE49-F238E27FC236}">
                <a16:creationId xmlns:a16="http://schemas.microsoft.com/office/drawing/2014/main" id="{4402FCBB-F8CF-49E4-9B93-16A2C0F91676}"/>
              </a:ext>
            </a:extLst>
          </p:cNvPr>
          <p:cNvSpPr txBox="1"/>
          <p:nvPr/>
        </p:nvSpPr>
        <p:spPr>
          <a:xfrm>
            <a:off x="9626061" y="4733248"/>
            <a:ext cx="319319" cy="400110"/>
          </a:xfrm>
          <a:prstGeom prst="rect">
            <a:avLst/>
          </a:prstGeom>
          <a:noFill/>
        </p:spPr>
        <p:txBody>
          <a:bodyPr wrap="none" rtlCol="0">
            <a:spAutoFit/>
          </a:bodyPr>
          <a:lstStyle/>
          <a:p>
            <a:pPr algn="ctr"/>
            <a:r>
              <a:rPr lang="en-US" altLang="ko-KR" sz="2000" b="1" dirty="0">
                <a:solidFill>
                  <a:schemeClr val="bg1">
                    <a:lumMod val="85000"/>
                  </a:schemeClr>
                </a:solidFill>
              </a:rPr>
              <a:t>F</a:t>
            </a:r>
            <a:endParaRPr lang="ko-KR" altLang="en-US" sz="2000" b="1" dirty="0">
              <a:solidFill>
                <a:schemeClr val="bg1">
                  <a:lumMod val="85000"/>
                </a:schemeClr>
              </a:solidFill>
            </a:endParaRPr>
          </a:p>
        </p:txBody>
      </p:sp>
      <p:grpSp>
        <p:nvGrpSpPr>
          <p:cNvPr id="162" name="그룹 161">
            <a:extLst>
              <a:ext uri="{FF2B5EF4-FFF2-40B4-BE49-F238E27FC236}">
                <a16:creationId xmlns:a16="http://schemas.microsoft.com/office/drawing/2014/main" id="{26D23343-B45D-4092-B195-3D83CB60B4FA}"/>
              </a:ext>
            </a:extLst>
          </p:cNvPr>
          <p:cNvGrpSpPr/>
          <p:nvPr/>
        </p:nvGrpSpPr>
        <p:grpSpPr>
          <a:xfrm>
            <a:off x="8419475" y="5202686"/>
            <a:ext cx="2802248" cy="537677"/>
            <a:chOff x="8419475" y="4749458"/>
            <a:chExt cx="2802248" cy="537677"/>
          </a:xfrm>
        </p:grpSpPr>
        <p:sp>
          <p:nvSpPr>
            <p:cNvPr id="142" name="직사각형 141">
              <a:extLst>
                <a:ext uri="{FF2B5EF4-FFF2-40B4-BE49-F238E27FC236}">
                  <a16:creationId xmlns:a16="http://schemas.microsoft.com/office/drawing/2014/main" id="{E9E6E405-7A6B-4FF3-8BD5-74E3FB87D5E3}"/>
                </a:ext>
              </a:extLst>
            </p:cNvPr>
            <p:cNvSpPr/>
            <p:nvPr/>
          </p:nvSpPr>
          <p:spPr>
            <a:xfrm>
              <a:off x="8419475" y="4749458"/>
              <a:ext cx="1253098" cy="537677"/>
            </a:xfrm>
            <a:prstGeom prst="rect">
              <a:avLst/>
            </a:prstGeom>
            <a:noFill/>
            <a:ln w="317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p>
          </p:txBody>
        </p:sp>
        <p:sp>
          <p:nvSpPr>
            <p:cNvPr id="143" name="TextBox 142">
              <a:extLst>
                <a:ext uri="{FF2B5EF4-FFF2-40B4-BE49-F238E27FC236}">
                  <a16:creationId xmlns:a16="http://schemas.microsoft.com/office/drawing/2014/main" id="{38A55B07-B0C5-439D-90CC-41F57108E733}"/>
                </a:ext>
              </a:extLst>
            </p:cNvPr>
            <p:cNvSpPr txBox="1"/>
            <p:nvPr/>
          </p:nvSpPr>
          <p:spPr>
            <a:xfrm>
              <a:off x="8504048" y="4818242"/>
              <a:ext cx="1083951" cy="400110"/>
            </a:xfrm>
            <a:prstGeom prst="rect">
              <a:avLst/>
            </a:prstGeom>
            <a:noFill/>
          </p:spPr>
          <p:txBody>
            <a:bodyPr wrap="square" rtlCol="0">
              <a:spAutoFit/>
            </a:bodyPr>
            <a:lstStyle/>
            <a:p>
              <a:pPr algn="ctr"/>
              <a:r>
                <a:rPr lang="en-US" altLang="ko-KR" sz="2000" b="1" dirty="0">
                  <a:solidFill>
                    <a:schemeClr val="bg1">
                      <a:lumMod val="85000"/>
                    </a:schemeClr>
                  </a:solidFill>
                </a:rPr>
                <a:t>Block 0</a:t>
              </a:r>
              <a:endParaRPr lang="ko-KR" altLang="en-US" sz="2000" b="1" dirty="0">
                <a:solidFill>
                  <a:schemeClr val="bg1">
                    <a:lumMod val="85000"/>
                  </a:schemeClr>
                </a:solidFill>
              </a:endParaRPr>
            </a:p>
          </p:txBody>
        </p:sp>
        <p:cxnSp>
          <p:nvCxnSpPr>
            <p:cNvPr id="144" name="직선 연결선 143">
              <a:extLst>
                <a:ext uri="{FF2B5EF4-FFF2-40B4-BE49-F238E27FC236}">
                  <a16:creationId xmlns:a16="http://schemas.microsoft.com/office/drawing/2014/main" id="{B47E17AD-62A7-456D-AEF4-98D6E42DFCB9}"/>
                </a:ext>
              </a:extLst>
            </p:cNvPr>
            <p:cNvCxnSpPr>
              <a:cxnSpLocks/>
              <a:stCxn id="142" idx="3"/>
              <a:endCxn id="145" idx="1"/>
            </p:cNvCxnSpPr>
            <p:nvPr/>
          </p:nvCxnSpPr>
          <p:spPr>
            <a:xfrm>
              <a:off x="9672573" y="5018297"/>
              <a:ext cx="206392" cy="0"/>
            </a:xfrm>
            <a:prstGeom prst="line">
              <a:avLst/>
            </a:prstGeom>
            <a:ln w="508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5" name="직사각형 144">
              <a:extLst>
                <a:ext uri="{FF2B5EF4-FFF2-40B4-BE49-F238E27FC236}">
                  <a16:creationId xmlns:a16="http://schemas.microsoft.com/office/drawing/2014/main" id="{7929C759-E449-4C62-BE51-7130A9CA00E6}"/>
                </a:ext>
              </a:extLst>
            </p:cNvPr>
            <p:cNvSpPr/>
            <p:nvPr/>
          </p:nvSpPr>
          <p:spPr>
            <a:xfrm>
              <a:off x="9878965" y="4749458"/>
              <a:ext cx="1253100" cy="537677"/>
            </a:xfrm>
            <a:prstGeom prst="rect">
              <a:avLst/>
            </a:prstGeom>
            <a:noFill/>
            <a:ln w="317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p>
          </p:txBody>
        </p:sp>
        <p:sp>
          <p:nvSpPr>
            <p:cNvPr id="146" name="TextBox 145">
              <a:extLst>
                <a:ext uri="{FF2B5EF4-FFF2-40B4-BE49-F238E27FC236}">
                  <a16:creationId xmlns:a16="http://schemas.microsoft.com/office/drawing/2014/main" id="{B38F4E3F-52B3-488A-B0FA-7A0386723E9E}"/>
                </a:ext>
              </a:extLst>
            </p:cNvPr>
            <p:cNvSpPr txBox="1"/>
            <p:nvPr/>
          </p:nvSpPr>
          <p:spPr>
            <a:xfrm>
              <a:off x="9968623" y="4818242"/>
              <a:ext cx="1083951" cy="400110"/>
            </a:xfrm>
            <a:prstGeom prst="rect">
              <a:avLst/>
            </a:prstGeom>
            <a:noFill/>
          </p:spPr>
          <p:txBody>
            <a:bodyPr wrap="none" rtlCol="0">
              <a:spAutoFit/>
            </a:bodyPr>
            <a:lstStyle/>
            <a:p>
              <a:pPr algn="ctr"/>
              <a:r>
                <a:rPr lang="en-US" altLang="ko-KR" sz="2000" b="1" dirty="0">
                  <a:solidFill>
                    <a:schemeClr val="bg1">
                      <a:lumMod val="85000"/>
                    </a:schemeClr>
                  </a:solidFill>
                </a:rPr>
                <a:t>Block 1</a:t>
              </a:r>
              <a:endParaRPr lang="ko-KR" altLang="en-US" sz="2000" b="1" dirty="0">
                <a:solidFill>
                  <a:schemeClr val="bg1">
                    <a:lumMod val="85000"/>
                  </a:schemeClr>
                </a:solidFill>
              </a:endParaRPr>
            </a:p>
          </p:txBody>
        </p:sp>
        <p:sp>
          <p:nvSpPr>
            <p:cNvPr id="147" name="TextBox 146">
              <a:extLst>
                <a:ext uri="{FF2B5EF4-FFF2-40B4-BE49-F238E27FC236}">
                  <a16:creationId xmlns:a16="http://schemas.microsoft.com/office/drawing/2014/main" id="{715615AC-204A-4149-ABE3-582D273552E6}"/>
                </a:ext>
              </a:extLst>
            </p:cNvPr>
            <p:cNvSpPr txBox="1"/>
            <p:nvPr/>
          </p:nvSpPr>
          <p:spPr>
            <a:xfrm flipH="1">
              <a:off x="11176004" y="4818241"/>
              <a:ext cx="45719" cy="400110"/>
            </a:xfrm>
            <a:prstGeom prst="rect">
              <a:avLst/>
            </a:prstGeom>
            <a:noFill/>
          </p:spPr>
          <p:txBody>
            <a:bodyPr wrap="square" rtlCol="0">
              <a:spAutoFit/>
            </a:bodyPr>
            <a:lstStyle/>
            <a:p>
              <a:r>
                <a:rPr lang="ko-KR" altLang="en-US" sz="2000" b="0" i="0" dirty="0">
                  <a:solidFill>
                    <a:schemeClr val="bg1">
                      <a:lumMod val="85000"/>
                    </a:schemeClr>
                  </a:solidFill>
                  <a:effectLst/>
                  <a:latin typeface="Open Sans" panose="020B0606030504020204" pitchFamily="34" charset="0"/>
                </a:rPr>
                <a:t>⋯</a:t>
              </a:r>
              <a:endParaRPr lang="ko-KR" altLang="en-US" sz="2000" b="1" dirty="0">
                <a:solidFill>
                  <a:schemeClr val="bg1">
                    <a:lumMod val="85000"/>
                  </a:schemeClr>
                </a:solidFill>
              </a:endParaRPr>
            </a:p>
          </p:txBody>
        </p:sp>
      </p:grpSp>
      <p:sp>
        <p:nvSpPr>
          <p:cNvPr id="149" name="TextBox 148">
            <a:extLst>
              <a:ext uri="{FF2B5EF4-FFF2-40B4-BE49-F238E27FC236}">
                <a16:creationId xmlns:a16="http://schemas.microsoft.com/office/drawing/2014/main" id="{20951A0B-1EA9-48BC-B536-F2EF0913C90B}"/>
              </a:ext>
            </a:extLst>
          </p:cNvPr>
          <p:cNvSpPr txBox="1"/>
          <p:nvPr/>
        </p:nvSpPr>
        <p:spPr>
          <a:xfrm>
            <a:off x="5940712" y="4733248"/>
            <a:ext cx="322524" cy="400110"/>
          </a:xfrm>
          <a:prstGeom prst="rect">
            <a:avLst/>
          </a:prstGeom>
          <a:noFill/>
        </p:spPr>
        <p:txBody>
          <a:bodyPr wrap="none" rtlCol="0">
            <a:spAutoFit/>
          </a:bodyPr>
          <a:lstStyle/>
          <a:p>
            <a:pPr algn="ctr"/>
            <a:r>
              <a:rPr lang="en-US" altLang="ko-KR" sz="2000" b="1" dirty="0">
                <a:solidFill>
                  <a:schemeClr val="bg1">
                    <a:lumMod val="85000"/>
                  </a:schemeClr>
                </a:solidFill>
              </a:rPr>
              <a:t>E</a:t>
            </a:r>
            <a:endParaRPr lang="ko-KR" altLang="en-US" sz="2000" b="1" dirty="0">
              <a:solidFill>
                <a:schemeClr val="bg1">
                  <a:lumMod val="85000"/>
                </a:schemeClr>
              </a:solidFill>
            </a:endParaRPr>
          </a:p>
        </p:txBody>
      </p:sp>
      <p:grpSp>
        <p:nvGrpSpPr>
          <p:cNvPr id="161" name="그룹 160">
            <a:extLst>
              <a:ext uri="{FF2B5EF4-FFF2-40B4-BE49-F238E27FC236}">
                <a16:creationId xmlns:a16="http://schemas.microsoft.com/office/drawing/2014/main" id="{1DBBE2EB-2FF4-49F7-B817-C5B142E10337}"/>
              </a:ext>
            </a:extLst>
          </p:cNvPr>
          <p:cNvGrpSpPr/>
          <p:nvPr/>
        </p:nvGrpSpPr>
        <p:grpSpPr>
          <a:xfrm>
            <a:off x="4735728" y="5202686"/>
            <a:ext cx="2802248" cy="537677"/>
            <a:chOff x="4735728" y="4749458"/>
            <a:chExt cx="2802248" cy="537677"/>
          </a:xfrm>
        </p:grpSpPr>
        <p:sp>
          <p:nvSpPr>
            <p:cNvPr id="150" name="직사각형 149">
              <a:extLst>
                <a:ext uri="{FF2B5EF4-FFF2-40B4-BE49-F238E27FC236}">
                  <a16:creationId xmlns:a16="http://schemas.microsoft.com/office/drawing/2014/main" id="{76DF5ED7-4848-4203-B5C7-78058474BC95}"/>
                </a:ext>
              </a:extLst>
            </p:cNvPr>
            <p:cNvSpPr/>
            <p:nvPr/>
          </p:nvSpPr>
          <p:spPr>
            <a:xfrm>
              <a:off x="4735728" y="4749458"/>
              <a:ext cx="1253098" cy="537677"/>
            </a:xfrm>
            <a:prstGeom prst="rect">
              <a:avLst/>
            </a:prstGeom>
            <a:noFill/>
            <a:ln w="317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p>
          </p:txBody>
        </p:sp>
        <p:sp>
          <p:nvSpPr>
            <p:cNvPr id="151" name="TextBox 150">
              <a:extLst>
                <a:ext uri="{FF2B5EF4-FFF2-40B4-BE49-F238E27FC236}">
                  <a16:creationId xmlns:a16="http://schemas.microsoft.com/office/drawing/2014/main" id="{4925F99A-3655-48FD-B3C6-BBAC8B691124}"/>
                </a:ext>
              </a:extLst>
            </p:cNvPr>
            <p:cNvSpPr txBox="1"/>
            <p:nvPr/>
          </p:nvSpPr>
          <p:spPr>
            <a:xfrm>
              <a:off x="4820301" y="4818242"/>
              <a:ext cx="1083951" cy="400110"/>
            </a:xfrm>
            <a:prstGeom prst="rect">
              <a:avLst/>
            </a:prstGeom>
            <a:noFill/>
          </p:spPr>
          <p:txBody>
            <a:bodyPr wrap="square" rtlCol="0">
              <a:spAutoFit/>
            </a:bodyPr>
            <a:lstStyle/>
            <a:p>
              <a:pPr algn="ctr"/>
              <a:r>
                <a:rPr lang="en-US" altLang="ko-KR" sz="2000" b="1" dirty="0">
                  <a:solidFill>
                    <a:schemeClr val="bg1">
                      <a:lumMod val="85000"/>
                    </a:schemeClr>
                  </a:solidFill>
                </a:rPr>
                <a:t>Block 0</a:t>
              </a:r>
              <a:endParaRPr lang="ko-KR" altLang="en-US" sz="2000" b="1" dirty="0">
                <a:solidFill>
                  <a:schemeClr val="bg1">
                    <a:lumMod val="85000"/>
                  </a:schemeClr>
                </a:solidFill>
              </a:endParaRPr>
            </a:p>
          </p:txBody>
        </p:sp>
        <p:cxnSp>
          <p:nvCxnSpPr>
            <p:cNvPr id="152" name="직선 연결선 151">
              <a:extLst>
                <a:ext uri="{FF2B5EF4-FFF2-40B4-BE49-F238E27FC236}">
                  <a16:creationId xmlns:a16="http://schemas.microsoft.com/office/drawing/2014/main" id="{746A4E71-3668-4C98-93E6-420DB81373AF}"/>
                </a:ext>
              </a:extLst>
            </p:cNvPr>
            <p:cNvCxnSpPr>
              <a:cxnSpLocks/>
              <a:stCxn id="150" idx="3"/>
              <a:endCxn id="153" idx="1"/>
            </p:cNvCxnSpPr>
            <p:nvPr/>
          </p:nvCxnSpPr>
          <p:spPr>
            <a:xfrm>
              <a:off x="5988826" y="5018297"/>
              <a:ext cx="206392" cy="0"/>
            </a:xfrm>
            <a:prstGeom prst="line">
              <a:avLst/>
            </a:prstGeom>
            <a:ln w="508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53" name="직사각형 152">
              <a:extLst>
                <a:ext uri="{FF2B5EF4-FFF2-40B4-BE49-F238E27FC236}">
                  <a16:creationId xmlns:a16="http://schemas.microsoft.com/office/drawing/2014/main" id="{B902A0C8-F4C0-44FB-9E30-EE0F5EE5D105}"/>
                </a:ext>
              </a:extLst>
            </p:cNvPr>
            <p:cNvSpPr/>
            <p:nvPr/>
          </p:nvSpPr>
          <p:spPr>
            <a:xfrm>
              <a:off x="6195218" y="4749458"/>
              <a:ext cx="1253100" cy="537677"/>
            </a:xfrm>
            <a:prstGeom prst="rect">
              <a:avLst/>
            </a:prstGeom>
            <a:noFill/>
            <a:ln w="317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p>
          </p:txBody>
        </p:sp>
        <p:sp>
          <p:nvSpPr>
            <p:cNvPr id="154" name="TextBox 153">
              <a:extLst>
                <a:ext uri="{FF2B5EF4-FFF2-40B4-BE49-F238E27FC236}">
                  <a16:creationId xmlns:a16="http://schemas.microsoft.com/office/drawing/2014/main" id="{6F0C5EAD-02E1-4BC4-B430-C8A0CDD8BD00}"/>
                </a:ext>
              </a:extLst>
            </p:cNvPr>
            <p:cNvSpPr txBox="1"/>
            <p:nvPr/>
          </p:nvSpPr>
          <p:spPr>
            <a:xfrm>
              <a:off x="6284876" y="4818242"/>
              <a:ext cx="1083951" cy="400110"/>
            </a:xfrm>
            <a:prstGeom prst="rect">
              <a:avLst/>
            </a:prstGeom>
            <a:noFill/>
          </p:spPr>
          <p:txBody>
            <a:bodyPr wrap="none" rtlCol="0">
              <a:spAutoFit/>
            </a:bodyPr>
            <a:lstStyle/>
            <a:p>
              <a:pPr algn="ctr"/>
              <a:r>
                <a:rPr lang="en-US" altLang="ko-KR" sz="2000" b="1" dirty="0">
                  <a:solidFill>
                    <a:schemeClr val="bg1">
                      <a:lumMod val="85000"/>
                    </a:schemeClr>
                  </a:solidFill>
                </a:rPr>
                <a:t>Block 1</a:t>
              </a:r>
              <a:endParaRPr lang="ko-KR" altLang="en-US" sz="2000" b="1" dirty="0">
                <a:solidFill>
                  <a:schemeClr val="bg1">
                    <a:lumMod val="85000"/>
                  </a:schemeClr>
                </a:solidFill>
              </a:endParaRPr>
            </a:p>
          </p:txBody>
        </p:sp>
        <p:sp>
          <p:nvSpPr>
            <p:cNvPr id="155" name="TextBox 154">
              <a:extLst>
                <a:ext uri="{FF2B5EF4-FFF2-40B4-BE49-F238E27FC236}">
                  <a16:creationId xmlns:a16="http://schemas.microsoft.com/office/drawing/2014/main" id="{73B5A669-A3DC-4858-9EA3-A9949CF6A8BB}"/>
                </a:ext>
              </a:extLst>
            </p:cNvPr>
            <p:cNvSpPr txBox="1"/>
            <p:nvPr/>
          </p:nvSpPr>
          <p:spPr>
            <a:xfrm flipH="1">
              <a:off x="7492257" y="4818241"/>
              <a:ext cx="45719" cy="400110"/>
            </a:xfrm>
            <a:prstGeom prst="rect">
              <a:avLst/>
            </a:prstGeom>
            <a:noFill/>
          </p:spPr>
          <p:txBody>
            <a:bodyPr wrap="square" rtlCol="0">
              <a:spAutoFit/>
            </a:bodyPr>
            <a:lstStyle/>
            <a:p>
              <a:r>
                <a:rPr lang="ko-KR" altLang="en-US" sz="2000" b="0" i="0" dirty="0">
                  <a:solidFill>
                    <a:schemeClr val="bg1">
                      <a:lumMod val="85000"/>
                    </a:schemeClr>
                  </a:solidFill>
                  <a:effectLst/>
                  <a:latin typeface="Open Sans" panose="020B0606030504020204" pitchFamily="34" charset="0"/>
                </a:rPr>
                <a:t>⋯</a:t>
              </a:r>
              <a:endParaRPr lang="ko-KR" altLang="en-US" sz="2000" b="1" dirty="0">
                <a:solidFill>
                  <a:schemeClr val="bg1">
                    <a:lumMod val="85000"/>
                  </a:schemeClr>
                </a:solidFill>
              </a:endParaRPr>
            </a:p>
          </p:txBody>
        </p:sp>
      </p:grpSp>
      <p:sp>
        <p:nvSpPr>
          <p:cNvPr id="156" name="내용 개체 틀 1">
            <a:extLst>
              <a:ext uri="{FF2B5EF4-FFF2-40B4-BE49-F238E27FC236}">
                <a16:creationId xmlns:a16="http://schemas.microsoft.com/office/drawing/2014/main" id="{7C274022-090D-4992-9470-E627FC3DBF5D}"/>
              </a:ext>
            </a:extLst>
          </p:cNvPr>
          <p:cNvSpPr>
            <a:spLocks noGrp="1"/>
          </p:cNvSpPr>
          <p:nvPr>
            <p:ph idx="1"/>
          </p:nvPr>
        </p:nvSpPr>
        <p:spPr>
          <a:xfrm>
            <a:off x="241299" y="674860"/>
            <a:ext cx="11683999" cy="1122896"/>
          </a:xfrm>
        </p:spPr>
        <p:txBody>
          <a:bodyPr>
            <a:normAutofit/>
          </a:bodyPr>
          <a:lstStyle/>
          <a:p>
            <a:r>
              <a:rPr lang="ko-KR" altLang="en-US" dirty="0"/>
              <a:t>블록체인은 분산원장 기술</a:t>
            </a:r>
            <a:r>
              <a:rPr lang="en-US" altLang="ko-KR" dirty="0"/>
              <a:t> (DTL; Distributed Ledger Technology)</a:t>
            </a:r>
          </a:p>
          <a:p>
            <a:pPr lvl="1"/>
            <a:r>
              <a:rPr lang="ko-KR" altLang="en-US" dirty="0"/>
              <a:t>참여자들 모두 블록체인의 복사본을 가짐</a:t>
            </a:r>
            <a:endParaRPr lang="en-US" altLang="ko-KR" dirty="0"/>
          </a:p>
          <a:p>
            <a:pPr lvl="1"/>
            <a:r>
              <a:rPr lang="ko-KR" altLang="en-US" dirty="0"/>
              <a:t>참여자들은 각자 블록체인을 검증</a:t>
            </a:r>
          </a:p>
        </p:txBody>
      </p:sp>
    </p:spTree>
    <p:extLst>
      <p:ext uri="{BB962C8B-B14F-4D97-AF65-F5344CB8AC3E}">
        <p14:creationId xmlns:p14="http://schemas.microsoft.com/office/powerpoint/2010/main" val="3710614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6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6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5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5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55" grpId="0"/>
      <p:bldP spid="5" grpId="0"/>
      <p:bldP spid="85" grpId="0"/>
      <p:bldP spid="117" grpId="0"/>
      <p:bldP spid="133" grpId="0"/>
      <p:bldP spid="141" grpId="0"/>
      <p:bldP spid="149"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5773BEAD-1611-4ED3-B248-EA97C7D17BC2}"/>
              </a:ext>
            </a:extLst>
          </p:cNvPr>
          <p:cNvSpPr>
            <a:spLocks noGrp="1"/>
          </p:cNvSpPr>
          <p:nvPr>
            <p:ph idx="1"/>
          </p:nvPr>
        </p:nvSpPr>
        <p:spPr>
          <a:xfrm>
            <a:off x="241299" y="674860"/>
            <a:ext cx="11683999" cy="6030740"/>
          </a:xfrm>
        </p:spPr>
        <p:txBody>
          <a:bodyPr>
            <a:normAutofit/>
          </a:bodyPr>
          <a:lstStyle/>
          <a:p>
            <a:pPr indent="0">
              <a:buNone/>
            </a:pPr>
            <a:r>
              <a:rPr lang="en-US" altLang="ko-KR" dirty="0"/>
              <a:t>Bitcoin - 3.Timestamp Server</a:t>
            </a:r>
          </a:p>
          <a:p>
            <a:pPr indent="0">
              <a:buNone/>
            </a:pPr>
            <a:r>
              <a:rPr lang="en-US" altLang="ko-KR" sz="1600" dirty="0"/>
              <a:t>The solution we propose begins with a timestamp server. A timestamp server works by taking a </a:t>
            </a:r>
            <a:r>
              <a:rPr lang="en-US" altLang="ko-KR" sz="1600" dirty="0">
                <a:solidFill>
                  <a:srgbClr val="FFC700"/>
                </a:solidFill>
              </a:rPr>
              <a:t>hash</a:t>
            </a:r>
            <a:r>
              <a:rPr lang="en-US" altLang="ko-KR" sz="1600" dirty="0"/>
              <a:t> of a </a:t>
            </a:r>
            <a:r>
              <a:rPr lang="en-US" altLang="ko-KR" sz="1600" dirty="0">
                <a:solidFill>
                  <a:srgbClr val="00C8EB"/>
                </a:solidFill>
              </a:rPr>
              <a:t>block</a:t>
            </a:r>
            <a:r>
              <a:rPr lang="en-US" altLang="ko-KR" sz="1600" dirty="0"/>
              <a:t> of </a:t>
            </a:r>
            <a:r>
              <a:rPr lang="en-US" altLang="ko-KR" sz="1600" dirty="0">
                <a:solidFill>
                  <a:srgbClr val="FFC700"/>
                </a:solidFill>
              </a:rPr>
              <a:t>items</a:t>
            </a:r>
            <a:r>
              <a:rPr lang="en-US" altLang="ko-KR" sz="1600" dirty="0"/>
              <a:t> to be timestamped and </a:t>
            </a:r>
            <a:r>
              <a:rPr lang="en-US" altLang="ko-KR" sz="1600" dirty="0">
                <a:solidFill>
                  <a:srgbClr val="00C8EB"/>
                </a:solidFill>
              </a:rPr>
              <a:t>widely publish</a:t>
            </a:r>
            <a:r>
              <a:rPr lang="en-US" altLang="ko-KR" sz="1600" dirty="0"/>
              <a:t>ing the hash, such as in a newspaper or Usenet post [2-5]. The timestamp proves that the </a:t>
            </a:r>
            <a:r>
              <a:rPr lang="en-US" altLang="ko-KR" sz="1600" dirty="0">
                <a:solidFill>
                  <a:srgbClr val="FFC700"/>
                </a:solidFill>
              </a:rPr>
              <a:t>data must have existed at the time</a:t>
            </a:r>
            <a:r>
              <a:rPr lang="en-US" altLang="ko-KR" sz="1600" dirty="0"/>
              <a:t>, obviously, in order to get into the hash. Each timestamp </a:t>
            </a:r>
            <a:r>
              <a:rPr lang="en-US" altLang="ko-KR" sz="1600" dirty="0">
                <a:solidFill>
                  <a:srgbClr val="FFC700"/>
                </a:solidFill>
              </a:rPr>
              <a:t>includes the previous</a:t>
            </a:r>
            <a:r>
              <a:rPr lang="en-US" altLang="ko-KR" sz="1600" dirty="0"/>
              <a:t> timestamp </a:t>
            </a:r>
            <a:r>
              <a:rPr lang="en-US" altLang="ko-KR" sz="1600" dirty="0">
                <a:solidFill>
                  <a:srgbClr val="FFC700"/>
                </a:solidFill>
              </a:rPr>
              <a:t>in its hash</a:t>
            </a:r>
            <a:r>
              <a:rPr lang="en-US" altLang="ko-KR" sz="1600" dirty="0"/>
              <a:t>, forming a </a:t>
            </a:r>
            <a:r>
              <a:rPr lang="en-US" altLang="ko-KR" sz="1600" dirty="0">
                <a:solidFill>
                  <a:srgbClr val="00C8EB"/>
                </a:solidFill>
              </a:rPr>
              <a:t>chain</a:t>
            </a:r>
            <a:r>
              <a:rPr lang="en-US" altLang="ko-KR" sz="1600" dirty="0"/>
              <a:t>, with each additional timestamp reinforcing the ones before it.</a:t>
            </a:r>
          </a:p>
          <a:p>
            <a:pPr indent="0">
              <a:buNone/>
            </a:pPr>
            <a:endParaRPr lang="en-US" altLang="ko-KR" sz="1600" dirty="0"/>
          </a:p>
          <a:p>
            <a:pPr indent="0">
              <a:buNone/>
            </a:pPr>
            <a:endParaRPr lang="en-US" altLang="ko-KR" sz="1600" dirty="0"/>
          </a:p>
          <a:p>
            <a:pPr indent="0">
              <a:buNone/>
            </a:pPr>
            <a:endParaRPr lang="en-US" altLang="ko-KR" sz="1600" dirty="0"/>
          </a:p>
          <a:p>
            <a:pPr indent="0">
              <a:buNone/>
            </a:pPr>
            <a:endParaRPr lang="en-US" altLang="ko-KR" sz="1600" dirty="0"/>
          </a:p>
          <a:p>
            <a:pPr indent="0">
              <a:buNone/>
            </a:pPr>
            <a:endParaRPr lang="en-US" altLang="ko-KR" sz="100" dirty="0"/>
          </a:p>
          <a:p>
            <a:pPr indent="0">
              <a:buNone/>
            </a:pPr>
            <a:r>
              <a:rPr lang="ko-KR" altLang="en-US" sz="1600" dirty="0"/>
              <a:t>우리가 제안하는 해법은 타임스탬프 서버로 시작한다</a:t>
            </a:r>
            <a:r>
              <a:rPr lang="en-US" altLang="ko-KR" sz="1600" dirty="0"/>
              <a:t>. </a:t>
            </a:r>
            <a:r>
              <a:rPr lang="ko-KR" altLang="en-US" sz="1600" dirty="0"/>
              <a:t>타임스탬프 서버는 타임스탬프가 찍힌 </a:t>
            </a:r>
            <a:r>
              <a:rPr lang="ko-KR" altLang="en-US" sz="1600" dirty="0">
                <a:solidFill>
                  <a:srgbClr val="FFC700"/>
                </a:solidFill>
              </a:rPr>
              <a:t>항목</a:t>
            </a:r>
            <a:r>
              <a:rPr lang="ko-KR" altLang="en-US" sz="1600" dirty="0"/>
              <a:t> </a:t>
            </a:r>
            <a:r>
              <a:rPr lang="ko-KR" altLang="en-US" sz="1600" dirty="0">
                <a:solidFill>
                  <a:srgbClr val="00C8EB"/>
                </a:solidFill>
              </a:rPr>
              <a:t>블록</a:t>
            </a:r>
            <a:r>
              <a:rPr lang="ko-KR" altLang="en-US" sz="1600" dirty="0"/>
              <a:t>의 </a:t>
            </a:r>
            <a:r>
              <a:rPr lang="ko-KR" altLang="en-US" sz="1600" dirty="0">
                <a:solidFill>
                  <a:srgbClr val="FFC700"/>
                </a:solidFill>
              </a:rPr>
              <a:t>해시</a:t>
            </a:r>
            <a:r>
              <a:rPr lang="ko-KR" altLang="en-US" sz="1600" dirty="0"/>
              <a:t>를 가져가 그 해시를 신문이나 유즈넷 게시물</a:t>
            </a:r>
            <a:r>
              <a:rPr lang="en-US" altLang="ko-KR" sz="1600" dirty="0"/>
              <a:t>[2-5]</a:t>
            </a:r>
            <a:r>
              <a:rPr lang="ko-KR" altLang="en-US" sz="1600" dirty="0"/>
              <a:t>처럼 </a:t>
            </a:r>
            <a:r>
              <a:rPr lang="ko-KR" altLang="en-US" sz="1600" dirty="0">
                <a:solidFill>
                  <a:srgbClr val="00C8EB"/>
                </a:solidFill>
              </a:rPr>
              <a:t>널리 배포</a:t>
            </a:r>
            <a:r>
              <a:rPr lang="ko-KR" altLang="en-US" sz="1600" dirty="0"/>
              <a:t>하는 식으로 작동한다</a:t>
            </a:r>
            <a:r>
              <a:rPr lang="en-US" altLang="ko-KR" sz="1600" dirty="0"/>
              <a:t>. </a:t>
            </a:r>
            <a:r>
              <a:rPr lang="ko-KR" altLang="en-US" sz="1600" dirty="0"/>
              <a:t>이 타임스탬프는 그 </a:t>
            </a:r>
            <a:r>
              <a:rPr lang="ko-KR" altLang="en-US" sz="1600" dirty="0">
                <a:solidFill>
                  <a:srgbClr val="FFC700"/>
                </a:solidFill>
              </a:rPr>
              <a:t>데이터가</a:t>
            </a:r>
            <a:r>
              <a:rPr lang="en-US" altLang="ko-KR" sz="1600" dirty="0"/>
              <a:t>, </a:t>
            </a:r>
            <a:r>
              <a:rPr lang="ko-KR" altLang="en-US" sz="1600" dirty="0"/>
              <a:t>명백히</a:t>
            </a:r>
            <a:r>
              <a:rPr lang="en-US" altLang="ko-KR" sz="1600" dirty="0"/>
              <a:t>, </a:t>
            </a:r>
            <a:r>
              <a:rPr lang="ko-KR" altLang="en-US" sz="1600" dirty="0"/>
              <a:t>해시</a:t>
            </a:r>
            <a:r>
              <a:rPr lang="en-US" altLang="ko-KR" sz="1600" dirty="0"/>
              <a:t>(</a:t>
            </a:r>
            <a:r>
              <a:rPr lang="ko-KR" altLang="en-US" sz="1600" dirty="0"/>
              <a:t>과정</a:t>
            </a:r>
            <a:r>
              <a:rPr lang="en-US" altLang="ko-KR" sz="1600" dirty="0"/>
              <a:t>)</a:t>
            </a:r>
            <a:r>
              <a:rPr lang="ko-KR" altLang="en-US" sz="1600" dirty="0"/>
              <a:t>에 들어가기 위해 </a:t>
            </a:r>
            <a:r>
              <a:rPr lang="ko-KR" altLang="en-US" sz="1600" dirty="0">
                <a:solidFill>
                  <a:srgbClr val="FFC700"/>
                </a:solidFill>
              </a:rPr>
              <a:t>해당 시각부터 존재했음을 증명</a:t>
            </a:r>
            <a:r>
              <a:rPr lang="ko-KR" altLang="en-US" sz="1600" dirty="0"/>
              <a:t>한다</a:t>
            </a:r>
            <a:r>
              <a:rPr lang="en-US" altLang="ko-KR" sz="1600" dirty="0"/>
              <a:t>. </a:t>
            </a:r>
            <a:r>
              <a:rPr lang="ko-KR" altLang="en-US" sz="1600" dirty="0"/>
              <a:t>각 타임스탬프는 </a:t>
            </a:r>
            <a:r>
              <a:rPr lang="ko-KR" altLang="en-US" sz="1600" dirty="0">
                <a:solidFill>
                  <a:srgbClr val="FFC700"/>
                </a:solidFill>
              </a:rPr>
              <a:t>그 해시 안 에 먼젓번 타임스탬프를 포함</a:t>
            </a:r>
            <a:r>
              <a:rPr lang="ko-KR" altLang="en-US" sz="1600" dirty="0"/>
              <a:t>하고</a:t>
            </a:r>
            <a:r>
              <a:rPr lang="en-US" altLang="ko-KR" sz="1600" dirty="0"/>
              <a:t>, </a:t>
            </a:r>
            <a:r>
              <a:rPr lang="ko-KR" altLang="en-US" sz="1600" dirty="0"/>
              <a:t>그에 앞선 것들을 하나씩 연장하는</a:t>
            </a:r>
            <a:r>
              <a:rPr lang="en-US" altLang="ko-KR" sz="1600" dirty="0"/>
              <a:t>(reinforcing the ones) </a:t>
            </a:r>
            <a:r>
              <a:rPr lang="ko-KR" altLang="en-US" sz="1600" dirty="0"/>
              <a:t>타임스탬프가 찍힌 </a:t>
            </a:r>
            <a:r>
              <a:rPr lang="ko-KR" altLang="en-US" sz="1600" dirty="0">
                <a:solidFill>
                  <a:srgbClr val="00C8EB"/>
                </a:solidFill>
              </a:rPr>
              <a:t>사슬</a:t>
            </a:r>
            <a:r>
              <a:rPr lang="ko-KR" altLang="en-US" sz="1600" dirty="0"/>
              <a:t>을 생성한다</a:t>
            </a:r>
            <a:r>
              <a:rPr lang="en-US" altLang="ko-KR" sz="1600" dirty="0"/>
              <a:t>.</a:t>
            </a:r>
            <a:endParaRPr lang="ko-KR" altLang="en-US" sz="1600" dirty="0"/>
          </a:p>
        </p:txBody>
      </p:sp>
      <p:sp>
        <p:nvSpPr>
          <p:cNvPr id="3" name="제목 2">
            <a:extLst>
              <a:ext uri="{FF2B5EF4-FFF2-40B4-BE49-F238E27FC236}">
                <a16:creationId xmlns:a16="http://schemas.microsoft.com/office/drawing/2014/main" id="{06A3B86E-8B6B-4DBB-B29F-836AF3ABAF5F}"/>
              </a:ext>
            </a:extLst>
          </p:cNvPr>
          <p:cNvSpPr>
            <a:spLocks noGrp="1"/>
          </p:cNvSpPr>
          <p:nvPr>
            <p:ph type="title"/>
          </p:nvPr>
        </p:nvSpPr>
        <p:spPr/>
        <p:txBody>
          <a:bodyPr/>
          <a:lstStyle/>
          <a:p>
            <a:r>
              <a:rPr lang="en-US" altLang="ko-KR" dirty="0"/>
              <a:t>Timestamp Server</a:t>
            </a:r>
            <a:endParaRPr lang="ko-KR" altLang="en-US" dirty="0"/>
          </a:p>
        </p:txBody>
      </p:sp>
      <p:pic>
        <p:nvPicPr>
          <p:cNvPr id="5" name="그림 4">
            <a:extLst>
              <a:ext uri="{FF2B5EF4-FFF2-40B4-BE49-F238E27FC236}">
                <a16:creationId xmlns:a16="http://schemas.microsoft.com/office/drawing/2014/main" id="{DB0C92A7-105E-4D56-B847-424FC1A68CC0}"/>
              </a:ext>
            </a:extLst>
          </p:cNvPr>
          <p:cNvPicPr>
            <a:picLocks noChangeAspect="1"/>
          </p:cNvPicPr>
          <p:nvPr/>
        </p:nvPicPr>
        <p:blipFill>
          <a:blip r:embed="rId3"/>
          <a:stretch>
            <a:fillRect/>
          </a:stretch>
        </p:blipFill>
        <p:spPr>
          <a:xfrm>
            <a:off x="3899964" y="5089921"/>
            <a:ext cx="4366667" cy="1260000"/>
          </a:xfrm>
          <a:prstGeom prst="rect">
            <a:avLst/>
          </a:prstGeom>
        </p:spPr>
      </p:pic>
      <p:pic>
        <p:nvPicPr>
          <p:cNvPr id="9" name="그림 8">
            <a:extLst>
              <a:ext uri="{FF2B5EF4-FFF2-40B4-BE49-F238E27FC236}">
                <a16:creationId xmlns:a16="http://schemas.microsoft.com/office/drawing/2014/main" id="{C3ED0BB4-ACA3-47FC-827F-5209BAB22586}"/>
              </a:ext>
            </a:extLst>
          </p:cNvPr>
          <p:cNvPicPr>
            <a:picLocks noChangeAspect="1"/>
          </p:cNvPicPr>
          <p:nvPr/>
        </p:nvPicPr>
        <p:blipFill>
          <a:blip r:embed="rId4"/>
          <a:stretch>
            <a:fillRect/>
          </a:stretch>
        </p:blipFill>
        <p:spPr>
          <a:xfrm>
            <a:off x="3943219" y="2216858"/>
            <a:ext cx="4305561" cy="1260000"/>
          </a:xfrm>
          <a:prstGeom prst="rect">
            <a:avLst/>
          </a:prstGeom>
        </p:spPr>
      </p:pic>
    </p:spTree>
    <p:extLst>
      <p:ext uri="{BB962C8B-B14F-4D97-AF65-F5344CB8AC3E}">
        <p14:creationId xmlns:p14="http://schemas.microsoft.com/office/powerpoint/2010/main" val="140551503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84027968-71C8-4113-8D55-A8DAA0990266}"/>
              </a:ext>
            </a:extLst>
          </p:cNvPr>
          <p:cNvSpPr>
            <a:spLocks noGrp="1"/>
          </p:cNvSpPr>
          <p:nvPr>
            <p:ph idx="1"/>
          </p:nvPr>
        </p:nvSpPr>
        <p:spPr>
          <a:xfrm>
            <a:off x="241299" y="674860"/>
            <a:ext cx="11683999" cy="514014"/>
          </a:xfrm>
        </p:spPr>
        <p:txBody>
          <a:bodyPr/>
          <a:lstStyle/>
          <a:p>
            <a:r>
              <a:rPr lang="ko-KR" altLang="en-US" dirty="0"/>
              <a:t>블록 높이</a:t>
            </a:r>
            <a:r>
              <a:rPr lang="en-US" altLang="ko-KR" dirty="0"/>
              <a:t>(height), </a:t>
            </a:r>
            <a:r>
              <a:rPr lang="ko-KR" altLang="en-US" dirty="0"/>
              <a:t>깊이</a:t>
            </a:r>
            <a:r>
              <a:rPr lang="en-US" altLang="ko-KR" dirty="0"/>
              <a:t>(depth), </a:t>
            </a:r>
            <a:r>
              <a:rPr lang="ko-KR" altLang="en-US" dirty="0" err="1"/>
              <a:t>컨펌</a:t>
            </a:r>
            <a:r>
              <a:rPr lang="en-US" altLang="ko-KR" dirty="0"/>
              <a:t>(confirmation)</a:t>
            </a:r>
            <a:endParaRPr lang="ko-KR" altLang="en-US" dirty="0"/>
          </a:p>
        </p:txBody>
      </p:sp>
      <p:sp>
        <p:nvSpPr>
          <p:cNvPr id="3" name="제목 2">
            <a:extLst>
              <a:ext uri="{FF2B5EF4-FFF2-40B4-BE49-F238E27FC236}">
                <a16:creationId xmlns:a16="http://schemas.microsoft.com/office/drawing/2014/main" id="{D2E1D4DB-FB82-4B6A-B297-ADE63CFFB92E}"/>
              </a:ext>
            </a:extLst>
          </p:cNvPr>
          <p:cNvSpPr>
            <a:spLocks noGrp="1"/>
          </p:cNvSpPr>
          <p:nvPr>
            <p:ph type="title"/>
          </p:nvPr>
        </p:nvSpPr>
        <p:spPr/>
        <p:txBody>
          <a:bodyPr/>
          <a:lstStyle/>
          <a:p>
            <a:r>
              <a:rPr lang="ko-KR" altLang="en-US" dirty="0"/>
              <a:t>블록 높이</a:t>
            </a:r>
            <a:r>
              <a:rPr lang="en-US" altLang="ko-KR" dirty="0"/>
              <a:t>(height), </a:t>
            </a:r>
            <a:r>
              <a:rPr lang="ko-KR" altLang="en-US" dirty="0"/>
              <a:t>깊이</a:t>
            </a:r>
            <a:r>
              <a:rPr lang="en-US" altLang="ko-KR" dirty="0"/>
              <a:t>(depth), </a:t>
            </a:r>
            <a:r>
              <a:rPr lang="ko-KR" altLang="en-US" dirty="0" err="1"/>
              <a:t>컴펌</a:t>
            </a:r>
            <a:r>
              <a:rPr lang="en-US" altLang="ko-KR" dirty="0"/>
              <a:t>(confirmation)</a:t>
            </a:r>
            <a:endParaRPr lang="ko-KR" altLang="en-US" dirty="0"/>
          </a:p>
        </p:txBody>
      </p:sp>
      <p:sp>
        <p:nvSpPr>
          <p:cNvPr id="5" name="직사각형 4">
            <a:extLst>
              <a:ext uri="{FF2B5EF4-FFF2-40B4-BE49-F238E27FC236}">
                <a16:creationId xmlns:a16="http://schemas.microsoft.com/office/drawing/2014/main" id="{152EDBE1-C929-4309-A125-830F40E9B263}"/>
              </a:ext>
            </a:extLst>
          </p:cNvPr>
          <p:cNvSpPr/>
          <p:nvPr/>
        </p:nvSpPr>
        <p:spPr>
          <a:xfrm>
            <a:off x="1226774" y="5608397"/>
            <a:ext cx="946205" cy="946205"/>
          </a:xfrm>
          <a:prstGeom prst="rect">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Block 0</a:t>
            </a:r>
            <a:endParaRPr lang="ko-KR" altLang="en-US" dirty="0"/>
          </a:p>
        </p:txBody>
      </p:sp>
      <p:sp>
        <p:nvSpPr>
          <p:cNvPr id="6" name="직사각형 5">
            <a:extLst>
              <a:ext uri="{FF2B5EF4-FFF2-40B4-BE49-F238E27FC236}">
                <a16:creationId xmlns:a16="http://schemas.microsoft.com/office/drawing/2014/main" id="{C7A85739-4DAB-4071-8724-1BB2ECD629DE}"/>
              </a:ext>
            </a:extLst>
          </p:cNvPr>
          <p:cNvSpPr/>
          <p:nvPr/>
        </p:nvSpPr>
        <p:spPr>
          <a:xfrm>
            <a:off x="1226774" y="4408718"/>
            <a:ext cx="946205" cy="946205"/>
          </a:xfrm>
          <a:prstGeom prst="rect">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Block 1</a:t>
            </a:r>
            <a:endParaRPr lang="ko-KR" altLang="en-US" dirty="0"/>
          </a:p>
        </p:txBody>
      </p:sp>
      <p:sp>
        <p:nvSpPr>
          <p:cNvPr id="7" name="직사각형 6">
            <a:extLst>
              <a:ext uri="{FF2B5EF4-FFF2-40B4-BE49-F238E27FC236}">
                <a16:creationId xmlns:a16="http://schemas.microsoft.com/office/drawing/2014/main" id="{568724DE-B9BF-470A-9B8D-21ECD0BB862F}"/>
              </a:ext>
            </a:extLst>
          </p:cNvPr>
          <p:cNvSpPr/>
          <p:nvPr/>
        </p:nvSpPr>
        <p:spPr>
          <a:xfrm>
            <a:off x="1226773" y="3186242"/>
            <a:ext cx="946205" cy="946205"/>
          </a:xfrm>
          <a:prstGeom prst="rect">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Block 2</a:t>
            </a:r>
            <a:endParaRPr lang="ko-KR" altLang="en-US" dirty="0"/>
          </a:p>
        </p:txBody>
      </p:sp>
      <p:cxnSp>
        <p:nvCxnSpPr>
          <p:cNvPr id="10" name="직선 연결선 9">
            <a:extLst>
              <a:ext uri="{FF2B5EF4-FFF2-40B4-BE49-F238E27FC236}">
                <a16:creationId xmlns:a16="http://schemas.microsoft.com/office/drawing/2014/main" id="{C6F0FACE-B0EC-40A1-A2CE-FC5EE17D64A4}"/>
              </a:ext>
            </a:extLst>
          </p:cNvPr>
          <p:cNvCxnSpPr>
            <a:stCxn id="5" idx="0"/>
            <a:endCxn id="6" idx="2"/>
          </p:cNvCxnSpPr>
          <p:nvPr/>
        </p:nvCxnSpPr>
        <p:spPr>
          <a:xfrm flipV="1">
            <a:off x="1699877" y="5354923"/>
            <a:ext cx="0" cy="253474"/>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직선 연결선 10">
            <a:extLst>
              <a:ext uri="{FF2B5EF4-FFF2-40B4-BE49-F238E27FC236}">
                <a16:creationId xmlns:a16="http://schemas.microsoft.com/office/drawing/2014/main" id="{2B73F12A-ECDC-4F3F-9770-7584AE07E3EF}"/>
              </a:ext>
            </a:extLst>
          </p:cNvPr>
          <p:cNvCxnSpPr>
            <a:cxnSpLocks/>
            <a:stCxn id="6" idx="0"/>
            <a:endCxn id="7" idx="2"/>
          </p:cNvCxnSpPr>
          <p:nvPr/>
        </p:nvCxnSpPr>
        <p:spPr>
          <a:xfrm flipH="1" flipV="1">
            <a:off x="1699876" y="4132447"/>
            <a:ext cx="1" cy="276271"/>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1" name="직사각형 20">
            <a:extLst>
              <a:ext uri="{FF2B5EF4-FFF2-40B4-BE49-F238E27FC236}">
                <a16:creationId xmlns:a16="http://schemas.microsoft.com/office/drawing/2014/main" id="{B4885F43-BB04-4F59-BD4A-637C03416B61}"/>
              </a:ext>
            </a:extLst>
          </p:cNvPr>
          <p:cNvSpPr>
            <a:spLocks noChangeAspect="1"/>
          </p:cNvSpPr>
          <p:nvPr/>
        </p:nvSpPr>
        <p:spPr>
          <a:xfrm>
            <a:off x="527060" y="1141168"/>
            <a:ext cx="946205" cy="946800"/>
          </a:xfrm>
          <a:prstGeom prst="rect">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Block 0</a:t>
            </a:r>
            <a:endParaRPr lang="ko-KR" altLang="en-US" dirty="0"/>
          </a:p>
        </p:txBody>
      </p:sp>
      <p:sp>
        <p:nvSpPr>
          <p:cNvPr id="23" name="직사각형 22">
            <a:extLst>
              <a:ext uri="{FF2B5EF4-FFF2-40B4-BE49-F238E27FC236}">
                <a16:creationId xmlns:a16="http://schemas.microsoft.com/office/drawing/2014/main" id="{6DA15AC6-4291-495F-9E99-E99E4ADD2BD3}"/>
              </a:ext>
            </a:extLst>
          </p:cNvPr>
          <p:cNvSpPr/>
          <p:nvPr/>
        </p:nvSpPr>
        <p:spPr>
          <a:xfrm>
            <a:off x="2060778" y="1149914"/>
            <a:ext cx="946205" cy="946205"/>
          </a:xfrm>
          <a:prstGeom prst="rect">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Block 1</a:t>
            </a:r>
            <a:endParaRPr lang="ko-KR" altLang="en-US" dirty="0"/>
          </a:p>
        </p:txBody>
      </p:sp>
      <p:sp>
        <p:nvSpPr>
          <p:cNvPr id="26" name="직사각형 25">
            <a:extLst>
              <a:ext uri="{FF2B5EF4-FFF2-40B4-BE49-F238E27FC236}">
                <a16:creationId xmlns:a16="http://schemas.microsoft.com/office/drawing/2014/main" id="{7D62E54E-71D8-4A79-AA38-D7064298756A}"/>
              </a:ext>
            </a:extLst>
          </p:cNvPr>
          <p:cNvSpPr/>
          <p:nvPr/>
        </p:nvSpPr>
        <p:spPr>
          <a:xfrm>
            <a:off x="3594496" y="1146092"/>
            <a:ext cx="946205" cy="946205"/>
          </a:xfrm>
          <a:prstGeom prst="rect">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Block 2</a:t>
            </a:r>
            <a:endParaRPr lang="ko-KR" altLang="en-US" dirty="0"/>
          </a:p>
        </p:txBody>
      </p:sp>
      <p:cxnSp>
        <p:nvCxnSpPr>
          <p:cNvPr id="27" name="직선 연결선 26">
            <a:extLst>
              <a:ext uri="{FF2B5EF4-FFF2-40B4-BE49-F238E27FC236}">
                <a16:creationId xmlns:a16="http://schemas.microsoft.com/office/drawing/2014/main" id="{64C1CD20-869B-4931-BD65-671B2209A966}"/>
              </a:ext>
            </a:extLst>
          </p:cNvPr>
          <p:cNvCxnSpPr>
            <a:cxnSpLocks/>
            <a:stCxn id="23" idx="1"/>
            <a:endCxn id="21" idx="3"/>
          </p:cNvCxnSpPr>
          <p:nvPr/>
        </p:nvCxnSpPr>
        <p:spPr>
          <a:xfrm flipH="1" flipV="1">
            <a:off x="1473265" y="1614568"/>
            <a:ext cx="587513" cy="8449"/>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0" name="직선 연결선 29">
            <a:extLst>
              <a:ext uri="{FF2B5EF4-FFF2-40B4-BE49-F238E27FC236}">
                <a16:creationId xmlns:a16="http://schemas.microsoft.com/office/drawing/2014/main" id="{0D421615-6FA4-44E3-8417-DF0B59E6F5B2}"/>
              </a:ext>
            </a:extLst>
          </p:cNvPr>
          <p:cNvCxnSpPr>
            <a:cxnSpLocks/>
            <a:stCxn id="26" idx="1"/>
            <a:endCxn id="23" idx="3"/>
          </p:cNvCxnSpPr>
          <p:nvPr/>
        </p:nvCxnSpPr>
        <p:spPr>
          <a:xfrm flipH="1">
            <a:off x="3006983" y="1619195"/>
            <a:ext cx="587513" cy="3822"/>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9" name="화살표: 아래쪽 38">
            <a:extLst>
              <a:ext uri="{FF2B5EF4-FFF2-40B4-BE49-F238E27FC236}">
                <a16:creationId xmlns:a16="http://schemas.microsoft.com/office/drawing/2014/main" id="{CC90AE3D-0BE6-447B-9261-507CC1300D15}"/>
              </a:ext>
            </a:extLst>
          </p:cNvPr>
          <p:cNvSpPr/>
          <p:nvPr/>
        </p:nvSpPr>
        <p:spPr>
          <a:xfrm>
            <a:off x="1603410" y="2618297"/>
            <a:ext cx="192929" cy="325093"/>
          </a:xfrm>
          <a:prstGeom prst="downArrow">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0" name="TextBox 39">
            <a:extLst>
              <a:ext uri="{FF2B5EF4-FFF2-40B4-BE49-F238E27FC236}">
                <a16:creationId xmlns:a16="http://schemas.microsoft.com/office/drawing/2014/main" id="{725B58A0-462F-4C63-851B-3B2FF08D30D8}"/>
              </a:ext>
            </a:extLst>
          </p:cNvPr>
          <p:cNvSpPr txBox="1"/>
          <p:nvPr/>
        </p:nvSpPr>
        <p:spPr>
          <a:xfrm>
            <a:off x="484582" y="3469534"/>
            <a:ext cx="742191" cy="369332"/>
          </a:xfrm>
          <a:prstGeom prst="rect">
            <a:avLst/>
          </a:prstGeom>
          <a:noFill/>
        </p:spPr>
        <p:txBody>
          <a:bodyPr wrap="none" rtlCol="0">
            <a:spAutoFit/>
          </a:bodyPr>
          <a:lstStyle/>
          <a:p>
            <a:r>
              <a:rPr lang="en-US" altLang="ko-KR" dirty="0">
                <a:solidFill>
                  <a:schemeClr val="bg1">
                    <a:lumMod val="85000"/>
                  </a:schemeClr>
                </a:solidFill>
              </a:rPr>
              <a:t>latest</a:t>
            </a:r>
            <a:endParaRPr lang="ko-KR" altLang="en-US" dirty="0">
              <a:solidFill>
                <a:schemeClr val="bg1">
                  <a:lumMod val="85000"/>
                </a:schemeClr>
              </a:solidFill>
            </a:endParaRPr>
          </a:p>
        </p:txBody>
      </p:sp>
      <p:sp>
        <p:nvSpPr>
          <p:cNvPr id="41" name="TextBox 40">
            <a:extLst>
              <a:ext uri="{FF2B5EF4-FFF2-40B4-BE49-F238E27FC236}">
                <a16:creationId xmlns:a16="http://schemas.microsoft.com/office/drawing/2014/main" id="{DDCC1060-50B8-4113-9BCF-8E84D0AAC266}"/>
              </a:ext>
            </a:extLst>
          </p:cNvPr>
          <p:cNvSpPr txBox="1"/>
          <p:nvPr/>
        </p:nvSpPr>
        <p:spPr>
          <a:xfrm>
            <a:off x="3696502" y="2100500"/>
            <a:ext cx="742191" cy="369332"/>
          </a:xfrm>
          <a:prstGeom prst="rect">
            <a:avLst/>
          </a:prstGeom>
          <a:noFill/>
        </p:spPr>
        <p:txBody>
          <a:bodyPr wrap="none" rtlCol="0">
            <a:spAutoFit/>
          </a:bodyPr>
          <a:lstStyle/>
          <a:p>
            <a:r>
              <a:rPr lang="en-US" altLang="ko-KR" dirty="0">
                <a:solidFill>
                  <a:schemeClr val="bg1">
                    <a:lumMod val="85000"/>
                  </a:schemeClr>
                </a:solidFill>
              </a:rPr>
              <a:t>latest</a:t>
            </a:r>
            <a:endParaRPr lang="ko-KR" altLang="en-US" dirty="0">
              <a:solidFill>
                <a:schemeClr val="bg1">
                  <a:lumMod val="85000"/>
                </a:schemeClr>
              </a:solidFill>
            </a:endParaRPr>
          </a:p>
        </p:txBody>
      </p:sp>
      <p:sp>
        <p:nvSpPr>
          <p:cNvPr id="42" name="TextBox 41">
            <a:extLst>
              <a:ext uri="{FF2B5EF4-FFF2-40B4-BE49-F238E27FC236}">
                <a16:creationId xmlns:a16="http://schemas.microsoft.com/office/drawing/2014/main" id="{3A8EF0D0-B9FE-4B33-B429-6791890FE04D}"/>
              </a:ext>
            </a:extLst>
          </p:cNvPr>
          <p:cNvSpPr txBox="1"/>
          <p:nvPr/>
        </p:nvSpPr>
        <p:spPr>
          <a:xfrm>
            <a:off x="2736197" y="2618297"/>
            <a:ext cx="646331" cy="369332"/>
          </a:xfrm>
          <a:prstGeom prst="rect">
            <a:avLst/>
          </a:prstGeom>
          <a:noFill/>
        </p:spPr>
        <p:txBody>
          <a:bodyPr wrap="none" rtlCol="0">
            <a:spAutoFit/>
          </a:bodyPr>
          <a:lstStyle/>
          <a:p>
            <a:pPr algn="ctr"/>
            <a:r>
              <a:rPr lang="ko-KR" altLang="en-US" dirty="0">
                <a:solidFill>
                  <a:schemeClr val="bg1">
                    <a:lumMod val="85000"/>
                  </a:schemeClr>
                </a:solidFill>
              </a:rPr>
              <a:t>높이</a:t>
            </a:r>
          </a:p>
        </p:txBody>
      </p:sp>
      <p:sp>
        <p:nvSpPr>
          <p:cNvPr id="43" name="TextBox 42">
            <a:extLst>
              <a:ext uri="{FF2B5EF4-FFF2-40B4-BE49-F238E27FC236}">
                <a16:creationId xmlns:a16="http://schemas.microsoft.com/office/drawing/2014/main" id="{D3734F11-C546-46AE-A0AA-75B54CE3DE1E}"/>
              </a:ext>
            </a:extLst>
          </p:cNvPr>
          <p:cNvSpPr txBox="1"/>
          <p:nvPr/>
        </p:nvSpPr>
        <p:spPr>
          <a:xfrm>
            <a:off x="2903710" y="5896833"/>
            <a:ext cx="311304" cy="369332"/>
          </a:xfrm>
          <a:prstGeom prst="rect">
            <a:avLst/>
          </a:prstGeom>
          <a:noFill/>
        </p:spPr>
        <p:txBody>
          <a:bodyPr wrap="none" rtlCol="0">
            <a:spAutoFit/>
          </a:bodyPr>
          <a:lstStyle/>
          <a:p>
            <a:pPr algn="ctr"/>
            <a:r>
              <a:rPr lang="en-US" altLang="ko-KR" dirty="0">
                <a:solidFill>
                  <a:schemeClr val="bg1">
                    <a:lumMod val="85000"/>
                  </a:schemeClr>
                </a:solidFill>
              </a:rPr>
              <a:t>0</a:t>
            </a:r>
            <a:endParaRPr lang="ko-KR" altLang="en-US" dirty="0">
              <a:solidFill>
                <a:schemeClr val="bg1">
                  <a:lumMod val="85000"/>
                </a:schemeClr>
              </a:solidFill>
            </a:endParaRPr>
          </a:p>
        </p:txBody>
      </p:sp>
      <p:sp>
        <p:nvSpPr>
          <p:cNvPr id="44" name="TextBox 43">
            <a:extLst>
              <a:ext uri="{FF2B5EF4-FFF2-40B4-BE49-F238E27FC236}">
                <a16:creationId xmlns:a16="http://schemas.microsoft.com/office/drawing/2014/main" id="{CD73FBD3-87C7-41FD-B7AC-90A136640DB3}"/>
              </a:ext>
            </a:extLst>
          </p:cNvPr>
          <p:cNvSpPr txBox="1"/>
          <p:nvPr/>
        </p:nvSpPr>
        <p:spPr>
          <a:xfrm>
            <a:off x="2903710" y="4697154"/>
            <a:ext cx="311304" cy="369332"/>
          </a:xfrm>
          <a:prstGeom prst="rect">
            <a:avLst/>
          </a:prstGeom>
          <a:noFill/>
        </p:spPr>
        <p:txBody>
          <a:bodyPr wrap="none" rtlCol="0">
            <a:spAutoFit/>
          </a:bodyPr>
          <a:lstStyle/>
          <a:p>
            <a:pPr algn="ctr"/>
            <a:r>
              <a:rPr lang="en-US" altLang="ko-KR" dirty="0">
                <a:solidFill>
                  <a:schemeClr val="bg1">
                    <a:lumMod val="85000"/>
                  </a:schemeClr>
                </a:solidFill>
              </a:rPr>
              <a:t>1</a:t>
            </a:r>
            <a:endParaRPr lang="ko-KR" altLang="en-US" dirty="0">
              <a:solidFill>
                <a:schemeClr val="bg1">
                  <a:lumMod val="85000"/>
                </a:schemeClr>
              </a:solidFill>
            </a:endParaRPr>
          </a:p>
        </p:txBody>
      </p:sp>
      <p:sp>
        <p:nvSpPr>
          <p:cNvPr id="45" name="TextBox 44">
            <a:extLst>
              <a:ext uri="{FF2B5EF4-FFF2-40B4-BE49-F238E27FC236}">
                <a16:creationId xmlns:a16="http://schemas.microsoft.com/office/drawing/2014/main" id="{E88C0090-A20E-4F32-B405-BAE638E2D916}"/>
              </a:ext>
            </a:extLst>
          </p:cNvPr>
          <p:cNvSpPr txBox="1"/>
          <p:nvPr/>
        </p:nvSpPr>
        <p:spPr>
          <a:xfrm>
            <a:off x="2903710" y="3469534"/>
            <a:ext cx="311304" cy="369332"/>
          </a:xfrm>
          <a:prstGeom prst="rect">
            <a:avLst/>
          </a:prstGeom>
          <a:noFill/>
        </p:spPr>
        <p:txBody>
          <a:bodyPr wrap="none" rtlCol="0">
            <a:spAutoFit/>
          </a:bodyPr>
          <a:lstStyle/>
          <a:p>
            <a:pPr algn="ctr"/>
            <a:r>
              <a:rPr lang="en-US" altLang="ko-KR" dirty="0">
                <a:solidFill>
                  <a:schemeClr val="bg1">
                    <a:lumMod val="85000"/>
                  </a:schemeClr>
                </a:solidFill>
              </a:rPr>
              <a:t>2</a:t>
            </a:r>
            <a:endParaRPr lang="ko-KR" altLang="en-US" dirty="0">
              <a:solidFill>
                <a:schemeClr val="bg1">
                  <a:lumMod val="85000"/>
                </a:schemeClr>
              </a:solidFill>
            </a:endParaRPr>
          </a:p>
        </p:txBody>
      </p:sp>
      <p:sp>
        <p:nvSpPr>
          <p:cNvPr id="46" name="TextBox 45">
            <a:extLst>
              <a:ext uri="{FF2B5EF4-FFF2-40B4-BE49-F238E27FC236}">
                <a16:creationId xmlns:a16="http://schemas.microsoft.com/office/drawing/2014/main" id="{4385EC96-02AD-4D4B-94FE-3D8717C7802F}"/>
              </a:ext>
            </a:extLst>
          </p:cNvPr>
          <p:cNvSpPr txBox="1"/>
          <p:nvPr/>
        </p:nvSpPr>
        <p:spPr>
          <a:xfrm>
            <a:off x="4182971" y="2618297"/>
            <a:ext cx="646332" cy="369332"/>
          </a:xfrm>
          <a:prstGeom prst="rect">
            <a:avLst/>
          </a:prstGeom>
          <a:noFill/>
        </p:spPr>
        <p:txBody>
          <a:bodyPr wrap="none" rtlCol="0">
            <a:spAutoFit/>
          </a:bodyPr>
          <a:lstStyle/>
          <a:p>
            <a:pPr algn="ctr"/>
            <a:r>
              <a:rPr lang="ko-KR" altLang="en-US" dirty="0">
                <a:solidFill>
                  <a:schemeClr val="bg1">
                    <a:lumMod val="85000"/>
                  </a:schemeClr>
                </a:solidFill>
              </a:rPr>
              <a:t>깊이</a:t>
            </a:r>
          </a:p>
        </p:txBody>
      </p:sp>
      <p:sp>
        <p:nvSpPr>
          <p:cNvPr id="47" name="TextBox 46">
            <a:extLst>
              <a:ext uri="{FF2B5EF4-FFF2-40B4-BE49-F238E27FC236}">
                <a16:creationId xmlns:a16="http://schemas.microsoft.com/office/drawing/2014/main" id="{BF02DC35-7DA8-4EA1-8D43-5AFB470CDB3C}"/>
              </a:ext>
            </a:extLst>
          </p:cNvPr>
          <p:cNvSpPr txBox="1"/>
          <p:nvPr/>
        </p:nvSpPr>
        <p:spPr>
          <a:xfrm>
            <a:off x="4350485" y="5896833"/>
            <a:ext cx="311304" cy="369332"/>
          </a:xfrm>
          <a:prstGeom prst="rect">
            <a:avLst/>
          </a:prstGeom>
          <a:noFill/>
        </p:spPr>
        <p:txBody>
          <a:bodyPr wrap="none" rtlCol="0">
            <a:spAutoFit/>
          </a:bodyPr>
          <a:lstStyle/>
          <a:p>
            <a:pPr algn="ctr"/>
            <a:r>
              <a:rPr lang="en-US" altLang="ko-KR" dirty="0">
                <a:solidFill>
                  <a:schemeClr val="bg1">
                    <a:lumMod val="85000"/>
                  </a:schemeClr>
                </a:solidFill>
              </a:rPr>
              <a:t>3</a:t>
            </a:r>
            <a:endParaRPr lang="ko-KR" altLang="en-US" dirty="0">
              <a:solidFill>
                <a:schemeClr val="bg1">
                  <a:lumMod val="85000"/>
                </a:schemeClr>
              </a:solidFill>
            </a:endParaRPr>
          </a:p>
        </p:txBody>
      </p:sp>
      <p:sp>
        <p:nvSpPr>
          <p:cNvPr id="48" name="TextBox 47">
            <a:extLst>
              <a:ext uri="{FF2B5EF4-FFF2-40B4-BE49-F238E27FC236}">
                <a16:creationId xmlns:a16="http://schemas.microsoft.com/office/drawing/2014/main" id="{E9E5AB28-43E8-454A-AD8D-259DA5F318C6}"/>
              </a:ext>
            </a:extLst>
          </p:cNvPr>
          <p:cNvSpPr txBox="1"/>
          <p:nvPr/>
        </p:nvSpPr>
        <p:spPr>
          <a:xfrm>
            <a:off x="4350485" y="4697154"/>
            <a:ext cx="311304" cy="369332"/>
          </a:xfrm>
          <a:prstGeom prst="rect">
            <a:avLst/>
          </a:prstGeom>
          <a:noFill/>
        </p:spPr>
        <p:txBody>
          <a:bodyPr wrap="none" rtlCol="0">
            <a:spAutoFit/>
          </a:bodyPr>
          <a:lstStyle/>
          <a:p>
            <a:pPr algn="ctr"/>
            <a:r>
              <a:rPr lang="en-US" altLang="ko-KR" dirty="0">
                <a:solidFill>
                  <a:schemeClr val="bg1">
                    <a:lumMod val="85000"/>
                  </a:schemeClr>
                </a:solidFill>
              </a:rPr>
              <a:t>2</a:t>
            </a:r>
            <a:endParaRPr lang="ko-KR" altLang="en-US" dirty="0">
              <a:solidFill>
                <a:schemeClr val="bg1">
                  <a:lumMod val="85000"/>
                </a:schemeClr>
              </a:solidFill>
            </a:endParaRPr>
          </a:p>
        </p:txBody>
      </p:sp>
      <p:sp>
        <p:nvSpPr>
          <p:cNvPr id="49" name="TextBox 48">
            <a:extLst>
              <a:ext uri="{FF2B5EF4-FFF2-40B4-BE49-F238E27FC236}">
                <a16:creationId xmlns:a16="http://schemas.microsoft.com/office/drawing/2014/main" id="{D85D0400-C8F5-4B2F-80D7-D3458544DDDC}"/>
              </a:ext>
            </a:extLst>
          </p:cNvPr>
          <p:cNvSpPr txBox="1"/>
          <p:nvPr/>
        </p:nvSpPr>
        <p:spPr>
          <a:xfrm>
            <a:off x="4350485" y="3469534"/>
            <a:ext cx="311304" cy="369332"/>
          </a:xfrm>
          <a:prstGeom prst="rect">
            <a:avLst/>
          </a:prstGeom>
          <a:noFill/>
        </p:spPr>
        <p:txBody>
          <a:bodyPr wrap="none" rtlCol="0">
            <a:spAutoFit/>
          </a:bodyPr>
          <a:lstStyle/>
          <a:p>
            <a:pPr algn="ctr"/>
            <a:r>
              <a:rPr lang="en-US" altLang="ko-KR" dirty="0">
                <a:solidFill>
                  <a:schemeClr val="bg1">
                    <a:lumMod val="85000"/>
                  </a:schemeClr>
                </a:solidFill>
              </a:rPr>
              <a:t>1</a:t>
            </a:r>
            <a:endParaRPr lang="ko-KR" altLang="en-US" dirty="0">
              <a:solidFill>
                <a:schemeClr val="bg1">
                  <a:lumMod val="85000"/>
                </a:schemeClr>
              </a:solidFill>
            </a:endParaRPr>
          </a:p>
        </p:txBody>
      </p:sp>
      <p:sp>
        <p:nvSpPr>
          <p:cNvPr id="50" name="TextBox 49">
            <a:extLst>
              <a:ext uri="{FF2B5EF4-FFF2-40B4-BE49-F238E27FC236}">
                <a16:creationId xmlns:a16="http://schemas.microsoft.com/office/drawing/2014/main" id="{397ED79E-EAC4-4593-87E6-C29C887A794C}"/>
              </a:ext>
            </a:extLst>
          </p:cNvPr>
          <p:cNvSpPr txBox="1"/>
          <p:nvPr/>
        </p:nvSpPr>
        <p:spPr>
          <a:xfrm>
            <a:off x="3235310" y="2618297"/>
            <a:ext cx="787395" cy="369332"/>
          </a:xfrm>
          <a:prstGeom prst="rect">
            <a:avLst/>
          </a:prstGeom>
          <a:noFill/>
        </p:spPr>
        <p:txBody>
          <a:bodyPr wrap="none" rtlCol="0">
            <a:spAutoFit/>
          </a:bodyPr>
          <a:lstStyle/>
          <a:p>
            <a:r>
              <a:rPr lang="en-US" altLang="ko-KR" dirty="0">
                <a:solidFill>
                  <a:schemeClr val="bg1">
                    <a:lumMod val="85000"/>
                  </a:schemeClr>
                </a:solidFill>
              </a:rPr>
              <a:t>(</a:t>
            </a:r>
            <a:r>
              <a:rPr lang="ko-KR" altLang="en-US" dirty="0">
                <a:solidFill>
                  <a:schemeClr val="bg1">
                    <a:lumMod val="85000"/>
                  </a:schemeClr>
                </a:solidFill>
              </a:rPr>
              <a:t>불변</a:t>
            </a:r>
            <a:r>
              <a:rPr lang="en-US" altLang="ko-KR" dirty="0">
                <a:solidFill>
                  <a:schemeClr val="bg1">
                    <a:lumMod val="85000"/>
                  </a:schemeClr>
                </a:solidFill>
              </a:rPr>
              <a:t>)</a:t>
            </a:r>
            <a:endParaRPr lang="ko-KR" altLang="en-US" dirty="0">
              <a:solidFill>
                <a:schemeClr val="bg1">
                  <a:lumMod val="85000"/>
                </a:schemeClr>
              </a:solidFill>
            </a:endParaRPr>
          </a:p>
        </p:txBody>
      </p:sp>
      <p:sp>
        <p:nvSpPr>
          <p:cNvPr id="51" name="TextBox 50">
            <a:extLst>
              <a:ext uri="{FF2B5EF4-FFF2-40B4-BE49-F238E27FC236}">
                <a16:creationId xmlns:a16="http://schemas.microsoft.com/office/drawing/2014/main" id="{E4614ED2-3240-4C43-BE9B-3B256730A9FA}"/>
              </a:ext>
            </a:extLst>
          </p:cNvPr>
          <p:cNvSpPr txBox="1"/>
          <p:nvPr/>
        </p:nvSpPr>
        <p:spPr>
          <a:xfrm>
            <a:off x="4703114" y="2616236"/>
            <a:ext cx="787395" cy="369332"/>
          </a:xfrm>
          <a:prstGeom prst="rect">
            <a:avLst/>
          </a:prstGeom>
          <a:noFill/>
        </p:spPr>
        <p:txBody>
          <a:bodyPr wrap="none" rtlCol="0">
            <a:spAutoFit/>
          </a:bodyPr>
          <a:lstStyle/>
          <a:p>
            <a:r>
              <a:rPr lang="en-US" altLang="ko-KR" dirty="0">
                <a:solidFill>
                  <a:schemeClr val="bg1">
                    <a:lumMod val="85000"/>
                  </a:schemeClr>
                </a:solidFill>
              </a:rPr>
              <a:t>(</a:t>
            </a:r>
            <a:r>
              <a:rPr lang="ko-KR" altLang="en-US" dirty="0">
                <a:solidFill>
                  <a:schemeClr val="bg1">
                    <a:lumMod val="85000"/>
                  </a:schemeClr>
                </a:solidFill>
              </a:rPr>
              <a:t>가변</a:t>
            </a:r>
            <a:r>
              <a:rPr lang="en-US" altLang="ko-KR" dirty="0">
                <a:solidFill>
                  <a:schemeClr val="bg1">
                    <a:lumMod val="85000"/>
                  </a:schemeClr>
                </a:solidFill>
              </a:rPr>
              <a:t>)</a:t>
            </a:r>
            <a:endParaRPr lang="ko-KR" altLang="en-US" dirty="0">
              <a:solidFill>
                <a:schemeClr val="bg1">
                  <a:lumMod val="85000"/>
                </a:schemeClr>
              </a:solidFill>
            </a:endParaRPr>
          </a:p>
        </p:txBody>
      </p:sp>
      <p:sp>
        <p:nvSpPr>
          <p:cNvPr id="52" name="TextBox 51">
            <a:extLst>
              <a:ext uri="{FF2B5EF4-FFF2-40B4-BE49-F238E27FC236}">
                <a16:creationId xmlns:a16="http://schemas.microsoft.com/office/drawing/2014/main" id="{583C7171-5BC7-463C-A197-E50F12E4447D}"/>
              </a:ext>
            </a:extLst>
          </p:cNvPr>
          <p:cNvSpPr txBox="1"/>
          <p:nvPr/>
        </p:nvSpPr>
        <p:spPr>
          <a:xfrm>
            <a:off x="5403042" y="2622074"/>
            <a:ext cx="889987" cy="369332"/>
          </a:xfrm>
          <a:prstGeom prst="rect">
            <a:avLst/>
          </a:prstGeom>
          <a:noFill/>
        </p:spPr>
        <p:txBody>
          <a:bodyPr wrap="none" rtlCol="0">
            <a:spAutoFit/>
          </a:bodyPr>
          <a:lstStyle/>
          <a:p>
            <a:r>
              <a:rPr lang="en-US" altLang="ko-KR" dirty="0">
                <a:solidFill>
                  <a:schemeClr val="bg1">
                    <a:lumMod val="85000"/>
                  </a:schemeClr>
                </a:solidFill>
              </a:rPr>
              <a:t>= </a:t>
            </a:r>
            <a:r>
              <a:rPr lang="ko-KR" altLang="en-US" dirty="0" err="1">
                <a:solidFill>
                  <a:schemeClr val="bg1">
                    <a:lumMod val="85000"/>
                  </a:schemeClr>
                </a:solidFill>
              </a:rPr>
              <a:t>컨펌</a:t>
            </a:r>
            <a:endParaRPr lang="ko-KR" altLang="en-US" dirty="0">
              <a:solidFill>
                <a:schemeClr val="bg1">
                  <a:lumMod val="85000"/>
                </a:schemeClr>
              </a:solidFill>
            </a:endParaRPr>
          </a:p>
        </p:txBody>
      </p:sp>
      <p:sp>
        <p:nvSpPr>
          <p:cNvPr id="53" name="직사각형 52">
            <a:extLst>
              <a:ext uri="{FF2B5EF4-FFF2-40B4-BE49-F238E27FC236}">
                <a16:creationId xmlns:a16="http://schemas.microsoft.com/office/drawing/2014/main" id="{9BF8880B-F308-4711-9599-6F10159EFB11}"/>
              </a:ext>
            </a:extLst>
          </p:cNvPr>
          <p:cNvSpPr/>
          <p:nvPr/>
        </p:nvSpPr>
        <p:spPr>
          <a:xfrm>
            <a:off x="7923097" y="5608397"/>
            <a:ext cx="946205" cy="946205"/>
          </a:xfrm>
          <a:prstGeom prst="rect">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Block 0</a:t>
            </a:r>
            <a:endParaRPr lang="ko-KR" altLang="en-US" dirty="0"/>
          </a:p>
        </p:txBody>
      </p:sp>
      <p:sp>
        <p:nvSpPr>
          <p:cNvPr id="54" name="직사각형 53">
            <a:extLst>
              <a:ext uri="{FF2B5EF4-FFF2-40B4-BE49-F238E27FC236}">
                <a16:creationId xmlns:a16="http://schemas.microsoft.com/office/drawing/2014/main" id="{89FC909A-36E7-4E96-B3BE-7E930C582A2C}"/>
              </a:ext>
            </a:extLst>
          </p:cNvPr>
          <p:cNvSpPr/>
          <p:nvPr/>
        </p:nvSpPr>
        <p:spPr>
          <a:xfrm>
            <a:off x="7923097" y="4408718"/>
            <a:ext cx="946205" cy="946205"/>
          </a:xfrm>
          <a:prstGeom prst="rect">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Block 1</a:t>
            </a:r>
            <a:endParaRPr lang="ko-KR" altLang="en-US" dirty="0"/>
          </a:p>
        </p:txBody>
      </p:sp>
      <p:sp>
        <p:nvSpPr>
          <p:cNvPr id="55" name="직사각형 54">
            <a:extLst>
              <a:ext uri="{FF2B5EF4-FFF2-40B4-BE49-F238E27FC236}">
                <a16:creationId xmlns:a16="http://schemas.microsoft.com/office/drawing/2014/main" id="{CF677896-D856-49AA-AC64-8DED3FD9900A}"/>
              </a:ext>
            </a:extLst>
          </p:cNvPr>
          <p:cNvSpPr/>
          <p:nvPr/>
        </p:nvSpPr>
        <p:spPr>
          <a:xfrm>
            <a:off x="7923096" y="3186242"/>
            <a:ext cx="946205" cy="946205"/>
          </a:xfrm>
          <a:prstGeom prst="rect">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Block 2</a:t>
            </a:r>
            <a:endParaRPr lang="ko-KR" altLang="en-US" dirty="0"/>
          </a:p>
        </p:txBody>
      </p:sp>
      <p:cxnSp>
        <p:nvCxnSpPr>
          <p:cNvPr id="56" name="직선 연결선 55">
            <a:extLst>
              <a:ext uri="{FF2B5EF4-FFF2-40B4-BE49-F238E27FC236}">
                <a16:creationId xmlns:a16="http://schemas.microsoft.com/office/drawing/2014/main" id="{6C166381-0D53-4A16-816C-B7150C1D4160}"/>
              </a:ext>
            </a:extLst>
          </p:cNvPr>
          <p:cNvCxnSpPr>
            <a:stCxn id="53" idx="0"/>
            <a:endCxn id="54" idx="2"/>
          </p:cNvCxnSpPr>
          <p:nvPr/>
        </p:nvCxnSpPr>
        <p:spPr>
          <a:xfrm flipV="1">
            <a:off x="8396200" y="5354923"/>
            <a:ext cx="0" cy="253474"/>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7" name="직선 연결선 56">
            <a:extLst>
              <a:ext uri="{FF2B5EF4-FFF2-40B4-BE49-F238E27FC236}">
                <a16:creationId xmlns:a16="http://schemas.microsoft.com/office/drawing/2014/main" id="{D315829B-0732-410D-8301-52EC8A2CBF81}"/>
              </a:ext>
            </a:extLst>
          </p:cNvPr>
          <p:cNvCxnSpPr>
            <a:cxnSpLocks/>
            <a:stCxn id="54" idx="0"/>
            <a:endCxn id="55" idx="2"/>
          </p:cNvCxnSpPr>
          <p:nvPr/>
        </p:nvCxnSpPr>
        <p:spPr>
          <a:xfrm flipH="1" flipV="1">
            <a:off x="8396199" y="4132447"/>
            <a:ext cx="1" cy="276271"/>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8" name="직사각형 57">
            <a:extLst>
              <a:ext uri="{FF2B5EF4-FFF2-40B4-BE49-F238E27FC236}">
                <a16:creationId xmlns:a16="http://schemas.microsoft.com/office/drawing/2014/main" id="{370ADF53-4102-4F1F-B62E-A57B87223511}"/>
              </a:ext>
            </a:extLst>
          </p:cNvPr>
          <p:cNvSpPr/>
          <p:nvPr/>
        </p:nvSpPr>
        <p:spPr>
          <a:xfrm>
            <a:off x="7919952" y="1963766"/>
            <a:ext cx="946205" cy="946205"/>
          </a:xfrm>
          <a:prstGeom prst="rect">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Block 3</a:t>
            </a:r>
            <a:endParaRPr lang="ko-KR" altLang="en-US" dirty="0"/>
          </a:p>
        </p:txBody>
      </p:sp>
      <p:cxnSp>
        <p:nvCxnSpPr>
          <p:cNvPr id="59" name="직선 연결선 58">
            <a:extLst>
              <a:ext uri="{FF2B5EF4-FFF2-40B4-BE49-F238E27FC236}">
                <a16:creationId xmlns:a16="http://schemas.microsoft.com/office/drawing/2014/main" id="{DB835735-E1F1-46C5-8B7E-47E6F0FBBA29}"/>
              </a:ext>
            </a:extLst>
          </p:cNvPr>
          <p:cNvCxnSpPr>
            <a:cxnSpLocks/>
            <a:stCxn id="55" idx="0"/>
            <a:endCxn id="58" idx="2"/>
          </p:cNvCxnSpPr>
          <p:nvPr/>
        </p:nvCxnSpPr>
        <p:spPr>
          <a:xfrm flipH="1" flipV="1">
            <a:off x="8393055" y="2909971"/>
            <a:ext cx="3144" cy="276271"/>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F8DA7883-8373-4FCC-9D95-B48651E83617}"/>
              </a:ext>
            </a:extLst>
          </p:cNvPr>
          <p:cNvSpPr txBox="1"/>
          <p:nvPr/>
        </p:nvSpPr>
        <p:spPr>
          <a:xfrm>
            <a:off x="7158246" y="2269264"/>
            <a:ext cx="742191" cy="369332"/>
          </a:xfrm>
          <a:prstGeom prst="rect">
            <a:avLst/>
          </a:prstGeom>
          <a:noFill/>
        </p:spPr>
        <p:txBody>
          <a:bodyPr wrap="none" rtlCol="0">
            <a:spAutoFit/>
          </a:bodyPr>
          <a:lstStyle/>
          <a:p>
            <a:r>
              <a:rPr lang="en-US" altLang="ko-KR" dirty="0">
                <a:solidFill>
                  <a:schemeClr val="bg1">
                    <a:lumMod val="85000"/>
                  </a:schemeClr>
                </a:solidFill>
              </a:rPr>
              <a:t>latest</a:t>
            </a:r>
            <a:endParaRPr lang="ko-KR" altLang="en-US" dirty="0">
              <a:solidFill>
                <a:schemeClr val="bg1">
                  <a:lumMod val="85000"/>
                </a:schemeClr>
              </a:solidFill>
            </a:endParaRPr>
          </a:p>
        </p:txBody>
      </p:sp>
      <p:sp>
        <p:nvSpPr>
          <p:cNvPr id="63" name="화살표: 아래쪽 62">
            <a:extLst>
              <a:ext uri="{FF2B5EF4-FFF2-40B4-BE49-F238E27FC236}">
                <a16:creationId xmlns:a16="http://schemas.microsoft.com/office/drawing/2014/main" id="{BE722756-0094-4F91-9F81-3736580F8C31}"/>
              </a:ext>
            </a:extLst>
          </p:cNvPr>
          <p:cNvSpPr/>
          <p:nvPr/>
        </p:nvSpPr>
        <p:spPr>
          <a:xfrm rot="16200000">
            <a:off x="6653721" y="3626816"/>
            <a:ext cx="192929" cy="325093"/>
          </a:xfrm>
          <a:prstGeom prst="downArrow">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4" name="TextBox 63">
            <a:extLst>
              <a:ext uri="{FF2B5EF4-FFF2-40B4-BE49-F238E27FC236}">
                <a16:creationId xmlns:a16="http://schemas.microsoft.com/office/drawing/2014/main" id="{308BDD57-FB35-4119-91A7-BF9695ACFA9D}"/>
              </a:ext>
            </a:extLst>
          </p:cNvPr>
          <p:cNvSpPr txBox="1"/>
          <p:nvPr/>
        </p:nvSpPr>
        <p:spPr>
          <a:xfrm>
            <a:off x="9225231" y="1377893"/>
            <a:ext cx="646331" cy="369332"/>
          </a:xfrm>
          <a:prstGeom prst="rect">
            <a:avLst/>
          </a:prstGeom>
          <a:noFill/>
        </p:spPr>
        <p:txBody>
          <a:bodyPr wrap="none" rtlCol="0">
            <a:spAutoFit/>
          </a:bodyPr>
          <a:lstStyle/>
          <a:p>
            <a:pPr algn="ctr"/>
            <a:r>
              <a:rPr lang="ko-KR" altLang="en-US" dirty="0">
                <a:solidFill>
                  <a:schemeClr val="bg1">
                    <a:lumMod val="85000"/>
                  </a:schemeClr>
                </a:solidFill>
              </a:rPr>
              <a:t>높이</a:t>
            </a:r>
          </a:p>
        </p:txBody>
      </p:sp>
      <p:sp>
        <p:nvSpPr>
          <p:cNvPr id="65" name="TextBox 64">
            <a:extLst>
              <a:ext uri="{FF2B5EF4-FFF2-40B4-BE49-F238E27FC236}">
                <a16:creationId xmlns:a16="http://schemas.microsoft.com/office/drawing/2014/main" id="{996D1B47-EDBE-46B1-A8E3-D81C2F7176D5}"/>
              </a:ext>
            </a:extLst>
          </p:cNvPr>
          <p:cNvSpPr txBox="1"/>
          <p:nvPr/>
        </p:nvSpPr>
        <p:spPr>
          <a:xfrm>
            <a:off x="9392744" y="5896833"/>
            <a:ext cx="311304" cy="369332"/>
          </a:xfrm>
          <a:prstGeom prst="rect">
            <a:avLst/>
          </a:prstGeom>
          <a:noFill/>
        </p:spPr>
        <p:txBody>
          <a:bodyPr wrap="none" rtlCol="0">
            <a:spAutoFit/>
          </a:bodyPr>
          <a:lstStyle/>
          <a:p>
            <a:pPr algn="ctr"/>
            <a:r>
              <a:rPr lang="en-US" altLang="ko-KR" dirty="0">
                <a:solidFill>
                  <a:srgbClr val="00C8EB"/>
                </a:solidFill>
              </a:rPr>
              <a:t>0</a:t>
            </a:r>
            <a:endParaRPr lang="ko-KR" altLang="en-US" dirty="0">
              <a:solidFill>
                <a:srgbClr val="00C8EB"/>
              </a:solidFill>
            </a:endParaRPr>
          </a:p>
        </p:txBody>
      </p:sp>
      <p:sp>
        <p:nvSpPr>
          <p:cNvPr id="66" name="TextBox 65">
            <a:extLst>
              <a:ext uri="{FF2B5EF4-FFF2-40B4-BE49-F238E27FC236}">
                <a16:creationId xmlns:a16="http://schemas.microsoft.com/office/drawing/2014/main" id="{BD4E18AA-922A-447C-A807-C0D9B0163524}"/>
              </a:ext>
            </a:extLst>
          </p:cNvPr>
          <p:cNvSpPr txBox="1"/>
          <p:nvPr/>
        </p:nvSpPr>
        <p:spPr>
          <a:xfrm>
            <a:off x="9392744" y="4697154"/>
            <a:ext cx="311304" cy="369332"/>
          </a:xfrm>
          <a:prstGeom prst="rect">
            <a:avLst/>
          </a:prstGeom>
          <a:noFill/>
        </p:spPr>
        <p:txBody>
          <a:bodyPr wrap="none" rtlCol="0">
            <a:spAutoFit/>
          </a:bodyPr>
          <a:lstStyle/>
          <a:p>
            <a:pPr algn="ctr"/>
            <a:r>
              <a:rPr lang="en-US" altLang="ko-KR" dirty="0">
                <a:solidFill>
                  <a:srgbClr val="00C8EB"/>
                </a:solidFill>
              </a:rPr>
              <a:t>1</a:t>
            </a:r>
            <a:endParaRPr lang="ko-KR" altLang="en-US" dirty="0">
              <a:solidFill>
                <a:srgbClr val="00C8EB"/>
              </a:solidFill>
            </a:endParaRPr>
          </a:p>
        </p:txBody>
      </p:sp>
      <p:sp>
        <p:nvSpPr>
          <p:cNvPr id="67" name="TextBox 66">
            <a:extLst>
              <a:ext uri="{FF2B5EF4-FFF2-40B4-BE49-F238E27FC236}">
                <a16:creationId xmlns:a16="http://schemas.microsoft.com/office/drawing/2014/main" id="{C6C755FF-62CC-4E4E-9FF4-2FFD95C4F3AD}"/>
              </a:ext>
            </a:extLst>
          </p:cNvPr>
          <p:cNvSpPr txBox="1"/>
          <p:nvPr/>
        </p:nvSpPr>
        <p:spPr>
          <a:xfrm>
            <a:off x="9392744" y="3469534"/>
            <a:ext cx="311304" cy="369332"/>
          </a:xfrm>
          <a:prstGeom prst="rect">
            <a:avLst/>
          </a:prstGeom>
          <a:noFill/>
        </p:spPr>
        <p:txBody>
          <a:bodyPr wrap="none" rtlCol="0">
            <a:spAutoFit/>
          </a:bodyPr>
          <a:lstStyle/>
          <a:p>
            <a:pPr algn="ctr"/>
            <a:r>
              <a:rPr lang="en-US" altLang="ko-KR" dirty="0">
                <a:solidFill>
                  <a:srgbClr val="00C8EB"/>
                </a:solidFill>
              </a:rPr>
              <a:t>2</a:t>
            </a:r>
            <a:endParaRPr lang="ko-KR" altLang="en-US" dirty="0">
              <a:solidFill>
                <a:srgbClr val="00C8EB"/>
              </a:solidFill>
            </a:endParaRPr>
          </a:p>
        </p:txBody>
      </p:sp>
      <p:sp>
        <p:nvSpPr>
          <p:cNvPr id="68" name="TextBox 67">
            <a:extLst>
              <a:ext uri="{FF2B5EF4-FFF2-40B4-BE49-F238E27FC236}">
                <a16:creationId xmlns:a16="http://schemas.microsoft.com/office/drawing/2014/main" id="{FE7DFA95-1DC6-4E93-8A14-7D02790020D3}"/>
              </a:ext>
            </a:extLst>
          </p:cNvPr>
          <p:cNvSpPr txBox="1"/>
          <p:nvPr/>
        </p:nvSpPr>
        <p:spPr>
          <a:xfrm>
            <a:off x="10672005" y="1377893"/>
            <a:ext cx="646332" cy="369332"/>
          </a:xfrm>
          <a:prstGeom prst="rect">
            <a:avLst/>
          </a:prstGeom>
          <a:noFill/>
        </p:spPr>
        <p:txBody>
          <a:bodyPr wrap="none" rtlCol="0">
            <a:spAutoFit/>
          </a:bodyPr>
          <a:lstStyle/>
          <a:p>
            <a:pPr algn="ctr"/>
            <a:r>
              <a:rPr lang="ko-KR" altLang="en-US" dirty="0">
                <a:solidFill>
                  <a:schemeClr val="bg1">
                    <a:lumMod val="85000"/>
                  </a:schemeClr>
                </a:solidFill>
              </a:rPr>
              <a:t>깊이</a:t>
            </a:r>
          </a:p>
        </p:txBody>
      </p:sp>
      <p:sp>
        <p:nvSpPr>
          <p:cNvPr id="69" name="TextBox 68">
            <a:extLst>
              <a:ext uri="{FF2B5EF4-FFF2-40B4-BE49-F238E27FC236}">
                <a16:creationId xmlns:a16="http://schemas.microsoft.com/office/drawing/2014/main" id="{3D7D5F4A-1A73-4923-8B76-9AFE3DFC11C8}"/>
              </a:ext>
            </a:extLst>
          </p:cNvPr>
          <p:cNvSpPr txBox="1"/>
          <p:nvPr/>
        </p:nvSpPr>
        <p:spPr>
          <a:xfrm>
            <a:off x="10839519" y="5896833"/>
            <a:ext cx="311304" cy="369332"/>
          </a:xfrm>
          <a:prstGeom prst="rect">
            <a:avLst/>
          </a:prstGeom>
          <a:noFill/>
        </p:spPr>
        <p:txBody>
          <a:bodyPr wrap="none" rtlCol="0">
            <a:spAutoFit/>
          </a:bodyPr>
          <a:lstStyle/>
          <a:p>
            <a:pPr algn="ctr"/>
            <a:r>
              <a:rPr lang="en-US" altLang="ko-KR" dirty="0">
                <a:solidFill>
                  <a:srgbClr val="EF296B"/>
                </a:solidFill>
              </a:rPr>
              <a:t>4</a:t>
            </a:r>
            <a:endParaRPr lang="ko-KR" altLang="en-US" dirty="0">
              <a:solidFill>
                <a:srgbClr val="EF296B"/>
              </a:solidFill>
            </a:endParaRPr>
          </a:p>
        </p:txBody>
      </p:sp>
      <p:sp>
        <p:nvSpPr>
          <p:cNvPr id="70" name="TextBox 69">
            <a:extLst>
              <a:ext uri="{FF2B5EF4-FFF2-40B4-BE49-F238E27FC236}">
                <a16:creationId xmlns:a16="http://schemas.microsoft.com/office/drawing/2014/main" id="{98E5A3DE-1C6F-4A49-A226-3329CC7B8123}"/>
              </a:ext>
            </a:extLst>
          </p:cNvPr>
          <p:cNvSpPr txBox="1"/>
          <p:nvPr/>
        </p:nvSpPr>
        <p:spPr>
          <a:xfrm>
            <a:off x="10839519" y="4697154"/>
            <a:ext cx="311304" cy="369332"/>
          </a:xfrm>
          <a:prstGeom prst="rect">
            <a:avLst/>
          </a:prstGeom>
          <a:noFill/>
        </p:spPr>
        <p:txBody>
          <a:bodyPr wrap="none" rtlCol="0">
            <a:spAutoFit/>
          </a:bodyPr>
          <a:lstStyle/>
          <a:p>
            <a:pPr algn="ctr"/>
            <a:r>
              <a:rPr lang="en-US" altLang="ko-KR" dirty="0">
                <a:solidFill>
                  <a:srgbClr val="EF296B"/>
                </a:solidFill>
              </a:rPr>
              <a:t>3</a:t>
            </a:r>
            <a:endParaRPr lang="ko-KR" altLang="en-US" dirty="0">
              <a:solidFill>
                <a:srgbClr val="EF296B"/>
              </a:solidFill>
            </a:endParaRPr>
          </a:p>
        </p:txBody>
      </p:sp>
      <p:sp>
        <p:nvSpPr>
          <p:cNvPr id="71" name="TextBox 70">
            <a:extLst>
              <a:ext uri="{FF2B5EF4-FFF2-40B4-BE49-F238E27FC236}">
                <a16:creationId xmlns:a16="http://schemas.microsoft.com/office/drawing/2014/main" id="{A1B7E242-8DF3-4FF7-90C2-3D568D843C52}"/>
              </a:ext>
            </a:extLst>
          </p:cNvPr>
          <p:cNvSpPr txBox="1"/>
          <p:nvPr/>
        </p:nvSpPr>
        <p:spPr>
          <a:xfrm>
            <a:off x="10839519" y="3469534"/>
            <a:ext cx="311304" cy="369332"/>
          </a:xfrm>
          <a:prstGeom prst="rect">
            <a:avLst/>
          </a:prstGeom>
          <a:noFill/>
        </p:spPr>
        <p:txBody>
          <a:bodyPr wrap="none" rtlCol="0">
            <a:spAutoFit/>
          </a:bodyPr>
          <a:lstStyle/>
          <a:p>
            <a:pPr algn="ctr"/>
            <a:r>
              <a:rPr lang="en-US" altLang="ko-KR" dirty="0">
                <a:solidFill>
                  <a:srgbClr val="EF296B"/>
                </a:solidFill>
              </a:rPr>
              <a:t>2</a:t>
            </a:r>
            <a:endParaRPr lang="ko-KR" altLang="en-US" dirty="0">
              <a:solidFill>
                <a:srgbClr val="EF296B"/>
              </a:solidFill>
            </a:endParaRPr>
          </a:p>
        </p:txBody>
      </p:sp>
      <p:sp>
        <p:nvSpPr>
          <p:cNvPr id="75" name="TextBox 74">
            <a:extLst>
              <a:ext uri="{FF2B5EF4-FFF2-40B4-BE49-F238E27FC236}">
                <a16:creationId xmlns:a16="http://schemas.microsoft.com/office/drawing/2014/main" id="{B43830D8-9CC1-477E-BCD9-D027713D42D8}"/>
              </a:ext>
            </a:extLst>
          </p:cNvPr>
          <p:cNvSpPr txBox="1"/>
          <p:nvPr/>
        </p:nvSpPr>
        <p:spPr>
          <a:xfrm>
            <a:off x="9392744" y="2096119"/>
            <a:ext cx="311304" cy="369332"/>
          </a:xfrm>
          <a:prstGeom prst="rect">
            <a:avLst/>
          </a:prstGeom>
          <a:noFill/>
        </p:spPr>
        <p:txBody>
          <a:bodyPr wrap="none" rtlCol="0">
            <a:spAutoFit/>
          </a:bodyPr>
          <a:lstStyle/>
          <a:p>
            <a:pPr algn="ctr"/>
            <a:r>
              <a:rPr lang="en-US" altLang="ko-KR" dirty="0">
                <a:solidFill>
                  <a:schemeClr val="bg1">
                    <a:lumMod val="85000"/>
                  </a:schemeClr>
                </a:solidFill>
              </a:rPr>
              <a:t>3</a:t>
            </a:r>
            <a:endParaRPr lang="ko-KR" altLang="en-US" dirty="0">
              <a:solidFill>
                <a:schemeClr val="bg1">
                  <a:lumMod val="85000"/>
                </a:schemeClr>
              </a:solidFill>
            </a:endParaRPr>
          </a:p>
        </p:txBody>
      </p:sp>
      <p:sp>
        <p:nvSpPr>
          <p:cNvPr id="76" name="TextBox 75">
            <a:extLst>
              <a:ext uri="{FF2B5EF4-FFF2-40B4-BE49-F238E27FC236}">
                <a16:creationId xmlns:a16="http://schemas.microsoft.com/office/drawing/2014/main" id="{C50A31FC-51A7-4BF3-AB7A-8BD557C42FC4}"/>
              </a:ext>
            </a:extLst>
          </p:cNvPr>
          <p:cNvSpPr txBox="1"/>
          <p:nvPr/>
        </p:nvSpPr>
        <p:spPr>
          <a:xfrm>
            <a:off x="10839519" y="2096119"/>
            <a:ext cx="311304" cy="369332"/>
          </a:xfrm>
          <a:prstGeom prst="rect">
            <a:avLst/>
          </a:prstGeom>
          <a:noFill/>
        </p:spPr>
        <p:txBody>
          <a:bodyPr wrap="none" rtlCol="0">
            <a:spAutoFit/>
          </a:bodyPr>
          <a:lstStyle/>
          <a:p>
            <a:pPr algn="ctr"/>
            <a:r>
              <a:rPr lang="en-US" altLang="ko-KR" dirty="0">
                <a:solidFill>
                  <a:schemeClr val="bg1">
                    <a:lumMod val="85000"/>
                  </a:schemeClr>
                </a:solidFill>
              </a:rPr>
              <a:t>1</a:t>
            </a:r>
            <a:endParaRPr lang="ko-KR" altLang="en-US" dirty="0">
              <a:solidFill>
                <a:schemeClr val="bg1">
                  <a:lumMod val="85000"/>
                </a:schemeClr>
              </a:solidFill>
            </a:endParaRPr>
          </a:p>
        </p:txBody>
      </p:sp>
      <p:sp>
        <p:nvSpPr>
          <p:cNvPr id="78" name="TextBox 77">
            <a:extLst>
              <a:ext uri="{FF2B5EF4-FFF2-40B4-BE49-F238E27FC236}">
                <a16:creationId xmlns:a16="http://schemas.microsoft.com/office/drawing/2014/main" id="{9775BE71-1E96-411E-A230-396B88ACF55F}"/>
              </a:ext>
            </a:extLst>
          </p:cNvPr>
          <p:cNvSpPr txBox="1"/>
          <p:nvPr/>
        </p:nvSpPr>
        <p:spPr>
          <a:xfrm>
            <a:off x="333246" y="2100089"/>
            <a:ext cx="1333831" cy="307777"/>
          </a:xfrm>
          <a:prstGeom prst="rect">
            <a:avLst/>
          </a:prstGeom>
          <a:noFill/>
        </p:spPr>
        <p:txBody>
          <a:bodyPr wrap="square">
            <a:spAutoFit/>
          </a:bodyPr>
          <a:lstStyle/>
          <a:p>
            <a:pPr algn="ctr"/>
            <a:r>
              <a:rPr lang="en-US" altLang="ko-KR" sz="1400" dirty="0">
                <a:solidFill>
                  <a:schemeClr val="bg1">
                    <a:lumMod val="85000"/>
                  </a:schemeClr>
                </a:solidFill>
              </a:rPr>
              <a:t>Genesis Block</a:t>
            </a:r>
            <a:endParaRPr lang="ko-KR" altLang="en-US" sz="1400" dirty="0">
              <a:solidFill>
                <a:schemeClr val="bg1">
                  <a:lumMod val="85000"/>
                </a:schemeClr>
              </a:solidFill>
            </a:endParaRPr>
          </a:p>
        </p:txBody>
      </p:sp>
    </p:spTree>
    <p:extLst>
      <p:ext uri="{BB962C8B-B14F-4D97-AF65-F5344CB8AC3E}">
        <p14:creationId xmlns:p14="http://schemas.microsoft.com/office/powerpoint/2010/main" val="3474109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5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53"/>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54"/>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55"/>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56"/>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57"/>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58"/>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59"/>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62"/>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63"/>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64"/>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65"/>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66"/>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67"/>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75"/>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68"/>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69"/>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70"/>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71"/>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39" grpId="0" animBg="1"/>
      <p:bldP spid="40" grpId="0"/>
      <p:bldP spid="42" grpId="0"/>
      <p:bldP spid="43" grpId="0"/>
      <p:bldP spid="44" grpId="0"/>
      <p:bldP spid="45" grpId="0"/>
      <p:bldP spid="46" grpId="0"/>
      <p:bldP spid="47" grpId="0"/>
      <p:bldP spid="48" grpId="0"/>
      <p:bldP spid="49" grpId="0"/>
      <p:bldP spid="50" grpId="0"/>
      <p:bldP spid="51" grpId="0"/>
      <p:bldP spid="52" grpId="0"/>
      <p:bldP spid="53" grpId="0" animBg="1"/>
      <p:bldP spid="54" grpId="0" animBg="1"/>
      <p:bldP spid="55" grpId="0" animBg="1"/>
      <p:bldP spid="58" grpId="0" animBg="1"/>
      <p:bldP spid="62" grpId="0"/>
      <p:bldP spid="63" grpId="0" animBg="1"/>
      <p:bldP spid="64" grpId="0"/>
      <p:bldP spid="65" grpId="0"/>
      <p:bldP spid="66" grpId="0"/>
      <p:bldP spid="67" grpId="0"/>
      <p:bldP spid="68" grpId="0"/>
      <p:bldP spid="69" grpId="0"/>
      <p:bldP spid="70" grpId="0"/>
      <p:bldP spid="71" grpId="0"/>
      <p:bldP spid="75" grpId="0"/>
      <p:bldP spid="76"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16027D75-5E9E-427C-B9C4-139B225B622B}"/>
              </a:ext>
            </a:extLst>
          </p:cNvPr>
          <p:cNvSpPr>
            <a:spLocks noGrp="1"/>
          </p:cNvSpPr>
          <p:nvPr>
            <p:ph idx="1"/>
          </p:nvPr>
        </p:nvSpPr>
        <p:spPr/>
        <p:txBody>
          <a:bodyPr/>
          <a:lstStyle/>
          <a:p>
            <a:endParaRPr lang="ko-KR" altLang="en-US" dirty="0"/>
          </a:p>
        </p:txBody>
      </p:sp>
      <p:sp>
        <p:nvSpPr>
          <p:cNvPr id="3" name="제목 2">
            <a:extLst>
              <a:ext uri="{FF2B5EF4-FFF2-40B4-BE49-F238E27FC236}">
                <a16:creationId xmlns:a16="http://schemas.microsoft.com/office/drawing/2014/main" id="{0EB814C8-C764-4B4B-BFC5-0014B0A59D2B}"/>
              </a:ext>
            </a:extLst>
          </p:cNvPr>
          <p:cNvSpPr>
            <a:spLocks noGrp="1"/>
          </p:cNvSpPr>
          <p:nvPr>
            <p:ph type="title"/>
          </p:nvPr>
        </p:nvSpPr>
        <p:spPr/>
        <p:txBody>
          <a:bodyPr/>
          <a:lstStyle/>
          <a:p>
            <a:r>
              <a:rPr lang="ko-KR" altLang="en-US" dirty="0" err="1"/>
              <a:t>비트코인</a:t>
            </a:r>
            <a:r>
              <a:rPr lang="ko-KR" altLang="en-US" dirty="0"/>
              <a:t> </a:t>
            </a:r>
            <a:r>
              <a:rPr lang="ko-KR" altLang="en-US" dirty="0" err="1"/>
              <a:t>블록헤더</a:t>
            </a:r>
            <a:r>
              <a:rPr lang="en-US" altLang="ko-KR" dirty="0"/>
              <a:t>, </a:t>
            </a:r>
            <a:r>
              <a:rPr lang="ko-KR" altLang="en-US" dirty="0"/>
              <a:t>이더리움 </a:t>
            </a:r>
            <a:r>
              <a:rPr lang="ko-KR" altLang="en-US" dirty="0" err="1"/>
              <a:t>블록헤더</a:t>
            </a:r>
            <a:endParaRPr lang="ko-KR" altLang="en-US" dirty="0"/>
          </a:p>
        </p:txBody>
      </p:sp>
      <p:pic>
        <p:nvPicPr>
          <p:cNvPr id="4098" name="Picture 2">
            <a:extLst>
              <a:ext uri="{FF2B5EF4-FFF2-40B4-BE49-F238E27FC236}">
                <a16:creationId xmlns:a16="http://schemas.microsoft.com/office/drawing/2014/main" id="{C79B8012-44E6-467E-AB1F-A4D1FBABFC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3875" y="995363"/>
            <a:ext cx="6677973" cy="29166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769438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5773BEAD-1611-4ED3-B248-EA97C7D17BC2}"/>
              </a:ext>
            </a:extLst>
          </p:cNvPr>
          <p:cNvSpPr>
            <a:spLocks noGrp="1"/>
          </p:cNvSpPr>
          <p:nvPr>
            <p:ph idx="1"/>
          </p:nvPr>
        </p:nvSpPr>
        <p:spPr>
          <a:xfrm>
            <a:off x="241299" y="674860"/>
            <a:ext cx="11683999" cy="6030740"/>
          </a:xfrm>
        </p:spPr>
        <p:txBody>
          <a:bodyPr>
            <a:normAutofit/>
          </a:bodyPr>
          <a:lstStyle/>
          <a:p>
            <a:pPr indent="0">
              <a:buNone/>
            </a:pPr>
            <a:r>
              <a:rPr lang="en-US" altLang="ko-KR" dirty="0"/>
              <a:t>9. </a:t>
            </a:r>
            <a:r>
              <a:rPr lang="ko-KR" altLang="en-US" dirty="0"/>
              <a:t>가치 합치기와 나누기</a:t>
            </a:r>
            <a:endParaRPr lang="en-US" altLang="ko-KR" dirty="0"/>
          </a:p>
          <a:p>
            <a:pPr indent="0">
              <a:buNone/>
            </a:pPr>
            <a:r>
              <a:rPr lang="ko-KR" altLang="en-US" sz="1600" dirty="0"/>
              <a:t>화폐를 독립적으로 다루는 것은 가능하더라도</a:t>
            </a:r>
            <a:r>
              <a:rPr lang="en-US" altLang="ko-KR" sz="1600" dirty="0"/>
              <a:t>, </a:t>
            </a:r>
            <a:r>
              <a:rPr lang="ko-KR" altLang="en-US" sz="1600" dirty="0"/>
              <a:t>송금에 모든 푼돈</a:t>
            </a:r>
            <a:r>
              <a:rPr lang="en-US" altLang="ko-KR" sz="1600" dirty="0"/>
              <a:t>(every cent)</a:t>
            </a:r>
            <a:r>
              <a:rPr lang="ko-KR" altLang="en-US" sz="1600" dirty="0"/>
              <a:t>을 별도 거래로 만드는 건 무리한 일이다</a:t>
            </a:r>
            <a:r>
              <a:rPr lang="en-US" altLang="ko-KR" sz="1600" dirty="0"/>
              <a:t>. </a:t>
            </a:r>
            <a:r>
              <a:rPr lang="ko-KR" altLang="en-US" sz="1600" dirty="0">
                <a:solidFill>
                  <a:srgbClr val="DBAC7D"/>
                </a:solidFill>
              </a:rPr>
              <a:t>가치를 나누고 합칠 수 있도록</a:t>
            </a:r>
            <a:r>
              <a:rPr lang="en-US" altLang="ko-KR" sz="1600" dirty="0">
                <a:solidFill>
                  <a:srgbClr val="DBAC7D"/>
                </a:solidFill>
              </a:rPr>
              <a:t>, </a:t>
            </a:r>
            <a:r>
              <a:rPr lang="ko-KR" altLang="en-US" sz="1600" dirty="0">
                <a:solidFill>
                  <a:srgbClr val="00C8EB"/>
                </a:solidFill>
              </a:rPr>
              <a:t>거래는 복수의 입출금을 포함한다</a:t>
            </a:r>
            <a:r>
              <a:rPr lang="en-US" altLang="ko-KR" sz="1600" dirty="0"/>
              <a:t>. </a:t>
            </a:r>
            <a:r>
              <a:rPr lang="ko-KR" altLang="en-US" sz="1600" dirty="0"/>
              <a:t>일반적으로 입금은 더 큰 먼젓번 거래의 단수 입금 또는 더 작은 양을 결합한 복수 입금이며</a:t>
            </a:r>
            <a:r>
              <a:rPr lang="en-US" altLang="ko-KR" sz="1600" dirty="0"/>
              <a:t>, </a:t>
            </a:r>
            <a:r>
              <a:rPr lang="ko-KR" altLang="en-US" sz="1600" dirty="0"/>
              <a:t>출금은 지불용 출금 하나와 만일 있다면 송금인 </a:t>
            </a:r>
            <a:r>
              <a:rPr lang="en-US" altLang="ko-KR" sz="1600" dirty="0"/>
              <a:t>(sender)</a:t>
            </a:r>
            <a:r>
              <a:rPr lang="ko-KR" altLang="en-US" sz="1600" dirty="0"/>
              <a:t>에게 돌려줄 거스름돈 출금 하나</a:t>
            </a:r>
            <a:r>
              <a:rPr lang="en-US" altLang="ko-KR" sz="1600" dirty="0"/>
              <a:t>, </a:t>
            </a:r>
            <a:r>
              <a:rPr lang="ko-KR" altLang="en-US" sz="1600" dirty="0"/>
              <a:t>이렇게 많아야 둘이다</a:t>
            </a:r>
            <a:r>
              <a:rPr lang="en-US" altLang="ko-KR" sz="1600" dirty="0"/>
              <a:t>. </a:t>
            </a:r>
          </a:p>
          <a:p>
            <a:pPr indent="0">
              <a:buNone/>
            </a:pPr>
            <a:r>
              <a:rPr lang="ko-KR" altLang="en-US" sz="1600" dirty="0"/>
              <a:t>펼친 부채꼴</a:t>
            </a:r>
            <a:r>
              <a:rPr lang="en-US" altLang="ko-KR" sz="1600" dirty="0"/>
              <a:t>(fan-out)</a:t>
            </a:r>
            <a:r>
              <a:rPr lang="ko-KR" altLang="en-US" sz="1600" dirty="0"/>
              <a:t>처럼</a:t>
            </a:r>
            <a:r>
              <a:rPr lang="en-US" altLang="ko-KR" sz="1600" dirty="0"/>
              <a:t>, </a:t>
            </a:r>
            <a:r>
              <a:rPr lang="ko-KR" altLang="en-US" sz="1600" dirty="0"/>
              <a:t>거래가 여러 거래에 의존하고 그 여러 거래가 더 많은 거래에 의존하는 것은 문제가 되지 않는다는 것에 주목해야 한다</a:t>
            </a:r>
            <a:r>
              <a:rPr lang="en-US" altLang="ko-KR" sz="1600" dirty="0"/>
              <a:t>. </a:t>
            </a:r>
            <a:r>
              <a:rPr lang="ko-KR" altLang="en-US" sz="1600" dirty="0"/>
              <a:t>완전 독립된</a:t>
            </a:r>
            <a:r>
              <a:rPr lang="en-US" altLang="ko-KR" sz="1600" dirty="0"/>
              <a:t>(standalone) </a:t>
            </a:r>
            <a:r>
              <a:rPr lang="ko-KR" altLang="en-US" sz="1600" dirty="0"/>
              <a:t>거래 내역 사본을 추출해야 할 필요는 전혀 없다</a:t>
            </a:r>
            <a:r>
              <a:rPr lang="en-US" altLang="ko-KR" sz="1600" dirty="0"/>
              <a:t>.</a:t>
            </a:r>
          </a:p>
          <a:p>
            <a:pPr indent="0">
              <a:buNone/>
            </a:pPr>
            <a:endParaRPr lang="en-US" altLang="ko-KR" sz="1600" dirty="0"/>
          </a:p>
          <a:p>
            <a:pPr indent="0">
              <a:buNone/>
            </a:pPr>
            <a:endParaRPr lang="en-US" altLang="ko-KR" sz="1600" dirty="0"/>
          </a:p>
          <a:p>
            <a:pPr indent="0">
              <a:buNone/>
            </a:pPr>
            <a:endParaRPr lang="en-US" altLang="ko-KR" sz="1600" dirty="0"/>
          </a:p>
          <a:p>
            <a:pPr indent="0">
              <a:buNone/>
            </a:pPr>
            <a:endParaRPr lang="en-US" altLang="ko-KR" sz="1600" dirty="0"/>
          </a:p>
          <a:p>
            <a:pPr indent="0">
              <a:buNone/>
            </a:pPr>
            <a:endParaRPr lang="en-US" altLang="ko-KR" sz="400" dirty="0"/>
          </a:p>
          <a:p>
            <a:pPr indent="0">
              <a:buNone/>
            </a:pPr>
            <a:r>
              <a:rPr lang="en-US" altLang="ko-KR" dirty="0"/>
              <a:t>9. Combining and Splitting Value</a:t>
            </a:r>
          </a:p>
          <a:p>
            <a:pPr indent="0">
              <a:buNone/>
            </a:pPr>
            <a:r>
              <a:rPr lang="en-US" altLang="ko-KR" sz="1600" dirty="0"/>
              <a:t>Although it would be possible to handle coins individually, it would be unwieldy to make a separate transaction for every cent in a transfer. </a:t>
            </a:r>
            <a:r>
              <a:rPr lang="en-US" altLang="ko-KR" sz="1600" dirty="0">
                <a:solidFill>
                  <a:srgbClr val="DBAC7D"/>
                </a:solidFill>
              </a:rPr>
              <a:t>To allow value to be split and combined, </a:t>
            </a:r>
            <a:r>
              <a:rPr lang="en-US" altLang="ko-KR" sz="1600" dirty="0">
                <a:solidFill>
                  <a:srgbClr val="00C8EB"/>
                </a:solidFill>
              </a:rPr>
              <a:t>transactions contain multiple inputs and outputs</a:t>
            </a:r>
            <a:r>
              <a:rPr lang="en-US" altLang="ko-KR" sz="1600" dirty="0">
                <a:solidFill>
                  <a:srgbClr val="DBAC7D"/>
                </a:solidFill>
              </a:rPr>
              <a:t>.</a:t>
            </a:r>
            <a:r>
              <a:rPr lang="en-US" altLang="ko-KR" sz="1600" dirty="0"/>
              <a:t> Normally there will be either a single input from a larger previous transaction or multiple inputs combining smaller amounts, and at most two outputs: one for the payment, and one returning the change, if any, back to the sender.  </a:t>
            </a:r>
          </a:p>
          <a:p>
            <a:pPr indent="0">
              <a:buNone/>
            </a:pPr>
            <a:r>
              <a:rPr lang="en-US" altLang="ko-KR" sz="1600" dirty="0"/>
              <a:t>It should be noted that fan-out, where a transaction depends on several transactions, and those transactions depend on many more, is not a problem here. There is never the need to extract a complete standalone copy of a transaction's history.</a:t>
            </a:r>
          </a:p>
        </p:txBody>
      </p:sp>
      <p:sp>
        <p:nvSpPr>
          <p:cNvPr id="3" name="제목 2">
            <a:extLst>
              <a:ext uri="{FF2B5EF4-FFF2-40B4-BE49-F238E27FC236}">
                <a16:creationId xmlns:a16="http://schemas.microsoft.com/office/drawing/2014/main" id="{06A3B86E-8B6B-4DBB-B29F-836AF3ABAF5F}"/>
              </a:ext>
            </a:extLst>
          </p:cNvPr>
          <p:cNvSpPr>
            <a:spLocks noGrp="1"/>
          </p:cNvSpPr>
          <p:nvPr>
            <p:ph type="title"/>
          </p:nvPr>
        </p:nvSpPr>
        <p:spPr/>
        <p:txBody>
          <a:bodyPr/>
          <a:lstStyle/>
          <a:p>
            <a:r>
              <a:rPr lang="ko-KR" altLang="en-US" dirty="0"/>
              <a:t>트랜잭션 </a:t>
            </a:r>
            <a:r>
              <a:rPr lang="en-US" altLang="ko-KR" dirty="0"/>
              <a:t>(Transaction)</a:t>
            </a:r>
            <a:endParaRPr lang="ko-KR" altLang="en-US" dirty="0"/>
          </a:p>
        </p:txBody>
      </p:sp>
      <p:pic>
        <p:nvPicPr>
          <p:cNvPr id="8" name="그림 7">
            <a:extLst>
              <a:ext uri="{FF2B5EF4-FFF2-40B4-BE49-F238E27FC236}">
                <a16:creationId xmlns:a16="http://schemas.microsoft.com/office/drawing/2014/main" id="{01D17A35-0CC3-491C-B592-E56070E56AA0}"/>
              </a:ext>
            </a:extLst>
          </p:cNvPr>
          <p:cNvPicPr>
            <a:picLocks noChangeAspect="1"/>
          </p:cNvPicPr>
          <p:nvPr/>
        </p:nvPicPr>
        <p:blipFill rotWithShape="1">
          <a:blip r:embed="rId3"/>
          <a:srcRect l="6350" t="4098" r="9522" b="3421"/>
          <a:stretch/>
        </p:blipFill>
        <p:spPr>
          <a:xfrm>
            <a:off x="3506481" y="2720914"/>
            <a:ext cx="2589519" cy="1560543"/>
          </a:xfrm>
          <a:prstGeom prst="rect">
            <a:avLst/>
          </a:prstGeom>
        </p:spPr>
      </p:pic>
      <p:pic>
        <p:nvPicPr>
          <p:cNvPr id="11" name="그림 10">
            <a:extLst>
              <a:ext uri="{FF2B5EF4-FFF2-40B4-BE49-F238E27FC236}">
                <a16:creationId xmlns:a16="http://schemas.microsoft.com/office/drawing/2014/main" id="{8B048CB1-FB74-4866-A119-6924D7DA190F}"/>
              </a:ext>
            </a:extLst>
          </p:cNvPr>
          <p:cNvPicPr>
            <a:picLocks noChangeAspect="1"/>
          </p:cNvPicPr>
          <p:nvPr/>
        </p:nvPicPr>
        <p:blipFill rotWithShape="1">
          <a:blip r:embed="rId4"/>
          <a:srcRect t="2892" b="2892"/>
          <a:stretch/>
        </p:blipFill>
        <p:spPr>
          <a:xfrm>
            <a:off x="6304538" y="2720914"/>
            <a:ext cx="2707700" cy="1560543"/>
          </a:xfrm>
          <a:prstGeom prst="rect">
            <a:avLst/>
          </a:prstGeom>
        </p:spPr>
      </p:pic>
    </p:spTree>
    <p:extLst>
      <p:ext uri="{BB962C8B-B14F-4D97-AF65-F5344CB8AC3E}">
        <p14:creationId xmlns:p14="http://schemas.microsoft.com/office/powerpoint/2010/main" val="331492363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2F422F16-A4CB-4243-81D2-77F6619D0765}"/>
              </a:ext>
            </a:extLst>
          </p:cNvPr>
          <p:cNvSpPr>
            <a:spLocks noGrp="1"/>
          </p:cNvSpPr>
          <p:nvPr>
            <p:ph type="title"/>
          </p:nvPr>
        </p:nvSpPr>
        <p:spPr/>
        <p:txBody>
          <a:bodyPr/>
          <a:lstStyle/>
          <a:p>
            <a:r>
              <a:rPr lang="ko-KR" altLang="en-US" dirty="0"/>
              <a:t>트랜잭션 모델과 상태</a:t>
            </a:r>
            <a:r>
              <a:rPr lang="en-US" altLang="ko-KR" dirty="0"/>
              <a:t>(State)</a:t>
            </a:r>
            <a:endParaRPr lang="ko-KR" altLang="en-US" dirty="0"/>
          </a:p>
        </p:txBody>
      </p:sp>
      <p:sp>
        <p:nvSpPr>
          <p:cNvPr id="6" name="TextBox 5">
            <a:extLst>
              <a:ext uri="{FF2B5EF4-FFF2-40B4-BE49-F238E27FC236}">
                <a16:creationId xmlns:a16="http://schemas.microsoft.com/office/drawing/2014/main" id="{79651215-036B-49E9-A230-3D5826CDFC46}"/>
              </a:ext>
            </a:extLst>
          </p:cNvPr>
          <p:cNvSpPr txBox="1"/>
          <p:nvPr/>
        </p:nvSpPr>
        <p:spPr>
          <a:xfrm>
            <a:off x="2213737" y="664819"/>
            <a:ext cx="1931876" cy="861774"/>
          </a:xfrm>
          <a:prstGeom prst="rect">
            <a:avLst/>
          </a:prstGeom>
          <a:noFill/>
        </p:spPr>
        <p:txBody>
          <a:bodyPr wrap="none" rtlCol="0">
            <a:spAutoFit/>
          </a:bodyPr>
          <a:lstStyle/>
          <a:p>
            <a:pPr algn="ctr"/>
            <a:r>
              <a:rPr lang="en-US" altLang="ko-KR" sz="5000" b="1" dirty="0">
                <a:solidFill>
                  <a:schemeClr val="bg1">
                    <a:lumMod val="85000"/>
                  </a:schemeClr>
                </a:solidFill>
              </a:rPr>
              <a:t>UTXO</a:t>
            </a:r>
            <a:endParaRPr lang="ko-KR" altLang="en-US" sz="5000" b="1" dirty="0">
              <a:solidFill>
                <a:schemeClr val="bg1">
                  <a:lumMod val="85000"/>
                </a:schemeClr>
              </a:solidFill>
            </a:endParaRPr>
          </a:p>
        </p:txBody>
      </p:sp>
      <p:sp>
        <p:nvSpPr>
          <p:cNvPr id="7" name="TextBox 6">
            <a:extLst>
              <a:ext uri="{FF2B5EF4-FFF2-40B4-BE49-F238E27FC236}">
                <a16:creationId xmlns:a16="http://schemas.microsoft.com/office/drawing/2014/main" id="{CC65C4EB-116F-41E5-981D-DFAADE741C3F}"/>
              </a:ext>
            </a:extLst>
          </p:cNvPr>
          <p:cNvSpPr txBox="1"/>
          <p:nvPr/>
        </p:nvSpPr>
        <p:spPr>
          <a:xfrm>
            <a:off x="6659032" y="664712"/>
            <a:ext cx="4709303" cy="861774"/>
          </a:xfrm>
          <a:prstGeom prst="rect">
            <a:avLst/>
          </a:prstGeom>
          <a:noFill/>
        </p:spPr>
        <p:txBody>
          <a:bodyPr wrap="none" rtlCol="0">
            <a:spAutoFit/>
          </a:bodyPr>
          <a:lstStyle/>
          <a:p>
            <a:pPr algn="ctr"/>
            <a:r>
              <a:rPr lang="en-US" altLang="ko-KR" sz="5000" b="1" dirty="0">
                <a:solidFill>
                  <a:schemeClr val="bg1">
                    <a:lumMod val="85000"/>
                  </a:schemeClr>
                </a:solidFill>
              </a:rPr>
              <a:t>Account-based</a:t>
            </a:r>
            <a:endParaRPr lang="ko-KR" altLang="en-US" sz="5000" b="1" dirty="0">
              <a:solidFill>
                <a:schemeClr val="bg1">
                  <a:lumMod val="85000"/>
                </a:schemeClr>
              </a:solidFill>
            </a:endParaRPr>
          </a:p>
        </p:txBody>
      </p:sp>
      <p:sp>
        <p:nvSpPr>
          <p:cNvPr id="8" name="TextBox 7">
            <a:extLst>
              <a:ext uri="{FF2B5EF4-FFF2-40B4-BE49-F238E27FC236}">
                <a16:creationId xmlns:a16="http://schemas.microsoft.com/office/drawing/2014/main" id="{1AC26809-86C5-4D56-BC34-69D6660BCAAD}"/>
              </a:ext>
            </a:extLst>
          </p:cNvPr>
          <p:cNvSpPr txBox="1"/>
          <p:nvPr/>
        </p:nvSpPr>
        <p:spPr>
          <a:xfrm>
            <a:off x="1270591" y="1512633"/>
            <a:ext cx="3818353" cy="400110"/>
          </a:xfrm>
          <a:prstGeom prst="rect">
            <a:avLst/>
          </a:prstGeom>
          <a:noFill/>
        </p:spPr>
        <p:txBody>
          <a:bodyPr wrap="none" rtlCol="0">
            <a:spAutoFit/>
          </a:bodyPr>
          <a:lstStyle/>
          <a:p>
            <a:pPr algn="ctr"/>
            <a:r>
              <a:rPr lang="en-US" altLang="ko-KR" sz="2000" b="1" dirty="0">
                <a:solidFill>
                  <a:schemeClr val="bg1">
                    <a:lumMod val="85000"/>
                  </a:schemeClr>
                </a:solidFill>
              </a:rPr>
              <a:t>(Unspent Transaction Output)</a:t>
            </a:r>
            <a:endParaRPr lang="ko-KR" altLang="en-US" sz="2000" b="1" dirty="0">
              <a:solidFill>
                <a:schemeClr val="bg1">
                  <a:lumMod val="85000"/>
                </a:schemeClr>
              </a:solidFill>
            </a:endParaRPr>
          </a:p>
        </p:txBody>
      </p:sp>
      <p:sp>
        <p:nvSpPr>
          <p:cNvPr id="9" name="내용 개체 틀 1">
            <a:extLst>
              <a:ext uri="{FF2B5EF4-FFF2-40B4-BE49-F238E27FC236}">
                <a16:creationId xmlns:a16="http://schemas.microsoft.com/office/drawing/2014/main" id="{EE00849C-4D5A-4726-B13B-9AC3F65B086A}"/>
              </a:ext>
            </a:extLst>
          </p:cNvPr>
          <p:cNvSpPr>
            <a:spLocks noGrp="1"/>
          </p:cNvSpPr>
          <p:nvPr>
            <p:ph idx="1"/>
          </p:nvPr>
        </p:nvSpPr>
        <p:spPr>
          <a:xfrm>
            <a:off x="234425" y="2133816"/>
            <a:ext cx="5861576" cy="4571783"/>
          </a:xfrm>
        </p:spPr>
        <p:txBody>
          <a:bodyPr>
            <a:normAutofit/>
          </a:bodyPr>
          <a:lstStyle/>
          <a:p>
            <a:r>
              <a:rPr lang="ko-KR" altLang="en-US" dirty="0"/>
              <a:t>미사용 거래 출력 모델</a:t>
            </a:r>
            <a:endParaRPr lang="en-US" altLang="ko-KR" dirty="0"/>
          </a:p>
          <a:p>
            <a:r>
              <a:rPr lang="ko-KR" altLang="en-US" dirty="0"/>
              <a:t>블록체인 </a:t>
            </a:r>
            <a:r>
              <a:rPr lang="en-US" altLang="ko-KR" dirty="0"/>
              <a:t>(Distributed Ledger)</a:t>
            </a:r>
          </a:p>
          <a:p>
            <a:r>
              <a:rPr lang="ko-KR" altLang="en-US" dirty="0" err="1"/>
              <a:t>비트코인</a:t>
            </a:r>
            <a:r>
              <a:rPr lang="ko-KR" altLang="en-US" dirty="0"/>
              <a:t> </a:t>
            </a:r>
            <a:r>
              <a:rPr lang="en-US" altLang="ko-KR" dirty="0"/>
              <a:t>(</a:t>
            </a:r>
            <a:r>
              <a:rPr lang="ko-KR" altLang="en-US" dirty="0"/>
              <a:t>잔액 조회</a:t>
            </a:r>
            <a:r>
              <a:rPr lang="en-US" altLang="ko-KR" dirty="0"/>
              <a:t>: </a:t>
            </a:r>
            <a:r>
              <a:rPr lang="ko-KR" altLang="en-US" dirty="0"/>
              <a:t>모든 블록의 트랜잭션 조회 필요</a:t>
            </a:r>
            <a:r>
              <a:rPr lang="en-US" altLang="ko-KR" dirty="0"/>
              <a:t>)</a:t>
            </a:r>
          </a:p>
          <a:p>
            <a:endParaRPr lang="en-US" altLang="ko-KR" dirty="0"/>
          </a:p>
          <a:p>
            <a:endParaRPr lang="en-US" altLang="ko-KR" dirty="0"/>
          </a:p>
          <a:p>
            <a:endParaRPr lang="en-US" altLang="ko-KR" dirty="0"/>
          </a:p>
          <a:p>
            <a:endParaRPr lang="en-US" altLang="ko-KR" dirty="0"/>
          </a:p>
          <a:p>
            <a:pPr indent="0">
              <a:buNone/>
            </a:pPr>
            <a:endParaRPr lang="en-US" altLang="ko-KR" sz="1600" dirty="0"/>
          </a:p>
          <a:p>
            <a:pPr indent="0">
              <a:buNone/>
            </a:pPr>
            <a:endParaRPr lang="en-US" altLang="ko-KR" sz="100" dirty="0"/>
          </a:p>
          <a:p>
            <a:pPr lvl="1"/>
            <a:r>
              <a:rPr lang="ko-KR" altLang="en-US" dirty="0"/>
              <a:t>잔액</a:t>
            </a:r>
            <a:r>
              <a:rPr lang="en-US" altLang="ko-KR" dirty="0"/>
              <a:t> = UTXO</a:t>
            </a:r>
            <a:r>
              <a:rPr lang="ko-KR" altLang="en-US" dirty="0"/>
              <a:t>의 합</a:t>
            </a:r>
            <a:r>
              <a:rPr lang="en-US" altLang="ko-KR" dirty="0"/>
              <a:t>,  A</a:t>
            </a:r>
            <a:r>
              <a:rPr lang="ko-KR" altLang="en-US" dirty="0"/>
              <a:t>의 잔액 </a:t>
            </a:r>
            <a:r>
              <a:rPr lang="en-US" altLang="ko-KR" dirty="0"/>
              <a:t>: 2 + 3 = 5 BTC</a:t>
            </a:r>
          </a:p>
        </p:txBody>
      </p:sp>
      <p:sp>
        <p:nvSpPr>
          <p:cNvPr id="10" name="내용 개체 틀 1">
            <a:extLst>
              <a:ext uri="{FF2B5EF4-FFF2-40B4-BE49-F238E27FC236}">
                <a16:creationId xmlns:a16="http://schemas.microsoft.com/office/drawing/2014/main" id="{9867B36A-7EE4-4315-893B-17206D4CBCD7}"/>
              </a:ext>
            </a:extLst>
          </p:cNvPr>
          <p:cNvSpPr txBox="1">
            <a:spLocks/>
          </p:cNvSpPr>
          <p:nvPr/>
        </p:nvSpPr>
        <p:spPr>
          <a:xfrm>
            <a:off x="6103572" y="2133817"/>
            <a:ext cx="5861576" cy="4351338"/>
          </a:xfrm>
          <a:prstGeom prst="rect">
            <a:avLst/>
          </a:prstGeom>
        </p:spPr>
        <p:txBody>
          <a:bodyPr vert="horz" lIns="91440" tIns="45720" rIns="91440" bIns="45720" rtlCol="0">
            <a:normAutofit/>
          </a:bodyPr>
          <a:lstStyle>
            <a:lvl1pPr marL="0" indent="-144000" algn="l" defTabSz="914400" rtl="0" eaLnBrk="1" latinLnBrk="1" hangingPunct="1">
              <a:lnSpc>
                <a:spcPct val="105000"/>
              </a:lnSpc>
              <a:spcBef>
                <a:spcPts val="1000"/>
              </a:spcBef>
              <a:buFont typeface="Arial" panose="020B0604020202020204" pitchFamily="34" charset="0"/>
              <a:buChar char="•"/>
              <a:defRPr sz="1800" kern="1200" spc="-90" baseline="0">
                <a:solidFill>
                  <a:schemeClr val="bg1">
                    <a:lumMod val="85000"/>
                  </a:schemeClr>
                </a:solidFill>
                <a:latin typeface="Arial" panose="020B0604020202020204" pitchFamily="34" charset="0"/>
                <a:ea typeface="맑은 고딕" panose="020B0503020000020004" pitchFamily="50" charset="-127"/>
                <a:cs typeface="+mn-cs"/>
              </a:defRPr>
            </a:lvl1pPr>
            <a:lvl2pPr marL="360000" indent="-144000" algn="l" defTabSz="914400" rtl="0" eaLnBrk="1" latinLnBrk="1" hangingPunct="1">
              <a:lnSpc>
                <a:spcPct val="105000"/>
              </a:lnSpc>
              <a:spcBef>
                <a:spcPts val="500"/>
              </a:spcBef>
              <a:buFont typeface="Arial" panose="020B0604020202020204" pitchFamily="34" charset="0"/>
              <a:buChar char="•"/>
              <a:defRPr sz="1600" kern="1200" spc="-90" baseline="0">
                <a:solidFill>
                  <a:schemeClr val="bg1">
                    <a:lumMod val="85000"/>
                  </a:schemeClr>
                </a:solidFill>
                <a:latin typeface="Arial" panose="020B0604020202020204" pitchFamily="34" charset="0"/>
                <a:ea typeface="맑은 고딕" panose="020B0503020000020004" pitchFamily="50" charset="-127"/>
                <a:cs typeface="+mn-cs"/>
              </a:defRPr>
            </a:lvl2pPr>
            <a:lvl3pPr marL="540000" indent="-144000" algn="l" defTabSz="914400" rtl="0" eaLnBrk="1" latinLnBrk="1" hangingPunct="1">
              <a:lnSpc>
                <a:spcPct val="105000"/>
              </a:lnSpc>
              <a:spcBef>
                <a:spcPts val="500"/>
              </a:spcBef>
              <a:buFont typeface="Arial" panose="020B0604020202020204" pitchFamily="34" charset="0"/>
              <a:buChar char="•"/>
              <a:defRPr sz="1400" kern="1200" spc="-90" baseline="0">
                <a:solidFill>
                  <a:schemeClr val="bg1">
                    <a:lumMod val="85000"/>
                  </a:schemeClr>
                </a:solidFill>
                <a:latin typeface="Arial" panose="020B0604020202020204" pitchFamily="34" charset="0"/>
                <a:ea typeface="맑은 고딕" panose="020B0503020000020004" pitchFamily="50" charset="-127"/>
                <a:cs typeface="+mn-cs"/>
              </a:defRPr>
            </a:lvl3pPr>
            <a:lvl4pPr marL="720000" indent="-144000" algn="l" defTabSz="914400" rtl="0" eaLnBrk="1" latinLnBrk="1" hangingPunct="1">
              <a:lnSpc>
                <a:spcPct val="105000"/>
              </a:lnSpc>
              <a:spcBef>
                <a:spcPts val="500"/>
              </a:spcBef>
              <a:buFont typeface="Arial" panose="020B0604020202020204" pitchFamily="34" charset="0"/>
              <a:buChar char="•"/>
              <a:defRPr sz="1300" kern="1200" spc="-90" baseline="0">
                <a:solidFill>
                  <a:schemeClr val="bg1">
                    <a:lumMod val="85000"/>
                  </a:schemeClr>
                </a:solidFill>
                <a:latin typeface="Arial" panose="020B0604020202020204" pitchFamily="34" charset="0"/>
                <a:ea typeface="맑은 고딕" panose="020B0503020000020004" pitchFamily="50" charset="-127"/>
                <a:cs typeface="+mn-cs"/>
              </a:defRPr>
            </a:lvl4pPr>
            <a:lvl5pPr marL="900000" indent="-144000" algn="l" defTabSz="914400" rtl="0" eaLnBrk="1" latinLnBrk="1" hangingPunct="1">
              <a:lnSpc>
                <a:spcPct val="105000"/>
              </a:lnSpc>
              <a:spcBef>
                <a:spcPts val="500"/>
              </a:spcBef>
              <a:buFont typeface="Arial" panose="020B0604020202020204" pitchFamily="34" charset="0"/>
              <a:buChar char="•"/>
              <a:defRPr sz="1200" kern="1200" spc="-90" baseline="0">
                <a:solidFill>
                  <a:schemeClr val="bg1">
                    <a:lumMod val="85000"/>
                  </a:schemeClr>
                </a:solidFill>
                <a:latin typeface="Arial" panose="020B0604020202020204" pitchFamily="34" charset="0"/>
                <a:ea typeface="맑은 고딕" panose="020B0503020000020004"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ko-KR" altLang="en-US" dirty="0"/>
              <a:t>계정 기반 모델</a:t>
            </a:r>
            <a:endParaRPr lang="en-US" altLang="ko-KR" dirty="0"/>
          </a:p>
          <a:p>
            <a:r>
              <a:rPr lang="ko-KR" altLang="en-US" dirty="0"/>
              <a:t>블록체인 </a:t>
            </a:r>
            <a:r>
              <a:rPr lang="en-US" altLang="ko-KR" dirty="0"/>
              <a:t>+ World State</a:t>
            </a:r>
            <a:r>
              <a:rPr lang="ko-KR" altLang="en-US" dirty="0"/>
              <a:t> </a:t>
            </a:r>
            <a:r>
              <a:rPr lang="en-US" altLang="ko-KR" dirty="0"/>
              <a:t>(Distributed State Machine)</a:t>
            </a:r>
          </a:p>
          <a:p>
            <a:pPr lvl="1"/>
            <a:r>
              <a:rPr lang="ko-KR" altLang="en-US" dirty="0"/>
              <a:t>블록체인 </a:t>
            </a:r>
            <a:r>
              <a:rPr lang="en-US" altLang="ko-KR" dirty="0"/>
              <a:t>: </a:t>
            </a:r>
            <a:r>
              <a:rPr lang="ko-KR" altLang="en-US" dirty="0"/>
              <a:t>상태 탐색 및 검증 정보</a:t>
            </a:r>
            <a:endParaRPr lang="en-US" altLang="ko-KR" dirty="0"/>
          </a:p>
          <a:p>
            <a:pPr lvl="1"/>
            <a:r>
              <a:rPr lang="en-US" altLang="ko-KR" dirty="0"/>
              <a:t>World State : </a:t>
            </a:r>
            <a:r>
              <a:rPr lang="ko-KR" altLang="en-US" dirty="0"/>
              <a:t>계정 상태 목록</a:t>
            </a:r>
            <a:endParaRPr lang="en-US" altLang="ko-KR" dirty="0"/>
          </a:p>
          <a:p>
            <a:r>
              <a:rPr lang="ko-KR" altLang="en-US" dirty="0"/>
              <a:t>이더리움 </a:t>
            </a:r>
            <a:r>
              <a:rPr lang="en-US" altLang="ko-KR" dirty="0"/>
              <a:t>(</a:t>
            </a:r>
            <a:r>
              <a:rPr lang="ko-KR" altLang="en-US" dirty="0"/>
              <a:t>잔액 조회</a:t>
            </a:r>
            <a:r>
              <a:rPr lang="en-US" altLang="ko-KR" dirty="0"/>
              <a:t>: </a:t>
            </a:r>
            <a:r>
              <a:rPr lang="ko-KR" altLang="en-US" dirty="0"/>
              <a:t>계정 상태의 잔액 조회</a:t>
            </a:r>
            <a:r>
              <a:rPr lang="en-US" altLang="ko-KR" dirty="0"/>
              <a:t>)</a:t>
            </a:r>
          </a:p>
        </p:txBody>
      </p:sp>
      <p:sp>
        <p:nvSpPr>
          <p:cNvPr id="11" name="원통형 10">
            <a:extLst>
              <a:ext uri="{FF2B5EF4-FFF2-40B4-BE49-F238E27FC236}">
                <a16:creationId xmlns:a16="http://schemas.microsoft.com/office/drawing/2014/main" id="{4F86B6C0-5267-4D40-AC50-0DB557B0A1B1}"/>
              </a:ext>
            </a:extLst>
          </p:cNvPr>
          <p:cNvSpPr>
            <a:spLocks noChangeAspect="1"/>
          </p:cNvSpPr>
          <p:nvPr/>
        </p:nvSpPr>
        <p:spPr>
          <a:xfrm>
            <a:off x="9091751" y="5399021"/>
            <a:ext cx="230400" cy="288000"/>
          </a:xfrm>
          <a:prstGeom prst="can">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pic>
        <p:nvPicPr>
          <p:cNvPr id="12" name="그림 11">
            <a:extLst>
              <a:ext uri="{FF2B5EF4-FFF2-40B4-BE49-F238E27FC236}">
                <a16:creationId xmlns:a16="http://schemas.microsoft.com/office/drawing/2014/main" id="{875E3DA7-03FD-4BC9-A4F3-71FB711BCAB3}"/>
              </a:ext>
            </a:extLst>
          </p:cNvPr>
          <p:cNvPicPr>
            <a:picLocks noChangeAspect="1"/>
          </p:cNvPicPr>
          <p:nvPr/>
        </p:nvPicPr>
        <p:blipFill rotWithShape="1">
          <a:blip r:embed="rId3"/>
          <a:srcRect l="35733" t="11836" r="36533" b="28302"/>
          <a:stretch/>
        </p:blipFill>
        <p:spPr>
          <a:xfrm>
            <a:off x="9087987" y="4945792"/>
            <a:ext cx="234164" cy="360000"/>
          </a:xfrm>
          <a:prstGeom prst="rect">
            <a:avLst/>
          </a:prstGeom>
        </p:spPr>
      </p:pic>
      <p:sp>
        <p:nvSpPr>
          <p:cNvPr id="14" name="TextBox 13">
            <a:extLst>
              <a:ext uri="{FF2B5EF4-FFF2-40B4-BE49-F238E27FC236}">
                <a16:creationId xmlns:a16="http://schemas.microsoft.com/office/drawing/2014/main" id="{23574EE6-4A2B-4DF7-BE48-D11D63A8CB67}"/>
              </a:ext>
            </a:extLst>
          </p:cNvPr>
          <p:cNvSpPr txBox="1"/>
          <p:nvPr/>
        </p:nvSpPr>
        <p:spPr>
          <a:xfrm>
            <a:off x="6435525" y="4039328"/>
            <a:ext cx="2160000" cy="2308324"/>
          </a:xfrm>
          <a:prstGeom prst="rect">
            <a:avLst/>
          </a:prstGeom>
          <a:noFill/>
          <a:ln w="38100">
            <a:solidFill>
              <a:schemeClr val="bg1">
                <a:lumMod val="85000"/>
              </a:schemeClr>
            </a:solidFill>
          </a:ln>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ko-KR" altLang="en-US" dirty="0" err="1">
                <a:solidFill>
                  <a:schemeClr val="bg1">
                    <a:lumMod val="85000"/>
                  </a:schemeClr>
                </a:solidFill>
                <a:ea typeface="맑은 고딕"/>
              </a:rPr>
              <a:t>Account</a:t>
            </a:r>
            <a:r>
              <a:rPr lang="ko-KR" altLang="en-US" dirty="0">
                <a:solidFill>
                  <a:schemeClr val="bg1">
                    <a:lumMod val="85000"/>
                  </a:schemeClr>
                </a:solidFill>
                <a:ea typeface="맑은 고딕"/>
              </a:rPr>
              <a:t> State </a:t>
            </a:r>
            <a:r>
              <a:rPr lang="en-US" altLang="ko-KR" dirty="0">
                <a:solidFill>
                  <a:schemeClr val="bg1">
                    <a:lumMod val="85000"/>
                  </a:schemeClr>
                </a:solidFill>
                <a:ea typeface="맑은 고딕"/>
              </a:rPr>
              <a:t>A</a:t>
            </a:r>
          </a:p>
          <a:p>
            <a:pPr algn="ctr"/>
            <a:endParaRPr lang="en-US" altLang="ko-KR" dirty="0">
              <a:solidFill>
                <a:schemeClr val="bg1">
                  <a:lumMod val="85000"/>
                </a:schemeClr>
              </a:solidFill>
              <a:ea typeface="맑은 고딕"/>
            </a:endParaRPr>
          </a:p>
          <a:p>
            <a:pPr algn="ctr"/>
            <a:endParaRPr lang="en-US" altLang="ko-KR" dirty="0">
              <a:solidFill>
                <a:schemeClr val="bg1">
                  <a:lumMod val="85000"/>
                </a:schemeClr>
              </a:solidFill>
              <a:ea typeface="맑은 고딕"/>
            </a:endParaRPr>
          </a:p>
          <a:p>
            <a:pPr algn="ctr"/>
            <a:endParaRPr lang="en-US" altLang="ko-KR" dirty="0">
              <a:solidFill>
                <a:schemeClr val="bg1">
                  <a:lumMod val="85000"/>
                </a:schemeClr>
              </a:solidFill>
              <a:ea typeface="맑은 고딕"/>
            </a:endParaRPr>
          </a:p>
          <a:p>
            <a:pPr algn="ctr"/>
            <a:endParaRPr lang="en-US" altLang="ko-KR" dirty="0">
              <a:solidFill>
                <a:schemeClr val="bg1">
                  <a:lumMod val="85000"/>
                </a:schemeClr>
              </a:solidFill>
              <a:ea typeface="맑은 고딕"/>
            </a:endParaRPr>
          </a:p>
          <a:p>
            <a:pPr algn="ctr"/>
            <a:endParaRPr lang="en-US" altLang="ko-KR" dirty="0">
              <a:solidFill>
                <a:schemeClr val="bg1">
                  <a:lumMod val="85000"/>
                </a:schemeClr>
              </a:solidFill>
              <a:ea typeface="맑은 고딕"/>
            </a:endParaRPr>
          </a:p>
          <a:p>
            <a:pPr algn="ctr"/>
            <a:endParaRPr lang="en-US" altLang="ko-KR" dirty="0">
              <a:solidFill>
                <a:schemeClr val="bg1">
                  <a:lumMod val="85000"/>
                </a:schemeClr>
              </a:solidFill>
              <a:ea typeface="맑은 고딕"/>
            </a:endParaRPr>
          </a:p>
          <a:p>
            <a:pPr algn="ctr"/>
            <a:endParaRPr lang="en-US" altLang="ko-KR" dirty="0">
              <a:solidFill>
                <a:schemeClr val="bg1">
                  <a:lumMod val="85000"/>
                </a:schemeClr>
              </a:solidFill>
              <a:ea typeface="맑은 고딕"/>
            </a:endParaRPr>
          </a:p>
        </p:txBody>
      </p:sp>
      <p:graphicFrame>
        <p:nvGraphicFramePr>
          <p:cNvPr id="15" name="표 38">
            <a:extLst>
              <a:ext uri="{FF2B5EF4-FFF2-40B4-BE49-F238E27FC236}">
                <a16:creationId xmlns:a16="http://schemas.microsoft.com/office/drawing/2014/main" id="{F505AE40-255F-4678-9D33-7D9E3E0D7AF4}"/>
              </a:ext>
            </a:extLst>
          </p:cNvPr>
          <p:cNvGraphicFramePr>
            <a:graphicFrameLocks noGrp="1"/>
          </p:cNvGraphicFramePr>
          <p:nvPr>
            <p:extLst>
              <p:ext uri="{D42A27DB-BD31-4B8C-83A1-F6EECF244321}">
                <p14:modId xmlns:p14="http://schemas.microsoft.com/office/powerpoint/2010/main" val="2442641062"/>
              </p:ext>
            </p:extLst>
          </p:nvPr>
        </p:nvGraphicFramePr>
        <p:xfrm>
          <a:off x="6703838" y="4491953"/>
          <a:ext cx="1623374" cy="1694560"/>
        </p:xfrm>
        <a:graphic>
          <a:graphicData uri="http://schemas.openxmlformats.org/drawingml/2006/table">
            <a:tbl>
              <a:tblPr firstRow="1" bandRow="1">
                <a:tableStyleId>{5C22544A-7EE6-4342-B048-85BDC9FD1C3A}</a:tableStyleId>
              </a:tblPr>
              <a:tblGrid>
                <a:gridCol w="1623374">
                  <a:extLst>
                    <a:ext uri="{9D8B030D-6E8A-4147-A177-3AD203B41FA5}">
                      <a16:colId xmlns:a16="http://schemas.microsoft.com/office/drawing/2014/main" val="522052225"/>
                    </a:ext>
                  </a:extLst>
                </a:gridCol>
              </a:tblGrid>
              <a:tr h="423640">
                <a:tc>
                  <a:txBody>
                    <a:bodyPr/>
                    <a:lstStyle/>
                    <a:p>
                      <a:pPr algn="ctr" latinLnBrk="1"/>
                      <a:r>
                        <a:rPr lang="en-US" altLang="ko-KR" b="0" dirty="0">
                          <a:solidFill>
                            <a:schemeClr val="bg1">
                              <a:lumMod val="85000"/>
                            </a:schemeClr>
                          </a:solidFill>
                        </a:rPr>
                        <a:t>nonce</a:t>
                      </a:r>
                      <a:endParaRPr lang="ko-KR" altLang="en-US" b="0" dirty="0">
                        <a:solidFill>
                          <a:schemeClr val="bg1">
                            <a:lumMod val="85000"/>
                          </a:schemeClr>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20103072"/>
                  </a:ext>
                </a:extLst>
              </a:tr>
              <a:tr h="423640">
                <a:tc>
                  <a:txBody>
                    <a:bodyPr/>
                    <a:lstStyle/>
                    <a:p>
                      <a:pPr algn="ctr" latinLnBrk="1"/>
                      <a:r>
                        <a:rPr lang="en-US" altLang="ko-KR" b="0" dirty="0">
                          <a:solidFill>
                            <a:schemeClr val="bg1">
                              <a:lumMod val="85000"/>
                            </a:schemeClr>
                          </a:solidFill>
                        </a:rPr>
                        <a:t>balance</a:t>
                      </a:r>
                      <a:endParaRPr lang="ko-KR" altLang="en-US" b="0" dirty="0">
                        <a:solidFill>
                          <a:schemeClr val="bg1">
                            <a:lumMod val="85000"/>
                          </a:schemeClr>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4729347"/>
                  </a:ext>
                </a:extLst>
              </a:tr>
              <a:tr h="423640">
                <a:tc>
                  <a:txBody>
                    <a:bodyPr/>
                    <a:lstStyle/>
                    <a:p>
                      <a:pPr algn="ctr" latinLnBrk="1"/>
                      <a:r>
                        <a:rPr lang="en-US" altLang="ko-KR" b="0" dirty="0">
                          <a:solidFill>
                            <a:schemeClr val="bg1">
                              <a:lumMod val="85000"/>
                            </a:schemeClr>
                          </a:solidFill>
                        </a:rPr>
                        <a:t>storage hash</a:t>
                      </a:r>
                      <a:endParaRPr lang="ko-KR" altLang="en-US" b="0" dirty="0">
                        <a:solidFill>
                          <a:schemeClr val="bg1">
                            <a:lumMod val="85000"/>
                          </a:schemeClr>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40428799"/>
                  </a:ext>
                </a:extLst>
              </a:tr>
              <a:tr h="423640">
                <a:tc>
                  <a:txBody>
                    <a:bodyPr/>
                    <a:lstStyle/>
                    <a:p>
                      <a:pPr algn="ctr" latinLnBrk="1"/>
                      <a:r>
                        <a:rPr lang="en-US" altLang="ko-KR" b="0" dirty="0">
                          <a:solidFill>
                            <a:schemeClr val="bg1">
                              <a:lumMod val="85000"/>
                            </a:schemeClr>
                          </a:solidFill>
                        </a:rPr>
                        <a:t>code hash</a:t>
                      </a:r>
                      <a:endParaRPr lang="ko-KR" altLang="en-US" b="0" dirty="0">
                        <a:solidFill>
                          <a:schemeClr val="bg1">
                            <a:lumMod val="85000"/>
                          </a:schemeClr>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34789651"/>
                  </a:ext>
                </a:extLst>
              </a:tr>
            </a:tbl>
          </a:graphicData>
        </a:graphic>
      </p:graphicFrame>
      <p:pic>
        <p:nvPicPr>
          <p:cNvPr id="16" name="그래픽 15">
            <a:extLst>
              <a:ext uri="{FF2B5EF4-FFF2-40B4-BE49-F238E27FC236}">
                <a16:creationId xmlns:a16="http://schemas.microsoft.com/office/drawing/2014/main" id="{1792C31B-932D-4667-8D1A-92FD440A638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091751" y="5838010"/>
            <a:ext cx="231188" cy="288000"/>
          </a:xfrm>
          <a:prstGeom prst="rect">
            <a:avLst/>
          </a:prstGeom>
        </p:spPr>
      </p:pic>
      <p:graphicFrame>
        <p:nvGraphicFramePr>
          <p:cNvPr id="17" name="표 38">
            <a:extLst>
              <a:ext uri="{FF2B5EF4-FFF2-40B4-BE49-F238E27FC236}">
                <a16:creationId xmlns:a16="http://schemas.microsoft.com/office/drawing/2014/main" id="{1DA61C18-4A60-4742-9D45-B52D7D937C71}"/>
              </a:ext>
            </a:extLst>
          </p:cNvPr>
          <p:cNvGraphicFramePr>
            <a:graphicFrameLocks noGrp="1"/>
          </p:cNvGraphicFramePr>
          <p:nvPr>
            <p:extLst>
              <p:ext uri="{D42A27DB-BD31-4B8C-83A1-F6EECF244321}">
                <p14:modId xmlns:p14="http://schemas.microsoft.com/office/powerpoint/2010/main" val="2915887463"/>
              </p:ext>
            </p:extLst>
          </p:nvPr>
        </p:nvGraphicFramePr>
        <p:xfrm>
          <a:off x="9007490" y="4491953"/>
          <a:ext cx="2920985" cy="1694560"/>
        </p:xfrm>
        <a:graphic>
          <a:graphicData uri="http://schemas.openxmlformats.org/drawingml/2006/table">
            <a:tbl>
              <a:tblPr firstRow="1" bandRow="1">
                <a:tableStyleId>{5C22544A-7EE6-4342-B048-85BDC9FD1C3A}</a:tableStyleId>
              </a:tblPr>
              <a:tblGrid>
                <a:gridCol w="2920985">
                  <a:extLst>
                    <a:ext uri="{9D8B030D-6E8A-4147-A177-3AD203B41FA5}">
                      <a16:colId xmlns:a16="http://schemas.microsoft.com/office/drawing/2014/main" val="522052225"/>
                    </a:ext>
                  </a:extLst>
                </a:gridCol>
              </a:tblGrid>
              <a:tr h="423640">
                <a:tc>
                  <a:txBody>
                    <a:bodyPr/>
                    <a:lstStyle/>
                    <a:p>
                      <a:pPr algn="l" latinLnBrk="1"/>
                      <a:r>
                        <a:rPr lang="ko-KR" altLang="en-US" b="0" dirty="0">
                          <a:solidFill>
                            <a:schemeClr val="bg1">
                              <a:lumMod val="85000"/>
                            </a:schemeClr>
                          </a:solidFill>
                        </a:rPr>
                        <a:t>제출한 트랜잭션 수</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20103072"/>
                  </a:ext>
                </a:extLst>
              </a:tr>
              <a:tr h="423640">
                <a:tc>
                  <a:txBody>
                    <a:bodyPr/>
                    <a:lstStyle/>
                    <a:p>
                      <a:pPr algn="l" latinLnBrk="1"/>
                      <a:r>
                        <a:rPr lang="en-US" altLang="ko-KR" b="0" dirty="0">
                          <a:solidFill>
                            <a:schemeClr val="bg1">
                              <a:lumMod val="85000"/>
                            </a:schemeClr>
                          </a:solidFill>
                        </a:rPr>
                        <a:t>    ETH </a:t>
                      </a:r>
                      <a:r>
                        <a:rPr lang="ko-KR" altLang="en-US" b="0" dirty="0">
                          <a:solidFill>
                            <a:schemeClr val="bg1">
                              <a:lumMod val="85000"/>
                            </a:schemeClr>
                          </a:solidFill>
                        </a:rPr>
                        <a:t>잔액 </a:t>
                      </a:r>
                      <a:r>
                        <a:rPr lang="en-US" altLang="ko-KR" b="0" dirty="0">
                          <a:solidFill>
                            <a:schemeClr val="bg1">
                              <a:lumMod val="85000"/>
                            </a:schemeClr>
                          </a:solidFill>
                        </a:rPr>
                        <a:t>(</a:t>
                      </a:r>
                      <a:r>
                        <a:rPr lang="en-US" altLang="ko-KR" b="0" dirty="0">
                          <a:solidFill>
                            <a:srgbClr val="00C8EB"/>
                          </a:solidFill>
                        </a:rPr>
                        <a:t>5 ETH</a:t>
                      </a:r>
                      <a:r>
                        <a:rPr lang="en-US" altLang="ko-KR" b="0" dirty="0">
                          <a:solidFill>
                            <a:schemeClr val="bg1">
                              <a:lumMod val="85000"/>
                            </a:schemeClr>
                          </a:solidFill>
                        </a:rPr>
                        <a:t>)</a:t>
                      </a:r>
                      <a:endParaRPr lang="ko-KR" altLang="en-US" sz="1600" b="0" dirty="0">
                        <a:solidFill>
                          <a:schemeClr val="bg1">
                            <a:lumMod val="85000"/>
                          </a:schemeClr>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4729347"/>
                  </a:ext>
                </a:extLst>
              </a:tr>
              <a:tr h="423640">
                <a:tc>
                  <a:txBody>
                    <a:bodyPr/>
                    <a:lstStyle/>
                    <a:p>
                      <a:pPr algn="l" latinLnBrk="1"/>
                      <a:r>
                        <a:rPr lang="en-US" altLang="ko-KR" b="0" dirty="0">
                          <a:solidFill>
                            <a:schemeClr val="bg1">
                              <a:lumMod val="85000"/>
                            </a:schemeClr>
                          </a:solidFill>
                        </a:rPr>
                        <a:t>    Account storage</a:t>
                      </a:r>
                      <a:endParaRPr lang="ko-KR" altLang="en-US" b="0" dirty="0">
                        <a:solidFill>
                          <a:schemeClr val="bg1">
                            <a:lumMod val="85000"/>
                          </a:schemeClr>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40428799"/>
                  </a:ext>
                </a:extLst>
              </a:tr>
              <a:tr h="423640">
                <a:tc>
                  <a:txBody>
                    <a:bodyPr/>
                    <a:lstStyle/>
                    <a:p>
                      <a:pPr algn="l" latinLnBrk="1"/>
                      <a:r>
                        <a:rPr lang="en-US" altLang="ko-KR" b="0" dirty="0">
                          <a:solidFill>
                            <a:schemeClr val="bg1">
                              <a:lumMod val="85000"/>
                            </a:schemeClr>
                          </a:solidFill>
                        </a:rPr>
                        <a:t>    EVM bytecode</a:t>
                      </a:r>
                      <a:endParaRPr lang="ko-KR" altLang="en-US" b="0" dirty="0">
                        <a:solidFill>
                          <a:schemeClr val="bg1">
                            <a:lumMod val="85000"/>
                          </a:schemeClr>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34789651"/>
                  </a:ext>
                </a:extLst>
              </a:tr>
            </a:tbl>
          </a:graphicData>
        </a:graphic>
      </p:graphicFrame>
      <p:cxnSp>
        <p:nvCxnSpPr>
          <p:cNvPr id="18" name="직선 화살표 연결선 17">
            <a:extLst>
              <a:ext uri="{FF2B5EF4-FFF2-40B4-BE49-F238E27FC236}">
                <a16:creationId xmlns:a16="http://schemas.microsoft.com/office/drawing/2014/main" id="{FCB7B985-E5EF-4BAE-A586-B5E01DC17630}"/>
              </a:ext>
            </a:extLst>
          </p:cNvPr>
          <p:cNvCxnSpPr>
            <a:cxnSpLocks/>
          </p:cNvCxnSpPr>
          <p:nvPr/>
        </p:nvCxnSpPr>
        <p:spPr>
          <a:xfrm>
            <a:off x="8404011" y="4702501"/>
            <a:ext cx="540000" cy="0"/>
          </a:xfrm>
          <a:prstGeom prst="straightConnector1">
            <a:avLst/>
          </a:prstGeom>
          <a:ln w="12700">
            <a:solidFill>
              <a:schemeClr val="bg1">
                <a:lumMod val="85000"/>
              </a:schemeClr>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0214866A-83CE-464D-B850-15411409D5C6}"/>
              </a:ext>
            </a:extLst>
          </p:cNvPr>
          <p:cNvCxnSpPr>
            <a:cxnSpLocks/>
          </p:cNvCxnSpPr>
          <p:nvPr/>
        </p:nvCxnSpPr>
        <p:spPr>
          <a:xfrm>
            <a:off x="8421878" y="5134549"/>
            <a:ext cx="540000" cy="0"/>
          </a:xfrm>
          <a:prstGeom prst="straightConnector1">
            <a:avLst/>
          </a:prstGeom>
          <a:ln w="12700">
            <a:solidFill>
              <a:schemeClr val="bg1">
                <a:lumMod val="85000"/>
              </a:schemeClr>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54AB6BC9-C966-4DBE-BFEF-F7CACE6396E8}"/>
              </a:ext>
            </a:extLst>
          </p:cNvPr>
          <p:cNvCxnSpPr>
            <a:cxnSpLocks/>
          </p:cNvCxnSpPr>
          <p:nvPr/>
        </p:nvCxnSpPr>
        <p:spPr>
          <a:xfrm>
            <a:off x="8421878" y="5566597"/>
            <a:ext cx="540000" cy="0"/>
          </a:xfrm>
          <a:prstGeom prst="straightConnector1">
            <a:avLst/>
          </a:prstGeom>
          <a:ln w="12700">
            <a:solidFill>
              <a:schemeClr val="bg1">
                <a:lumMod val="85000"/>
              </a:schemeClr>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2006DBFB-213C-43AA-9739-387FAE2D8903}"/>
              </a:ext>
            </a:extLst>
          </p:cNvPr>
          <p:cNvCxnSpPr>
            <a:cxnSpLocks/>
          </p:cNvCxnSpPr>
          <p:nvPr/>
        </p:nvCxnSpPr>
        <p:spPr>
          <a:xfrm>
            <a:off x="8404011" y="5998645"/>
            <a:ext cx="540000" cy="0"/>
          </a:xfrm>
          <a:prstGeom prst="straightConnector1">
            <a:avLst/>
          </a:prstGeom>
          <a:ln w="12700">
            <a:solidFill>
              <a:schemeClr val="bg1">
                <a:lumMod val="85000"/>
              </a:schemeClr>
            </a:solidFill>
            <a:prstDash val="sysDot"/>
            <a:tailEnd type="none"/>
          </a:ln>
        </p:spPr>
        <p:style>
          <a:lnRef idx="1">
            <a:schemeClr val="accent1"/>
          </a:lnRef>
          <a:fillRef idx="0">
            <a:schemeClr val="accent1"/>
          </a:fillRef>
          <a:effectRef idx="0">
            <a:schemeClr val="accent1"/>
          </a:effectRef>
          <a:fontRef idx="minor">
            <a:schemeClr val="tx1"/>
          </a:fontRef>
        </p:style>
      </p:cxnSp>
      <p:grpSp>
        <p:nvGrpSpPr>
          <p:cNvPr id="64" name="그룹 63">
            <a:extLst>
              <a:ext uri="{FF2B5EF4-FFF2-40B4-BE49-F238E27FC236}">
                <a16:creationId xmlns:a16="http://schemas.microsoft.com/office/drawing/2014/main" id="{95E47E62-E588-49D8-9185-B6F1DA14F5BB}"/>
              </a:ext>
            </a:extLst>
          </p:cNvPr>
          <p:cNvGrpSpPr/>
          <p:nvPr/>
        </p:nvGrpSpPr>
        <p:grpSpPr>
          <a:xfrm>
            <a:off x="350945" y="3334952"/>
            <a:ext cx="5118814" cy="1799598"/>
            <a:chOff x="357510" y="3266202"/>
            <a:chExt cx="5118814" cy="1799598"/>
          </a:xfrm>
        </p:grpSpPr>
        <p:sp>
          <p:nvSpPr>
            <p:cNvPr id="65" name="TextBox 64">
              <a:extLst>
                <a:ext uri="{FF2B5EF4-FFF2-40B4-BE49-F238E27FC236}">
                  <a16:creationId xmlns:a16="http://schemas.microsoft.com/office/drawing/2014/main" id="{8ED121BE-8E07-49AD-B649-184561BC39EC}"/>
                </a:ext>
              </a:extLst>
            </p:cNvPr>
            <p:cNvSpPr txBox="1"/>
            <p:nvPr/>
          </p:nvSpPr>
          <p:spPr>
            <a:xfrm>
              <a:off x="540251" y="3266202"/>
              <a:ext cx="780022" cy="338554"/>
            </a:xfrm>
            <a:prstGeom prst="rect">
              <a:avLst/>
            </a:prstGeom>
            <a:noFill/>
          </p:spPr>
          <p:txBody>
            <a:bodyPr wrap="none" lIns="0" rtlCol="0">
              <a:spAutoFit/>
            </a:bodyPr>
            <a:lstStyle/>
            <a:p>
              <a:r>
                <a:rPr lang="en-US" altLang="ko-KR" sz="1600" dirty="0">
                  <a:solidFill>
                    <a:schemeClr val="bg1">
                      <a:lumMod val="85000"/>
                    </a:schemeClr>
                  </a:solidFill>
                </a:rPr>
                <a:t>Block n</a:t>
              </a:r>
              <a:endParaRPr lang="ko-KR" altLang="en-US" sz="1600" dirty="0">
                <a:solidFill>
                  <a:schemeClr val="bg1">
                    <a:lumMod val="85000"/>
                  </a:schemeClr>
                </a:solidFill>
              </a:endParaRPr>
            </a:p>
          </p:txBody>
        </p:sp>
        <p:sp>
          <p:nvSpPr>
            <p:cNvPr id="66" name="직사각형 65">
              <a:extLst>
                <a:ext uri="{FF2B5EF4-FFF2-40B4-BE49-F238E27FC236}">
                  <a16:creationId xmlns:a16="http://schemas.microsoft.com/office/drawing/2014/main" id="{37C6089F-69EC-4DD4-99BF-009D251F2312}"/>
                </a:ext>
              </a:extLst>
            </p:cNvPr>
            <p:cNvSpPr/>
            <p:nvPr/>
          </p:nvSpPr>
          <p:spPr>
            <a:xfrm>
              <a:off x="540251" y="3614754"/>
              <a:ext cx="1617909" cy="1451046"/>
            </a:xfrm>
            <a:prstGeom prst="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7" name="직사각형 66">
              <a:extLst>
                <a:ext uri="{FF2B5EF4-FFF2-40B4-BE49-F238E27FC236}">
                  <a16:creationId xmlns:a16="http://schemas.microsoft.com/office/drawing/2014/main" id="{A93867D6-6EBD-4D3B-86A9-6BF65B829518}"/>
                </a:ext>
              </a:extLst>
            </p:cNvPr>
            <p:cNvSpPr/>
            <p:nvPr/>
          </p:nvSpPr>
          <p:spPr>
            <a:xfrm>
              <a:off x="654994" y="3706049"/>
              <a:ext cx="1398460" cy="557447"/>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chemeClr val="bg1">
                      <a:lumMod val="85000"/>
                    </a:schemeClr>
                  </a:solidFill>
                </a:rPr>
                <a:t>Transaction 0</a:t>
              </a:r>
              <a:br>
                <a:rPr lang="en-US" altLang="ko-KR" sz="1400" dirty="0">
                  <a:solidFill>
                    <a:schemeClr val="bg1">
                      <a:lumMod val="85000"/>
                    </a:schemeClr>
                  </a:solidFill>
                </a:rPr>
              </a:br>
              <a:r>
                <a:rPr lang="en-US" altLang="ko-KR" sz="1200" dirty="0">
                  <a:solidFill>
                    <a:srgbClr val="00C8EB"/>
                  </a:solidFill>
                </a:rPr>
                <a:t>Z ➡ A : 2 BTC</a:t>
              </a:r>
              <a:endParaRPr lang="ko-KR" altLang="en-US" sz="1200" dirty="0">
                <a:solidFill>
                  <a:srgbClr val="00C8EB"/>
                </a:solidFill>
              </a:endParaRPr>
            </a:p>
          </p:txBody>
        </p:sp>
        <p:sp>
          <p:nvSpPr>
            <p:cNvPr id="69" name="직사각형 68">
              <a:extLst>
                <a:ext uri="{FF2B5EF4-FFF2-40B4-BE49-F238E27FC236}">
                  <a16:creationId xmlns:a16="http://schemas.microsoft.com/office/drawing/2014/main" id="{CC93D7CE-DE92-442D-9B6A-909DBBB5136C}"/>
                </a:ext>
              </a:extLst>
            </p:cNvPr>
            <p:cNvSpPr/>
            <p:nvPr/>
          </p:nvSpPr>
          <p:spPr>
            <a:xfrm>
              <a:off x="654887" y="4298754"/>
              <a:ext cx="1398460" cy="315912"/>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err="1"/>
                <a:t>Transaciton</a:t>
              </a:r>
              <a:r>
                <a:rPr lang="en-US" altLang="ko-KR" sz="1400" dirty="0"/>
                <a:t> 1</a:t>
              </a:r>
              <a:endParaRPr lang="ko-KR" altLang="en-US" sz="1400" dirty="0"/>
            </a:p>
          </p:txBody>
        </p:sp>
        <p:sp>
          <p:nvSpPr>
            <p:cNvPr id="70" name="직사각형 69">
              <a:extLst>
                <a:ext uri="{FF2B5EF4-FFF2-40B4-BE49-F238E27FC236}">
                  <a16:creationId xmlns:a16="http://schemas.microsoft.com/office/drawing/2014/main" id="{1F9D903B-70CD-4B0D-8BE3-EB9DB8BB6BFA}"/>
                </a:ext>
              </a:extLst>
            </p:cNvPr>
            <p:cNvSpPr/>
            <p:nvPr/>
          </p:nvSpPr>
          <p:spPr>
            <a:xfrm>
              <a:off x="661869" y="4657026"/>
              <a:ext cx="1398460" cy="315912"/>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err="1"/>
                <a:t>Transaciton</a:t>
              </a:r>
              <a:r>
                <a:rPr lang="en-US" altLang="ko-KR" sz="1400" dirty="0"/>
                <a:t> 2</a:t>
              </a:r>
              <a:endParaRPr lang="ko-KR" altLang="en-US" sz="1400" dirty="0"/>
            </a:p>
          </p:txBody>
        </p:sp>
        <p:sp>
          <p:nvSpPr>
            <p:cNvPr id="71" name="TextBox 70">
              <a:extLst>
                <a:ext uri="{FF2B5EF4-FFF2-40B4-BE49-F238E27FC236}">
                  <a16:creationId xmlns:a16="http://schemas.microsoft.com/office/drawing/2014/main" id="{5C823E1F-69C1-490C-900B-83C55BF8A8BE}"/>
                </a:ext>
              </a:extLst>
            </p:cNvPr>
            <p:cNvSpPr txBox="1"/>
            <p:nvPr/>
          </p:nvSpPr>
          <p:spPr>
            <a:xfrm>
              <a:off x="3858415" y="3280055"/>
              <a:ext cx="1038105" cy="338554"/>
            </a:xfrm>
            <a:prstGeom prst="rect">
              <a:avLst/>
            </a:prstGeom>
            <a:noFill/>
          </p:spPr>
          <p:txBody>
            <a:bodyPr wrap="none" lIns="0" rtlCol="0">
              <a:spAutoFit/>
            </a:bodyPr>
            <a:lstStyle/>
            <a:p>
              <a:r>
                <a:rPr lang="en-US" altLang="ko-KR" sz="1600" dirty="0">
                  <a:solidFill>
                    <a:schemeClr val="bg1">
                      <a:lumMod val="85000"/>
                    </a:schemeClr>
                  </a:solidFill>
                </a:rPr>
                <a:t>Block n+1</a:t>
              </a:r>
              <a:endParaRPr lang="ko-KR" altLang="en-US" sz="1600" dirty="0">
                <a:solidFill>
                  <a:schemeClr val="bg1">
                    <a:lumMod val="85000"/>
                  </a:schemeClr>
                </a:solidFill>
              </a:endParaRPr>
            </a:p>
          </p:txBody>
        </p:sp>
        <p:sp>
          <p:nvSpPr>
            <p:cNvPr id="72" name="직사각형 71">
              <a:extLst>
                <a:ext uri="{FF2B5EF4-FFF2-40B4-BE49-F238E27FC236}">
                  <a16:creationId xmlns:a16="http://schemas.microsoft.com/office/drawing/2014/main" id="{594CB3EC-3033-4A1A-BB48-A2F9A1FBD2E5}"/>
                </a:ext>
              </a:extLst>
            </p:cNvPr>
            <p:cNvSpPr/>
            <p:nvPr/>
          </p:nvSpPr>
          <p:spPr>
            <a:xfrm>
              <a:off x="3858415" y="3614753"/>
              <a:ext cx="1617909" cy="1451046"/>
            </a:xfrm>
            <a:prstGeom prst="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73" name="직사각형 72">
              <a:extLst>
                <a:ext uri="{FF2B5EF4-FFF2-40B4-BE49-F238E27FC236}">
                  <a16:creationId xmlns:a16="http://schemas.microsoft.com/office/drawing/2014/main" id="{CFD69FAD-B019-4D6E-B596-DD5ED273362A}"/>
                </a:ext>
              </a:extLst>
            </p:cNvPr>
            <p:cNvSpPr/>
            <p:nvPr/>
          </p:nvSpPr>
          <p:spPr>
            <a:xfrm>
              <a:off x="3973158" y="3706048"/>
              <a:ext cx="1398460" cy="557447"/>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chemeClr val="bg1">
                      <a:lumMod val="85000"/>
                    </a:schemeClr>
                  </a:solidFill>
                </a:rPr>
                <a:t>Transaction 4</a:t>
              </a:r>
              <a:br>
                <a:rPr lang="en-US" altLang="ko-KR" sz="1400" dirty="0">
                  <a:solidFill>
                    <a:schemeClr val="bg1">
                      <a:lumMod val="85000"/>
                    </a:schemeClr>
                  </a:solidFill>
                </a:rPr>
              </a:br>
              <a:r>
                <a:rPr lang="en-US" altLang="ko-KR" sz="1200" dirty="0">
                  <a:solidFill>
                    <a:schemeClr val="bg1">
                      <a:lumMod val="85000"/>
                    </a:schemeClr>
                  </a:solidFill>
                </a:rPr>
                <a:t>  </a:t>
              </a:r>
              <a:r>
                <a:rPr lang="en-US" altLang="ko-KR" sz="1200" dirty="0">
                  <a:solidFill>
                    <a:srgbClr val="00C8EB"/>
                  </a:solidFill>
                </a:rPr>
                <a:t>Y ➡ A : 3 BTC</a:t>
              </a:r>
              <a:endParaRPr lang="ko-KR" altLang="en-US" sz="1200" dirty="0">
                <a:solidFill>
                  <a:srgbClr val="00C8EB"/>
                </a:solidFill>
              </a:endParaRPr>
            </a:p>
          </p:txBody>
        </p:sp>
        <p:sp>
          <p:nvSpPr>
            <p:cNvPr id="75" name="직사각형 74">
              <a:extLst>
                <a:ext uri="{FF2B5EF4-FFF2-40B4-BE49-F238E27FC236}">
                  <a16:creationId xmlns:a16="http://schemas.microsoft.com/office/drawing/2014/main" id="{CE8CC138-28A9-4141-A37D-C869E6A9D39F}"/>
                </a:ext>
              </a:extLst>
            </p:cNvPr>
            <p:cNvSpPr/>
            <p:nvPr/>
          </p:nvSpPr>
          <p:spPr>
            <a:xfrm>
              <a:off x="3973051" y="4298753"/>
              <a:ext cx="1398460" cy="315912"/>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err="1"/>
                <a:t>Transaciton</a:t>
              </a:r>
              <a:r>
                <a:rPr lang="en-US" altLang="ko-KR" sz="1400" dirty="0"/>
                <a:t> 5</a:t>
              </a:r>
              <a:endParaRPr lang="ko-KR" altLang="en-US" sz="1400" dirty="0"/>
            </a:p>
          </p:txBody>
        </p:sp>
        <p:sp>
          <p:nvSpPr>
            <p:cNvPr id="76" name="직사각형 75">
              <a:extLst>
                <a:ext uri="{FF2B5EF4-FFF2-40B4-BE49-F238E27FC236}">
                  <a16:creationId xmlns:a16="http://schemas.microsoft.com/office/drawing/2014/main" id="{F25C5B9B-1134-430C-ADFB-AF7CEAA6821C}"/>
                </a:ext>
              </a:extLst>
            </p:cNvPr>
            <p:cNvSpPr/>
            <p:nvPr/>
          </p:nvSpPr>
          <p:spPr>
            <a:xfrm>
              <a:off x="3980033" y="4657025"/>
              <a:ext cx="1398460" cy="315912"/>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err="1"/>
                <a:t>Transaciton</a:t>
              </a:r>
              <a:r>
                <a:rPr lang="en-US" altLang="ko-KR" sz="1400" dirty="0"/>
                <a:t> 6</a:t>
              </a:r>
              <a:endParaRPr lang="ko-KR" altLang="en-US" sz="1400" dirty="0"/>
            </a:p>
          </p:txBody>
        </p:sp>
        <p:cxnSp>
          <p:nvCxnSpPr>
            <p:cNvPr id="77" name="직선 연결선 76">
              <a:extLst>
                <a:ext uri="{FF2B5EF4-FFF2-40B4-BE49-F238E27FC236}">
                  <a16:creationId xmlns:a16="http://schemas.microsoft.com/office/drawing/2014/main" id="{7DC8676D-7FB9-4C79-BA9F-D72C1BB25ECB}"/>
                </a:ext>
              </a:extLst>
            </p:cNvPr>
            <p:cNvCxnSpPr>
              <a:cxnSpLocks/>
              <a:stCxn id="66" idx="3"/>
              <a:endCxn id="72" idx="1"/>
            </p:cNvCxnSpPr>
            <p:nvPr/>
          </p:nvCxnSpPr>
          <p:spPr>
            <a:xfrm flipV="1">
              <a:off x="2158160" y="4340276"/>
              <a:ext cx="1700255" cy="1"/>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8" name="직선 연결선 77">
              <a:extLst>
                <a:ext uri="{FF2B5EF4-FFF2-40B4-BE49-F238E27FC236}">
                  <a16:creationId xmlns:a16="http://schemas.microsoft.com/office/drawing/2014/main" id="{D6A493CA-BA5D-44A1-A4B7-469F41E80944}"/>
                </a:ext>
              </a:extLst>
            </p:cNvPr>
            <p:cNvCxnSpPr>
              <a:cxnSpLocks/>
              <a:endCxn id="66" idx="1"/>
            </p:cNvCxnSpPr>
            <p:nvPr/>
          </p:nvCxnSpPr>
          <p:spPr>
            <a:xfrm>
              <a:off x="357510" y="4340277"/>
              <a:ext cx="182741" cy="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cxnSp>
        <p:nvCxnSpPr>
          <p:cNvPr id="80" name="연결선: 꺾임 79">
            <a:extLst>
              <a:ext uri="{FF2B5EF4-FFF2-40B4-BE49-F238E27FC236}">
                <a16:creationId xmlns:a16="http://schemas.microsoft.com/office/drawing/2014/main" id="{4C103783-90BD-4BA2-8F75-BD7BB0D167B5}"/>
              </a:ext>
            </a:extLst>
          </p:cNvPr>
          <p:cNvCxnSpPr>
            <a:cxnSpLocks/>
          </p:cNvCxnSpPr>
          <p:nvPr/>
        </p:nvCxnSpPr>
        <p:spPr>
          <a:xfrm>
            <a:off x="1958272" y="4144683"/>
            <a:ext cx="1312729" cy="1318449"/>
          </a:xfrm>
          <a:prstGeom prst="bentConnector2">
            <a:avLst/>
          </a:prstGeom>
          <a:ln>
            <a:solidFill>
              <a:srgbClr val="00C8EB"/>
            </a:solidFill>
            <a:tailEnd type="triangle"/>
          </a:ln>
        </p:spPr>
        <p:style>
          <a:lnRef idx="1">
            <a:schemeClr val="accent1"/>
          </a:lnRef>
          <a:fillRef idx="0">
            <a:schemeClr val="accent1"/>
          </a:fillRef>
          <a:effectRef idx="0">
            <a:schemeClr val="accent1"/>
          </a:effectRef>
          <a:fontRef idx="minor">
            <a:schemeClr val="tx1"/>
          </a:fontRef>
        </p:style>
      </p:cxnSp>
      <p:cxnSp>
        <p:nvCxnSpPr>
          <p:cNvPr id="85" name="연결선: 꺾임 84">
            <a:extLst>
              <a:ext uri="{FF2B5EF4-FFF2-40B4-BE49-F238E27FC236}">
                <a16:creationId xmlns:a16="http://schemas.microsoft.com/office/drawing/2014/main" id="{7C2F7C01-0DC1-4918-8B41-C04756BB8D1C}"/>
              </a:ext>
            </a:extLst>
          </p:cNvPr>
          <p:cNvCxnSpPr>
            <a:cxnSpLocks/>
          </p:cNvCxnSpPr>
          <p:nvPr/>
        </p:nvCxnSpPr>
        <p:spPr>
          <a:xfrm rot="10800000" flipV="1">
            <a:off x="3565272" y="4150964"/>
            <a:ext cx="500618" cy="1318594"/>
          </a:xfrm>
          <a:prstGeom prst="bentConnector2">
            <a:avLst/>
          </a:prstGeom>
          <a:ln>
            <a:solidFill>
              <a:srgbClr val="00C8EB"/>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02320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xEl>
                                              <p:pRg st="9" end="9"/>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9"/>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bldP spid="10" grpId="0"/>
      <p:bldP spid="11" grpId="0" animBg="1"/>
      <p:bldP spid="1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C5599C6A-655D-4BFF-8B0E-5D5219FA7C9B}"/>
              </a:ext>
            </a:extLst>
          </p:cNvPr>
          <p:cNvSpPr>
            <a:spLocks noGrp="1"/>
          </p:cNvSpPr>
          <p:nvPr>
            <p:ph idx="1"/>
          </p:nvPr>
        </p:nvSpPr>
        <p:spPr>
          <a:xfrm>
            <a:off x="241299" y="674860"/>
            <a:ext cx="11687735" cy="5991052"/>
          </a:xfrm>
        </p:spPr>
        <p:txBody>
          <a:bodyPr>
            <a:normAutofit/>
          </a:bodyPr>
          <a:lstStyle/>
          <a:p>
            <a:pPr indent="0">
              <a:buNone/>
            </a:pPr>
            <a:r>
              <a:rPr lang="en-US" altLang="ko-KR" dirty="0"/>
              <a:t>1. Introduction</a:t>
            </a:r>
          </a:p>
          <a:p>
            <a:pPr indent="0">
              <a:buNone/>
            </a:pPr>
            <a:r>
              <a:rPr lang="ko-KR" altLang="en-US" sz="1600" dirty="0"/>
              <a:t>인터넷 기반 상거래는 </a:t>
            </a:r>
            <a:r>
              <a:rPr lang="ko-KR" altLang="en-US" sz="1600" dirty="0">
                <a:solidFill>
                  <a:srgbClr val="DBAC7D"/>
                </a:solidFill>
              </a:rPr>
              <a:t>전자 결제를 처리할 신뢰받는 제 </a:t>
            </a:r>
            <a:r>
              <a:rPr lang="en-US" altLang="ko-KR" sz="1600" dirty="0">
                <a:solidFill>
                  <a:srgbClr val="DBAC7D"/>
                </a:solidFill>
              </a:rPr>
              <a:t>3 </a:t>
            </a:r>
            <a:r>
              <a:rPr lang="ko-KR" altLang="en-US" sz="1600" dirty="0">
                <a:solidFill>
                  <a:srgbClr val="DBAC7D"/>
                </a:solidFill>
              </a:rPr>
              <a:t>자 역할을 거의 전적으로 금융기관에 의존</a:t>
            </a:r>
            <a:r>
              <a:rPr lang="ko-KR" altLang="en-US" sz="1600" dirty="0"/>
              <a:t>해 왔다</a:t>
            </a:r>
            <a:r>
              <a:rPr lang="en-US" altLang="ko-KR" sz="1600" dirty="0"/>
              <a:t>. </a:t>
            </a:r>
            <a:r>
              <a:rPr lang="ko-KR" altLang="en-US" sz="1600" dirty="0"/>
              <a:t>이 시스템은 대다수 거래에 충분히 잘 동작하지만</a:t>
            </a:r>
            <a:r>
              <a:rPr lang="en-US" altLang="ko-KR" sz="1600" dirty="0"/>
              <a:t>, </a:t>
            </a:r>
            <a:r>
              <a:rPr lang="ko-KR" altLang="en-US" sz="1600" dirty="0"/>
              <a:t>여전히 신뢰 기반 모델의 태생적 약점을 극복하지 못한다</a:t>
            </a:r>
            <a:r>
              <a:rPr lang="en-US" altLang="ko-KR" sz="1600" dirty="0"/>
              <a:t>.</a:t>
            </a:r>
          </a:p>
          <a:p>
            <a:pPr indent="0">
              <a:buNone/>
            </a:pPr>
            <a:r>
              <a:rPr lang="en-US" altLang="ko-KR" sz="1600" dirty="0"/>
              <a:t>Commerce on the Internet has come to </a:t>
            </a:r>
            <a:r>
              <a:rPr lang="en-US" altLang="ko-KR" sz="1600" i="1" dirty="0">
                <a:solidFill>
                  <a:srgbClr val="DBAC7D"/>
                </a:solidFill>
              </a:rPr>
              <a:t>rely almost exclusively on financial institutions serving as trusted third parties to process electronic payments</a:t>
            </a:r>
            <a:r>
              <a:rPr lang="en-US" altLang="ko-KR" sz="1600" dirty="0"/>
              <a:t>. While the system works well enough for most transactions, it still suffers from the inherent weaknesses of the trust based model.</a:t>
            </a:r>
          </a:p>
          <a:p>
            <a:pPr indent="0">
              <a:buNone/>
            </a:pPr>
            <a:r>
              <a:rPr lang="en-US" altLang="ko-KR" sz="1600" dirty="0"/>
              <a:t>…</a:t>
            </a:r>
          </a:p>
          <a:p>
            <a:pPr indent="0">
              <a:buNone/>
            </a:pPr>
            <a:r>
              <a:rPr lang="ko-KR" altLang="en-US" sz="1600" dirty="0"/>
              <a:t>필요한 것은 </a:t>
            </a:r>
            <a:r>
              <a:rPr lang="ko-KR" altLang="en-US" sz="1600" dirty="0">
                <a:solidFill>
                  <a:srgbClr val="DBAC7D"/>
                </a:solidFill>
              </a:rPr>
              <a:t>신뢰 대신 </a:t>
            </a:r>
            <a:r>
              <a:rPr lang="ko-KR" altLang="en-US" sz="1600" dirty="0">
                <a:solidFill>
                  <a:srgbClr val="00C8EB"/>
                </a:solidFill>
              </a:rPr>
              <a:t>암호학적 증명</a:t>
            </a:r>
            <a:r>
              <a:rPr lang="en-US" altLang="ko-KR" sz="1600" dirty="0">
                <a:solidFill>
                  <a:srgbClr val="DBAC7D"/>
                </a:solidFill>
              </a:rPr>
              <a:t>(cryptographic proof)</a:t>
            </a:r>
            <a:r>
              <a:rPr lang="ko-KR" altLang="en-US" sz="1600" dirty="0">
                <a:solidFill>
                  <a:srgbClr val="DBAC7D"/>
                </a:solidFill>
              </a:rPr>
              <a:t>에 기반해</a:t>
            </a:r>
            <a:r>
              <a:rPr lang="en-US" altLang="ko-KR" sz="1600" dirty="0">
                <a:solidFill>
                  <a:srgbClr val="DBAC7D"/>
                </a:solidFill>
              </a:rPr>
              <a:t>)</a:t>
            </a:r>
            <a:r>
              <a:rPr lang="en-US" altLang="ko-KR" sz="1600" dirty="0"/>
              <a:t>, </a:t>
            </a:r>
            <a:r>
              <a:rPr lang="ko-KR" altLang="en-US" sz="1600" dirty="0"/>
              <a:t>거래 의사가 있는 두 당사자가 신뢰받는 제 </a:t>
            </a:r>
            <a:r>
              <a:rPr lang="en-US" altLang="ko-KR" sz="1600" dirty="0"/>
              <a:t>3 </a:t>
            </a:r>
            <a:r>
              <a:rPr lang="ko-KR" altLang="en-US" sz="1600" dirty="0"/>
              <a:t>자를 필요로 하지 않고 서로 직접 거래하게 해주는 전자 화폐 시스템이다</a:t>
            </a:r>
            <a:r>
              <a:rPr lang="en-US" altLang="ko-KR" sz="1600" dirty="0"/>
              <a:t>.</a:t>
            </a:r>
          </a:p>
          <a:p>
            <a:pPr indent="0">
              <a:buNone/>
            </a:pPr>
            <a:r>
              <a:rPr lang="en-US" altLang="ko-KR" sz="1600" dirty="0"/>
              <a:t>What is needed is an electronic payment system </a:t>
            </a:r>
            <a:r>
              <a:rPr lang="en-US" altLang="ko-KR" sz="1600" dirty="0">
                <a:solidFill>
                  <a:srgbClr val="DBAC7D"/>
                </a:solidFill>
              </a:rPr>
              <a:t>based on </a:t>
            </a:r>
            <a:r>
              <a:rPr lang="en-US" altLang="ko-KR" sz="1600" dirty="0">
                <a:solidFill>
                  <a:srgbClr val="00C8EB"/>
                </a:solidFill>
              </a:rPr>
              <a:t>cryptographic proof</a:t>
            </a:r>
            <a:r>
              <a:rPr lang="en-US" altLang="ko-KR" sz="1600" dirty="0">
                <a:solidFill>
                  <a:srgbClr val="DBAC7D"/>
                </a:solidFill>
              </a:rPr>
              <a:t> instead of trust</a:t>
            </a:r>
            <a:r>
              <a:rPr lang="en-US" altLang="ko-KR" sz="1600" dirty="0"/>
              <a:t>, allowing any two willing parties to transact directly with each other without the need for a trusted third party.</a:t>
            </a:r>
          </a:p>
          <a:p>
            <a:pPr indent="0">
              <a:buNone/>
            </a:pPr>
            <a:r>
              <a:rPr lang="en-US" altLang="ko-KR" sz="1600" dirty="0"/>
              <a:t>…</a:t>
            </a:r>
          </a:p>
          <a:p>
            <a:pPr indent="0">
              <a:buNone/>
            </a:pPr>
            <a:endParaRPr lang="en-US" altLang="ko-KR" sz="1600" dirty="0"/>
          </a:p>
          <a:p>
            <a:pPr indent="0">
              <a:buNone/>
            </a:pPr>
            <a:r>
              <a:rPr lang="en-US" altLang="ko-KR" dirty="0"/>
              <a:t>12. Conclusion</a:t>
            </a:r>
          </a:p>
          <a:p>
            <a:pPr indent="0">
              <a:buNone/>
            </a:pPr>
            <a:r>
              <a:rPr lang="ko-KR" altLang="en-US" sz="1600" dirty="0"/>
              <a:t>우리는 </a:t>
            </a:r>
            <a:r>
              <a:rPr lang="ko-KR" altLang="en-US" sz="1600" dirty="0">
                <a:solidFill>
                  <a:srgbClr val="00C8EB"/>
                </a:solidFill>
              </a:rPr>
              <a:t>신뢰에 의존하지 않는 </a:t>
            </a:r>
            <a:r>
              <a:rPr lang="ko-KR" altLang="en-US" sz="1600" dirty="0"/>
              <a:t>전자거래용 시스템을 제안했다</a:t>
            </a:r>
            <a:r>
              <a:rPr lang="en-US" altLang="ko-KR" sz="1600" dirty="0"/>
              <a:t>. …</a:t>
            </a:r>
          </a:p>
          <a:p>
            <a:pPr indent="0">
              <a:buNone/>
            </a:pPr>
            <a:r>
              <a:rPr lang="en-US" altLang="ko-KR" sz="1600" dirty="0"/>
              <a:t>We have proposed a system for electronic transactions </a:t>
            </a:r>
            <a:r>
              <a:rPr lang="en-US" altLang="ko-KR" sz="1600" dirty="0">
                <a:solidFill>
                  <a:srgbClr val="00C8EB"/>
                </a:solidFill>
              </a:rPr>
              <a:t>without relying on trust</a:t>
            </a:r>
            <a:r>
              <a:rPr lang="en-US" altLang="ko-KR" sz="1600" dirty="0"/>
              <a:t>. …</a:t>
            </a:r>
          </a:p>
        </p:txBody>
      </p:sp>
      <p:sp>
        <p:nvSpPr>
          <p:cNvPr id="3" name="제목 2">
            <a:extLst>
              <a:ext uri="{FF2B5EF4-FFF2-40B4-BE49-F238E27FC236}">
                <a16:creationId xmlns:a16="http://schemas.microsoft.com/office/drawing/2014/main" id="{7584918C-A048-443F-BB30-7E34A6D1E0B2}"/>
              </a:ext>
            </a:extLst>
          </p:cNvPr>
          <p:cNvSpPr>
            <a:spLocks noGrp="1"/>
          </p:cNvSpPr>
          <p:nvPr>
            <p:ph type="title"/>
          </p:nvPr>
        </p:nvSpPr>
        <p:spPr/>
        <p:txBody>
          <a:bodyPr/>
          <a:lstStyle/>
          <a:p>
            <a:r>
              <a:rPr lang="ko-KR" altLang="en-US" dirty="0" err="1"/>
              <a:t>비트코인</a:t>
            </a:r>
            <a:r>
              <a:rPr lang="ko-KR" altLang="en-US" dirty="0"/>
              <a:t> </a:t>
            </a:r>
            <a:r>
              <a:rPr lang="en-US" altLang="ko-KR" dirty="0"/>
              <a:t>[</a:t>
            </a:r>
            <a:r>
              <a:rPr lang="ko-KR" altLang="en-US" dirty="0"/>
              <a:t> </a:t>
            </a:r>
            <a:r>
              <a:rPr lang="en-US" altLang="ko-KR" dirty="0"/>
              <a:t>Bitcoin: A Peer-to-Peer Electronic Cash System (2008-10-31) ]</a:t>
            </a:r>
            <a:endParaRPr lang="ko-KR" altLang="en-US" dirty="0"/>
          </a:p>
        </p:txBody>
      </p:sp>
    </p:spTree>
    <p:extLst>
      <p:ext uri="{BB962C8B-B14F-4D97-AF65-F5344CB8AC3E}">
        <p14:creationId xmlns:p14="http://schemas.microsoft.com/office/powerpoint/2010/main" val="29867463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A39447AA-A337-4176-924B-2B2303278C21}"/>
              </a:ext>
            </a:extLst>
          </p:cNvPr>
          <p:cNvSpPr>
            <a:spLocks noGrp="1"/>
          </p:cNvSpPr>
          <p:nvPr>
            <p:ph type="title"/>
          </p:nvPr>
        </p:nvSpPr>
        <p:spPr/>
        <p:txBody>
          <a:bodyPr/>
          <a:lstStyle/>
          <a:p>
            <a:r>
              <a:rPr lang="ko-KR" altLang="en-US" dirty="0"/>
              <a:t>트랜잭션 모델과 상태</a:t>
            </a:r>
            <a:r>
              <a:rPr lang="en-US" altLang="ko-KR" dirty="0"/>
              <a:t>(State) [ UTXO ]</a:t>
            </a:r>
            <a:endParaRPr lang="ko-KR" altLang="en-US" dirty="0"/>
          </a:p>
        </p:txBody>
      </p:sp>
      <p:sp>
        <p:nvSpPr>
          <p:cNvPr id="4" name="TextBox 3">
            <a:extLst>
              <a:ext uri="{FF2B5EF4-FFF2-40B4-BE49-F238E27FC236}">
                <a16:creationId xmlns:a16="http://schemas.microsoft.com/office/drawing/2014/main" id="{5F56FAFF-67E8-420F-A792-E782E4757EB4}"/>
              </a:ext>
            </a:extLst>
          </p:cNvPr>
          <p:cNvSpPr txBox="1"/>
          <p:nvPr/>
        </p:nvSpPr>
        <p:spPr>
          <a:xfrm>
            <a:off x="2645864" y="2465133"/>
            <a:ext cx="6916189" cy="1938992"/>
          </a:xfrm>
          <a:prstGeom prst="rect">
            <a:avLst/>
          </a:prstGeom>
          <a:noFill/>
        </p:spPr>
        <p:txBody>
          <a:bodyPr wrap="none" rtlCol="0">
            <a:spAutoFit/>
          </a:bodyPr>
          <a:lstStyle/>
          <a:p>
            <a:pPr algn="ctr"/>
            <a:r>
              <a:rPr lang="en-US" altLang="ko-KR" sz="8000" dirty="0">
                <a:solidFill>
                  <a:schemeClr val="bg1">
                    <a:lumMod val="85000"/>
                  </a:schemeClr>
                </a:solidFill>
                <a:latin typeface="Arial" panose="020B0604020202020204" pitchFamily="34" charset="0"/>
              </a:rPr>
              <a:t>UTXO</a:t>
            </a:r>
          </a:p>
          <a:p>
            <a:pPr algn="ctr"/>
            <a:r>
              <a:rPr lang="en-US" altLang="ko-KR" sz="4000" dirty="0">
                <a:solidFill>
                  <a:schemeClr val="bg1">
                    <a:lumMod val="85000"/>
                  </a:schemeClr>
                </a:solidFill>
                <a:latin typeface="Arial" panose="020B0604020202020204" pitchFamily="34" charset="0"/>
              </a:rPr>
              <a:t>(Unspent Transaction Output)</a:t>
            </a:r>
            <a:endParaRPr lang="ko-KR" altLang="en-US" sz="4000" dirty="0">
              <a:solidFill>
                <a:schemeClr val="bg1">
                  <a:lumMod val="85000"/>
                </a:schemeClr>
              </a:solidFill>
              <a:latin typeface="Arial" panose="020B0604020202020204" pitchFamily="34" charset="0"/>
            </a:endParaRPr>
          </a:p>
        </p:txBody>
      </p:sp>
    </p:spTree>
    <p:extLst>
      <p:ext uri="{BB962C8B-B14F-4D97-AF65-F5344CB8AC3E}">
        <p14:creationId xmlns:p14="http://schemas.microsoft.com/office/powerpoint/2010/main" val="259850228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7FD0E8D0-1A77-4B50-96D1-5F6D868C9E00}"/>
              </a:ext>
            </a:extLst>
          </p:cNvPr>
          <p:cNvSpPr>
            <a:spLocks noGrp="1"/>
          </p:cNvSpPr>
          <p:nvPr>
            <p:ph type="title"/>
          </p:nvPr>
        </p:nvSpPr>
        <p:spPr/>
        <p:txBody>
          <a:bodyPr/>
          <a:lstStyle/>
          <a:p>
            <a:r>
              <a:rPr lang="en-US" altLang="ko-KR" dirty="0"/>
              <a:t>UTXO (Unspent Transaction Output)</a:t>
            </a:r>
            <a:endParaRPr lang="ko-KR" altLang="en-US" dirty="0"/>
          </a:p>
        </p:txBody>
      </p:sp>
      <p:grpSp>
        <p:nvGrpSpPr>
          <p:cNvPr id="68" name="그룹 67">
            <a:extLst>
              <a:ext uri="{FF2B5EF4-FFF2-40B4-BE49-F238E27FC236}">
                <a16:creationId xmlns:a16="http://schemas.microsoft.com/office/drawing/2014/main" id="{3717CD20-3D68-45BA-9100-A8C388889506}"/>
              </a:ext>
            </a:extLst>
          </p:cNvPr>
          <p:cNvGrpSpPr/>
          <p:nvPr/>
        </p:nvGrpSpPr>
        <p:grpSpPr>
          <a:xfrm>
            <a:off x="656094" y="3946036"/>
            <a:ext cx="3315464" cy="1457313"/>
            <a:chOff x="4419390" y="1885334"/>
            <a:chExt cx="3315464" cy="1457313"/>
          </a:xfrm>
        </p:grpSpPr>
        <p:sp>
          <p:nvSpPr>
            <p:cNvPr id="6" name="TextBox 5">
              <a:extLst>
                <a:ext uri="{FF2B5EF4-FFF2-40B4-BE49-F238E27FC236}">
                  <a16:creationId xmlns:a16="http://schemas.microsoft.com/office/drawing/2014/main" id="{BA77DF1A-035C-4512-8F7F-97AACC7E3905}"/>
                </a:ext>
              </a:extLst>
            </p:cNvPr>
            <p:cNvSpPr txBox="1"/>
            <p:nvPr/>
          </p:nvSpPr>
          <p:spPr>
            <a:xfrm>
              <a:off x="4419390" y="1885334"/>
              <a:ext cx="2681126" cy="369332"/>
            </a:xfrm>
            <a:prstGeom prst="rect">
              <a:avLst/>
            </a:prstGeom>
            <a:noFill/>
          </p:spPr>
          <p:txBody>
            <a:bodyPr wrap="square" lIns="0" rtlCol="0">
              <a:spAutoFit/>
            </a:bodyPr>
            <a:lstStyle/>
            <a:p>
              <a:r>
                <a:rPr lang="en-US" altLang="ko-KR" dirty="0">
                  <a:solidFill>
                    <a:schemeClr val="bg1">
                      <a:lumMod val="85000"/>
                    </a:schemeClr>
                  </a:solidFill>
                  <a:latin typeface="Arial" panose="020B0604020202020204" pitchFamily="34" charset="0"/>
                </a:rPr>
                <a:t>Transaction 1 (Tx1)</a:t>
              </a:r>
              <a:endParaRPr lang="ko-KR" altLang="en-US" dirty="0">
                <a:solidFill>
                  <a:srgbClr val="00C8EB"/>
                </a:solidFill>
                <a:latin typeface="Arial" panose="020B0604020202020204" pitchFamily="34" charset="0"/>
              </a:endParaRPr>
            </a:p>
          </p:txBody>
        </p:sp>
        <p:sp>
          <p:nvSpPr>
            <p:cNvPr id="7" name="직사각형 6">
              <a:extLst>
                <a:ext uri="{FF2B5EF4-FFF2-40B4-BE49-F238E27FC236}">
                  <a16:creationId xmlns:a16="http://schemas.microsoft.com/office/drawing/2014/main" id="{B55D28B4-3057-4D2C-8060-EC13A061A3F4}"/>
                </a:ext>
              </a:extLst>
            </p:cNvPr>
            <p:cNvSpPr/>
            <p:nvPr/>
          </p:nvSpPr>
          <p:spPr>
            <a:xfrm>
              <a:off x="4422854" y="2253992"/>
              <a:ext cx="3312000" cy="1088655"/>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endParaRPr lang="en-US" altLang="ko-KR" sz="1400" dirty="0">
                <a:latin typeface="Arial" panose="020B0604020202020204" pitchFamily="34" charset="0"/>
              </a:endParaRPr>
            </a:p>
            <a:p>
              <a:br>
                <a:rPr lang="en-US" altLang="ko-KR" sz="1400" dirty="0">
                  <a:latin typeface="Arial" panose="020B0604020202020204" pitchFamily="34" charset="0"/>
                </a:rPr>
              </a:br>
              <a:r>
                <a:rPr lang="en-US" altLang="ko-KR" sz="1400" dirty="0">
                  <a:latin typeface="Arial" panose="020B0604020202020204" pitchFamily="34" charset="0"/>
                </a:rPr>
                <a:t>  </a:t>
              </a:r>
              <a:endParaRPr lang="ko-KR" altLang="en-US" sz="1400" dirty="0">
                <a:latin typeface="Arial" panose="020B0604020202020204" pitchFamily="34" charset="0"/>
              </a:endParaRPr>
            </a:p>
          </p:txBody>
        </p:sp>
        <p:sp>
          <p:nvSpPr>
            <p:cNvPr id="8" name="TextBox 7">
              <a:extLst>
                <a:ext uri="{FF2B5EF4-FFF2-40B4-BE49-F238E27FC236}">
                  <a16:creationId xmlns:a16="http://schemas.microsoft.com/office/drawing/2014/main" id="{99A31810-9040-43EF-8E1D-75F6DE3D7D8E}"/>
                </a:ext>
              </a:extLst>
            </p:cNvPr>
            <p:cNvSpPr txBox="1"/>
            <p:nvPr/>
          </p:nvSpPr>
          <p:spPr>
            <a:xfrm>
              <a:off x="4566971" y="2230139"/>
              <a:ext cx="1306946" cy="323165"/>
            </a:xfrm>
            <a:prstGeom prst="rect">
              <a:avLst/>
            </a:prstGeom>
            <a:noFill/>
          </p:spPr>
          <p:txBody>
            <a:bodyPr wrap="square" lIns="0" rtlCol="0">
              <a:spAutoFit/>
            </a:bodyPr>
            <a:lstStyle/>
            <a:p>
              <a:r>
                <a:rPr lang="en-US" altLang="ko-KR" sz="1500" dirty="0">
                  <a:solidFill>
                    <a:schemeClr val="bg1">
                      <a:lumMod val="85000"/>
                    </a:schemeClr>
                  </a:solidFill>
                  <a:latin typeface="Arial" panose="020B0604020202020204" pitchFamily="34" charset="0"/>
                </a:rPr>
                <a:t>inputs</a:t>
              </a:r>
              <a:endParaRPr lang="ko-KR" altLang="en-US" sz="1500" dirty="0">
                <a:solidFill>
                  <a:srgbClr val="00C8EB"/>
                </a:solidFill>
                <a:latin typeface="Arial" panose="020B0604020202020204" pitchFamily="34" charset="0"/>
              </a:endParaRPr>
            </a:p>
          </p:txBody>
        </p:sp>
        <p:sp>
          <p:nvSpPr>
            <p:cNvPr id="9" name="TextBox 8">
              <a:extLst>
                <a:ext uri="{FF2B5EF4-FFF2-40B4-BE49-F238E27FC236}">
                  <a16:creationId xmlns:a16="http://schemas.microsoft.com/office/drawing/2014/main" id="{BB21B8DB-8525-4215-9A8F-066BF13939FD}"/>
                </a:ext>
              </a:extLst>
            </p:cNvPr>
            <p:cNvSpPr txBox="1"/>
            <p:nvPr/>
          </p:nvSpPr>
          <p:spPr>
            <a:xfrm>
              <a:off x="4566971" y="2538596"/>
              <a:ext cx="1458000" cy="307777"/>
            </a:xfrm>
            <a:prstGeom prst="rect">
              <a:avLst/>
            </a:prstGeom>
            <a:noFill/>
            <a:ln w="6350">
              <a:solidFill>
                <a:schemeClr val="bg1">
                  <a:lumMod val="85000"/>
                </a:schemeClr>
              </a:solidFill>
            </a:ln>
          </p:spPr>
          <p:txBody>
            <a:bodyPr wrap="square" lIns="54000" rIns="54000" rtlCol="0">
              <a:spAutoFit/>
            </a:bodyPr>
            <a:lstStyle/>
            <a:p>
              <a:pPr algn="ctr"/>
              <a:r>
                <a:rPr lang="en-US" altLang="ko-KR" sz="1400" dirty="0">
                  <a:solidFill>
                    <a:schemeClr val="bg1">
                      <a:lumMod val="85000"/>
                    </a:schemeClr>
                  </a:solidFill>
                  <a:latin typeface="Arial" panose="020B0604020202020204" pitchFamily="34" charset="0"/>
                </a:rPr>
                <a:t>[0] Tx0, output0</a:t>
              </a:r>
              <a:endParaRPr lang="ko-KR" altLang="en-US" sz="1400" dirty="0">
                <a:solidFill>
                  <a:srgbClr val="00C8EB"/>
                </a:solidFill>
                <a:latin typeface="Arial" panose="020B0604020202020204" pitchFamily="34" charset="0"/>
              </a:endParaRPr>
            </a:p>
          </p:txBody>
        </p:sp>
        <p:sp>
          <p:nvSpPr>
            <p:cNvPr id="13" name="TextBox 12">
              <a:extLst>
                <a:ext uri="{FF2B5EF4-FFF2-40B4-BE49-F238E27FC236}">
                  <a16:creationId xmlns:a16="http://schemas.microsoft.com/office/drawing/2014/main" id="{AEE7D26A-6FCC-4AB0-84DF-CD83AAB7CA8C}"/>
                </a:ext>
              </a:extLst>
            </p:cNvPr>
            <p:cNvSpPr txBox="1"/>
            <p:nvPr/>
          </p:nvSpPr>
          <p:spPr>
            <a:xfrm>
              <a:off x="6166504" y="2230139"/>
              <a:ext cx="1306946" cy="323165"/>
            </a:xfrm>
            <a:prstGeom prst="rect">
              <a:avLst/>
            </a:prstGeom>
            <a:noFill/>
          </p:spPr>
          <p:txBody>
            <a:bodyPr wrap="square" lIns="0" rtlCol="0">
              <a:spAutoFit/>
            </a:bodyPr>
            <a:lstStyle/>
            <a:p>
              <a:r>
                <a:rPr lang="en-US" altLang="ko-KR" sz="1500" dirty="0">
                  <a:solidFill>
                    <a:schemeClr val="bg1">
                      <a:lumMod val="85000"/>
                    </a:schemeClr>
                  </a:solidFill>
                  <a:latin typeface="Arial" panose="020B0604020202020204" pitchFamily="34" charset="0"/>
                </a:rPr>
                <a:t>outputs</a:t>
              </a:r>
              <a:endParaRPr lang="ko-KR" altLang="en-US" sz="1500" dirty="0">
                <a:solidFill>
                  <a:srgbClr val="00C8EB"/>
                </a:solidFill>
                <a:latin typeface="Arial" panose="020B0604020202020204" pitchFamily="34" charset="0"/>
              </a:endParaRPr>
            </a:p>
          </p:txBody>
        </p:sp>
        <p:sp>
          <p:nvSpPr>
            <p:cNvPr id="14" name="TextBox 13">
              <a:extLst>
                <a:ext uri="{FF2B5EF4-FFF2-40B4-BE49-F238E27FC236}">
                  <a16:creationId xmlns:a16="http://schemas.microsoft.com/office/drawing/2014/main" id="{8C4AD29C-E9C7-4928-BDB2-55B1BCCE7F61}"/>
                </a:ext>
              </a:extLst>
            </p:cNvPr>
            <p:cNvSpPr txBox="1"/>
            <p:nvPr/>
          </p:nvSpPr>
          <p:spPr>
            <a:xfrm>
              <a:off x="6166504" y="2538596"/>
              <a:ext cx="1458000" cy="307777"/>
            </a:xfrm>
            <a:prstGeom prst="rect">
              <a:avLst/>
            </a:prstGeom>
            <a:noFill/>
            <a:ln w="6350">
              <a:solidFill>
                <a:schemeClr val="bg1">
                  <a:lumMod val="85000"/>
                </a:schemeClr>
              </a:solidFill>
            </a:ln>
          </p:spPr>
          <p:txBody>
            <a:bodyPr wrap="square" lIns="46800" rIns="46800" rtlCol="0">
              <a:spAutoFit/>
            </a:bodyPr>
            <a:lstStyle/>
            <a:p>
              <a:pPr algn="ctr"/>
              <a:r>
                <a:rPr lang="en-US" altLang="ko-KR" sz="1400" dirty="0">
                  <a:solidFill>
                    <a:schemeClr val="bg1">
                      <a:lumMod val="85000"/>
                    </a:schemeClr>
                  </a:solidFill>
                  <a:latin typeface="Arial" panose="020B0604020202020204" pitchFamily="34" charset="0"/>
                </a:rPr>
                <a:t>[0] To: B, 40 BTC</a:t>
              </a:r>
              <a:endParaRPr lang="ko-KR" altLang="en-US" sz="1400" dirty="0">
                <a:solidFill>
                  <a:srgbClr val="00C8EB"/>
                </a:solidFill>
                <a:latin typeface="Arial" panose="020B0604020202020204" pitchFamily="34" charset="0"/>
              </a:endParaRPr>
            </a:p>
          </p:txBody>
        </p:sp>
        <p:sp>
          <p:nvSpPr>
            <p:cNvPr id="15" name="TextBox 14">
              <a:extLst>
                <a:ext uri="{FF2B5EF4-FFF2-40B4-BE49-F238E27FC236}">
                  <a16:creationId xmlns:a16="http://schemas.microsoft.com/office/drawing/2014/main" id="{E725DF82-ADC6-43A2-B0A2-4A9695C0B1FA}"/>
                </a:ext>
              </a:extLst>
            </p:cNvPr>
            <p:cNvSpPr txBox="1"/>
            <p:nvPr/>
          </p:nvSpPr>
          <p:spPr>
            <a:xfrm>
              <a:off x="6166504" y="2896312"/>
              <a:ext cx="1458000" cy="307777"/>
            </a:xfrm>
            <a:prstGeom prst="rect">
              <a:avLst/>
            </a:prstGeom>
            <a:noFill/>
            <a:ln w="6350">
              <a:solidFill>
                <a:schemeClr val="bg1">
                  <a:lumMod val="85000"/>
                </a:schemeClr>
              </a:solidFill>
            </a:ln>
          </p:spPr>
          <p:txBody>
            <a:bodyPr wrap="square" lIns="46800" rIns="46800" rtlCol="0">
              <a:spAutoFit/>
            </a:bodyPr>
            <a:lstStyle/>
            <a:p>
              <a:pPr algn="ctr"/>
              <a:r>
                <a:rPr lang="en-US" altLang="ko-KR" sz="1400" dirty="0">
                  <a:solidFill>
                    <a:schemeClr val="bg1">
                      <a:lumMod val="85000"/>
                    </a:schemeClr>
                  </a:solidFill>
                  <a:latin typeface="Arial" panose="020B0604020202020204" pitchFamily="34" charset="0"/>
                </a:rPr>
                <a:t>[1] To: C, 10 BTC</a:t>
              </a:r>
              <a:endParaRPr lang="ko-KR" altLang="en-US" sz="1400" dirty="0">
                <a:solidFill>
                  <a:srgbClr val="00C8EB"/>
                </a:solidFill>
                <a:latin typeface="Arial" panose="020B0604020202020204" pitchFamily="34" charset="0"/>
              </a:endParaRPr>
            </a:p>
          </p:txBody>
        </p:sp>
      </p:grpSp>
      <p:cxnSp>
        <p:nvCxnSpPr>
          <p:cNvPr id="62" name="직선 화살표 연결선 61">
            <a:extLst>
              <a:ext uri="{FF2B5EF4-FFF2-40B4-BE49-F238E27FC236}">
                <a16:creationId xmlns:a16="http://schemas.microsoft.com/office/drawing/2014/main" id="{8EF3A9E3-46B6-418B-AEBE-0B41FD732003}"/>
              </a:ext>
            </a:extLst>
          </p:cNvPr>
          <p:cNvCxnSpPr>
            <a:cxnSpLocks/>
            <a:stCxn id="14" idx="3"/>
            <a:endCxn id="82" idx="1"/>
          </p:cNvCxnSpPr>
          <p:nvPr/>
        </p:nvCxnSpPr>
        <p:spPr>
          <a:xfrm flipV="1">
            <a:off x="3861208" y="2940247"/>
            <a:ext cx="924082" cy="1812940"/>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F214F32D-C63D-4FB0-808E-1CD99289FF12}"/>
              </a:ext>
            </a:extLst>
          </p:cNvPr>
          <p:cNvCxnSpPr>
            <a:cxnSpLocks/>
            <a:stCxn id="15" idx="3"/>
            <a:endCxn id="94" idx="1"/>
          </p:cNvCxnSpPr>
          <p:nvPr/>
        </p:nvCxnSpPr>
        <p:spPr>
          <a:xfrm flipV="1">
            <a:off x="3861208" y="5110630"/>
            <a:ext cx="924082" cy="273"/>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69" name="그룹 68">
            <a:extLst>
              <a:ext uri="{FF2B5EF4-FFF2-40B4-BE49-F238E27FC236}">
                <a16:creationId xmlns:a16="http://schemas.microsoft.com/office/drawing/2014/main" id="{9C280CB8-2744-4853-AD28-038D2A7AA56C}"/>
              </a:ext>
            </a:extLst>
          </p:cNvPr>
          <p:cNvGrpSpPr/>
          <p:nvPr/>
        </p:nvGrpSpPr>
        <p:grpSpPr>
          <a:xfrm>
            <a:off x="227013" y="1235171"/>
            <a:ext cx="3315464" cy="1096503"/>
            <a:chOff x="4419390" y="1885334"/>
            <a:chExt cx="3315464" cy="1096503"/>
          </a:xfrm>
        </p:grpSpPr>
        <p:sp>
          <p:nvSpPr>
            <p:cNvPr id="70" name="TextBox 69">
              <a:extLst>
                <a:ext uri="{FF2B5EF4-FFF2-40B4-BE49-F238E27FC236}">
                  <a16:creationId xmlns:a16="http://schemas.microsoft.com/office/drawing/2014/main" id="{D2B833AC-0C29-4E41-814D-759128A1627F}"/>
                </a:ext>
              </a:extLst>
            </p:cNvPr>
            <p:cNvSpPr txBox="1"/>
            <p:nvPr/>
          </p:nvSpPr>
          <p:spPr>
            <a:xfrm>
              <a:off x="4419390" y="1885334"/>
              <a:ext cx="3312000" cy="369332"/>
            </a:xfrm>
            <a:prstGeom prst="rect">
              <a:avLst/>
            </a:prstGeom>
            <a:noFill/>
          </p:spPr>
          <p:txBody>
            <a:bodyPr wrap="square" lIns="0" rtlCol="0">
              <a:spAutoFit/>
            </a:bodyPr>
            <a:lstStyle/>
            <a:p>
              <a:r>
                <a:rPr lang="en-US" altLang="ko-KR" dirty="0">
                  <a:solidFill>
                    <a:schemeClr val="bg1">
                      <a:lumMod val="85000"/>
                    </a:schemeClr>
                  </a:solidFill>
                  <a:latin typeface="Arial" panose="020B0604020202020204" pitchFamily="34" charset="0"/>
                </a:rPr>
                <a:t>Coinbase Transaction 0 (Tx 0)</a:t>
              </a:r>
              <a:endParaRPr lang="ko-KR" altLang="en-US" dirty="0">
                <a:solidFill>
                  <a:srgbClr val="00C8EB"/>
                </a:solidFill>
                <a:latin typeface="Arial" panose="020B0604020202020204" pitchFamily="34" charset="0"/>
              </a:endParaRPr>
            </a:p>
          </p:txBody>
        </p:sp>
        <p:sp>
          <p:nvSpPr>
            <p:cNvPr id="71" name="직사각형 70">
              <a:extLst>
                <a:ext uri="{FF2B5EF4-FFF2-40B4-BE49-F238E27FC236}">
                  <a16:creationId xmlns:a16="http://schemas.microsoft.com/office/drawing/2014/main" id="{0E2F43D6-8B11-453E-B5C7-A6B6CFE7C4A7}"/>
                </a:ext>
              </a:extLst>
            </p:cNvPr>
            <p:cNvSpPr/>
            <p:nvPr/>
          </p:nvSpPr>
          <p:spPr>
            <a:xfrm>
              <a:off x="4422854" y="2253992"/>
              <a:ext cx="3312000" cy="727845"/>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endParaRPr lang="en-US" altLang="ko-KR" sz="1400" dirty="0">
                <a:latin typeface="Arial" panose="020B0604020202020204" pitchFamily="34" charset="0"/>
              </a:endParaRPr>
            </a:p>
            <a:p>
              <a:br>
                <a:rPr lang="en-US" altLang="ko-KR" sz="1400" dirty="0">
                  <a:latin typeface="Arial" panose="020B0604020202020204" pitchFamily="34" charset="0"/>
                </a:rPr>
              </a:br>
              <a:r>
                <a:rPr lang="en-US" altLang="ko-KR" sz="1400" dirty="0">
                  <a:latin typeface="Arial" panose="020B0604020202020204" pitchFamily="34" charset="0"/>
                </a:rPr>
                <a:t>  </a:t>
              </a:r>
              <a:endParaRPr lang="ko-KR" altLang="en-US" sz="1400" dirty="0">
                <a:latin typeface="Arial" panose="020B0604020202020204" pitchFamily="34" charset="0"/>
              </a:endParaRPr>
            </a:p>
          </p:txBody>
        </p:sp>
        <p:sp>
          <p:nvSpPr>
            <p:cNvPr id="72" name="TextBox 71">
              <a:extLst>
                <a:ext uri="{FF2B5EF4-FFF2-40B4-BE49-F238E27FC236}">
                  <a16:creationId xmlns:a16="http://schemas.microsoft.com/office/drawing/2014/main" id="{01DB2BA4-A4E2-40BE-B801-E66E1BFAC18B}"/>
                </a:ext>
              </a:extLst>
            </p:cNvPr>
            <p:cNvSpPr txBox="1"/>
            <p:nvPr/>
          </p:nvSpPr>
          <p:spPr>
            <a:xfrm>
              <a:off x="4566971" y="2230139"/>
              <a:ext cx="1306946" cy="323165"/>
            </a:xfrm>
            <a:prstGeom prst="rect">
              <a:avLst/>
            </a:prstGeom>
            <a:noFill/>
          </p:spPr>
          <p:txBody>
            <a:bodyPr wrap="square" lIns="0" rtlCol="0">
              <a:spAutoFit/>
            </a:bodyPr>
            <a:lstStyle/>
            <a:p>
              <a:r>
                <a:rPr lang="en-US" altLang="ko-KR" sz="1500" dirty="0">
                  <a:solidFill>
                    <a:schemeClr val="bg1">
                      <a:lumMod val="85000"/>
                    </a:schemeClr>
                  </a:solidFill>
                  <a:latin typeface="Arial" panose="020B0604020202020204" pitchFamily="34" charset="0"/>
                </a:rPr>
                <a:t>inputs</a:t>
              </a:r>
              <a:endParaRPr lang="ko-KR" altLang="en-US" sz="1500" dirty="0">
                <a:solidFill>
                  <a:srgbClr val="00C8EB"/>
                </a:solidFill>
                <a:latin typeface="Arial" panose="020B0604020202020204" pitchFamily="34" charset="0"/>
              </a:endParaRPr>
            </a:p>
          </p:txBody>
        </p:sp>
        <p:sp>
          <p:nvSpPr>
            <p:cNvPr id="73" name="TextBox 72">
              <a:extLst>
                <a:ext uri="{FF2B5EF4-FFF2-40B4-BE49-F238E27FC236}">
                  <a16:creationId xmlns:a16="http://schemas.microsoft.com/office/drawing/2014/main" id="{61B09311-E825-48BC-B55E-27DA35D2D6E7}"/>
                </a:ext>
              </a:extLst>
            </p:cNvPr>
            <p:cNvSpPr txBox="1"/>
            <p:nvPr/>
          </p:nvSpPr>
          <p:spPr>
            <a:xfrm>
              <a:off x="4566971" y="2538596"/>
              <a:ext cx="1458000" cy="307777"/>
            </a:xfrm>
            <a:prstGeom prst="rect">
              <a:avLst/>
            </a:prstGeom>
            <a:noFill/>
            <a:ln w="6350">
              <a:solidFill>
                <a:schemeClr val="bg1">
                  <a:lumMod val="85000"/>
                </a:schemeClr>
              </a:solidFill>
            </a:ln>
          </p:spPr>
          <p:txBody>
            <a:bodyPr wrap="square" lIns="46800" rIns="46800" rtlCol="0">
              <a:spAutoFit/>
            </a:bodyPr>
            <a:lstStyle/>
            <a:p>
              <a:pPr algn="ctr"/>
              <a:r>
                <a:rPr lang="en-US" altLang="ko-KR" sz="1400" dirty="0">
                  <a:solidFill>
                    <a:schemeClr val="bg1">
                      <a:lumMod val="85000"/>
                    </a:schemeClr>
                  </a:solidFill>
                  <a:latin typeface="Arial" panose="020B0604020202020204" pitchFamily="34" charset="0"/>
                </a:rPr>
                <a:t>Mining Reward</a:t>
              </a:r>
              <a:endParaRPr lang="ko-KR" altLang="en-US" sz="1400" dirty="0">
                <a:solidFill>
                  <a:srgbClr val="00C8EB"/>
                </a:solidFill>
                <a:latin typeface="Arial" panose="020B0604020202020204" pitchFamily="34" charset="0"/>
              </a:endParaRPr>
            </a:p>
          </p:txBody>
        </p:sp>
        <p:sp>
          <p:nvSpPr>
            <p:cNvPr id="74" name="TextBox 73">
              <a:extLst>
                <a:ext uri="{FF2B5EF4-FFF2-40B4-BE49-F238E27FC236}">
                  <a16:creationId xmlns:a16="http://schemas.microsoft.com/office/drawing/2014/main" id="{0AB96060-F983-4AAC-A6F4-F0C8585834F0}"/>
                </a:ext>
              </a:extLst>
            </p:cNvPr>
            <p:cNvSpPr txBox="1"/>
            <p:nvPr/>
          </p:nvSpPr>
          <p:spPr>
            <a:xfrm>
              <a:off x="6166504" y="2230139"/>
              <a:ext cx="1306946" cy="323165"/>
            </a:xfrm>
            <a:prstGeom prst="rect">
              <a:avLst/>
            </a:prstGeom>
            <a:noFill/>
          </p:spPr>
          <p:txBody>
            <a:bodyPr wrap="square" lIns="0" rtlCol="0">
              <a:spAutoFit/>
            </a:bodyPr>
            <a:lstStyle/>
            <a:p>
              <a:r>
                <a:rPr lang="en-US" altLang="ko-KR" sz="1500" dirty="0">
                  <a:solidFill>
                    <a:schemeClr val="bg1">
                      <a:lumMod val="85000"/>
                    </a:schemeClr>
                  </a:solidFill>
                  <a:latin typeface="Arial" panose="020B0604020202020204" pitchFamily="34" charset="0"/>
                </a:rPr>
                <a:t>outputs</a:t>
              </a:r>
              <a:endParaRPr lang="ko-KR" altLang="en-US" sz="1500" dirty="0">
                <a:solidFill>
                  <a:srgbClr val="00C8EB"/>
                </a:solidFill>
                <a:latin typeface="Arial" panose="020B0604020202020204" pitchFamily="34" charset="0"/>
              </a:endParaRPr>
            </a:p>
          </p:txBody>
        </p:sp>
        <p:sp>
          <p:nvSpPr>
            <p:cNvPr id="75" name="TextBox 74">
              <a:extLst>
                <a:ext uri="{FF2B5EF4-FFF2-40B4-BE49-F238E27FC236}">
                  <a16:creationId xmlns:a16="http://schemas.microsoft.com/office/drawing/2014/main" id="{8FDC9EB6-0E79-4F23-AD60-D0A8CEB6B971}"/>
                </a:ext>
              </a:extLst>
            </p:cNvPr>
            <p:cNvSpPr txBox="1"/>
            <p:nvPr/>
          </p:nvSpPr>
          <p:spPr>
            <a:xfrm>
              <a:off x="6166504" y="2538596"/>
              <a:ext cx="1458000" cy="307777"/>
            </a:xfrm>
            <a:prstGeom prst="rect">
              <a:avLst/>
            </a:prstGeom>
            <a:noFill/>
            <a:ln w="6350">
              <a:solidFill>
                <a:schemeClr val="bg1">
                  <a:lumMod val="85000"/>
                </a:schemeClr>
              </a:solidFill>
            </a:ln>
          </p:spPr>
          <p:txBody>
            <a:bodyPr wrap="square" lIns="46800" rIns="46800" rtlCol="0">
              <a:spAutoFit/>
            </a:bodyPr>
            <a:lstStyle/>
            <a:p>
              <a:pPr algn="ctr"/>
              <a:r>
                <a:rPr lang="en-US" altLang="ko-KR" sz="1400" dirty="0">
                  <a:solidFill>
                    <a:schemeClr val="bg1">
                      <a:lumMod val="85000"/>
                    </a:schemeClr>
                  </a:solidFill>
                  <a:latin typeface="Arial" panose="020B0604020202020204" pitchFamily="34" charset="0"/>
                </a:rPr>
                <a:t>[0] To: A, 50 BTC</a:t>
              </a:r>
              <a:endParaRPr lang="ko-KR" altLang="en-US" sz="1400" dirty="0">
                <a:solidFill>
                  <a:srgbClr val="00C8EB"/>
                </a:solidFill>
                <a:latin typeface="Arial" panose="020B0604020202020204" pitchFamily="34" charset="0"/>
              </a:endParaRPr>
            </a:p>
          </p:txBody>
        </p:sp>
      </p:grpSp>
      <p:grpSp>
        <p:nvGrpSpPr>
          <p:cNvPr id="78" name="그룹 77">
            <a:extLst>
              <a:ext uri="{FF2B5EF4-FFF2-40B4-BE49-F238E27FC236}">
                <a16:creationId xmlns:a16="http://schemas.microsoft.com/office/drawing/2014/main" id="{9B9BAEF6-63EC-4B81-895D-9399CA049212}"/>
              </a:ext>
            </a:extLst>
          </p:cNvPr>
          <p:cNvGrpSpPr/>
          <p:nvPr/>
        </p:nvGrpSpPr>
        <p:grpSpPr>
          <a:xfrm>
            <a:off x="4637709" y="2133096"/>
            <a:ext cx="3315464" cy="1457313"/>
            <a:chOff x="4419390" y="1885334"/>
            <a:chExt cx="3315464" cy="1457313"/>
          </a:xfrm>
        </p:grpSpPr>
        <p:sp>
          <p:nvSpPr>
            <p:cNvPr id="79" name="TextBox 78">
              <a:extLst>
                <a:ext uri="{FF2B5EF4-FFF2-40B4-BE49-F238E27FC236}">
                  <a16:creationId xmlns:a16="http://schemas.microsoft.com/office/drawing/2014/main" id="{64D373C9-CC5E-4A79-BC53-E31C2608D58B}"/>
                </a:ext>
              </a:extLst>
            </p:cNvPr>
            <p:cNvSpPr txBox="1"/>
            <p:nvPr/>
          </p:nvSpPr>
          <p:spPr>
            <a:xfrm>
              <a:off x="4419390" y="1885334"/>
              <a:ext cx="2681126" cy="369332"/>
            </a:xfrm>
            <a:prstGeom prst="rect">
              <a:avLst/>
            </a:prstGeom>
            <a:noFill/>
          </p:spPr>
          <p:txBody>
            <a:bodyPr wrap="square" lIns="0" rtlCol="0">
              <a:spAutoFit/>
            </a:bodyPr>
            <a:lstStyle/>
            <a:p>
              <a:r>
                <a:rPr lang="en-US" altLang="ko-KR" dirty="0">
                  <a:solidFill>
                    <a:schemeClr val="bg1">
                      <a:lumMod val="85000"/>
                    </a:schemeClr>
                  </a:solidFill>
                  <a:latin typeface="Arial" panose="020B0604020202020204" pitchFamily="34" charset="0"/>
                </a:rPr>
                <a:t>Transaction 2</a:t>
              </a:r>
              <a:endParaRPr lang="ko-KR" altLang="en-US" dirty="0">
                <a:solidFill>
                  <a:srgbClr val="00C8EB"/>
                </a:solidFill>
                <a:latin typeface="Arial" panose="020B0604020202020204" pitchFamily="34" charset="0"/>
              </a:endParaRPr>
            </a:p>
          </p:txBody>
        </p:sp>
        <p:sp>
          <p:nvSpPr>
            <p:cNvPr id="80" name="직사각형 79">
              <a:extLst>
                <a:ext uri="{FF2B5EF4-FFF2-40B4-BE49-F238E27FC236}">
                  <a16:creationId xmlns:a16="http://schemas.microsoft.com/office/drawing/2014/main" id="{FD7D28B1-9427-415C-93C9-F0ED94F9CA27}"/>
                </a:ext>
              </a:extLst>
            </p:cNvPr>
            <p:cNvSpPr/>
            <p:nvPr/>
          </p:nvSpPr>
          <p:spPr>
            <a:xfrm>
              <a:off x="4422854" y="2253992"/>
              <a:ext cx="3312000" cy="1088655"/>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endParaRPr lang="en-US" altLang="ko-KR" sz="1400" dirty="0">
                <a:latin typeface="Arial" panose="020B0604020202020204" pitchFamily="34" charset="0"/>
              </a:endParaRPr>
            </a:p>
            <a:p>
              <a:br>
                <a:rPr lang="en-US" altLang="ko-KR" sz="1400" dirty="0">
                  <a:latin typeface="Arial" panose="020B0604020202020204" pitchFamily="34" charset="0"/>
                </a:rPr>
              </a:br>
              <a:r>
                <a:rPr lang="en-US" altLang="ko-KR" sz="1400" dirty="0">
                  <a:latin typeface="Arial" panose="020B0604020202020204" pitchFamily="34" charset="0"/>
                </a:rPr>
                <a:t>  </a:t>
              </a:r>
              <a:endParaRPr lang="ko-KR" altLang="en-US" sz="1400" dirty="0">
                <a:latin typeface="Arial" panose="020B0604020202020204" pitchFamily="34" charset="0"/>
              </a:endParaRPr>
            </a:p>
          </p:txBody>
        </p:sp>
        <p:sp>
          <p:nvSpPr>
            <p:cNvPr id="81" name="TextBox 80">
              <a:extLst>
                <a:ext uri="{FF2B5EF4-FFF2-40B4-BE49-F238E27FC236}">
                  <a16:creationId xmlns:a16="http://schemas.microsoft.com/office/drawing/2014/main" id="{80EEE286-6DA2-4F36-8445-FC3DCB6EE492}"/>
                </a:ext>
              </a:extLst>
            </p:cNvPr>
            <p:cNvSpPr txBox="1"/>
            <p:nvPr/>
          </p:nvSpPr>
          <p:spPr>
            <a:xfrm>
              <a:off x="4566971" y="2230139"/>
              <a:ext cx="1306946" cy="323165"/>
            </a:xfrm>
            <a:prstGeom prst="rect">
              <a:avLst/>
            </a:prstGeom>
            <a:noFill/>
          </p:spPr>
          <p:txBody>
            <a:bodyPr wrap="square" lIns="0" rtlCol="0">
              <a:spAutoFit/>
            </a:bodyPr>
            <a:lstStyle/>
            <a:p>
              <a:r>
                <a:rPr lang="en-US" altLang="ko-KR" sz="1500" dirty="0">
                  <a:solidFill>
                    <a:schemeClr val="bg1">
                      <a:lumMod val="85000"/>
                    </a:schemeClr>
                  </a:solidFill>
                  <a:latin typeface="Arial" panose="020B0604020202020204" pitchFamily="34" charset="0"/>
                </a:rPr>
                <a:t>inputs</a:t>
              </a:r>
              <a:endParaRPr lang="ko-KR" altLang="en-US" sz="1500" dirty="0">
                <a:solidFill>
                  <a:srgbClr val="00C8EB"/>
                </a:solidFill>
                <a:latin typeface="Arial" panose="020B0604020202020204" pitchFamily="34" charset="0"/>
              </a:endParaRPr>
            </a:p>
          </p:txBody>
        </p:sp>
        <p:sp>
          <p:nvSpPr>
            <p:cNvPr id="82" name="TextBox 81">
              <a:extLst>
                <a:ext uri="{FF2B5EF4-FFF2-40B4-BE49-F238E27FC236}">
                  <a16:creationId xmlns:a16="http://schemas.microsoft.com/office/drawing/2014/main" id="{C3161EE8-9F92-4646-85BE-E2D20CD33576}"/>
                </a:ext>
              </a:extLst>
            </p:cNvPr>
            <p:cNvSpPr txBox="1"/>
            <p:nvPr/>
          </p:nvSpPr>
          <p:spPr>
            <a:xfrm>
              <a:off x="4566971" y="2538596"/>
              <a:ext cx="1458000" cy="307777"/>
            </a:xfrm>
            <a:prstGeom prst="rect">
              <a:avLst/>
            </a:prstGeom>
            <a:noFill/>
            <a:ln w="6350">
              <a:solidFill>
                <a:schemeClr val="bg1">
                  <a:lumMod val="85000"/>
                </a:schemeClr>
              </a:solidFill>
            </a:ln>
          </p:spPr>
          <p:txBody>
            <a:bodyPr wrap="square" lIns="54000" rIns="54000" rtlCol="0">
              <a:spAutoFit/>
            </a:bodyPr>
            <a:lstStyle/>
            <a:p>
              <a:pPr algn="ctr"/>
              <a:r>
                <a:rPr lang="en-US" altLang="ko-KR" sz="1400" dirty="0">
                  <a:solidFill>
                    <a:schemeClr val="bg1">
                      <a:lumMod val="85000"/>
                    </a:schemeClr>
                  </a:solidFill>
                  <a:latin typeface="Arial" panose="020B0604020202020204" pitchFamily="34" charset="0"/>
                </a:rPr>
                <a:t>[0] Tx1, output0</a:t>
              </a:r>
              <a:endParaRPr lang="ko-KR" altLang="en-US" sz="1400" dirty="0">
                <a:solidFill>
                  <a:srgbClr val="00C8EB"/>
                </a:solidFill>
                <a:latin typeface="Arial" panose="020B0604020202020204" pitchFamily="34" charset="0"/>
              </a:endParaRPr>
            </a:p>
          </p:txBody>
        </p:sp>
        <p:sp>
          <p:nvSpPr>
            <p:cNvPr id="83" name="TextBox 82">
              <a:extLst>
                <a:ext uri="{FF2B5EF4-FFF2-40B4-BE49-F238E27FC236}">
                  <a16:creationId xmlns:a16="http://schemas.microsoft.com/office/drawing/2014/main" id="{EEDFFCC5-19AE-4F11-A01E-E2454C314E55}"/>
                </a:ext>
              </a:extLst>
            </p:cNvPr>
            <p:cNvSpPr txBox="1"/>
            <p:nvPr/>
          </p:nvSpPr>
          <p:spPr>
            <a:xfrm>
              <a:off x="6166504" y="2230139"/>
              <a:ext cx="1306946" cy="323165"/>
            </a:xfrm>
            <a:prstGeom prst="rect">
              <a:avLst/>
            </a:prstGeom>
            <a:noFill/>
          </p:spPr>
          <p:txBody>
            <a:bodyPr wrap="square" lIns="0" rtlCol="0">
              <a:spAutoFit/>
            </a:bodyPr>
            <a:lstStyle/>
            <a:p>
              <a:r>
                <a:rPr lang="en-US" altLang="ko-KR" sz="1500" dirty="0">
                  <a:solidFill>
                    <a:schemeClr val="bg1">
                      <a:lumMod val="85000"/>
                    </a:schemeClr>
                  </a:solidFill>
                  <a:latin typeface="Arial" panose="020B0604020202020204" pitchFamily="34" charset="0"/>
                </a:rPr>
                <a:t>outputs</a:t>
              </a:r>
              <a:endParaRPr lang="ko-KR" altLang="en-US" sz="1500" dirty="0">
                <a:solidFill>
                  <a:srgbClr val="00C8EB"/>
                </a:solidFill>
                <a:latin typeface="Arial" panose="020B0604020202020204" pitchFamily="34" charset="0"/>
              </a:endParaRPr>
            </a:p>
          </p:txBody>
        </p:sp>
        <p:sp>
          <p:nvSpPr>
            <p:cNvPr id="84" name="TextBox 83">
              <a:extLst>
                <a:ext uri="{FF2B5EF4-FFF2-40B4-BE49-F238E27FC236}">
                  <a16:creationId xmlns:a16="http://schemas.microsoft.com/office/drawing/2014/main" id="{B77221EE-2FCD-4748-9C32-367A5ECC204D}"/>
                </a:ext>
              </a:extLst>
            </p:cNvPr>
            <p:cNvSpPr txBox="1"/>
            <p:nvPr/>
          </p:nvSpPr>
          <p:spPr>
            <a:xfrm>
              <a:off x="6166504" y="2538596"/>
              <a:ext cx="1458000" cy="307777"/>
            </a:xfrm>
            <a:prstGeom prst="rect">
              <a:avLst/>
            </a:prstGeom>
            <a:noFill/>
            <a:ln w="6350">
              <a:solidFill>
                <a:schemeClr val="bg1">
                  <a:lumMod val="85000"/>
                </a:schemeClr>
              </a:solidFill>
            </a:ln>
          </p:spPr>
          <p:txBody>
            <a:bodyPr wrap="square" lIns="46800" rIns="46800" rtlCol="0">
              <a:spAutoFit/>
            </a:bodyPr>
            <a:lstStyle/>
            <a:p>
              <a:pPr algn="ctr"/>
              <a:r>
                <a:rPr lang="en-US" altLang="ko-KR" sz="1400" dirty="0">
                  <a:solidFill>
                    <a:schemeClr val="bg1">
                      <a:lumMod val="85000"/>
                    </a:schemeClr>
                  </a:solidFill>
                  <a:latin typeface="Arial" panose="020B0604020202020204" pitchFamily="34" charset="0"/>
                </a:rPr>
                <a:t>[0] To: D, 20 BTC</a:t>
              </a:r>
              <a:endParaRPr lang="ko-KR" altLang="en-US" sz="1400" dirty="0">
                <a:solidFill>
                  <a:srgbClr val="00C8EB"/>
                </a:solidFill>
                <a:latin typeface="Arial" panose="020B0604020202020204" pitchFamily="34" charset="0"/>
              </a:endParaRPr>
            </a:p>
          </p:txBody>
        </p:sp>
        <p:sp>
          <p:nvSpPr>
            <p:cNvPr id="85" name="TextBox 84">
              <a:extLst>
                <a:ext uri="{FF2B5EF4-FFF2-40B4-BE49-F238E27FC236}">
                  <a16:creationId xmlns:a16="http://schemas.microsoft.com/office/drawing/2014/main" id="{8A5B97F3-6D36-43F8-B0F5-6D6414178DAE}"/>
                </a:ext>
              </a:extLst>
            </p:cNvPr>
            <p:cNvSpPr txBox="1"/>
            <p:nvPr/>
          </p:nvSpPr>
          <p:spPr>
            <a:xfrm>
              <a:off x="6166504" y="2896312"/>
              <a:ext cx="1458000" cy="307777"/>
            </a:xfrm>
            <a:prstGeom prst="rect">
              <a:avLst/>
            </a:prstGeom>
            <a:noFill/>
            <a:ln w="6350">
              <a:solidFill>
                <a:schemeClr val="bg1">
                  <a:lumMod val="85000"/>
                </a:schemeClr>
              </a:solidFill>
            </a:ln>
          </p:spPr>
          <p:txBody>
            <a:bodyPr wrap="square" lIns="46800" rIns="46800" rtlCol="0">
              <a:spAutoFit/>
            </a:bodyPr>
            <a:lstStyle/>
            <a:p>
              <a:pPr algn="ctr"/>
              <a:r>
                <a:rPr lang="en-US" altLang="ko-KR" sz="1400" dirty="0">
                  <a:solidFill>
                    <a:schemeClr val="bg1">
                      <a:lumMod val="85000"/>
                    </a:schemeClr>
                  </a:solidFill>
                  <a:latin typeface="Arial" panose="020B0604020202020204" pitchFamily="34" charset="0"/>
                </a:rPr>
                <a:t>[1] To: E, 20 BTC</a:t>
              </a:r>
              <a:endParaRPr lang="ko-KR" altLang="en-US" sz="1400" dirty="0">
                <a:solidFill>
                  <a:srgbClr val="00C8EB"/>
                </a:solidFill>
                <a:latin typeface="Arial" panose="020B0604020202020204" pitchFamily="34" charset="0"/>
              </a:endParaRPr>
            </a:p>
          </p:txBody>
        </p:sp>
      </p:grpSp>
      <p:cxnSp>
        <p:nvCxnSpPr>
          <p:cNvPr id="88" name="연결선: 꺾임 87">
            <a:extLst>
              <a:ext uri="{FF2B5EF4-FFF2-40B4-BE49-F238E27FC236}">
                <a16:creationId xmlns:a16="http://schemas.microsoft.com/office/drawing/2014/main" id="{A2BA7B5C-8057-45D7-AF65-D0F497F5E2C5}"/>
              </a:ext>
            </a:extLst>
          </p:cNvPr>
          <p:cNvCxnSpPr>
            <a:stCxn id="75" idx="2"/>
            <a:endCxn id="9" idx="1"/>
          </p:cNvCxnSpPr>
          <p:nvPr/>
        </p:nvCxnSpPr>
        <p:spPr>
          <a:xfrm rot="5400000">
            <a:off x="474913" y="2524972"/>
            <a:ext cx="2556977" cy="1899452"/>
          </a:xfrm>
          <a:prstGeom prst="bentConnector4">
            <a:avLst>
              <a:gd name="adj1" fmla="val 46991"/>
              <a:gd name="adj2" fmla="val 119989"/>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90" name="그룹 89">
            <a:extLst>
              <a:ext uri="{FF2B5EF4-FFF2-40B4-BE49-F238E27FC236}">
                <a16:creationId xmlns:a16="http://schemas.microsoft.com/office/drawing/2014/main" id="{EFACD792-488E-4FB0-9E0C-C535BF232FD9}"/>
              </a:ext>
            </a:extLst>
          </p:cNvPr>
          <p:cNvGrpSpPr/>
          <p:nvPr/>
        </p:nvGrpSpPr>
        <p:grpSpPr>
          <a:xfrm>
            <a:off x="4637709" y="4303479"/>
            <a:ext cx="3315464" cy="1457313"/>
            <a:chOff x="4419390" y="1885334"/>
            <a:chExt cx="3315464" cy="1457313"/>
          </a:xfrm>
        </p:grpSpPr>
        <p:sp>
          <p:nvSpPr>
            <p:cNvPr id="91" name="TextBox 90">
              <a:extLst>
                <a:ext uri="{FF2B5EF4-FFF2-40B4-BE49-F238E27FC236}">
                  <a16:creationId xmlns:a16="http://schemas.microsoft.com/office/drawing/2014/main" id="{0BE3149A-43F9-41FC-8544-47F644EA0B21}"/>
                </a:ext>
              </a:extLst>
            </p:cNvPr>
            <p:cNvSpPr txBox="1"/>
            <p:nvPr/>
          </p:nvSpPr>
          <p:spPr>
            <a:xfrm>
              <a:off x="4419390" y="1885334"/>
              <a:ext cx="2681126" cy="369332"/>
            </a:xfrm>
            <a:prstGeom prst="rect">
              <a:avLst/>
            </a:prstGeom>
            <a:noFill/>
          </p:spPr>
          <p:txBody>
            <a:bodyPr wrap="square" lIns="0" rtlCol="0">
              <a:spAutoFit/>
            </a:bodyPr>
            <a:lstStyle/>
            <a:p>
              <a:r>
                <a:rPr lang="en-US" altLang="ko-KR" dirty="0">
                  <a:solidFill>
                    <a:schemeClr val="bg1">
                      <a:lumMod val="85000"/>
                    </a:schemeClr>
                  </a:solidFill>
                  <a:latin typeface="Arial" panose="020B0604020202020204" pitchFamily="34" charset="0"/>
                </a:rPr>
                <a:t>Transaction 3</a:t>
              </a:r>
              <a:endParaRPr lang="ko-KR" altLang="en-US" dirty="0">
                <a:solidFill>
                  <a:srgbClr val="00C8EB"/>
                </a:solidFill>
                <a:latin typeface="Arial" panose="020B0604020202020204" pitchFamily="34" charset="0"/>
              </a:endParaRPr>
            </a:p>
          </p:txBody>
        </p:sp>
        <p:sp>
          <p:nvSpPr>
            <p:cNvPr id="92" name="직사각형 91">
              <a:extLst>
                <a:ext uri="{FF2B5EF4-FFF2-40B4-BE49-F238E27FC236}">
                  <a16:creationId xmlns:a16="http://schemas.microsoft.com/office/drawing/2014/main" id="{DAC12228-A045-4175-8D61-A96FD835C7B9}"/>
                </a:ext>
              </a:extLst>
            </p:cNvPr>
            <p:cNvSpPr/>
            <p:nvPr/>
          </p:nvSpPr>
          <p:spPr>
            <a:xfrm>
              <a:off x="4422854" y="2253992"/>
              <a:ext cx="3312000" cy="1088655"/>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endParaRPr lang="en-US" altLang="ko-KR" sz="1400" dirty="0">
                <a:latin typeface="Arial" panose="020B0604020202020204" pitchFamily="34" charset="0"/>
              </a:endParaRPr>
            </a:p>
            <a:p>
              <a:br>
                <a:rPr lang="en-US" altLang="ko-KR" sz="1400" dirty="0">
                  <a:latin typeface="Arial" panose="020B0604020202020204" pitchFamily="34" charset="0"/>
                </a:rPr>
              </a:br>
              <a:r>
                <a:rPr lang="en-US" altLang="ko-KR" sz="1400" dirty="0">
                  <a:latin typeface="Arial" panose="020B0604020202020204" pitchFamily="34" charset="0"/>
                </a:rPr>
                <a:t>  </a:t>
              </a:r>
              <a:endParaRPr lang="ko-KR" altLang="en-US" sz="1400" dirty="0">
                <a:latin typeface="Arial" panose="020B0604020202020204" pitchFamily="34" charset="0"/>
              </a:endParaRPr>
            </a:p>
          </p:txBody>
        </p:sp>
        <p:sp>
          <p:nvSpPr>
            <p:cNvPr id="93" name="TextBox 92">
              <a:extLst>
                <a:ext uri="{FF2B5EF4-FFF2-40B4-BE49-F238E27FC236}">
                  <a16:creationId xmlns:a16="http://schemas.microsoft.com/office/drawing/2014/main" id="{2DF4F88D-F768-468C-BFEB-04964C123365}"/>
                </a:ext>
              </a:extLst>
            </p:cNvPr>
            <p:cNvSpPr txBox="1"/>
            <p:nvPr/>
          </p:nvSpPr>
          <p:spPr>
            <a:xfrm>
              <a:off x="4566971" y="2230139"/>
              <a:ext cx="1306946" cy="323165"/>
            </a:xfrm>
            <a:prstGeom prst="rect">
              <a:avLst/>
            </a:prstGeom>
            <a:noFill/>
          </p:spPr>
          <p:txBody>
            <a:bodyPr wrap="square" lIns="0" rtlCol="0">
              <a:spAutoFit/>
            </a:bodyPr>
            <a:lstStyle/>
            <a:p>
              <a:r>
                <a:rPr lang="en-US" altLang="ko-KR" sz="1500" dirty="0">
                  <a:solidFill>
                    <a:schemeClr val="bg1">
                      <a:lumMod val="85000"/>
                    </a:schemeClr>
                  </a:solidFill>
                  <a:latin typeface="Arial" panose="020B0604020202020204" pitchFamily="34" charset="0"/>
                </a:rPr>
                <a:t>inputs</a:t>
              </a:r>
              <a:endParaRPr lang="ko-KR" altLang="en-US" sz="1500" dirty="0">
                <a:solidFill>
                  <a:srgbClr val="00C8EB"/>
                </a:solidFill>
                <a:latin typeface="Arial" panose="020B0604020202020204" pitchFamily="34" charset="0"/>
              </a:endParaRPr>
            </a:p>
          </p:txBody>
        </p:sp>
        <p:sp>
          <p:nvSpPr>
            <p:cNvPr id="94" name="TextBox 93">
              <a:extLst>
                <a:ext uri="{FF2B5EF4-FFF2-40B4-BE49-F238E27FC236}">
                  <a16:creationId xmlns:a16="http://schemas.microsoft.com/office/drawing/2014/main" id="{2A0835BA-1019-45EA-AF0F-A20B3E8B6E14}"/>
                </a:ext>
              </a:extLst>
            </p:cNvPr>
            <p:cNvSpPr txBox="1"/>
            <p:nvPr/>
          </p:nvSpPr>
          <p:spPr>
            <a:xfrm>
              <a:off x="4566971" y="2538596"/>
              <a:ext cx="1458000" cy="307777"/>
            </a:xfrm>
            <a:prstGeom prst="rect">
              <a:avLst/>
            </a:prstGeom>
            <a:noFill/>
            <a:ln w="6350">
              <a:solidFill>
                <a:schemeClr val="bg1">
                  <a:lumMod val="85000"/>
                </a:schemeClr>
              </a:solidFill>
            </a:ln>
          </p:spPr>
          <p:txBody>
            <a:bodyPr wrap="square" lIns="54000" rIns="54000" rtlCol="0">
              <a:spAutoFit/>
            </a:bodyPr>
            <a:lstStyle/>
            <a:p>
              <a:pPr algn="ctr"/>
              <a:r>
                <a:rPr lang="en-US" altLang="ko-KR" sz="1400" dirty="0">
                  <a:solidFill>
                    <a:schemeClr val="bg1">
                      <a:lumMod val="85000"/>
                    </a:schemeClr>
                  </a:solidFill>
                  <a:latin typeface="Arial" panose="020B0604020202020204" pitchFamily="34" charset="0"/>
                </a:rPr>
                <a:t>[0] Tx1, output1</a:t>
              </a:r>
              <a:endParaRPr lang="ko-KR" altLang="en-US" sz="1400" dirty="0">
                <a:solidFill>
                  <a:srgbClr val="00C8EB"/>
                </a:solidFill>
                <a:latin typeface="Arial" panose="020B0604020202020204" pitchFamily="34" charset="0"/>
              </a:endParaRPr>
            </a:p>
          </p:txBody>
        </p:sp>
        <p:sp>
          <p:nvSpPr>
            <p:cNvPr id="95" name="TextBox 94">
              <a:extLst>
                <a:ext uri="{FF2B5EF4-FFF2-40B4-BE49-F238E27FC236}">
                  <a16:creationId xmlns:a16="http://schemas.microsoft.com/office/drawing/2014/main" id="{6CC9CF9B-9AAA-466E-88D7-22EB47714196}"/>
                </a:ext>
              </a:extLst>
            </p:cNvPr>
            <p:cNvSpPr txBox="1"/>
            <p:nvPr/>
          </p:nvSpPr>
          <p:spPr>
            <a:xfrm>
              <a:off x="6166504" y="2230139"/>
              <a:ext cx="1306946" cy="323165"/>
            </a:xfrm>
            <a:prstGeom prst="rect">
              <a:avLst/>
            </a:prstGeom>
            <a:noFill/>
          </p:spPr>
          <p:txBody>
            <a:bodyPr wrap="square" lIns="0" rtlCol="0">
              <a:spAutoFit/>
            </a:bodyPr>
            <a:lstStyle/>
            <a:p>
              <a:r>
                <a:rPr lang="en-US" altLang="ko-KR" sz="1500" dirty="0">
                  <a:solidFill>
                    <a:schemeClr val="bg1">
                      <a:lumMod val="85000"/>
                    </a:schemeClr>
                  </a:solidFill>
                  <a:latin typeface="Arial" panose="020B0604020202020204" pitchFamily="34" charset="0"/>
                </a:rPr>
                <a:t>outputs</a:t>
              </a:r>
              <a:endParaRPr lang="ko-KR" altLang="en-US" sz="1500" dirty="0">
                <a:solidFill>
                  <a:srgbClr val="00C8EB"/>
                </a:solidFill>
                <a:latin typeface="Arial" panose="020B0604020202020204" pitchFamily="34" charset="0"/>
              </a:endParaRPr>
            </a:p>
          </p:txBody>
        </p:sp>
        <p:sp>
          <p:nvSpPr>
            <p:cNvPr id="96" name="TextBox 95">
              <a:extLst>
                <a:ext uri="{FF2B5EF4-FFF2-40B4-BE49-F238E27FC236}">
                  <a16:creationId xmlns:a16="http://schemas.microsoft.com/office/drawing/2014/main" id="{5F755CB7-E7FC-48C5-A534-18B6E872A38E}"/>
                </a:ext>
              </a:extLst>
            </p:cNvPr>
            <p:cNvSpPr txBox="1"/>
            <p:nvPr/>
          </p:nvSpPr>
          <p:spPr>
            <a:xfrm>
              <a:off x="6166504" y="2538596"/>
              <a:ext cx="1458000" cy="307777"/>
            </a:xfrm>
            <a:prstGeom prst="rect">
              <a:avLst/>
            </a:prstGeom>
            <a:noFill/>
            <a:ln w="6350">
              <a:solidFill>
                <a:schemeClr val="bg1">
                  <a:lumMod val="85000"/>
                </a:schemeClr>
              </a:solidFill>
            </a:ln>
          </p:spPr>
          <p:txBody>
            <a:bodyPr wrap="square" lIns="46800" rIns="46800" rtlCol="0">
              <a:spAutoFit/>
            </a:bodyPr>
            <a:lstStyle/>
            <a:p>
              <a:pPr algn="ctr"/>
              <a:r>
                <a:rPr lang="en-US" altLang="ko-KR" sz="1400" dirty="0">
                  <a:solidFill>
                    <a:schemeClr val="bg1">
                      <a:lumMod val="85000"/>
                    </a:schemeClr>
                  </a:solidFill>
                  <a:latin typeface="Arial" panose="020B0604020202020204" pitchFamily="34" charset="0"/>
                </a:rPr>
                <a:t>[0] To: E, 9 BTC</a:t>
              </a:r>
              <a:endParaRPr lang="ko-KR" altLang="en-US" sz="1400" dirty="0">
                <a:solidFill>
                  <a:srgbClr val="00C8EB"/>
                </a:solidFill>
                <a:latin typeface="Arial" panose="020B0604020202020204" pitchFamily="34" charset="0"/>
              </a:endParaRPr>
            </a:p>
          </p:txBody>
        </p:sp>
        <p:sp>
          <p:nvSpPr>
            <p:cNvPr id="97" name="TextBox 96">
              <a:extLst>
                <a:ext uri="{FF2B5EF4-FFF2-40B4-BE49-F238E27FC236}">
                  <a16:creationId xmlns:a16="http://schemas.microsoft.com/office/drawing/2014/main" id="{29176B44-516D-4D4A-8F33-A16447DA8370}"/>
                </a:ext>
              </a:extLst>
            </p:cNvPr>
            <p:cNvSpPr txBox="1"/>
            <p:nvPr/>
          </p:nvSpPr>
          <p:spPr>
            <a:xfrm>
              <a:off x="6166504" y="2896312"/>
              <a:ext cx="1458000" cy="307777"/>
            </a:xfrm>
            <a:prstGeom prst="rect">
              <a:avLst/>
            </a:prstGeom>
            <a:noFill/>
            <a:ln w="6350">
              <a:solidFill>
                <a:schemeClr val="bg1">
                  <a:lumMod val="85000"/>
                </a:schemeClr>
              </a:solidFill>
            </a:ln>
          </p:spPr>
          <p:txBody>
            <a:bodyPr wrap="square" lIns="46800" rIns="46800" rtlCol="0">
              <a:spAutoFit/>
            </a:bodyPr>
            <a:lstStyle/>
            <a:p>
              <a:pPr algn="ctr"/>
              <a:r>
                <a:rPr lang="en-US" altLang="ko-KR" sz="1400" dirty="0">
                  <a:solidFill>
                    <a:schemeClr val="bg1">
                      <a:lumMod val="85000"/>
                    </a:schemeClr>
                  </a:solidFill>
                  <a:latin typeface="Arial" panose="020B0604020202020204" pitchFamily="34" charset="0"/>
                </a:rPr>
                <a:t>[1] To: F, 1 BTC</a:t>
              </a:r>
              <a:endParaRPr lang="ko-KR" altLang="en-US" sz="1400" dirty="0">
                <a:solidFill>
                  <a:srgbClr val="00C8EB"/>
                </a:solidFill>
                <a:latin typeface="Arial" panose="020B0604020202020204" pitchFamily="34" charset="0"/>
              </a:endParaRPr>
            </a:p>
          </p:txBody>
        </p:sp>
      </p:grpSp>
      <p:grpSp>
        <p:nvGrpSpPr>
          <p:cNvPr id="2" name="그룹 1">
            <a:extLst>
              <a:ext uri="{FF2B5EF4-FFF2-40B4-BE49-F238E27FC236}">
                <a16:creationId xmlns:a16="http://schemas.microsoft.com/office/drawing/2014/main" id="{4D1A4204-1834-40B3-8AE8-CD96F1AAE6AC}"/>
              </a:ext>
            </a:extLst>
          </p:cNvPr>
          <p:cNvGrpSpPr/>
          <p:nvPr/>
        </p:nvGrpSpPr>
        <p:grpSpPr>
          <a:xfrm>
            <a:off x="8637342" y="2700343"/>
            <a:ext cx="3315464" cy="1457313"/>
            <a:chOff x="8637342" y="2700343"/>
            <a:chExt cx="3315464" cy="1457313"/>
          </a:xfrm>
        </p:grpSpPr>
        <p:sp>
          <p:nvSpPr>
            <p:cNvPr id="100" name="TextBox 99">
              <a:extLst>
                <a:ext uri="{FF2B5EF4-FFF2-40B4-BE49-F238E27FC236}">
                  <a16:creationId xmlns:a16="http://schemas.microsoft.com/office/drawing/2014/main" id="{DA4888BD-C8C6-4C6A-91C3-CE3C860A5618}"/>
                </a:ext>
              </a:extLst>
            </p:cNvPr>
            <p:cNvSpPr txBox="1"/>
            <p:nvPr/>
          </p:nvSpPr>
          <p:spPr>
            <a:xfrm>
              <a:off x="8637342" y="2700343"/>
              <a:ext cx="2681126" cy="369332"/>
            </a:xfrm>
            <a:prstGeom prst="rect">
              <a:avLst/>
            </a:prstGeom>
            <a:noFill/>
          </p:spPr>
          <p:txBody>
            <a:bodyPr wrap="square" lIns="0" rtlCol="0">
              <a:spAutoFit/>
            </a:bodyPr>
            <a:lstStyle/>
            <a:p>
              <a:r>
                <a:rPr lang="en-US" altLang="ko-KR" dirty="0">
                  <a:solidFill>
                    <a:schemeClr val="bg1">
                      <a:lumMod val="85000"/>
                    </a:schemeClr>
                  </a:solidFill>
                  <a:latin typeface="Arial" panose="020B0604020202020204" pitchFamily="34" charset="0"/>
                </a:rPr>
                <a:t>Transaction 4</a:t>
              </a:r>
              <a:endParaRPr lang="ko-KR" altLang="en-US" dirty="0">
                <a:solidFill>
                  <a:srgbClr val="00C8EB"/>
                </a:solidFill>
                <a:latin typeface="Arial" panose="020B0604020202020204" pitchFamily="34" charset="0"/>
              </a:endParaRPr>
            </a:p>
          </p:txBody>
        </p:sp>
        <p:sp>
          <p:nvSpPr>
            <p:cNvPr id="101" name="직사각형 100">
              <a:extLst>
                <a:ext uri="{FF2B5EF4-FFF2-40B4-BE49-F238E27FC236}">
                  <a16:creationId xmlns:a16="http://schemas.microsoft.com/office/drawing/2014/main" id="{B2003C45-21B3-4A51-9692-6DE1CDDC2BAF}"/>
                </a:ext>
              </a:extLst>
            </p:cNvPr>
            <p:cNvSpPr/>
            <p:nvPr/>
          </p:nvSpPr>
          <p:spPr>
            <a:xfrm>
              <a:off x="8640806" y="3069001"/>
              <a:ext cx="3312000" cy="1088655"/>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endParaRPr lang="en-US" altLang="ko-KR" sz="1400" dirty="0">
                <a:latin typeface="Arial" panose="020B0604020202020204" pitchFamily="34" charset="0"/>
              </a:endParaRPr>
            </a:p>
            <a:p>
              <a:br>
                <a:rPr lang="en-US" altLang="ko-KR" sz="1400" dirty="0">
                  <a:latin typeface="Arial" panose="020B0604020202020204" pitchFamily="34" charset="0"/>
                </a:rPr>
              </a:br>
              <a:r>
                <a:rPr lang="en-US" altLang="ko-KR" sz="1400" dirty="0">
                  <a:latin typeface="Arial" panose="020B0604020202020204" pitchFamily="34" charset="0"/>
                </a:rPr>
                <a:t>  </a:t>
              </a:r>
              <a:endParaRPr lang="ko-KR" altLang="en-US" sz="1400" dirty="0">
                <a:latin typeface="Arial" panose="020B0604020202020204" pitchFamily="34" charset="0"/>
              </a:endParaRPr>
            </a:p>
          </p:txBody>
        </p:sp>
        <p:sp>
          <p:nvSpPr>
            <p:cNvPr id="102" name="TextBox 101">
              <a:extLst>
                <a:ext uri="{FF2B5EF4-FFF2-40B4-BE49-F238E27FC236}">
                  <a16:creationId xmlns:a16="http://schemas.microsoft.com/office/drawing/2014/main" id="{28216F86-C2C2-4A1F-9C8E-D3A40241E113}"/>
                </a:ext>
              </a:extLst>
            </p:cNvPr>
            <p:cNvSpPr txBox="1"/>
            <p:nvPr/>
          </p:nvSpPr>
          <p:spPr>
            <a:xfrm>
              <a:off x="8784923" y="3045148"/>
              <a:ext cx="1306946" cy="323165"/>
            </a:xfrm>
            <a:prstGeom prst="rect">
              <a:avLst/>
            </a:prstGeom>
            <a:noFill/>
          </p:spPr>
          <p:txBody>
            <a:bodyPr wrap="square" lIns="0" rtlCol="0">
              <a:spAutoFit/>
            </a:bodyPr>
            <a:lstStyle/>
            <a:p>
              <a:r>
                <a:rPr lang="en-US" altLang="ko-KR" sz="1500" dirty="0">
                  <a:solidFill>
                    <a:schemeClr val="bg1">
                      <a:lumMod val="85000"/>
                    </a:schemeClr>
                  </a:solidFill>
                  <a:latin typeface="Arial" panose="020B0604020202020204" pitchFamily="34" charset="0"/>
                </a:rPr>
                <a:t>inputs</a:t>
              </a:r>
              <a:endParaRPr lang="ko-KR" altLang="en-US" sz="1500" dirty="0">
                <a:solidFill>
                  <a:srgbClr val="00C8EB"/>
                </a:solidFill>
                <a:latin typeface="Arial" panose="020B0604020202020204" pitchFamily="34" charset="0"/>
              </a:endParaRPr>
            </a:p>
          </p:txBody>
        </p:sp>
        <p:sp>
          <p:nvSpPr>
            <p:cNvPr id="103" name="TextBox 102">
              <a:extLst>
                <a:ext uri="{FF2B5EF4-FFF2-40B4-BE49-F238E27FC236}">
                  <a16:creationId xmlns:a16="http://schemas.microsoft.com/office/drawing/2014/main" id="{3F96CAE1-2531-4DED-99CD-FC0E5DDB865F}"/>
                </a:ext>
              </a:extLst>
            </p:cNvPr>
            <p:cNvSpPr txBox="1"/>
            <p:nvPr/>
          </p:nvSpPr>
          <p:spPr>
            <a:xfrm>
              <a:off x="8784923" y="3353605"/>
              <a:ext cx="1458000" cy="307777"/>
            </a:xfrm>
            <a:prstGeom prst="rect">
              <a:avLst/>
            </a:prstGeom>
            <a:noFill/>
            <a:ln w="6350">
              <a:solidFill>
                <a:schemeClr val="bg1">
                  <a:lumMod val="85000"/>
                </a:schemeClr>
              </a:solidFill>
            </a:ln>
          </p:spPr>
          <p:txBody>
            <a:bodyPr wrap="square" lIns="54000" rIns="54000" rtlCol="0">
              <a:spAutoFit/>
            </a:bodyPr>
            <a:lstStyle/>
            <a:p>
              <a:pPr algn="ctr"/>
              <a:r>
                <a:rPr lang="en-US" altLang="ko-KR" sz="1400" dirty="0">
                  <a:solidFill>
                    <a:schemeClr val="bg1">
                      <a:lumMod val="85000"/>
                    </a:schemeClr>
                  </a:solidFill>
                  <a:latin typeface="Arial" panose="020B0604020202020204" pitchFamily="34" charset="0"/>
                </a:rPr>
                <a:t>[0] Tx2, output1</a:t>
              </a:r>
              <a:endParaRPr lang="ko-KR" altLang="en-US" sz="1400" dirty="0">
                <a:solidFill>
                  <a:srgbClr val="00C8EB"/>
                </a:solidFill>
                <a:latin typeface="Arial" panose="020B0604020202020204" pitchFamily="34" charset="0"/>
              </a:endParaRPr>
            </a:p>
          </p:txBody>
        </p:sp>
        <p:sp>
          <p:nvSpPr>
            <p:cNvPr id="104" name="TextBox 103">
              <a:extLst>
                <a:ext uri="{FF2B5EF4-FFF2-40B4-BE49-F238E27FC236}">
                  <a16:creationId xmlns:a16="http://schemas.microsoft.com/office/drawing/2014/main" id="{5290749A-9183-4B0F-89A9-5854EABC5E90}"/>
                </a:ext>
              </a:extLst>
            </p:cNvPr>
            <p:cNvSpPr txBox="1"/>
            <p:nvPr/>
          </p:nvSpPr>
          <p:spPr>
            <a:xfrm>
              <a:off x="10384456" y="3045148"/>
              <a:ext cx="1306946" cy="323165"/>
            </a:xfrm>
            <a:prstGeom prst="rect">
              <a:avLst/>
            </a:prstGeom>
            <a:noFill/>
          </p:spPr>
          <p:txBody>
            <a:bodyPr wrap="square" lIns="0" rtlCol="0">
              <a:spAutoFit/>
            </a:bodyPr>
            <a:lstStyle/>
            <a:p>
              <a:r>
                <a:rPr lang="en-US" altLang="ko-KR" sz="1500" dirty="0">
                  <a:solidFill>
                    <a:schemeClr val="bg1">
                      <a:lumMod val="85000"/>
                    </a:schemeClr>
                  </a:solidFill>
                  <a:latin typeface="Arial" panose="020B0604020202020204" pitchFamily="34" charset="0"/>
                </a:rPr>
                <a:t>outputs</a:t>
              </a:r>
              <a:endParaRPr lang="ko-KR" altLang="en-US" sz="1500" dirty="0">
                <a:solidFill>
                  <a:srgbClr val="00C8EB"/>
                </a:solidFill>
                <a:latin typeface="Arial" panose="020B0604020202020204" pitchFamily="34" charset="0"/>
              </a:endParaRPr>
            </a:p>
          </p:txBody>
        </p:sp>
        <p:sp>
          <p:nvSpPr>
            <p:cNvPr id="105" name="TextBox 104">
              <a:extLst>
                <a:ext uri="{FF2B5EF4-FFF2-40B4-BE49-F238E27FC236}">
                  <a16:creationId xmlns:a16="http://schemas.microsoft.com/office/drawing/2014/main" id="{BFAAB132-58B7-4CA9-9407-04C0C57C3F18}"/>
                </a:ext>
              </a:extLst>
            </p:cNvPr>
            <p:cNvSpPr txBox="1"/>
            <p:nvPr/>
          </p:nvSpPr>
          <p:spPr>
            <a:xfrm>
              <a:off x="10384456" y="3353605"/>
              <a:ext cx="1458000" cy="307777"/>
            </a:xfrm>
            <a:prstGeom prst="rect">
              <a:avLst/>
            </a:prstGeom>
            <a:noFill/>
            <a:ln w="6350">
              <a:solidFill>
                <a:schemeClr val="bg1">
                  <a:lumMod val="85000"/>
                </a:schemeClr>
              </a:solidFill>
            </a:ln>
          </p:spPr>
          <p:txBody>
            <a:bodyPr wrap="square" lIns="46800" rIns="46800" rtlCol="0">
              <a:spAutoFit/>
            </a:bodyPr>
            <a:lstStyle/>
            <a:p>
              <a:pPr algn="ctr"/>
              <a:r>
                <a:rPr lang="en-US" altLang="ko-KR" sz="1400" dirty="0">
                  <a:solidFill>
                    <a:schemeClr val="bg1">
                      <a:lumMod val="85000"/>
                    </a:schemeClr>
                  </a:solidFill>
                  <a:latin typeface="Arial" panose="020B0604020202020204" pitchFamily="34" charset="0"/>
                </a:rPr>
                <a:t>[0] To: Y, 21 BTC</a:t>
              </a:r>
              <a:endParaRPr lang="ko-KR" altLang="en-US" sz="1400" dirty="0">
                <a:solidFill>
                  <a:srgbClr val="00C8EB"/>
                </a:solidFill>
                <a:latin typeface="Arial" panose="020B0604020202020204" pitchFamily="34" charset="0"/>
              </a:endParaRPr>
            </a:p>
          </p:txBody>
        </p:sp>
        <p:sp>
          <p:nvSpPr>
            <p:cNvPr id="106" name="TextBox 105">
              <a:extLst>
                <a:ext uri="{FF2B5EF4-FFF2-40B4-BE49-F238E27FC236}">
                  <a16:creationId xmlns:a16="http://schemas.microsoft.com/office/drawing/2014/main" id="{B56AC122-E9EC-4760-830E-5792F94C3263}"/>
                </a:ext>
              </a:extLst>
            </p:cNvPr>
            <p:cNvSpPr txBox="1"/>
            <p:nvPr/>
          </p:nvSpPr>
          <p:spPr>
            <a:xfrm>
              <a:off x="10384456" y="3711321"/>
              <a:ext cx="1458000" cy="307777"/>
            </a:xfrm>
            <a:prstGeom prst="rect">
              <a:avLst/>
            </a:prstGeom>
            <a:noFill/>
            <a:ln w="6350">
              <a:solidFill>
                <a:schemeClr val="bg1">
                  <a:lumMod val="85000"/>
                </a:schemeClr>
              </a:solidFill>
            </a:ln>
          </p:spPr>
          <p:txBody>
            <a:bodyPr wrap="square" lIns="46800" rIns="46800" rtlCol="0">
              <a:spAutoFit/>
            </a:bodyPr>
            <a:lstStyle/>
            <a:p>
              <a:pPr algn="ctr"/>
              <a:r>
                <a:rPr lang="en-US" altLang="ko-KR" sz="1400" dirty="0">
                  <a:solidFill>
                    <a:schemeClr val="bg1">
                      <a:lumMod val="85000"/>
                    </a:schemeClr>
                  </a:solidFill>
                  <a:latin typeface="Arial" panose="020B0604020202020204" pitchFamily="34" charset="0"/>
                </a:rPr>
                <a:t>[1] To: Z,  8 BTC</a:t>
              </a:r>
              <a:endParaRPr lang="ko-KR" altLang="en-US" sz="1400" dirty="0">
                <a:solidFill>
                  <a:srgbClr val="00C8EB"/>
                </a:solidFill>
                <a:latin typeface="Arial" panose="020B0604020202020204" pitchFamily="34" charset="0"/>
              </a:endParaRPr>
            </a:p>
          </p:txBody>
        </p:sp>
        <p:sp>
          <p:nvSpPr>
            <p:cNvPr id="108" name="TextBox 107">
              <a:extLst>
                <a:ext uri="{FF2B5EF4-FFF2-40B4-BE49-F238E27FC236}">
                  <a16:creationId xmlns:a16="http://schemas.microsoft.com/office/drawing/2014/main" id="{C3681E8E-6DAE-4A19-BCCE-577000EB4FC0}"/>
                </a:ext>
              </a:extLst>
            </p:cNvPr>
            <p:cNvSpPr txBox="1"/>
            <p:nvPr/>
          </p:nvSpPr>
          <p:spPr>
            <a:xfrm>
              <a:off x="8786586" y="3711429"/>
              <a:ext cx="1458000" cy="307777"/>
            </a:xfrm>
            <a:prstGeom prst="rect">
              <a:avLst/>
            </a:prstGeom>
            <a:noFill/>
            <a:ln w="6350">
              <a:solidFill>
                <a:schemeClr val="bg1">
                  <a:lumMod val="85000"/>
                </a:schemeClr>
              </a:solidFill>
            </a:ln>
          </p:spPr>
          <p:txBody>
            <a:bodyPr wrap="square" lIns="54000" rIns="54000" rtlCol="0">
              <a:spAutoFit/>
            </a:bodyPr>
            <a:lstStyle/>
            <a:p>
              <a:pPr algn="ctr"/>
              <a:r>
                <a:rPr lang="en-US" altLang="ko-KR" sz="1400" dirty="0">
                  <a:solidFill>
                    <a:schemeClr val="bg1">
                      <a:lumMod val="85000"/>
                    </a:schemeClr>
                  </a:solidFill>
                  <a:latin typeface="Arial" panose="020B0604020202020204" pitchFamily="34" charset="0"/>
                </a:rPr>
                <a:t>[1] Tx3, output0</a:t>
              </a:r>
              <a:endParaRPr lang="ko-KR" altLang="en-US" sz="1400" dirty="0">
                <a:solidFill>
                  <a:srgbClr val="00C8EB"/>
                </a:solidFill>
                <a:latin typeface="Arial" panose="020B0604020202020204" pitchFamily="34" charset="0"/>
              </a:endParaRPr>
            </a:p>
          </p:txBody>
        </p:sp>
      </p:grpSp>
      <p:cxnSp>
        <p:nvCxnSpPr>
          <p:cNvPr id="109" name="직선 화살표 연결선 108">
            <a:extLst>
              <a:ext uri="{FF2B5EF4-FFF2-40B4-BE49-F238E27FC236}">
                <a16:creationId xmlns:a16="http://schemas.microsoft.com/office/drawing/2014/main" id="{F01DC1D6-5F11-4323-9716-C26FC38E682F}"/>
              </a:ext>
            </a:extLst>
          </p:cNvPr>
          <p:cNvCxnSpPr>
            <a:cxnSpLocks/>
            <a:stCxn id="85" idx="3"/>
            <a:endCxn id="103" idx="1"/>
          </p:cNvCxnSpPr>
          <p:nvPr/>
        </p:nvCxnSpPr>
        <p:spPr>
          <a:xfrm>
            <a:off x="7842823" y="3297963"/>
            <a:ext cx="942100" cy="209531"/>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직선 화살표 연결선 111">
            <a:extLst>
              <a:ext uri="{FF2B5EF4-FFF2-40B4-BE49-F238E27FC236}">
                <a16:creationId xmlns:a16="http://schemas.microsoft.com/office/drawing/2014/main" id="{7DB6C9C8-0233-450F-9EAD-43DBB19F1FA5}"/>
              </a:ext>
            </a:extLst>
          </p:cNvPr>
          <p:cNvCxnSpPr>
            <a:cxnSpLocks/>
            <a:stCxn id="96" idx="3"/>
            <a:endCxn id="108" idx="1"/>
          </p:cNvCxnSpPr>
          <p:nvPr/>
        </p:nvCxnSpPr>
        <p:spPr>
          <a:xfrm flipV="1">
            <a:off x="7842823" y="3865318"/>
            <a:ext cx="943763" cy="1245312"/>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3037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직사각형 34">
            <a:extLst>
              <a:ext uri="{FF2B5EF4-FFF2-40B4-BE49-F238E27FC236}">
                <a16:creationId xmlns:a16="http://schemas.microsoft.com/office/drawing/2014/main" id="{ADDF6122-4D9C-4CD7-BE1F-764E828DF8DF}"/>
              </a:ext>
            </a:extLst>
          </p:cNvPr>
          <p:cNvSpPr/>
          <p:nvPr/>
        </p:nvSpPr>
        <p:spPr>
          <a:xfrm>
            <a:off x="9025720" y="1200622"/>
            <a:ext cx="2448000" cy="1722691"/>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altLang="ko-KR" dirty="0">
                <a:solidFill>
                  <a:schemeClr val="bg1">
                    <a:lumMod val="85000"/>
                  </a:schemeClr>
                </a:solidFill>
              </a:rPr>
              <a:t>Transaction 7</a:t>
            </a:r>
          </a:p>
          <a:p>
            <a:r>
              <a:rPr lang="en-US" altLang="ko-KR" sz="1600" dirty="0">
                <a:solidFill>
                  <a:schemeClr val="bg1">
                    <a:lumMod val="85000"/>
                  </a:schemeClr>
                </a:solidFill>
              </a:rPr>
              <a:t>inputs</a:t>
            </a:r>
          </a:p>
          <a:p>
            <a:r>
              <a:rPr lang="en-US" altLang="ko-KR" sz="1400" dirty="0">
                <a:solidFill>
                  <a:schemeClr val="bg1">
                    <a:lumMod val="85000"/>
                  </a:schemeClr>
                </a:solidFill>
              </a:rPr>
              <a:t>  </a:t>
            </a:r>
            <a:r>
              <a:rPr lang="pl-PL" altLang="ko-KR" sz="1400" dirty="0">
                <a:solidFill>
                  <a:schemeClr val="bg1">
                    <a:lumMod val="85000"/>
                  </a:schemeClr>
                </a:solidFill>
              </a:rPr>
              <a:t>0: Z ➡ A : 2 BTC</a:t>
            </a:r>
            <a:br>
              <a:rPr lang="en-US" altLang="ko-KR" sz="1400" dirty="0">
                <a:solidFill>
                  <a:schemeClr val="bg1">
                    <a:lumMod val="85000"/>
                  </a:schemeClr>
                </a:solidFill>
              </a:rPr>
            </a:br>
            <a:r>
              <a:rPr lang="en-US" altLang="ko-KR" sz="1400" dirty="0">
                <a:solidFill>
                  <a:schemeClr val="bg1">
                    <a:lumMod val="85000"/>
                  </a:schemeClr>
                </a:solidFill>
              </a:rPr>
              <a:t>  </a:t>
            </a:r>
            <a:r>
              <a:rPr lang="es-ES" altLang="ko-KR" sz="1400" dirty="0">
                <a:solidFill>
                  <a:schemeClr val="bg1">
                    <a:lumMod val="85000"/>
                  </a:schemeClr>
                </a:solidFill>
              </a:rPr>
              <a:t>1: Y ➡ A : 3 BTC</a:t>
            </a:r>
            <a:br>
              <a:rPr lang="es-ES" altLang="ko-KR" sz="1400" dirty="0">
                <a:solidFill>
                  <a:schemeClr val="bg1">
                    <a:lumMod val="85000"/>
                  </a:schemeClr>
                </a:solidFill>
              </a:rPr>
            </a:br>
            <a:r>
              <a:rPr lang="es-ES" altLang="ko-KR" sz="1400" dirty="0">
                <a:solidFill>
                  <a:schemeClr val="bg1">
                    <a:lumMod val="85000"/>
                  </a:schemeClr>
                </a:solidFill>
              </a:rPr>
              <a:t>outputs</a:t>
            </a:r>
            <a:br>
              <a:rPr lang="en-US" altLang="ko-KR" sz="1600" dirty="0">
                <a:solidFill>
                  <a:schemeClr val="bg1">
                    <a:lumMod val="85000"/>
                  </a:schemeClr>
                </a:solidFill>
              </a:rPr>
            </a:br>
            <a:r>
              <a:rPr lang="en-US" altLang="ko-KR" sz="1600" dirty="0">
                <a:solidFill>
                  <a:schemeClr val="bg1">
                    <a:lumMod val="85000"/>
                  </a:schemeClr>
                </a:solidFill>
              </a:rPr>
              <a:t>  </a:t>
            </a:r>
            <a:r>
              <a:rPr lang="pt-BR" altLang="ko-KR" sz="1500" dirty="0">
                <a:solidFill>
                  <a:schemeClr val="bg1">
                    <a:lumMod val="85000"/>
                  </a:schemeClr>
                </a:solidFill>
              </a:rPr>
              <a:t>0: A ➡ B : 4BTC</a:t>
            </a:r>
            <a:br>
              <a:rPr lang="pt-BR" altLang="ko-KR" sz="1500" dirty="0">
                <a:solidFill>
                  <a:schemeClr val="bg1">
                    <a:lumMod val="85000"/>
                  </a:schemeClr>
                </a:solidFill>
              </a:rPr>
            </a:br>
            <a:r>
              <a:rPr lang="pt-BR" altLang="ko-KR" sz="1500" dirty="0">
                <a:solidFill>
                  <a:schemeClr val="bg1">
                    <a:lumMod val="85000"/>
                  </a:schemeClr>
                </a:solidFill>
              </a:rPr>
              <a:t>  1: A ➡ A : 1BTC</a:t>
            </a:r>
          </a:p>
        </p:txBody>
      </p:sp>
      <p:sp>
        <p:nvSpPr>
          <p:cNvPr id="150" name="직사각형 149">
            <a:extLst>
              <a:ext uri="{FF2B5EF4-FFF2-40B4-BE49-F238E27FC236}">
                <a16:creationId xmlns:a16="http://schemas.microsoft.com/office/drawing/2014/main" id="{CB49F5C3-9D52-45C7-99D3-A930050A76BE}"/>
              </a:ext>
            </a:extLst>
          </p:cNvPr>
          <p:cNvSpPr/>
          <p:nvPr/>
        </p:nvSpPr>
        <p:spPr>
          <a:xfrm>
            <a:off x="9020850" y="1200622"/>
            <a:ext cx="2444688" cy="1722691"/>
          </a:xfrm>
          <a:prstGeom prst="rect">
            <a:avLst/>
          </a:prstGeom>
          <a:solidFill>
            <a:srgbClr val="262626"/>
          </a:soli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altLang="ko-KR" dirty="0">
                <a:solidFill>
                  <a:schemeClr val="bg1">
                    <a:lumMod val="85000"/>
                  </a:schemeClr>
                </a:solidFill>
              </a:rPr>
              <a:t>Transaction 7</a:t>
            </a:r>
          </a:p>
          <a:p>
            <a:r>
              <a:rPr lang="en-US" altLang="ko-KR" sz="1600" dirty="0">
                <a:solidFill>
                  <a:schemeClr val="bg1">
                    <a:lumMod val="85000"/>
                  </a:schemeClr>
                </a:solidFill>
              </a:rPr>
              <a:t>inputs</a:t>
            </a:r>
          </a:p>
          <a:p>
            <a:r>
              <a:rPr lang="en-US" altLang="ko-KR" sz="1400" dirty="0">
                <a:solidFill>
                  <a:srgbClr val="EF296B"/>
                </a:solidFill>
              </a:rPr>
              <a:t>  </a:t>
            </a:r>
            <a:r>
              <a:rPr lang="pl-PL" altLang="ko-KR" sz="1400" dirty="0">
                <a:solidFill>
                  <a:srgbClr val="EF296B"/>
                </a:solidFill>
              </a:rPr>
              <a:t>0: Z ➡ A : 2 BTC</a:t>
            </a:r>
            <a:r>
              <a:rPr lang="en-US" altLang="ko-KR" sz="1400" dirty="0">
                <a:solidFill>
                  <a:srgbClr val="EF296B"/>
                </a:solidFill>
              </a:rPr>
              <a:t> (spent)</a:t>
            </a:r>
            <a:br>
              <a:rPr lang="en-US" altLang="ko-KR" sz="1400" dirty="0">
                <a:solidFill>
                  <a:srgbClr val="EF296B"/>
                </a:solidFill>
              </a:rPr>
            </a:br>
            <a:r>
              <a:rPr lang="en-US" altLang="ko-KR" sz="1400" dirty="0">
                <a:solidFill>
                  <a:srgbClr val="EF296B"/>
                </a:solidFill>
              </a:rPr>
              <a:t>  </a:t>
            </a:r>
            <a:r>
              <a:rPr lang="es-ES" altLang="ko-KR" sz="1400" dirty="0">
                <a:solidFill>
                  <a:srgbClr val="EF296B"/>
                </a:solidFill>
              </a:rPr>
              <a:t>1: Y ➡ A : 3 BTC </a:t>
            </a:r>
            <a:r>
              <a:rPr lang="en-US" altLang="ko-KR" sz="1400" dirty="0">
                <a:solidFill>
                  <a:srgbClr val="EF296B"/>
                </a:solidFill>
              </a:rPr>
              <a:t>(spent)</a:t>
            </a:r>
            <a:br>
              <a:rPr lang="es-ES" altLang="ko-KR" sz="1400" dirty="0">
                <a:solidFill>
                  <a:schemeClr val="bg1">
                    <a:lumMod val="85000"/>
                  </a:schemeClr>
                </a:solidFill>
              </a:rPr>
            </a:br>
            <a:r>
              <a:rPr lang="es-ES" altLang="ko-KR" sz="1400" dirty="0">
                <a:solidFill>
                  <a:schemeClr val="bg1">
                    <a:lumMod val="85000"/>
                  </a:schemeClr>
                </a:solidFill>
              </a:rPr>
              <a:t>outputs</a:t>
            </a:r>
            <a:br>
              <a:rPr lang="en-US" altLang="ko-KR" sz="1600" dirty="0">
                <a:solidFill>
                  <a:schemeClr val="bg1">
                    <a:lumMod val="85000"/>
                  </a:schemeClr>
                </a:solidFill>
              </a:rPr>
            </a:br>
            <a:r>
              <a:rPr lang="en-US" altLang="ko-KR" sz="1600" dirty="0">
                <a:solidFill>
                  <a:srgbClr val="00C8EB"/>
                </a:solidFill>
              </a:rPr>
              <a:t>  </a:t>
            </a:r>
            <a:r>
              <a:rPr lang="pt-BR" altLang="ko-KR" sz="1500" dirty="0">
                <a:solidFill>
                  <a:srgbClr val="00C8EB"/>
                </a:solidFill>
              </a:rPr>
              <a:t>0: A ➡ B : 4BTC</a:t>
            </a:r>
            <a:br>
              <a:rPr lang="pt-BR" altLang="ko-KR" sz="1500" dirty="0">
                <a:solidFill>
                  <a:srgbClr val="00C8EB"/>
                </a:solidFill>
              </a:rPr>
            </a:br>
            <a:r>
              <a:rPr lang="pt-BR" altLang="ko-KR" sz="1500" dirty="0">
                <a:solidFill>
                  <a:srgbClr val="00C8EB"/>
                </a:solidFill>
              </a:rPr>
              <a:t>  1: A ➡ C : 1BTC</a:t>
            </a:r>
          </a:p>
        </p:txBody>
      </p:sp>
      <p:sp>
        <p:nvSpPr>
          <p:cNvPr id="3" name="제목 2">
            <a:extLst>
              <a:ext uri="{FF2B5EF4-FFF2-40B4-BE49-F238E27FC236}">
                <a16:creationId xmlns:a16="http://schemas.microsoft.com/office/drawing/2014/main" id="{417CDB75-2132-4E19-8832-3C024CCBAF83}"/>
              </a:ext>
            </a:extLst>
          </p:cNvPr>
          <p:cNvSpPr>
            <a:spLocks noGrp="1"/>
          </p:cNvSpPr>
          <p:nvPr>
            <p:ph type="title"/>
          </p:nvPr>
        </p:nvSpPr>
        <p:spPr/>
        <p:txBody>
          <a:bodyPr/>
          <a:lstStyle/>
          <a:p>
            <a:r>
              <a:rPr lang="en-US" altLang="ko-KR" dirty="0"/>
              <a:t>UTXO (Unspent Transaction Output)</a:t>
            </a:r>
            <a:endParaRPr lang="ko-KR" altLang="en-US" dirty="0"/>
          </a:p>
        </p:txBody>
      </p:sp>
      <p:sp>
        <p:nvSpPr>
          <p:cNvPr id="5" name="TextBox 4">
            <a:extLst>
              <a:ext uri="{FF2B5EF4-FFF2-40B4-BE49-F238E27FC236}">
                <a16:creationId xmlns:a16="http://schemas.microsoft.com/office/drawing/2014/main" id="{27FC9CCF-D5D6-4E2A-8998-6C4307022607}"/>
              </a:ext>
            </a:extLst>
          </p:cNvPr>
          <p:cNvSpPr txBox="1"/>
          <p:nvPr/>
        </p:nvSpPr>
        <p:spPr>
          <a:xfrm>
            <a:off x="582464" y="664156"/>
            <a:ext cx="947199" cy="405943"/>
          </a:xfrm>
          <a:prstGeom prst="rect">
            <a:avLst/>
          </a:prstGeom>
          <a:noFill/>
        </p:spPr>
        <p:txBody>
          <a:bodyPr wrap="none" lIns="0" rtlCol="0">
            <a:spAutoFit/>
          </a:bodyPr>
          <a:lstStyle/>
          <a:p>
            <a:r>
              <a:rPr lang="en-US" altLang="ko-KR" sz="2000" dirty="0">
                <a:solidFill>
                  <a:schemeClr val="bg1">
                    <a:lumMod val="85000"/>
                  </a:schemeClr>
                </a:solidFill>
              </a:rPr>
              <a:t>Block n</a:t>
            </a:r>
            <a:endParaRPr lang="ko-KR" altLang="en-US" sz="2000" dirty="0">
              <a:solidFill>
                <a:schemeClr val="bg1">
                  <a:lumMod val="85000"/>
                </a:schemeClr>
              </a:solidFill>
            </a:endParaRPr>
          </a:p>
        </p:txBody>
      </p:sp>
      <p:sp>
        <p:nvSpPr>
          <p:cNvPr id="6" name="직사각형 5">
            <a:extLst>
              <a:ext uri="{FF2B5EF4-FFF2-40B4-BE49-F238E27FC236}">
                <a16:creationId xmlns:a16="http://schemas.microsoft.com/office/drawing/2014/main" id="{22A39149-4E44-4856-8ABC-D96EF381B467}"/>
              </a:ext>
            </a:extLst>
          </p:cNvPr>
          <p:cNvSpPr/>
          <p:nvPr/>
        </p:nvSpPr>
        <p:spPr>
          <a:xfrm>
            <a:off x="582463" y="1084961"/>
            <a:ext cx="2735999" cy="2489515"/>
          </a:xfrm>
          <a:prstGeom prst="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직사각형 6">
            <a:extLst>
              <a:ext uri="{FF2B5EF4-FFF2-40B4-BE49-F238E27FC236}">
                <a16:creationId xmlns:a16="http://schemas.microsoft.com/office/drawing/2014/main" id="{C2B0400D-F8BD-4301-882A-036510225048}"/>
              </a:ext>
            </a:extLst>
          </p:cNvPr>
          <p:cNvSpPr/>
          <p:nvPr/>
        </p:nvSpPr>
        <p:spPr>
          <a:xfrm>
            <a:off x="726462" y="1200623"/>
            <a:ext cx="2448000" cy="1320691"/>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bg1">
                    <a:lumMod val="85000"/>
                  </a:schemeClr>
                </a:solidFill>
              </a:rPr>
              <a:t>Transaction 0</a:t>
            </a:r>
          </a:p>
          <a:p>
            <a:r>
              <a:rPr lang="en-US" altLang="ko-KR" sz="1600" dirty="0">
                <a:solidFill>
                  <a:schemeClr val="bg1">
                    <a:lumMod val="85000"/>
                  </a:schemeClr>
                </a:solidFill>
              </a:rPr>
              <a:t>inputs</a:t>
            </a:r>
          </a:p>
          <a:p>
            <a:r>
              <a:rPr lang="en-US" altLang="ko-KR" sz="1400" dirty="0">
                <a:solidFill>
                  <a:schemeClr val="bg1">
                    <a:lumMod val="85000"/>
                  </a:schemeClr>
                </a:solidFill>
              </a:rPr>
              <a:t>  </a:t>
            </a:r>
            <a:r>
              <a:rPr lang="pl-PL" altLang="ko-KR" sz="1400" dirty="0">
                <a:solidFill>
                  <a:schemeClr val="bg1">
                    <a:lumMod val="85000"/>
                  </a:schemeClr>
                </a:solidFill>
              </a:rPr>
              <a:t>0: </a:t>
            </a:r>
            <a:r>
              <a:rPr lang="en-US" altLang="ko-KR" sz="1400" dirty="0">
                <a:solidFill>
                  <a:schemeClr val="bg1">
                    <a:lumMod val="85000"/>
                  </a:schemeClr>
                </a:solidFill>
              </a:rPr>
              <a:t>V</a:t>
            </a:r>
            <a:r>
              <a:rPr lang="pl-PL" altLang="ko-KR" sz="1400" dirty="0">
                <a:solidFill>
                  <a:schemeClr val="bg1">
                    <a:lumMod val="85000"/>
                  </a:schemeClr>
                </a:solidFill>
              </a:rPr>
              <a:t> ➡ </a:t>
            </a:r>
            <a:r>
              <a:rPr lang="en-US" altLang="ko-KR" sz="1400" dirty="0">
                <a:solidFill>
                  <a:schemeClr val="bg1">
                    <a:lumMod val="85000"/>
                  </a:schemeClr>
                </a:solidFill>
              </a:rPr>
              <a:t>Z</a:t>
            </a:r>
            <a:r>
              <a:rPr lang="pl-PL" altLang="ko-KR" sz="1400" dirty="0">
                <a:solidFill>
                  <a:schemeClr val="bg1">
                    <a:lumMod val="85000"/>
                  </a:schemeClr>
                </a:solidFill>
              </a:rPr>
              <a:t> : </a:t>
            </a:r>
            <a:r>
              <a:rPr lang="en-US" altLang="ko-KR" sz="1400" dirty="0">
                <a:solidFill>
                  <a:schemeClr val="bg1">
                    <a:lumMod val="85000"/>
                  </a:schemeClr>
                </a:solidFill>
              </a:rPr>
              <a:t>2</a:t>
            </a:r>
            <a:r>
              <a:rPr lang="pl-PL" altLang="ko-KR" sz="1400" dirty="0">
                <a:solidFill>
                  <a:schemeClr val="bg1">
                    <a:lumMod val="85000"/>
                  </a:schemeClr>
                </a:solidFill>
              </a:rPr>
              <a:t> BTC</a:t>
            </a:r>
            <a:br>
              <a:rPr lang="es-ES" altLang="ko-KR" sz="1800" dirty="0">
                <a:solidFill>
                  <a:schemeClr val="bg1">
                    <a:lumMod val="85000"/>
                  </a:schemeClr>
                </a:solidFill>
              </a:rPr>
            </a:br>
            <a:r>
              <a:rPr lang="es-ES" altLang="ko-KR" sz="1600" dirty="0">
                <a:solidFill>
                  <a:schemeClr val="bg1">
                    <a:lumMod val="85000"/>
                  </a:schemeClr>
                </a:solidFill>
              </a:rPr>
              <a:t>outputs</a:t>
            </a:r>
            <a:br>
              <a:rPr lang="en-US" altLang="ko-KR" sz="2800" dirty="0">
                <a:solidFill>
                  <a:schemeClr val="bg1">
                    <a:lumMod val="85000"/>
                  </a:schemeClr>
                </a:solidFill>
              </a:rPr>
            </a:br>
            <a:r>
              <a:rPr lang="en-US" altLang="ko-KR" sz="1400" dirty="0">
                <a:solidFill>
                  <a:srgbClr val="00C8EB"/>
                </a:solidFill>
              </a:rPr>
              <a:t>  0: Z ➡ A : 2 BTC</a:t>
            </a:r>
            <a:endParaRPr lang="ko-KR" altLang="en-US" sz="1400" dirty="0">
              <a:solidFill>
                <a:srgbClr val="00C8EB"/>
              </a:solidFill>
            </a:endParaRPr>
          </a:p>
        </p:txBody>
      </p:sp>
      <p:sp>
        <p:nvSpPr>
          <p:cNvPr id="11" name="TextBox 10">
            <a:extLst>
              <a:ext uri="{FF2B5EF4-FFF2-40B4-BE49-F238E27FC236}">
                <a16:creationId xmlns:a16="http://schemas.microsoft.com/office/drawing/2014/main" id="{5D3ADABD-8FF3-4199-9546-218C09B14930}"/>
              </a:ext>
            </a:extLst>
          </p:cNvPr>
          <p:cNvSpPr txBox="1"/>
          <p:nvPr/>
        </p:nvSpPr>
        <p:spPr>
          <a:xfrm>
            <a:off x="4730883" y="660926"/>
            <a:ext cx="1264344" cy="405943"/>
          </a:xfrm>
          <a:prstGeom prst="rect">
            <a:avLst/>
          </a:prstGeom>
          <a:noFill/>
        </p:spPr>
        <p:txBody>
          <a:bodyPr wrap="none" lIns="0" rtlCol="0">
            <a:spAutoFit/>
          </a:bodyPr>
          <a:lstStyle/>
          <a:p>
            <a:r>
              <a:rPr lang="en-US" altLang="ko-KR" sz="2000" dirty="0">
                <a:solidFill>
                  <a:schemeClr val="bg1">
                    <a:lumMod val="85000"/>
                  </a:schemeClr>
                </a:solidFill>
              </a:rPr>
              <a:t>Block n+1</a:t>
            </a:r>
            <a:endParaRPr lang="ko-KR" altLang="en-US" sz="2000" dirty="0">
              <a:solidFill>
                <a:schemeClr val="bg1">
                  <a:lumMod val="85000"/>
                </a:schemeClr>
              </a:solidFill>
            </a:endParaRPr>
          </a:p>
        </p:txBody>
      </p:sp>
      <p:sp>
        <p:nvSpPr>
          <p:cNvPr id="12" name="직사각형 11">
            <a:extLst>
              <a:ext uri="{FF2B5EF4-FFF2-40B4-BE49-F238E27FC236}">
                <a16:creationId xmlns:a16="http://schemas.microsoft.com/office/drawing/2014/main" id="{989EADA8-5E8E-4084-AC1B-9E43F18AE218}"/>
              </a:ext>
            </a:extLst>
          </p:cNvPr>
          <p:cNvSpPr/>
          <p:nvPr/>
        </p:nvSpPr>
        <p:spPr>
          <a:xfrm>
            <a:off x="4730883" y="1084960"/>
            <a:ext cx="2735999" cy="2489515"/>
          </a:xfrm>
          <a:prstGeom prst="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3" name="직사각형 12">
            <a:extLst>
              <a:ext uri="{FF2B5EF4-FFF2-40B4-BE49-F238E27FC236}">
                <a16:creationId xmlns:a16="http://schemas.microsoft.com/office/drawing/2014/main" id="{D836FAB0-E99F-4A4D-85A6-E9349EAE39F7}"/>
              </a:ext>
            </a:extLst>
          </p:cNvPr>
          <p:cNvSpPr/>
          <p:nvPr/>
        </p:nvSpPr>
        <p:spPr>
          <a:xfrm>
            <a:off x="4874882" y="1200623"/>
            <a:ext cx="2448000" cy="1320692"/>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altLang="ko-KR" dirty="0">
                <a:solidFill>
                  <a:schemeClr val="bg1">
                    <a:lumMod val="85000"/>
                  </a:schemeClr>
                </a:solidFill>
              </a:rPr>
              <a:t>Transaction 4</a:t>
            </a:r>
          </a:p>
          <a:p>
            <a:r>
              <a:rPr lang="en-US" altLang="ko-KR" sz="1600" dirty="0">
                <a:solidFill>
                  <a:schemeClr val="bg1">
                    <a:lumMod val="85000"/>
                  </a:schemeClr>
                </a:solidFill>
              </a:rPr>
              <a:t>inputs</a:t>
            </a:r>
          </a:p>
          <a:p>
            <a:r>
              <a:rPr lang="en-US" altLang="ko-KR" sz="1400" dirty="0">
                <a:solidFill>
                  <a:schemeClr val="bg1">
                    <a:lumMod val="85000"/>
                  </a:schemeClr>
                </a:solidFill>
              </a:rPr>
              <a:t>  </a:t>
            </a:r>
            <a:r>
              <a:rPr lang="pl-PL" altLang="ko-KR" sz="1400" dirty="0">
                <a:solidFill>
                  <a:schemeClr val="bg1">
                    <a:lumMod val="85000"/>
                  </a:schemeClr>
                </a:solidFill>
              </a:rPr>
              <a:t>0: </a:t>
            </a:r>
            <a:r>
              <a:rPr lang="en-US" altLang="ko-KR" sz="1400" dirty="0">
                <a:solidFill>
                  <a:schemeClr val="bg1">
                    <a:lumMod val="85000"/>
                  </a:schemeClr>
                </a:solidFill>
              </a:rPr>
              <a:t>V</a:t>
            </a:r>
            <a:r>
              <a:rPr lang="pl-PL" altLang="ko-KR" sz="1400" dirty="0">
                <a:solidFill>
                  <a:schemeClr val="bg1">
                    <a:lumMod val="85000"/>
                  </a:schemeClr>
                </a:solidFill>
              </a:rPr>
              <a:t> ➡ </a:t>
            </a:r>
            <a:r>
              <a:rPr lang="en-US" altLang="ko-KR" sz="1400" dirty="0">
                <a:solidFill>
                  <a:schemeClr val="bg1">
                    <a:lumMod val="85000"/>
                  </a:schemeClr>
                </a:solidFill>
              </a:rPr>
              <a:t>Y</a:t>
            </a:r>
            <a:r>
              <a:rPr lang="pl-PL" altLang="ko-KR" sz="1400" dirty="0">
                <a:solidFill>
                  <a:schemeClr val="bg1">
                    <a:lumMod val="85000"/>
                  </a:schemeClr>
                </a:solidFill>
              </a:rPr>
              <a:t> : </a:t>
            </a:r>
            <a:r>
              <a:rPr lang="en-US" altLang="ko-KR" sz="1400" dirty="0">
                <a:solidFill>
                  <a:schemeClr val="bg1">
                    <a:lumMod val="85000"/>
                  </a:schemeClr>
                </a:solidFill>
              </a:rPr>
              <a:t>3</a:t>
            </a:r>
            <a:r>
              <a:rPr lang="pl-PL" altLang="ko-KR" sz="1400" dirty="0">
                <a:solidFill>
                  <a:schemeClr val="bg1">
                    <a:lumMod val="85000"/>
                  </a:schemeClr>
                </a:solidFill>
              </a:rPr>
              <a:t> BTC</a:t>
            </a:r>
            <a:br>
              <a:rPr lang="es-ES" altLang="ko-KR" sz="1400" dirty="0">
                <a:solidFill>
                  <a:schemeClr val="bg1">
                    <a:lumMod val="85000"/>
                  </a:schemeClr>
                </a:solidFill>
              </a:rPr>
            </a:br>
            <a:r>
              <a:rPr lang="es-ES" altLang="ko-KR" sz="1600" dirty="0">
                <a:solidFill>
                  <a:schemeClr val="bg1">
                    <a:lumMod val="85000"/>
                  </a:schemeClr>
                </a:solidFill>
              </a:rPr>
              <a:t>outputs</a:t>
            </a:r>
            <a:br>
              <a:rPr lang="en-US" altLang="ko-KR" sz="2000" dirty="0">
                <a:solidFill>
                  <a:schemeClr val="bg1">
                    <a:lumMod val="85000"/>
                  </a:schemeClr>
                </a:solidFill>
              </a:rPr>
            </a:br>
            <a:r>
              <a:rPr lang="en-US" altLang="ko-KR" sz="1400" dirty="0">
                <a:solidFill>
                  <a:srgbClr val="00C8EB"/>
                </a:solidFill>
              </a:rPr>
              <a:t>  0: Y ➡ A : 3 BTC</a:t>
            </a:r>
            <a:endParaRPr lang="ko-KR" altLang="en-US" sz="1400" dirty="0">
              <a:solidFill>
                <a:srgbClr val="00C8EB"/>
              </a:solidFill>
            </a:endParaRPr>
          </a:p>
        </p:txBody>
      </p:sp>
      <p:sp>
        <p:nvSpPr>
          <p:cNvPr id="15" name="직사각형 14">
            <a:extLst>
              <a:ext uri="{FF2B5EF4-FFF2-40B4-BE49-F238E27FC236}">
                <a16:creationId xmlns:a16="http://schemas.microsoft.com/office/drawing/2014/main" id="{84C36A95-3C70-4E8B-846F-CF8F298D6125}"/>
              </a:ext>
            </a:extLst>
          </p:cNvPr>
          <p:cNvSpPr/>
          <p:nvPr/>
        </p:nvSpPr>
        <p:spPr>
          <a:xfrm>
            <a:off x="4874882" y="2581909"/>
            <a:ext cx="2448000" cy="400234"/>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err="1"/>
              <a:t>Transaciton</a:t>
            </a:r>
            <a:r>
              <a:rPr lang="en-US" altLang="ko-KR" dirty="0"/>
              <a:t> 5</a:t>
            </a:r>
            <a:endParaRPr lang="ko-KR" altLang="en-US" dirty="0"/>
          </a:p>
        </p:txBody>
      </p:sp>
      <p:sp>
        <p:nvSpPr>
          <p:cNvPr id="16" name="직사각형 15">
            <a:extLst>
              <a:ext uri="{FF2B5EF4-FFF2-40B4-BE49-F238E27FC236}">
                <a16:creationId xmlns:a16="http://schemas.microsoft.com/office/drawing/2014/main" id="{B8583901-662C-41F9-B20E-CABAC28DE3F6}"/>
              </a:ext>
            </a:extLst>
          </p:cNvPr>
          <p:cNvSpPr/>
          <p:nvPr/>
        </p:nvSpPr>
        <p:spPr>
          <a:xfrm>
            <a:off x="4874882" y="3042737"/>
            <a:ext cx="2448000" cy="400234"/>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err="1"/>
              <a:t>Transaciton</a:t>
            </a:r>
            <a:r>
              <a:rPr lang="en-US" altLang="ko-KR" dirty="0"/>
              <a:t> 6</a:t>
            </a:r>
            <a:endParaRPr lang="ko-KR" altLang="en-US" dirty="0"/>
          </a:p>
        </p:txBody>
      </p:sp>
      <p:cxnSp>
        <p:nvCxnSpPr>
          <p:cNvPr id="17" name="직선 연결선 16">
            <a:extLst>
              <a:ext uri="{FF2B5EF4-FFF2-40B4-BE49-F238E27FC236}">
                <a16:creationId xmlns:a16="http://schemas.microsoft.com/office/drawing/2014/main" id="{EF9B22F0-C5BB-4832-9C7D-67D32B094550}"/>
              </a:ext>
            </a:extLst>
          </p:cNvPr>
          <p:cNvCxnSpPr>
            <a:cxnSpLocks/>
          </p:cNvCxnSpPr>
          <p:nvPr/>
        </p:nvCxnSpPr>
        <p:spPr>
          <a:xfrm flipV="1">
            <a:off x="3318462" y="1678554"/>
            <a:ext cx="1412421" cy="1"/>
          </a:xfrm>
          <a:prstGeom prst="line">
            <a:avLst/>
          </a:prstGeom>
          <a:ln w="38100">
            <a:solidFill>
              <a:schemeClr val="bg1">
                <a:lumMod val="85000"/>
              </a:schemeClr>
            </a:solidFill>
            <a:headEnd type="triangle"/>
          </a:ln>
        </p:spPr>
        <p:style>
          <a:lnRef idx="1">
            <a:schemeClr val="accent1"/>
          </a:lnRef>
          <a:fillRef idx="0">
            <a:schemeClr val="accent1"/>
          </a:fillRef>
          <a:effectRef idx="0">
            <a:schemeClr val="accent1"/>
          </a:effectRef>
          <a:fontRef idx="minor">
            <a:schemeClr val="tx1"/>
          </a:fontRef>
        </p:style>
      </p:cxnSp>
      <p:cxnSp>
        <p:nvCxnSpPr>
          <p:cNvPr id="18" name="직선 연결선 17">
            <a:extLst>
              <a:ext uri="{FF2B5EF4-FFF2-40B4-BE49-F238E27FC236}">
                <a16:creationId xmlns:a16="http://schemas.microsoft.com/office/drawing/2014/main" id="{9DD4DFE3-4D0D-42D5-BE81-8BAE474E8D36}"/>
              </a:ext>
            </a:extLst>
          </p:cNvPr>
          <p:cNvCxnSpPr>
            <a:cxnSpLocks/>
          </p:cNvCxnSpPr>
          <p:nvPr/>
        </p:nvCxnSpPr>
        <p:spPr>
          <a:xfrm>
            <a:off x="307611" y="1675004"/>
            <a:ext cx="274852" cy="0"/>
          </a:xfrm>
          <a:prstGeom prst="line">
            <a:avLst/>
          </a:prstGeom>
          <a:ln w="38100">
            <a:solidFill>
              <a:schemeClr val="bg1">
                <a:lumMod val="85000"/>
              </a:schemeClr>
            </a:solidFill>
            <a:head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2FD631EB-4D4E-48F4-BB45-31D45A225C0C}"/>
              </a:ext>
            </a:extLst>
          </p:cNvPr>
          <p:cNvSpPr txBox="1"/>
          <p:nvPr/>
        </p:nvSpPr>
        <p:spPr>
          <a:xfrm>
            <a:off x="914158" y="5101138"/>
            <a:ext cx="2312043" cy="430887"/>
          </a:xfrm>
          <a:prstGeom prst="rect">
            <a:avLst/>
          </a:prstGeom>
          <a:noFill/>
        </p:spPr>
        <p:txBody>
          <a:bodyPr wrap="none" rtlCol="0">
            <a:spAutoFit/>
          </a:bodyPr>
          <a:lstStyle/>
          <a:p>
            <a:r>
              <a:rPr lang="en-US" altLang="ko-KR" sz="2200" b="1" dirty="0">
                <a:solidFill>
                  <a:schemeClr val="bg1">
                    <a:lumMod val="85000"/>
                  </a:schemeClr>
                </a:solidFill>
              </a:rPr>
              <a:t>A </a:t>
            </a:r>
            <a:r>
              <a:rPr lang="ko-KR" altLang="en-US" sz="2200" b="1" dirty="0">
                <a:solidFill>
                  <a:schemeClr val="bg1">
                    <a:lumMod val="85000"/>
                  </a:schemeClr>
                </a:solidFill>
              </a:rPr>
              <a:t>➡ </a:t>
            </a:r>
            <a:r>
              <a:rPr lang="en-US" altLang="ko-KR" sz="2200" b="1" dirty="0">
                <a:solidFill>
                  <a:schemeClr val="bg1">
                    <a:lumMod val="85000"/>
                  </a:schemeClr>
                </a:solidFill>
              </a:rPr>
              <a:t>B : 4 BTC ?</a:t>
            </a:r>
            <a:endParaRPr lang="ko-KR" altLang="en-US" sz="2200" b="1" dirty="0">
              <a:solidFill>
                <a:schemeClr val="bg1">
                  <a:lumMod val="85000"/>
                </a:schemeClr>
              </a:solidFill>
            </a:endParaRPr>
          </a:p>
        </p:txBody>
      </p:sp>
      <p:sp>
        <p:nvSpPr>
          <p:cNvPr id="22" name="TextBox 21">
            <a:extLst>
              <a:ext uri="{FF2B5EF4-FFF2-40B4-BE49-F238E27FC236}">
                <a16:creationId xmlns:a16="http://schemas.microsoft.com/office/drawing/2014/main" id="{00463D7C-9975-47A7-A51A-5A27C0899EFE}"/>
              </a:ext>
            </a:extLst>
          </p:cNvPr>
          <p:cNvSpPr txBox="1"/>
          <p:nvPr/>
        </p:nvSpPr>
        <p:spPr>
          <a:xfrm>
            <a:off x="4125191" y="4348421"/>
            <a:ext cx="1413164" cy="369332"/>
          </a:xfrm>
          <a:prstGeom prst="rect">
            <a:avLst/>
          </a:prstGeom>
          <a:noFill/>
        </p:spPr>
        <p:txBody>
          <a:bodyPr wrap="square" lIns="0" rtlCol="0">
            <a:spAutoFit/>
          </a:bodyPr>
          <a:lstStyle/>
          <a:p>
            <a:r>
              <a:rPr lang="en-US" altLang="ko-KR" dirty="0">
                <a:solidFill>
                  <a:schemeClr val="bg1">
                    <a:lumMod val="85000"/>
                  </a:schemeClr>
                </a:solidFill>
              </a:rPr>
              <a:t>Transaction</a:t>
            </a:r>
            <a:endParaRPr lang="ko-KR" altLang="en-US" dirty="0">
              <a:solidFill>
                <a:srgbClr val="00C8EB"/>
              </a:solidFill>
            </a:endParaRPr>
          </a:p>
        </p:txBody>
      </p:sp>
      <p:sp>
        <p:nvSpPr>
          <p:cNvPr id="23" name="직사각형 22">
            <a:extLst>
              <a:ext uri="{FF2B5EF4-FFF2-40B4-BE49-F238E27FC236}">
                <a16:creationId xmlns:a16="http://schemas.microsoft.com/office/drawing/2014/main" id="{38725B39-E5AA-448B-BEA2-90F5195760CF}"/>
              </a:ext>
            </a:extLst>
          </p:cNvPr>
          <p:cNvSpPr/>
          <p:nvPr/>
        </p:nvSpPr>
        <p:spPr>
          <a:xfrm>
            <a:off x="4128655" y="4717079"/>
            <a:ext cx="3927763" cy="1178107"/>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endParaRPr lang="en-US" altLang="ko-KR" sz="1400" dirty="0"/>
          </a:p>
          <a:p>
            <a:br>
              <a:rPr lang="en-US" altLang="ko-KR" sz="1400" dirty="0"/>
            </a:br>
            <a:r>
              <a:rPr lang="en-US" altLang="ko-KR" sz="1400" dirty="0"/>
              <a:t>  </a:t>
            </a:r>
            <a:endParaRPr lang="ko-KR" altLang="en-US" sz="1400" dirty="0"/>
          </a:p>
        </p:txBody>
      </p:sp>
      <p:graphicFrame>
        <p:nvGraphicFramePr>
          <p:cNvPr id="24" name="표 38">
            <a:extLst>
              <a:ext uri="{FF2B5EF4-FFF2-40B4-BE49-F238E27FC236}">
                <a16:creationId xmlns:a16="http://schemas.microsoft.com/office/drawing/2014/main" id="{FE50F4BD-356F-4C5F-9D26-9435566EBD29}"/>
              </a:ext>
            </a:extLst>
          </p:cNvPr>
          <p:cNvGraphicFramePr>
            <a:graphicFrameLocks noGrp="1"/>
          </p:cNvGraphicFramePr>
          <p:nvPr/>
        </p:nvGraphicFramePr>
        <p:xfrm>
          <a:off x="4300467" y="4872311"/>
          <a:ext cx="3600304" cy="883920"/>
        </p:xfrm>
        <a:graphic>
          <a:graphicData uri="http://schemas.openxmlformats.org/drawingml/2006/table">
            <a:tbl>
              <a:tblPr firstRow="1" bandRow="1">
                <a:tableStyleId>{5C22544A-7EE6-4342-B048-85BDC9FD1C3A}</a:tableStyleId>
              </a:tblPr>
              <a:tblGrid>
                <a:gridCol w="1795533">
                  <a:extLst>
                    <a:ext uri="{9D8B030D-6E8A-4147-A177-3AD203B41FA5}">
                      <a16:colId xmlns:a16="http://schemas.microsoft.com/office/drawing/2014/main" val="522052225"/>
                    </a:ext>
                  </a:extLst>
                </a:gridCol>
                <a:gridCol w="1804771">
                  <a:extLst>
                    <a:ext uri="{9D8B030D-6E8A-4147-A177-3AD203B41FA5}">
                      <a16:colId xmlns:a16="http://schemas.microsoft.com/office/drawing/2014/main" val="2189191564"/>
                    </a:ext>
                  </a:extLst>
                </a:gridCol>
              </a:tblGrid>
              <a:tr h="225933">
                <a:tc>
                  <a:txBody>
                    <a:bodyPr/>
                    <a:lstStyle/>
                    <a:p>
                      <a:pPr algn="ctr" latinLnBrk="1"/>
                      <a:r>
                        <a:rPr lang="en-US" altLang="ko-KR" sz="1600" b="0" dirty="0">
                          <a:solidFill>
                            <a:srgbClr val="262626"/>
                          </a:solidFill>
                          <a:latin typeface="Arial" panose="020B0604020202020204" pitchFamily="34" charset="0"/>
                          <a:cs typeface="Arial" panose="020B0604020202020204" pitchFamily="34" charset="0"/>
                        </a:rPr>
                        <a:t>inputs</a:t>
                      </a:r>
                      <a:endParaRPr lang="ko-KR" altLang="en-US" sz="1600" b="0" dirty="0">
                        <a:solidFill>
                          <a:srgbClr val="262626"/>
                        </a:solidFill>
                        <a:latin typeface="Arial" panose="020B0604020202020204" pitchFamily="34" charset="0"/>
                        <a:cs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latinLnBrk="1"/>
                      <a:r>
                        <a:rPr lang="en-US" altLang="ko-KR" sz="1600" b="0" dirty="0">
                          <a:solidFill>
                            <a:srgbClr val="262626"/>
                          </a:solidFill>
                          <a:latin typeface="Arial" panose="020B0604020202020204" pitchFamily="34" charset="0"/>
                          <a:cs typeface="Arial" panose="020B0604020202020204" pitchFamily="34" charset="0"/>
                        </a:rPr>
                        <a:t>outputs</a:t>
                      </a:r>
                      <a:endParaRPr lang="ko-KR" altLang="en-US" sz="1600" b="0" dirty="0">
                        <a:solidFill>
                          <a:srgbClr val="262626"/>
                        </a:solidFill>
                        <a:latin typeface="Arial" panose="020B0604020202020204" pitchFamily="34" charset="0"/>
                        <a:cs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2720103072"/>
                  </a:ext>
                </a:extLst>
              </a:tr>
              <a:tr h="308853">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500" b="0" dirty="0">
                        <a:solidFill>
                          <a:schemeClr val="bg1">
                            <a:lumMod val="85000"/>
                          </a:schemeClr>
                        </a:solidFill>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latinLnBrk="1"/>
                      <a:endParaRPr lang="en-US" altLang="ko-KR" sz="1500" b="0" dirty="0">
                        <a:solidFill>
                          <a:schemeClr val="bg1">
                            <a:lumMod val="85000"/>
                          </a:schemeClr>
                        </a:solidFill>
                      </a:endParaRPr>
                    </a:p>
                    <a:p>
                      <a:pPr algn="l" latinLnBrk="1"/>
                      <a:endParaRPr lang="ko-KR" altLang="en-US" sz="1500" b="0" dirty="0">
                        <a:solidFill>
                          <a:schemeClr val="bg1">
                            <a:lumMod val="85000"/>
                          </a:schemeClr>
                        </a:solidFill>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4729347"/>
                  </a:ext>
                </a:extLst>
              </a:tr>
            </a:tbl>
          </a:graphicData>
        </a:graphic>
      </p:graphicFrame>
      <p:cxnSp>
        <p:nvCxnSpPr>
          <p:cNvPr id="28" name="연결선: 꺾임 27">
            <a:extLst>
              <a:ext uri="{FF2B5EF4-FFF2-40B4-BE49-F238E27FC236}">
                <a16:creationId xmlns:a16="http://schemas.microsoft.com/office/drawing/2014/main" id="{9B74079E-B586-45FB-9E36-BC7E1C6B7840}"/>
              </a:ext>
            </a:extLst>
          </p:cNvPr>
          <p:cNvCxnSpPr>
            <a:cxnSpLocks/>
          </p:cNvCxnSpPr>
          <p:nvPr/>
        </p:nvCxnSpPr>
        <p:spPr>
          <a:xfrm>
            <a:off x="2396002" y="2330486"/>
            <a:ext cx="1911860" cy="3281655"/>
          </a:xfrm>
          <a:prstGeom prst="bentConnector3">
            <a:avLst>
              <a:gd name="adj1" fmla="val 67754"/>
            </a:avLst>
          </a:prstGeom>
          <a:ln w="12700">
            <a:solidFill>
              <a:srgbClr val="00C8EB"/>
            </a:solidFill>
            <a:tailEnd type="triangle"/>
          </a:ln>
        </p:spPr>
        <p:style>
          <a:lnRef idx="1">
            <a:schemeClr val="accent1"/>
          </a:lnRef>
          <a:fillRef idx="0">
            <a:schemeClr val="accent1"/>
          </a:fillRef>
          <a:effectRef idx="0">
            <a:schemeClr val="accent1"/>
          </a:effectRef>
          <a:fontRef idx="minor">
            <a:schemeClr val="tx1"/>
          </a:fontRef>
        </p:style>
      </p:cxnSp>
      <p:cxnSp>
        <p:nvCxnSpPr>
          <p:cNvPr id="30" name="연결선: 꺾임 29">
            <a:extLst>
              <a:ext uri="{FF2B5EF4-FFF2-40B4-BE49-F238E27FC236}">
                <a16:creationId xmlns:a16="http://schemas.microsoft.com/office/drawing/2014/main" id="{252A8997-07DF-4274-9CCD-41AE3159AE8F}"/>
              </a:ext>
            </a:extLst>
          </p:cNvPr>
          <p:cNvCxnSpPr>
            <a:cxnSpLocks/>
          </p:cNvCxnSpPr>
          <p:nvPr/>
        </p:nvCxnSpPr>
        <p:spPr>
          <a:xfrm rot="10800000" flipV="1">
            <a:off x="4300935" y="2325336"/>
            <a:ext cx="687066" cy="3051277"/>
          </a:xfrm>
          <a:prstGeom prst="bentConnector3">
            <a:avLst>
              <a:gd name="adj1" fmla="val 158478"/>
            </a:avLst>
          </a:prstGeom>
          <a:ln w="12700">
            <a:solidFill>
              <a:srgbClr val="00C8EB"/>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CD51C7EA-7F43-4E62-B538-4268622F9CA2}"/>
              </a:ext>
            </a:extLst>
          </p:cNvPr>
          <p:cNvSpPr txBox="1"/>
          <p:nvPr/>
        </p:nvSpPr>
        <p:spPr>
          <a:xfrm>
            <a:off x="8881720" y="667853"/>
            <a:ext cx="1268937" cy="400110"/>
          </a:xfrm>
          <a:prstGeom prst="rect">
            <a:avLst/>
          </a:prstGeom>
          <a:noFill/>
        </p:spPr>
        <p:txBody>
          <a:bodyPr wrap="none" lIns="0" rtlCol="0">
            <a:spAutoFit/>
          </a:bodyPr>
          <a:lstStyle/>
          <a:p>
            <a:r>
              <a:rPr lang="en-US" altLang="ko-KR" sz="2000" dirty="0">
                <a:solidFill>
                  <a:schemeClr val="bg1">
                    <a:lumMod val="85000"/>
                  </a:schemeClr>
                </a:solidFill>
              </a:rPr>
              <a:t>Block n+2</a:t>
            </a:r>
            <a:endParaRPr lang="ko-KR" altLang="en-US" sz="2000" dirty="0">
              <a:solidFill>
                <a:schemeClr val="bg1">
                  <a:lumMod val="85000"/>
                </a:schemeClr>
              </a:solidFill>
            </a:endParaRPr>
          </a:p>
        </p:txBody>
      </p:sp>
      <p:sp>
        <p:nvSpPr>
          <p:cNvPr id="34" name="직사각형 33">
            <a:extLst>
              <a:ext uri="{FF2B5EF4-FFF2-40B4-BE49-F238E27FC236}">
                <a16:creationId xmlns:a16="http://schemas.microsoft.com/office/drawing/2014/main" id="{4934AB08-E0A2-4720-B1AE-B32C2995114C}"/>
              </a:ext>
            </a:extLst>
          </p:cNvPr>
          <p:cNvSpPr/>
          <p:nvPr/>
        </p:nvSpPr>
        <p:spPr>
          <a:xfrm>
            <a:off x="8881720" y="1084961"/>
            <a:ext cx="2736000" cy="2489516"/>
          </a:xfrm>
          <a:prstGeom prst="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7" name="직사각형 36">
            <a:extLst>
              <a:ext uri="{FF2B5EF4-FFF2-40B4-BE49-F238E27FC236}">
                <a16:creationId xmlns:a16="http://schemas.microsoft.com/office/drawing/2014/main" id="{7F9992D7-B6A5-4EE4-84CB-574739C09321}"/>
              </a:ext>
            </a:extLst>
          </p:cNvPr>
          <p:cNvSpPr/>
          <p:nvPr/>
        </p:nvSpPr>
        <p:spPr>
          <a:xfrm>
            <a:off x="9025720" y="2970962"/>
            <a:ext cx="2448000" cy="400234"/>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Transaction 8</a:t>
            </a:r>
            <a:endParaRPr lang="ko-KR" altLang="en-US" dirty="0"/>
          </a:p>
        </p:txBody>
      </p:sp>
      <p:cxnSp>
        <p:nvCxnSpPr>
          <p:cNvPr id="40" name="연결선: 꺾임 39">
            <a:extLst>
              <a:ext uri="{FF2B5EF4-FFF2-40B4-BE49-F238E27FC236}">
                <a16:creationId xmlns:a16="http://schemas.microsoft.com/office/drawing/2014/main" id="{89584D79-6A60-4F5B-B98A-55F40E223B6E}"/>
              </a:ext>
            </a:extLst>
          </p:cNvPr>
          <p:cNvCxnSpPr>
            <a:cxnSpLocks/>
          </p:cNvCxnSpPr>
          <p:nvPr/>
        </p:nvCxnSpPr>
        <p:spPr>
          <a:xfrm rot="5400000" flipH="1" flipV="1">
            <a:off x="7264816" y="2956431"/>
            <a:ext cx="2322668" cy="1198632"/>
          </a:xfrm>
          <a:prstGeom prst="bentConnector2">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 name="직선 연결선 42">
            <a:extLst>
              <a:ext uri="{FF2B5EF4-FFF2-40B4-BE49-F238E27FC236}">
                <a16:creationId xmlns:a16="http://schemas.microsoft.com/office/drawing/2014/main" id="{374A736F-D12D-4164-ACBB-87CFB054DA7B}"/>
              </a:ext>
            </a:extLst>
          </p:cNvPr>
          <p:cNvCxnSpPr>
            <a:cxnSpLocks/>
          </p:cNvCxnSpPr>
          <p:nvPr/>
        </p:nvCxnSpPr>
        <p:spPr>
          <a:xfrm>
            <a:off x="7466881" y="1676915"/>
            <a:ext cx="1414838" cy="1"/>
          </a:xfrm>
          <a:prstGeom prst="line">
            <a:avLst/>
          </a:prstGeom>
          <a:ln w="38100">
            <a:solidFill>
              <a:schemeClr val="bg1">
                <a:lumMod val="85000"/>
              </a:schemeClr>
            </a:solidFill>
            <a:head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F644A239-378B-46CC-BF6F-B306512CAD7D}"/>
              </a:ext>
            </a:extLst>
          </p:cNvPr>
          <p:cNvSpPr txBox="1"/>
          <p:nvPr/>
        </p:nvSpPr>
        <p:spPr>
          <a:xfrm>
            <a:off x="2189372" y="4013033"/>
            <a:ext cx="1492393" cy="553998"/>
          </a:xfrm>
          <a:prstGeom prst="rect">
            <a:avLst/>
          </a:prstGeom>
          <a:noFill/>
        </p:spPr>
        <p:txBody>
          <a:bodyPr wrap="square" rtlCol="0">
            <a:spAutoFit/>
          </a:bodyPr>
          <a:lstStyle/>
          <a:p>
            <a:pPr algn="r"/>
            <a:r>
              <a:rPr lang="en-US" altLang="ko-KR" sz="1500" dirty="0">
                <a:solidFill>
                  <a:schemeClr val="bg1">
                    <a:lumMod val="85000"/>
                  </a:schemeClr>
                </a:solidFill>
              </a:rPr>
              <a:t>① UTXO </a:t>
            </a:r>
            <a:r>
              <a:rPr lang="ko-KR" altLang="en-US" sz="1500" dirty="0">
                <a:solidFill>
                  <a:schemeClr val="bg1">
                    <a:lumMod val="85000"/>
                  </a:schemeClr>
                </a:solidFill>
              </a:rPr>
              <a:t>수집</a:t>
            </a:r>
            <a:br>
              <a:rPr lang="en-US" altLang="ko-KR" sz="1500" dirty="0">
                <a:solidFill>
                  <a:schemeClr val="bg1">
                    <a:lumMod val="85000"/>
                  </a:schemeClr>
                </a:solidFill>
              </a:rPr>
            </a:br>
            <a:r>
              <a:rPr lang="en-US" altLang="ko-KR" sz="1500" dirty="0">
                <a:solidFill>
                  <a:schemeClr val="bg1">
                    <a:lumMod val="85000"/>
                  </a:schemeClr>
                </a:solidFill>
              </a:rPr>
              <a:t>2 + 3 = 5 &gt; 4</a:t>
            </a:r>
            <a:endParaRPr lang="ko-KR" altLang="en-US" sz="1500" dirty="0">
              <a:solidFill>
                <a:schemeClr val="bg1">
                  <a:lumMod val="85000"/>
                </a:schemeClr>
              </a:solidFill>
            </a:endParaRPr>
          </a:p>
        </p:txBody>
      </p:sp>
      <p:sp>
        <p:nvSpPr>
          <p:cNvPr id="59" name="TextBox 58">
            <a:extLst>
              <a:ext uri="{FF2B5EF4-FFF2-40B4-BE49-F238E27FC236}">
                <a16:creationId xmlns:a16="http://schemas.microsoft.com/office/drawing/2014/main" id="{DA60758B-991D-4879-AA40-4B62483251E4}"/>
              </a:ext>
            </a:extLst>
          </p:cNvPr>
          <p:cNvSpPr txBox="1"/>
          <p:nvPr/>
        </p:nvSpPr>
        <p:spPr>
          <a:xfrm>
            <a:off x="8050142" y="5197280"/>
            <a:ext cx="2576346" cy="323165"/>
          </a:xfrm>
          <a:prstGeom prst="rect">
            <a:avLst/>
          </a:prstGeom>
          <a:noFill/>
        </p:spPr>
        <p:txBody>
          <a:bodyPr wrap="none" rtlCol="0">
            <a:spAutoFit/>
          </a:bodyPr>
          <a:lstStyle/>
          <a:p>
            <a:r>
              <a:rPr lang="en-US" altLang="ko-KR" sz="1500" dirty="0">
                <a:solidFill>
                  <a:schemeClr val="bg1">
                    <a:lumMod val="85000"/>
                  </a:schemeClr>
                </a:solidFill>
              </a:rPr>
              <a:t>② </a:t>
            </a:r>
            <a:r>
              <a:rPr lang="ko-KR" altLang="en-US" sz="1500" dirty="0">
                <a:solidFill>
                  <a:schemeClr val="bg1">
                    <a:lumMod val="85000"/>
                  </a:schemeClr>
                </a:solidFill>
              </a:rPr>
              <a:t>필요한 전송 </a:t>
            </a:r>
            <a:r>
              <a:rPr lang="en-US" altLang="ko-KR" sz="1500" dirty="0">
                <a:solidFill>
                  <a:schemeClr val="bg1">
                    <a:lumMod val="85000"/>
                  </a:schemeClr>
                </a:solidFill>
              </a:rPr>
              <a:t>output </a:t>
            </a:r>
            <a:r>
              <a:rPr lang="ko-KR" altLang="en-US" sz="1500" dirty="0">
                <a:solidFill>
                  <a:schemeClr val="bg1">
                    <a:lumMod val="85000"/>
                  </a:schemeClr>
                </a:solidFill>
              </a:rPr>
              <a:t>생성</a:t>
            </a:r>
            <a:endParaRPr lang="en-US" altLang="ko-KR" sz="1500" dirty="0">
              <a:solidFill>
                <a:schemeClr val="bg1">
                  <a:lumMod val="85000"/>
                </a:schemeClr>
              </a:solidFill>
            </a:endParaRPr>
          </a:p>
        </p:txBody>
      </p:sp>
      <p:sp>
        <p:nvSpPr>
          <p:cNvPr id="60" name="TextBox 59">
            <a:extLst>
              <a:ext uri="{FF2B5EF4-FFF2-40B4-BE49-F238E27FC236}">
                <a16:creationId xmlns:a16="http://schemas.microsoft.com/office/drawing/2014/main" id="{E2B20F8C-A0D9-499F-863B-A1DD4392E890}"/>
              </a:ext>
            </a:extLst>
          </p:cNvPr>
          <p:cNvSpPr txBox="1"/>
          <p:nvPr/>
        </p:nvSpPr>
        <p:spPr>
          <a:xfrm>
            <a:off x="7847616" y="3974705"/>
            <a:ext cx="1665841" cy="323165"/>
          </a:xfrm>
          <a:prstGeom prst="rect">
            <a:avLst/>
          </a:prstGeom>
          <a:noFill/>
        </p:spPr>
        <p:txBody>
          <a:bodyPr wrap="none" rtlCol="0">
            <a:spAutoFit/>
          </a:bodyPr>
          <a:lstStyle/>
          <a:p>
            <a:r>
              <a:rPr lang="en-US" altLang="ko-KR" sz="1500" dirty="0">
                <a:solidFill>
                  <a:schemeClr val="bg1">
                    <a:lumMod val="85000"/>
                  </a:schemeClr>
                </a:solidFill>
              </a:rPr>
              <a:t>④ </a:t>
            </a:r>
            <a:r>
              <a:rPr lang="ko-KR" altLang="en-US" sz="1500" dirty="0">
                <a:solidFill>
                  <a:schemeClr val="bg1">
                    <a:lumMod val="85000"/>
                  </a:schemeClr>
                </a:solidFill>
              </a:rPr>
              <a:t>트랜잭션 제출</a:t>
            </a:r>
            <a:endParaRPr lang="en-US" altLang="ko-KR" sz="1500" dirty="0">
              <a:solidFill>
                <a:schemeClr val="bg1">
                  <a:lumMod val="85000"/>
                </a:schemeClr>
              </a:solidFill>
            </a:endParaRPr>
          </a:p>
        </p:txBody>
      </p:sp>
      <p:sp>
        <p:nvSpPr>
          <p:cNvPr id="61" name="TextBox 60">
            <a:extLst>
              <a:ext uri="{FF2B5EF4-FFF2-40B4-BE49-F238E27FC236}">
                <a16:creationId xmlns:a16="http://schemas.microsoft.com/office/drawing/2014/main" id="{B7DE3D80-5A40-44BB-99D7-38F88CE5AF40}"/>
              </a:ext>
            </a:extLst>
          </p:cNvPr>
          <p:cNvSpPr txBox="1"/>
          <p:nvPr/>
        </p:nvSpPr>
        <p:spPr>
          <a:xfrm>
            <a:off x="10114708" y="703921"/>
            <a:ext cx="829073" cy="323165"/>
          </a:xfrm>
          <a:prstGeom prst="rect">
            <a:avLst/>
          </a:prstGeom>
          <a:noFill/>
        </p:spPr>
        <p:txBody>
          <a:bodyPr wrap="none" rtlCol="0">
            <a:spAutoFit/>
          </a:bodyPr>
          <a:lstStyle/>
          <a:p>
            <a:r>
              <a:rPr lang="en-US" altLang="ko-KR" sz="1500" dirty="0">
                <a:solidFill>
                  <a:schemeClr val="bg1">
                    <a:lumMod val="85000"/>
                  </a:schemeClr>
                </a:solidFill>
              </a:rPr>
              <a:t>⑤ </a:t>
            </a:r>
            <a:r>
              <a:rPr lang="ko-KR" altLang="en-US" sz="1500" dirty="0">
                <a:solidFill>
                  <a:schemeClr val="bg1">
                    <a:lumMod val="85000"/>
                  </a:schemeClr>
                </a:solidFill>
              </a:rPr>
              <a:t>채굴</a:t>
            </a:r>
            <a:endParaRPr lang="en-US" altLang="ko-KR" sz="1500" dirty="0">
              <a:solidFill>
                <a:schemeClr val="bg1">
                  <a:lumMod val="85000"/>
                </a:schemeClr>
              </a:solidFill>
            </a:endParaRPr>
          </a:p>
        </p:txBody>
      </p:sp>
      <p:sp>
        <p:nvSpPr>
          <p:cNvPr id="72" name="직사각형 71">
            <a:extLst>
              <a:ext uri="{FF2B5EF4-FFF2-40B4-BE49-F238E27FC236}">
                <a16:creationId xmlns:a16="http://schemas.microsoft.com/office/drawing/2014/main" id="{5E24069A-FD41-4E7A-B4F1-588B9AE10784}"/>
              </a:ext>
            </a:extLst>
          </p:cNvPr>
          <p:cNvSpPr/>
          <p:nvPr/>
        </p:nvSpPr>
        <p:spPr>
          <a:xfrm>
            <a:off x="726462" y="2581909"/>
            <a:ext cx="2448000" cy="400234"/>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err="1"/>
              <a:t>Transaciton</a:t>
            </a:r>
            <a:r>
              <a:rPr lang="en-US" altLang="ko-KR" dirty="0"/>
              <a:t> 1</a:t>
            </a:r>
            <a:endParaRPr lang="ko-KR" altLang="en-US" dirty="0"/>
          </a:p>
        </p:txBody>
      </p:sp>
      <p:sp>
        <p:nvSpPr>
          <p:cNvPr id="73" name="직사각형 72">
            <a:extLst>
              <a:ext uri="{FF2B5EF4-FFF2-40B4-BE49-F238E27FC236}">
                <a16:creationId xmlns:a16="http://schemas.microsoft.com/office/drawing/2014/main" id="{3544225D-1356-4C93-9C0E-4028C7697786}"/>
              </a:ext>
            </a:extLst>
          </p:cNvPr>
          <p:cNvSpPr/>
          <p:nvPr/>
        </p:nvSpPr>
        <p:spPr>
          <a:xfrm>
            <a:off x="726462" y="3042737"/>
            <a:ext cx="2448000" cy="400234"/>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err="1"/>
              <a:t>Transaciton</a:t>
            </a:r>
            <a:r>
              <a:rPr lang="en-US" altLang="ko-KR" dirty="0"/>
              <a:t> 2</a:t>
            </a:r>
            <a:endParaRPr lang="ko-KR" altLang="en-US" dirty="0"/>
          </a:p>
        </p:txBody>
      </p:sp>
      <p:sp>
        <p:nvSpPr>
          <p:cNvPr id="116" name="TextBox 115">
            <a:extLst>
              <a:ext uri="{FF2B5EF4-FFF2-40B4-BE49-F238E27FC236}">
                <a16:creationId xmlns:a16="http://schemas.microsoft.com/office/drawing/2014/main" id="{F1E289D0-41BA-4045-9E20-A563A45DD61A}"/>
              </a:ext>
            </a:extLst>
          </p:cNvPr>
          <p:cNvSpPr txBox="1"/>
          <p:nvPr/>
        </p:nvSpPr>
        <p:spPr>
          <a:xfrm>
            <a:off x="790106" y="2236450"/>
            <a:ext cx="1535035" cy="222714"/>
          </a:xfrm>
          <a:prstGeom prst="rect">
            <a:avLst/>
          </a:prstGeom>
          <a:solidFill>
            <a:srgbClr val="262626"/>
          </a:solidFill>
        </p:spPr>
        <p:txBody>
          <a:bodyPr wrap="square" tIns="3600" rIns="0" bIns="3600" rtlCol="0">
            <a:spAutoFit/>
          </a:bodyPr>
          <a:lstStyle/>
          <a:p>
            <a:r>
              <a:rPr lang="en-US" altLang="ko-KR" sz="1400" dirty="0">
                <a:solidFill>
                  <a:srgbClr val="EF296B"/>
                </a:solidFill>
              </a:rPr>
              <a:t> 0: Z ➡ A : 2 BTC</a:t>
            </a:r>
            <a:endParaRPr lang="ko-KR" altLang="en-US" sz="1400" dirty="0">
              <a:solidFill>
                <a:srgbClr val="EF296B"/>
              </a:solidFill>
            </a:endParaRPr>
          </a:p>
        </p:txBody>
      </p:sp>
      <p:sp>
        <p:nvSpPr>
          <p:cNvPr id="117" name="TextBox 116">
            <a:extLst>
              <a:ext uri="{FF2B5EF4-FFF2-40B4-BE49-F238E27FC236}">
                <a16:creationId xmlns:a16="http://schemas.microsoft.com/office/drawing/2014/main" id="{7A2E908C-BD0D-4D92-B6DF-ACD0CA307FF1}"/>
              </a:ext>
            </a:extLst>
          </p:cNvPr>
          <p:cNvSpPr txBox="1"/>
          <p:nvPr/>
        </p:nvSpPr>
        <p:spPr>
          <a:xfrm>
            <a:off x="5031368" y="2221807"/>
            <a:ext cx="1535035" cy="222714"/>
          </a:xfrm>
          <a:prstGeom prst="rect">
            <a:avLst/>
          </a:prstGeom>
          <a:solidFill>
            <a:srgbClr val="262626"/>
          </a:solidFill>
        </p:spPr>
        <p:txBody>
          <a:bodyPr wrap="square" lIns="0" tIns="3600" bIns="3600" rtlCol="0">
            <a:spAutoFit/>
          </a:bodyPr>
          <a:lstStyle/>
          <a:p>
            <a:r>
              <a:rPr lang="en-US" altLang="ko-KR" sz="1400" dirty="0">
                <a:solidFill>
                  <a:srgbClr val="EF296B"/>
                </a:solidFill>
              </a:rPr>
              <a:t> 0: Y ➡ A : 3 BTC</a:t>
            </a:r>
            <a:endParaRPr lang="ko-KR" altLang="en-US" sz="1400" dirty="0">
              <a:solidFill>
                <a:srgbClr val="EF296B"/>
              </a:solidFill>
            </a:endParaRPr>
          </a:p>
        </p:txBody>
      </p:sp>
      <p:sp>
        <p:nvSpPr>
          <p:cNvPr id="143" name="TextBox 142">
            <a:extLst>
              <a:ext uri="{FF2B5EF4-FFF2-40B4-BE49-F238E27FC236}">
                <a16:creationId xmlns:a16="http://schemas.microsoft.com/office/drawing/2014/main" id="{DA6BB07A-21CE-4C70-8912-D07FD5695DFE}"/>
              </a:ext>
            </a:extLst>
          </p:cNvPr>
          <p:cNvSpPr txBox="1"/>
          <p:nvPr/>
        </p:nvSpPr>
        <p:spPr>
          <a:xfrm>
            <a:off x="4306691" y="5210706"/>
            <a:ext cx="1632819" cy="553998"/>
          </a:xfrm>
          <a:prstGeom prst="rect">
            <a:avLst/>
          </a:prstGeom>
          <a:noFill/>
        </p:spPr>
        <p:txBody>
          <a:bodyPr wrap="non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500" b="0" dirty="0">
                <a:solidFill>
                  <a:schemeClr val="bg1">
                    <a:lumMod val="85000"/>
                  </a:schemeClr>
                </a:solidFill>
              </a:rPr>
              <a:t>0: Y ➡ A : 3 BTC</a:t>
            </a:r>
            <a:br>
              <a:rPr lang="en-US" altLang="ko-KR" sz="1500" b="0" dirty="0">
                <a:solidFill>
                  <a:schemeClr val="bg1">
                    <a:lumMod val="85000"/>
                  </a:schemeClr>
                </a:solidFill>
              </a:rPr>
            </a:br>
            <a:r>
              <a:rPr lang="en-US" altLang="ko-KR" sz="1500" b="0" dirty="0">
                <a:solidFill>
                  <a:schemeClr val="bg1">
                    <a:lumMod val="85000"/>
                  </a:schemeClr>
                </a:solidFill>
              </a:rPr>
              <a:t>1: Z ➡ A : 2 BTC</a:t>
            </a:r>
          </a:p>
        </p:txBody>
      </p:sp>
      <p:sp>
        <p:nvSpPr>
          <p:cNvPr id="144" name="TextBox 143">
            <a:extLst>
              <a:ext uri="{FF2B5EF4-FFF2-40B4-BE49-F238E27FC236}">
                <a16:creationId xmlns:a16="http://schemas.microsoft.com/office/drawing/2014/main" id="{5B6B1E1A-CBA7-466B-B79F-A7C32A044F2C}"/>
              </a:ext>
            </a:extLst>
          </p:cNvPr>
          <p:cNvSpPr txBox="1"/>
          <p:nvPr/>
        </p:nvSpPr>
        <p:spPr>
          <a:xfrm>
            <a:off x="6107170" y="5208155"/>
            <a:ext cx="1565493" cy="323165"/>
          </a:xfrm>
          <a:prstGeom prst="rect">
            <a:avLst/>
          </a:prstGeom>
          <a:noFill/>
        </p:spPr>
        <p:txBody>
          <a:bodyPr wrap="none" rtlCol="0">
            <a:spAutoFit/>
          </a:bodyPr>
          <a:lstStyle/>
          <a:p>
            <a:pPr>
              <a:defRPr/>
            </a:pPr>
            <a:r>
              <a:rPr lang="en-US" altLang="ko-KR" sz="1500" b="0" dirty="0">
                <a:solidFill>
                  <a:schemeClr val="bg1">
                    <a:lumMod val="85000"/>
                  </a:schemeClr>
                </a:solidFill>
              </a:rPr>
              <a:t>0: A ➡ B : 4BTC</a:t>
            </a:r>
          </a:p>
        </p:txBody>
      </p:sp>
      <p:sp>
        <p:nvSpPr>
          <p:cNvPr id="145" name="TextBox 144">
            <a:extLst>
              <a:ext uri="{FF2B5EF4-FFF2-40B4-BE49-F238E27FC236}">
                <a16:creationId xmlns:a16="http://schemas.microsoft.com/office/drawing/2014/main" id="{917DADFB-1748-4CE3-8C22-37C8A0AA345A}"/>
              </a:ext>
            </a:extLst>
          </p:cNvPr>
          <p:cNvSpPr txBox="1"/>
          <p:nvPr/>
        </p:nvSpPr>
        <p:spPr>
          <a:xfrm>
            <a:off x="6096921" y="5437506"/>
            <a:ext cx="1565493" cy="323165"/>
          </a:xfrm>
          <a:prstGeom prst="rect">
            <a:avLst/>
          </a:prstGeom>
          <a:noFill/>
        </p:spPr>
        <p:txBody>
          <a:bodyPr wrap="none" rtlCol="0">
            <a:spAutoFit/>
          </a:bodyPr>
          <a:lstStyle/>
          <a:p>
            <a:pPr>
              <a:defRPr/>
            </a:pPr>
            <a:r>
              <a:rPr lang="en-US" altLang="ko-KR" sz="1500" b="0" dirty="0">
                <a:solidFill>
                  <a:schemeClr val="bg1">
                    <a:lumMod val="85000"/>
                  </a:schemeClr>
                </a:solidFill>
              </a:rPr>
              <a:t>1: A ➡ A : 1BTC</a:t>
            </a:r>
          </a:p>
        </p:txBody>
      </p:sp>
      <p:sp>
        <p:nvSpPr>
          <p:cNvPr id="146" name="TextBox 145">
            <a:extLst>
              <a:ext uri="{FF2B5EF4-FFF2-40B4-BE49-F238E27FC236}">
                <a16:creationId xmlns:a16="http://schemas.microsoft.com/office/drawing/2014/main" id="{424C545F-C940-4413-809C-9AB5C0A72E52}"/>
              </a:ext>
            </a:extLst>
          </p:cNvPr>
          <p:cNvSpPr txBox="1"/>
          <p:nvPr/>
        </p:nvSpPr>
        <p:spPr>
          <a:xfrm>
            <a:off x="8058026" y="5422850"/>
            <a:ext cx="3603872" cy="323165"/>
          </a:xfrm>
          <a:prstGeom prst="rect">
            <a:avLst/>
          </a:prstGeom>
          <a:noFill/>
        </p:spPr>
        <p:txBody>
          <a:bodyPr wrap="none" rtlCol="0">
            <a:spAutoFit/>
          </a:bodyPr>
          <a:lstStyle/>
          <a:p>
            <a:pPr>
              <a:defRPr/>
            </a:pPr>
            <a:r>
              <a:rPr lang="en-US" altLang="ko-KR" sz="1500" dirty="0">
                <a:solidFill>
                  <a:schemeClr val="bg1">
                    <a:lumMod val="85000"/>
                  </a:schemeClr>
                </a:solidFill>
              </a:rPr>
              <a:t>③</a:t>
            </a:r>
            <a:r>
              <a:rPr lang="ko-KR" altLang="en-US" sz="1500" dirty="0">
                <a:solidFill>
                  <a:schemeClr val="bg1">
                    <a:lumMod val="85000"/>
                  </a:schemeClr>
                </a:solidFill>
              </a:rPr>
              <a:t> 나머지 금액</a:t>
            </a:r>
            <a:r>
              <a:rPr lang="en-US" altLang="ko-KR" sz="1500" dirty="0">
                <a:solidFill>
                  <a:schemeClr val="bg1">
                    <a:lumMod val="85000"/>
                  </a:schemeClr>
                </a:solidFill>
              </a:rPr>
              <a:t>(5-4=1)</a:t>
            </a:r>
            <a:r>
              <a:rPr lang="ko-KR" altLang="en-US" sz="1500" dirty="0">
                <a:solidFill>
                  <a:schemeClr val="bg1">
                    <a:lumMod val="85000"/>
                  </a:schemeClr>
                </a:solidFill>
              </a:rPr>
              <a:t>은 자신에게 전송</a:t>
            </a:r>
            <a:endParaRPr lang="en-US" altLang="ko-KR" sz="1500" b="0" dirty="0">
              <a:solidFill>
                <a:schemeClr val="bg1">
                  <a:lumMod val="85000"/>
                </a:schemeClr>
              </a:solidFill>
            </a:endParaRPr>
          </a:p>
        </p:txBody>
      </p:sp>
      <p:sp>
        <p:nvSpPr>
          <p:cNvPr id="152" name="TextBox 151">
            <a:extLst>
              <a:ext uri="{FF2B5EF4-FFF2-40B4-BE49-F238E27FC236}">
                <a16:creationId xmlns:a16="http://schemas.microsoft.com/office/drawing/2014/main" id="{38623402-09D1-4EC8-A3FC-BECBBA3F5A5C}"/>
              </a:ext>
            </a:extLst>
          </p:cNvPr>
          <p:cNvSpPr txBox="1"/>
          <p:nvPr/>
        </p:nvSpPr>
        <p:spPr>
          <a:xfrm>
            <a:off x="6107170" y="3597529"/>
            <a:ext cx="1359711" cy="677108"/>
          </a:xfrm>
          <a:prstGeom prst="rect">
            <a:avLst/>
          </a:prstGeom>
          <a:noFill/>
        </p:spPr>
        <p:txBody>
          <a:bodyPr wrap="square" rIns="0" rtlCol="0">
            <a:spAutoFit/>
          </a:bodyPr>
          <a:lstStyle/>
          <a:p>
            <a:r>
              <a:rPr lang="en-US" altLang="ko-KR" sz="1400" dirty="0">
                <a:solidFill>
                  <a:schemeClr val="bg1">
                    <a:lumMod val="85000"/>
                  </a:schemeClr>
                </a:solidFill>
              </a:rPr>
              <a:t>Balance</a:t>
            </a:r>
            <a:br>
              <a:rPr lang="en-US" altLang="ko-KR" dirty="0">
                <a:solidFill>
                  <a:schemeClr val="bg1">
                    <a:lumMod val="85000"/>
                  </a:schemeClr>
                </a:solidFill>
              </a:rPr>
            </a:br>
            <a:r>
              <a:rPr lang="en-US" altLang="ko-KR" sz="1200" dirty="0">
                <a:solidFill>
                  <a:schemeClr val="bg1">
                    <a:lumMod val="85000"/>
                  </a:schemeClr>
                </a:solidFill>
              </a:rPr>
              <a:t>A : 5 BTC = 2 + 3</a:t>
            </a:r>
          </a:p>
          <a:p>
            <a:r>
              <a:rPr lang="en-US" altLang="ko-KR" sz="1200" dirty="0">
                <a:solidFill>
                  <a:schemeClr val="bg1">
                    <a:lumMod val="85000"/>
                  </a:schemeClr>
                </a:solidFill>
              </a:rPr>
              <a:t>B : 0 BTC</a:t>
            </a:r>
            <a:endParaRPr lang="ko-KR" altLang="en-US" sz="1200" dirty="0">
              <a:solidFill>
                <a:schemeClr val="bg1">
                  <a:lumMod val="85000"/>
                </a:schemeClr>
              </a:solidFill>
            </a:endParaRPr>
          </a:p>
        </p:txBody>
      </p:sp>
      <p:sp>
        <p:nvSpPr>
          <p:cNvPr id="154" name="TextBox 153">
            <a:extLst>
              <a:ext uri="{FF2B5EF4-FFF2-40B4-BE49-F238E27FC236}">
                <a16:creationId xmlns:a16="http://schemas.microsoft.com/office/drawing/2014/main" id="{1FD7A4DD-7D4E-4D62-AA5E-48F5482F5AF5}"/>
              </a:ext>
            </a:extLst>
          </p:cNvPr>
          <p:cNvSpPr txBox="1"/>
          <p:nvPr/>
        </p:nvSpPr>
        <p:spPr>
          <a:xfrm>
            <a:off x="10306859" y="3595986"/>
            <a:ext cx="1621616" cy="861774"/>
          </a:xfrm>
          <a:prstGeom prst="rect">
            <a:avLst/>
          </a:prstGeom>
          <a:noFill/>
        </p:spPr>
        <p:txBody>
          <a:bodyPr wrap="square" rtlCol="0">
            <a:spAutoFit/>
          </a:bodyPr>
          <a:lstStyle/>
          <a:p>
            <a:r>
              <a:rPr lang="en-US" altLang="ko-KR" sz="1400" dirty="0">
                <a:solidFill>
                  <a:schemeClr val="bg1">
                    <a:lumMod val="85000"/>
                  </a:schemeClr>
                </a:solidFill>
              </a:rPr>
              <a:t>Balance</a:t>
            </a:r>
            <a:endParaRPr lang="en-US" altLang="ko-KR" sz="1200" dirty="0">
              <a:solidFill>
                <a:schemeClr val="bg1">
                  <a:lumMod val="85000"/>
                </a:schemeClr>
              </a:solidFill>
            </a:endParaRPr>
          </a:p>
          <a:p>
            <a:r>
              <a:rPr lang="en-US" altLang="ko-KR" sz="1200" dirty="0">
                <a:solidFill>
                  <a:schemeClr val="bg1">
                    <a:lumMod val="85000"/>
                  </a:schemeClr>
                </a:solidFill>
              </a:rPr>
              <a:t>B : 4 BTC</a:t>
            </a:r>
            <a:br>
              <a:rPr lang="en-US" altLang="ko-KR" sz="1200" dirty="0">
                <a:solidFill>
                  <a:schemeClr val="bg1">
                    <a:lumMod val="85000"/>
                  </a:schemeClr>
                </a:solidFill>
              </a:rPr>
            </a:br>
            <a:r>
              <a:rPr lang="en-US" altLang="ko-KR" sz="1200" dirty="0">
                <a:solidFill>
                  <a:schemeClr val="bg1">
                    <a:lumMod val="85000"/>
                  </a:schemeClr>
                </a:solidFill>
              </a:rPr>
              <a:t>C : 1 BTC</a:t>
            </a:r>
            <a:br>
              <a:rPr lang="en-US" altLang="ko-KR" sz="1200" dirty="0">
                <a:solidFill>
                  <a:schemeClr val="bg1">
                    <a:lumMod val="85000"/>
                  </a:schemeClr>
                </a:solidFill>
              </a:rPr>
            </a:br>
            <a:r>
              <a:rPr lang="en-US" altLang="ko-KR" sz="1200" dirty="0">
                <a:solidFill>
                  <a:schemeClr val="bg1">
                    <a:lumMod val="85000"/>
                  </a:schemeClr>
                </a:solidFill>
              </a:rPr>
              <a:t>(A's change address)</a:t>
            </a:r>
            <a:endParaRPr lang="ko-KR" altLang="en-US" sz="1200" dirty="0">
              <a:solidFill>
                <a:schemeClr val="bg1">
                  <a:lumMod val="85000"/>
                </a:schemeClr>
              </a:solidFill>
            </a:endParaRPr>
          </a:p>
        </p:txBody>
      </p:sp>
      <p:sp>
        <p:nvSpPr>
          <p:cNvPr id="172" name="TextBox 171">
            <a:extLst>
              <a:ext uri="{FF2B5EF4-FFF2-40B4-BE49-F238E27FC236}">
                <a16:creationId xmlns:a16="http://schemas.microsoft.com/office/drawing/2014/main" id="{FBC37215-36E1-4E5F-8277-19AA06A6A273}"/>
              </a:ext>
            </a:extLst>
          </p:cNvPr>
          <p:cNvSpPr txBox="1"/>
          <p:nvPr/>
        </p:nvSpPr>
        <p:spPr>
          <a:xfrm>
            <a:off x="1876331" y="6210046"/>
            <a:ext cx="8446544" cy="461665"/>
          </a:xfrm>
          <a:prstGeom prst="rect">
            <a:avLst/>
          </a:prstGeom>
          <a:noFill/>
        </p:spPr>
        <p:txBody>
          <a:bodyPr wrap="none" rtlCol="0">
            <a:spAutoFit/>
          </a:bodyPr>
          <a:lstStyle/>
          <a:p>
            <a:pPr algn="ctr"/>
            <a:r>
              <a:rPr lang="ko-KR" altLang="en-US" sz="2400" dirty="0">
                <a:solidFill>
                  <a:schemeClr val="bg1">
                    <a:lumMod val="85000"/>
                  </a:schemeClr>
                </a:solidFill>
              </a:rPr>
              <a:t>기존 것을 무효화</a:t>
            </a:r>
            <a:r>
              <a:rPr lang="en-US" altLang="ko-KR" sz="2400" dirty="0">
                <a:solidFill>
                  <a:schemeClr val="bg1">
                    <a:lumMod val="85000"/>
                  </a:schemeClr>
                </a:solidFill>
              </a:rPr>
              <a:t>(spent)</a:t>
            </a:r>
            <a:r>
              <a:rPr lang="ko-KR" altLang="en-US" sz="2400" dirty="0">
                <a:solidFill>
                  <a:schemeClr val="bg1">
                    <a:lumMod val="85000"/>
                  </a:schemeClr>
                </a:solidFill>
              </a:rPr>
              <a:t>하고 새 것 생성</a:t>
            </a:r>
            <a:r>
              <a:rPr lang="en-US" altLang="ko-KR" sz="2400" dirty="0">
                <a:solidFill>
                  <a:schemeClr val="bg1">
                    <a:lumMod val="85000"/>
                  </a:schemeClr>
                </a:solidFill>
              </a:rPr>
              <a:t> (unspent)</a:t>
            </a:r>
            <a:r>
              <a:rPr lang="ko-KR" altLang="en-US" sz="2400" dirty="0">
                <a:solidFill>
                  <a:schemeClr val="bg1">
                    <a:lumMod val="85000"/>
                  </a:schemeClr>
                </a:solidFill>
              </a:rPr>
              <a:t>하여 교체</a:t>
            </a:r>
            <a:endParaRPr lang="en-US" altLang="ko-KR" sz="2400" dirty="0">
              <a:solidFill>
                <a:schemeClr val="bg1">
                  <a:lumMod val="85000"/>
                </a:schemeClr>
              </a:solidFill>
            </a:endParaRPr>
          </a:p>
        </p:txBody>
      </p:sp>
    </p:spTree>
    <p:extLst>
      <p:ext uri="{BB962C8B-B14F-4D97-AF65-F5344CB8AC3E}">
        <p14:creationId xmlns:p14="http://schemas.microsoft.com/office/powerpoint/2010/main" val="1110490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4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4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4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0"/>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7"/>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4"/>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50"/>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3"/>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3"/>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61"/>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17"/>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16"/>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54"/>
                                        </p:tgtEl>
                                        <p:attrNameLst>
                                          <p:attrName>style.visibility</p:attrName>
                                        </p:attrNameLst>
                                      </p:cBhvr>
                                      <p:to>
                                        <p:strVal val="visible"/>
                                      </p:to>
                                    </p:set>
                                  </p:childTnLst>
                                </p:cTn>
                              </p:par>
                              <p:par>
                                <p:cTn id="63" presetID="1" presetClass="exit" presetSubtype="0" fill="hold" nodeType="withEffect">
                                  <p:stCondLst>
                                    <p:cond delay="0"/>
                                  </p:stCondLst>
                                  <p:childTnLst>
                                    <p:set>
                                      <p:cBhvr>
                                        <p:cTn id="64" dur="1" fill="hold">
                                          <p:stCondLst>
                                            <p:cond delay="0"/>
                                          </p:stCondLst>
                                        </p:cTn>
                                        <p:tgtEl>
                                          <p:spTgt spid="30"/>
                                        </p:tgtEl>
                                        <p:attrNameLst>
                                          <p:attrName>style.visibility</p:attrName>
                                        </p:attrNameLst>
                                      </p:cBhvr>
                                      <p:to>
                                        <p:strVal val="hidden"/>
                                      </p:to>
                                    </p:set>
                                  </p:childTnLst>
                                </p:cTn>
                              </p:par>
                              <p:par>
                                <p:cTn id="65" presetID="1" presetClass="exit" presetSubtype="0" fill="hold" nodeType="withEffect">
                                  <p:stCondLst>
                                    <p:cond delay="0"/>
                                  </p:stCondLst>
                                  <p:childTnLst>
                                    <p:set>
                                      <p:cBhvr>
                                        <p:cTn id="66" dur="1" fill="hold">
                                          <p:stCondLst>
                                            <p:cond delay="0"/>
                                          </p:stCondLst>
                                        </p:cTn>
                                        <p:tgtEl>
                                          <p:spTgt spid="2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150" grpId="0" animBg="1"/>
      <p:bldP spid="21" grpId="0"/>
      <p:bldP spid="22" grpId="0"/>
      <p:bldP spid="23" grpId="0" animBg="1"/>
      <p:bldP spid="33" grpId="0"/>
      <p:bldP spid="34" grpId="0" animBg="1"/>
      <p:bldP spid="37" grpId="0" animBg="1"/>
      <p:bldP spid="58" grpId="0"/>
      <p:bldP spid="59" grpId="0"/>
      <p:bldP spid="60" grpId="0"/>
      <p:bldP spid="61" grpId="0"/>
      <p:bldP spid="116" grpId="0" animBg="1"/>
      <p:bldP spid="117" grpId="0" animBg="1"/>
      <p:bldP spid="143" grpId="0"/>
      <p:bldP spid="144" grpId="0"/>
      <p:bldP spid="145" grpId="0"/>
      <p:bldP spid="146" grpId="0"/>
      <p:bldP spid="154"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E21F44D2-5F49-47AB-B190-C514BEA44AE8}"/>
              </a:ext>
            </a:extLst>
          </p:cNvPr>
          <p:cNvSpPr>
            <a:spLocks noGrp="1"/>
          </p:cNvSpPr>
          <p:nvPr>
            <p:ph type="title"/>
          </p:nvPr>
        </p:nvSpPr>
        <p:spPr/>
        <p:txBody>
          <a:bodyPr/>
          <a:lstStyle/>
          <a:p>
            <a:r>
              <a:rPr lang="ko-KR" altLang="en-US" dirty="0"/>
              <a:t>트랜잭션 모델과 상태</a:t>
            </a:r>
            <a:r>
              <a:rPr lang="en-US" altLang="ko-KR" dirty="0"/>
              <a:t>(State) [ Account-based ]</a:t>
            </a:r>
            <a:endParaRPr lang="ko-KR" altLang="en-US" dirty="0"/>
          </a:p>
        </p:txBody>
      </p:sp>
      <p:sp>
        <p:nvSpPr>
          <p:cNvPr id="4" name="TextBox 3">
            <a:extLst>
              <a:ext uri="{FF2B5EF4-FFF2-40B4-BE49-F238E27FC236}">
                <a16:creationId xmlns:a16="http://schemas.microsoft.com/office/drawing/2014/main" id="{EC1AC9BE-C42A-48D8-911C-B875AB06BAA7}"/>
              </a:ext>
            </a:extLst>
          </p:cNvPr>
          <p:cNvSpPr txBox="1"/>
          <p:nvPr/>
        </p:nvSpPr>
        <p:spPr>
          <a:xfrm>
            <a:off x="2581256" y="2767280"/>
            <a:ext cx="7029488" cy="1323439"/>
          </a:xfrm>
          <a:prstGeom prst="rect">
            <a:avLst/>
          </a:prstGeom>
          <a:noFill/>
        </p:spPr>
        <p:txBody>
          <a:bodyPr wrap="none" rtlCol="0">
            <a:spAutoFit/>
          </a:bodyPr>
          <a:lstStyle/>
          <a:p>
            <a:pPr algn="ctr"/>
            <a:r>
              <a:rPr lang="en-US" altLang="ko-KR" sz="8000" dirty="0">
                <a:solidFill>
                  <a:schemeClr val="bg1">
                    <a:lumMod val="85000"/>
                  </a:schemeClr>
                </a:solidFill>
                <a:latin typeface="Arial" panose="020B0604020202020204" pitchFamily="34" charset="0"/>
              </a:rPr>
              <a:t>Account-based</a:t>
            </a:r>
          </a:p>
        </p:txBody>
      </p:sp>
    </p:spTree>
    <p:extLst>
      <p:ext uri="{BB962C8B-B14F-4D97-AF65-F5344CB8AC3E}">
        <p14:creationId xmlns:p14="http://schemas.microsoft.com/office/powerpoint/2010/main" val="272189092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DF44A689-31DB-47EE-8031-76D8287A3097}"/>
              </a:ext>
            </a:extLst>
          </p:cNvPr>
          <p:cNvSpPr>
            <a:spLocks noGrp="1"/>
          </p:cNvSpPr>
          <p:nvPr>
            <p:ph type="title"/>
          </p:nvPr>
        </p:nvSpPr>
        <p:spPr/>
        <p:txBody>
          <a:bodyPr/>
          <a:lstStyle/>
          <a:p>
            <a:r>
              <a:rPr lang="en-US" altLang="ko-KR" dirty="0"/>
              <a:t>Ethereum World State &amp; Account</a:t>
            </a:r>
            <a:endParaRPr lang="ko-KR" altLang="en-US" dirty="0"/>
          </a:p>
        </p:txBody>
      </p:sp>
      <p:sp>
        <p:nvSpPr>
          <p:cNvPr id="7" name="TextBox 6">
            <a:extLst>
              <a:ext uri="{FF2B5EF4-FFF2-40B4-BE49-F238E27FC236}">
                <a16:creationId xmlns:a16="http://schemas.microsoft.com/office/drawing/2014/main" id="{478ADC56-54C0-38D0-5B72-7E0D3ECFA008}"/>
              </a:ext>
            </a:extLst>
          </p:cNvPr>
          <p:cNvSpPr txBox="1"/>
          <p:nvPr/>
        </p:nvSpPr>
        <p:spPr>
          <a:xfrm>
            <a:off x="3693454" y="1635631"/>
            <a:ext cx="2160000" cy="369332"/>
          </a:xfrm>
          <a:prstGeom prst="rect">
            <a:avLst/>
          </a:prstGeom>
          <a:noFill/>
          <a:ln w="38100">
            <a:solidFill>
              <a:schemeClr val="bg1">
                <a:lumMod val="85000"/>
              </a:schemeClr>
            </a:solidFill>
          </a:ln>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ko-KR" altLang="en-US" dirty="0" err="1">
                <a:solidFill>
                  <a:schemeClr val="bg1">
                    <a:lumMod val="85000"/>
                  </a:schemeClr>
                </a:solidFill>
                <a:ea typeface="맑은 고딕"/>
              </a:rPr>
              <a:t>Account</a:t>
            </a:r>
            <a:r>
              <a:rPr lang="ko-KR" altLang="en-US" dirty="0">
                <a:solidFill>
                  <a:schemeClr val="bg1">
                    <a:lumMod val="85000"/>
                  </a:schemeClr>
                </a:solidFill>
                <a:ea typeface="맑은 고딕"/>
              </a:rPr>
              <a:t> State 1</a:t>
            </a:r>
            <a:endParaRPr lang="ko-KR" altLang="en-US" dirty="0">
              <a:solidFill>
                <a:schemeClr val="bg1">
                  <a:lumMod val="85000"/>
                </a:schemeClr>
              </a:solidFill>
            </a:endParaRPr>
          </a:p>
        </p:txBody>
      </p:sp>
      <p:sp>
        <p:nvSpPr>
          <p:cNvPr id="15" name="직사각형 14">
            <a:extLst>
              <a:ext uri="{FF2B5EF4-FFF2-40B4-BE49-F238E27FC236}">
                <a16:creationId xmlns:a16="http://schemas.microsoft.com/office/drawing/2014/main" id="{F3A83302-5CC1-5253-9AF5-2FEB0D15EF30}"/>
              </a:ext>
            </a:extLst>
          </p:cNvPr>
          <p:cNvSpPr/>
          <p:nvPr/>
        </p:nvSpPr>
        <p:spPr>
          <a:xfrm>
            <a:off x="314101" y="1154240"/>
            <a:ext cx="11614373" cy="5545010"/>
          </a:xfrm>
          <a:prstGeom prst="rect">
            <a:avLst/>
          </a:prstGeom>
          <a:noFill/>
          <a:ln w="635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sp>
        <p:nvSpPr>
          <p:cNvPr id="16" name="TextBox 16">
            <a:extLst>
              <a:ext uri="{FF2B5EF4-FFF2-40B4-BE49-F238E27FC236}">
                <a16:creationId xmlns:a16="http://schemas.microsoft.com/office/drawing/2014/main" id="{3B799C91-9826-161E-D7E4-AF8380ED4ABD}"/>
              </a:ext>
            </a:extLst>
          </p:cNvPr>
          <p:cNvSpPr txBox="1"/>
          <p:nvPr/>
        </p:nvSpPr>
        <p:spPr>
          <a:xfrm>
            <a:off x="314102" y="677186"/>
            <a:ext cx="2743200" cy="477054"/>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a:rPr lang="ko-KR" altLang="en-US" sz="2500" b="1" dirty="0">
                <a:solidFill>
                  <a:schemeClr val="bg1">
                    <a:lumMod val="85000"/>
                  </a:schemeClr>
                </a:solidFill>
                <a:ea typeface="맑은 고딕"/>
              </a:rPr>
              <a:t>World State</a:t>
            </a:r>
          </a:p>
        </p:txBody>
      </p:sp>
      <p:sp>
        <p:nvSpPr>
          <p:cNvPr id="17" name="TextBox 16">
            <a:extLst>
              <a:ext uri="{FF2B5EF4-FFF2-40B4-BE49-F238E27FC236}">
                <a16:creationId xmlns:a16="http://schemas.microsoft.com/office/drawing/2014/main" id="{83F40CF0-844A-476D-A80D-63B7DB97B6BE}"/>
              </a:ext>
            </a:extLst>
          </p:cNvPr>
          <p:cNvSpPr txBox="1"/>
          <p:nvPr/>
        </p:nvSpPr>
        <p:spPr>
          <a:xfrm>
            <a:off x="3687479" y="2228547"/>
            <a:ext cx="2160000" cy="369332"/>
          </a:xfrm>
          <a:prstGeom prst="rect">
            <a:avLst/>
          </a:prstGeom>
          <a:noFill/>
          <a:ln w="38100">
            <a:solidFill>
              <a:schemeClr val="bg1">
                <a:lumMod val="85000"/>
              </a:schemeClr>
            </a:solidFill>
          </a:ln>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ko-KR" altLang="en-US" dirty="0" err="1">
                <a:solidFill>
                  <a:schemeClr val="bg1">
                    <a:lumMod val="85000"/>
                  </a:schemeClr>
                </a:solidFill>
                <a:ea typeface="맑은 고딕"/>
              </a:rPr>
              <a:t>Account</a:t>
            </a:r>
            <a:r>
              <a:rPr lang="ko-KR" altLang="en-US" dirty="0">
                <a:solidFill>
                  <a:schemeClr val="bg1">
                    <a:lumMod val="85000"/>
                  </a:schemeClr>
                </a:solidFill>
                <a:ea typeface="맑은 고딕"/>
              </a:rPr>
              <a:t> State </a:t>
            </a:r>
            <a:r>
              <a:rPr lang="en-US" altLang="ko-KR" dirty="0">
                <a:solidFill>
                  <a:schemeClr val="bg1">
                    <a:lumMod val="85000"/>
                  </a:schemeClr>
                </a:solidFill>
                <a:ea typeface="맑은 고딕"/>
              </a:rPr>
              <a:t>2</a:t>
            </a:r>
            <a:endParaRPr lang="ko-KR" altLang="en-US" dirty="0">
              <a:solidFill>
                <a:schemeClr val="bg1">
                  <a:lumMod val="85000"/>
                </a:schemeClr>
              </a:solidFill>
            </a:endParaRPr>
          </a:p>
        </p:txBody>
      </p:sp>
      <p:sp>
        <p:nvSpPr>
          <p:cNvPr id="19" name="TextBox 18">
            <a:extLst>
              <a:ext uri="{FF2B5EF4-FFF2-40B4-BE49-F238E27FC236}">
                <a16:creationId xmlns:a16="http://schemas.microsoft.com/office/drawing/2014/main" id="{A3CA1F0F-5775-447B-8F51-D96368859AA9}"/>
              </a:ext>
            </a:extLst>
          </p:cNvPr>
          <p:cNvSpPr txBox="1"/>
          <p:nvPr/>
        </p:nvSpPr>
        <p:spPr>
          <a:xfrm>
            <a:off x="3668050" y="3239978"/>
            <a:ext cx="2160000" cy="477054"/>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2500" b="1" dirty="0">
                <a:solidFill>
                  <a:schemeClr val="bg1">
                    <a:lumMod val="85000"/>
                  </a:schemeClr>
                </a:solidFill>
                <a:ea typeface="맑은 고딕"/>
              </a:rPr>
              <a:t>⋮</a:t>
            </a:r>
            <a:endParaRPr lang="ko-KR" altLang="en-US" sz="2500" b="1" dirty="0">
              <a:solidFill>
                <a:schemeClr val="bg1">
                  <a:lumMod val="85000"/>
                </a:schemeClr>
              </a:solidFill>
            </a:endParaRPr>
          </a:p>
        </p:txBody>
      </p:sp>
      <p:sp>
        <p:nvSpPr>
          <p:cNvPr id="20" name="TextBox 19">
            <a:extLst>
              <a:ext uri="{FF2B5EF4-FFF2-40B4-BE49-F238E27FC236}">
                <a16:creationId xmlns:a16="http://schemas.microsoft.com/office/drawing/2014/main" id="{D4A7D775-FDD0-4A90-834A-05B05DA0D168}"/>
              </a:ext>
            </a:extLst>
          </p:cNvPr>
          <p:cNvSpPr txBox="1"/>
          <p:nvPr/>
        </p:nvSpPr>
        <p:spPr>
          <a:xfrm>
            <a:off x="3668050" y="2821463"/>
            <a:ext cx="2160000" cy="369332"/>
          </a:xfrm>
          <a:prstGeom prst="rect">
            <a:avLst/>
          </a:prstGeom>
          <a:noFill/>
          <a:ln w="38100">
            <a:solidFill>
              <a:schemeClr val="bg1">
                <a:lumMod val="85000"/>
              </a:schemeClr>
            </a:solidFill>
          </a:ln>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ko-KR" altLang="en-US" dirty="0" err="1">
                <a:solidFill>
                  <a:schemeClr val="bg1">
                    <a:lumMod val="85000"/>
                  </a:schemeClr>
                </a:solidFill>
                <a:ea typeface="맑은 고딕"/>
              </a:rPr>
              <a:t>Account</a:t>
            </a:r>
            <a:r>
              <a:rPr lang="ko-KR" altLang="en-US" dirty="0">
                <a:solidFill>
                  <a:schemeClr val="bg1">
                    <a:lumMod val="85000"/>
                  </a:schemeClr>
                </a:solidFill>
                <a:ea typeface="맑은 고딕"/>
              </a:rPr>
              <a:t> State </a:t>
            </a:r>
            <a:r>
              <a:rPr lang="en-US" altLang="ko-KR" dirty="0">
                <a:solidFill>
                  <a:schemeClr val="bg1">
                    <a:lumMod val="85000"/>
                  </a:schemeClr>
                </a:solidFill>
                <a:ea typeface="맑은 고딕"/>
              </a:rPr>
              <a:t>3</a:t>
            </a:r>
            <a:endParaRPr lang="ko-KR" altLang="en-US" dirty="0">
              <a:solidFill>
                <a:schemeClr val="bg1">
                  <a:lumMod val="85000"/>
                </a:schemeClr>
              </a:solidFill>
            </a:endParaRPr>
          </a:p>
        </p:txBody>
      </p:sp>
      <p:sp>
        <p:nvSpPr>
          <p:cNvPr id="21" name="TextBox 20">
            <a:extLst>
              <a:ext uri="{FF2B5EF4-FFF2-40B4-BE49-F238E27FC236}">
                <a16:creationId xmlns:a16="http://schemas.microsoft.com/office/drawing/2014/main" id="{4FD15AFA-C924-43A2-A670-BAE0344D04B0}"/>
              </a:ext>
            </a:extLst>
          </p:cNvPr>
          <p:cNvSpPr txBox="1"/>
          <p:nvPr/>
        </p:nvSpPr>
        <p:spPr>
          <a:xfrm>
            <a:off x="839465" y="1635631"/>
            <a:ext cx="1656135" cy="369332"/>
          </a:xfrm>
          <a:prstGeom prst="rect">
            <a:avLst/>
          </a:prstGeom>
          <a:noFill/>
          <a:ln w="38100">
            <a:solidFill>
              <a:schemeClr val="bg1">
                <a:lumMod val="85000"/>
              </a:schemeClr>
            </a:solidFill>
          </a:ln>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dirty="0">
                <a:solidFill>
                  <a:schemeClr val="bg1">
                    <a:lumMod val="85000"/>
                  </a:schemeClr>
                </a:solidFill>
                <a:ea typeface="맑은 고딕"/>
              </a:rPr>
              <a:t>Address 1</a:t>
            </a:r>
            <a:endParaRPr lang="ko-KR" altLang="en-US" dirty="0">
              <a:solidFill>
                <a:schemeClr val="bg1">
                  <a:lumMod val="85000"/>
                </a:schemeClr>
              </a:solidFill>
            </a:endParaRPr>
          </a:p>
        </p:txBody>
      </p:sp>
      <p:sp>
        <p:nvSpPr>
          <p:cNvPr id="22" name="TextBox 21">
            <a:extLst>
              <a:ext uri="{FF2B5EF4-FFF2-40B4-BE49-F238E27FC236}">
                <a16:creationId xmlns:a16="http://schemas.microsoft.com/office/drawing/2014/main" id="{ED9FF82C-1CE0-4F6F-BB01-A0F7CE83B320}"/>
              </a:ext>
            </a:extLst>
          </p:cNvPr>
          <p:cNvSpPr txBox="1"/>
          <p:nvPr/>
        </p:nvSpPr>
        <p:spPr>
          <a:xfrm>
            <a:off x="839465" y="2228547"/>
            <a:ext cx="1656135" cy="369332"/>
          </a:xfrm>
          <a:prstGeom prst="rect">
            <a:avLst/>
          </a:prstGeom>
          <a:noFill/>
          <a:ln w="38100">
            <a:solidFill>
              <a:schemeClr val="bg1">
                <a:lumMod val="85000"/>
              </a:schemeClr>
            </a:solidFill>
          </a:ln>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dirty="0">
                <a:solidFill>
                  <a:schemeClr val="bg1">
                    <a:lumMod val="85000"/>
                  </a:schemeClr>
                </a:solidFill>
                <a:ea typeface="맑은 고딕"/>
              </a:rPr>
              <a:t>Address 2</a:t>
            </a:r>
            <a:endParaRPr lang="ko-KR" altLang="en-US" dirty="0">
              <a:solidFill>
                <a:schemeClr val="bg1">
                  <a:lumMod val="85000"/>
                </a:schemeClr>
              </a:solidFill>
            </a:endParaRPr>
          </a:p>
        </p:txBody>
      </p:sp>
      <p:sp>
        <p:nvSpPr>
          <p:cNvPr id="23" name="TextBox 22">
            <a:extLst>
              <a:ext uri="{FF2B5EF4-FFF2-40B4-BE49-F238E27FC236}">
                <a16:creationId xmlns:a16="http://schemas.microsoft.com/office/drawing/2014/main" id="{DA681A9A-8DF9-4B15-8E27-FF34BED104A7}"/>
              </a:ext>
            </a:extLst>
          </p:cNvPr>
          <p:cNvSpPr txBox="1"/>
          <p:nvPr/>
        </p:nvSpPr>
        <p:spPr>
          <a:xfrm>
            <a:off x="839465" y="2821463"/>
            <a:ext cx="1656135" cy="369332"/>
          </a:xfrm>
          <a:prstGeom prst="rect">
            <a:avLst/>
          </a:prstGeom>
          <a:noFill/>
          <a:ln w="38100">
            <a:solidFill>
              <a:schemeClr val="bg1">
                <a:lumMod val="85000"/>
              </a:schemeClr>
            </a:solidFill>
          </a:ln>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dirty="0">
                <a:solidFill>
                  <a:schemeClr val="bg1">
                    <a:lumMod val="85000"/>
                  </a:schemeClr>
                </a:solidFill>
                <a:ea typeface="맑은 고딕"/>
              </a:rPr>
              <a:t>Address 3</a:t>
            </a:r>
            <a:endParaRPr lang="ko-KR" altLang="en-US" dirty="0">
              <a:solidFill>
                <a:schemeClr val="bg1">
                  <a:lumMod val="85000"/>
                </a:schemeClr>
              </a:solidFill>
            </a:endParaRPr>
          </a:p>
        </p:txBody>
      </p:sp>
      <p:cxnSp>
        <p:nvCxnSpPr>
          <p:cNvPr id="25" name="직선 화살표 연결선 24">
            <a:extLst>
              <a:ext uri="{FF2B5EF4-FFF2-40B4-BE49-F238E27FC236}">
                <a16:creationId xmlns:a16="http://schemas.microsoft.com/office/drawing/2014/main" id="{57A7A773-F184-4C35-B3E3-90E19F7F2992}"/>
              </a:ext>
            </a:extLst>
          </p:cNvPr>
          <p:cNvCxnSpPr>
            <a:stCxn id="21" idx="3"/>
            <a:endCxn id="7" idx="1"/>
          </p:cNvCxnSpPr>
          <p:nvPr/>
        </p:nvCxnSpPr>
        <p:spPr>
          <a:xfrm>
            <a:off x="2495600" y="1820297"/>
            <a:ext cx="1197854" cy="0"/>
          </a:xfrm>
          <a:prstGeom prst="straightConnector1">
            <a:avLst/>
          </a:prstGeom>
          <a:ln w="25400">
            <a:solidFill>
              <a:schemeClr val="bg1">
                <a:lumMod val="8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6" name="직선 화살표 연결선 25">
            <a:extLst>
              <a:ext uri="{FF2B5EF4-FFF2-40B4-BE49-F238E27FC236}">
                <a16:creationId xmlns:a16="http://schemas.microsoft.com/office/drawing/2014/main" id="{E448EBC1-D338-41ED-83EC-9D16451A6DF1}"/>
              </a:ext>
            </a:extLst>
          </p:cNvPr>
          <p:cNvCxnSpPr>
            <a:cxnSpLocks/>
            <a:stCxn id="22" idx="3"/>
            <a:endCxn id="17" idx="1"/>
          </p:cNvCxnSpPr>
          <p:nvPr/>
        </p:nvCxnSpPr>
        <p:spPr>
          <a:xfrm>
            <a:off x="2495600" y="2413213"/>
            <a:ext cx="1191879" cy="0"/>
          </a:xfrm>
          <a:prstGeom prst="straightConnector1">
            <a:avLst/>
          </a:prstGeom>
          <a:ln w="25400">
            <a:solidFill>
              <a:schemeClr val="bg1">
                <a:lumMod val="8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5E6B7C3C-3D6D-4F43-8FFA-98D03820F2D5}"/>
              </a:ext>
            </a:extLst>
          </p:cNvPr>
          <p:cNvCxnSpPr>
            <a:cxnSpLocks/>
            <a:stCxn id="23" idx="3"/>
            <a:endCxn id="20" idx="1"/>
          </p:cNvCxnSpPr>
          <p:nvPr/>
        </p:nvCxnSpPr>
        <p:spPr>
          <a:xfrm>
            <a:off x="2495600" y="3006129"/>
            <a:ext cx="1172450" cy="0"/>
          </a:xfrm>
          <a:prstGeom prst="straightConnector1">
            <a:avLst/>
          </a:prstGeom>
          <a:ln w="25400">
            <a:solidFill>
              <a:schemeClr val="bg1">
                <a:lumMod val="8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5906D95F-D2BE-4BBE-9E94-73DF85BF0AEE}"/>
              </a:ext>
            </a:extLst>
          </p:cNvPr>
          <p:cNvSpPr txBox="1"/>
          <p:nvPr/>
        </p:nvSpPr>
        <p:spPr>
          <a:xfrm>
            <a:off x="3668050" y="3773939"/>
            <a:ext cx="2160000" cy="2308324"/>
          </a:xfrm>
          <a:prstGeom prst="rect">
            <a:avLst/>
          </a:prstGeom>
          <a:noFill/>
          <a:ln w="38100">
            <a:solidFill>
              <a:schemeClr val="bg1">
                <a:lumMod val="85000"/>
              </a:schemeClr>
            </a:solidFill>
          </a:ln>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ko-KR" altLang="en-US" dirty="0" err="1">
                <a:solidFill>
                  <a:schemeClr val="bg1">
                    <a:lumMod val="85000"/>
                  </a:schemeClr>
                </a:solidFill>
                <a:ea typeface="맑은 고딕"/>
              </a:rPr>
              <a:t>Account</a:t>
            </a:r>
            <a:r>
              <a:rPr lang="ko-KR" altLang="en-US" dirty="0">
                <a:solidFill>
                  <a:schemeClr val="bg1">
                    <a:lumMod val="85000"/>
                  </a:schemeClr>
                </a:solidFill>
                <a:ea typeface="맑은 고딕"/>
              </a:rPr>
              <a:t> State </a:t>
            </a:r>
            <a:r>
              <a:rPr lang="en-US" altLang="ko-KR" dirty="0">
                <a:solidFill>
                  <a:schemeClr val="bg1">
                    <a:lumMod val="85000"/>
                  </a:schemeClr>
                </a:solidFill>
                <a:ea typeface="맑은 고딕"/>
              </a:rPr>
              <a:t>n</a:t>
            </a:r>
          </a:p>
          <a:p>
            <a:pPr algn="ctr"/>
            <a:endParaRPr lang="en-US" altLang="ko-KR" dirty="0">
              <a:solidFill>
                <a:schemeClr val="bg1">
                  <a:lumMod val="85000"/>
                </a:schemeClr>
              </a:solidFill>
              <a:ea typeface="맑은 고딕"/>
            </a:endParaRPr>
          </a:p>
          <a:p>
            <a:pPr algn="ctr"/>
            <a:endParaRPr lang="en-US" altLang="ko-KR" dirty="0">
              <a:solidFill>
                <a:schemeClr val="bg1">
                  <a:lumMod val="85000"/>
                </a:schemeClr>
              </a:solidFill>
              <a:ea typeface="맑은 고딕"/>
            </a:endParaRPr>
          </a:p>
          <a:p>
            <a:pPr algn="ctr"/>
            <a:endParaRPr lang="en-US" altLang="ko-KR" dirty="0">
              <a:solidFill>
                <a:schemeClr val="bg1">
                  <a:lumMod val="85000"/>
                </a:schemeClr>
              </a:solidFill>
              <a:ea typeface="맑은 고딕"/>
            </a:endParaRPr>
          </a:p>
          <a:p>
            <a:pPr algn="ctr"/>
            <a:endParaRPr lang="en-US" altLang="ko-KR" dirty="0">
              <a:solidFill>
                <a:schemeClr val="bg1">
                  <a:lumMod val="85000"/>
                </a:schemeClr>
              </a:solidFill>
              <a:ea typeface="맑은 고딕"/>
            </a:endParaRPr>
          </a:p>
          <a:p>
            <a:pPr algn="ctr"/>
            <a:endParaRPr lang="en-US" altLang="ko-KR" dirty="0">
              <a:solidFill>
                <a:schemeClr val="bg1">
                  <a:lumMod val="85000"/>
                </a:schemeClr>
              </a:solidFill>
              <a:ea typeface="맑은 고딕"/>
            </a:endParaRPr>
          </a:p>
          <a:p>
            <a:pPr algn="ctr"/>
            <a:endParaRPr lang="en-US" altLang="ko-KR" dirty="0">
              <a:solidFill>
                <a:schemeClr val="bg1">
                  <a:lumMod val="85000"/>
                </a:schemeClr>
              </a:solidFill>
              <a:ea typeface="맑은 고딕"/>
            </a:endParaRPr>
          </a:p>
          <a:p>
            <a:pPr algn="ctr"/>
            <a:endParaRPr lang="en-US" altLang="ko-KR" dirty="0">
              <a:solidFill>
                <a:schemeClr val="bg1">
                  <a:lumMod val="85000"/>
                </a:schemeClr>
              </a:solidFill>
              <a:ea typeface="맑은 고딕"/>
            </a:endParaRPr>
          </a:p>
        </p:txBody>
      </p:sp>
      <p:sp>
        <p:nvSpPr>
          <p:cNvPr id="34" name="TextBox 33">
            <a:extLst>
              <a:ext uri="{FF2B5EF4-FFF2-40B4-BE49-F238E27FC236}">
                <a16:creationId xmlns:a16="http://schemas.microsoft.com/office/drawing/2014/main" id="{385A3456-B40A-44B0-9F15-13915A13A554}"/>
              </a:ext>
            </a:extLst>
          </p:cNvPr>
          <p:cNvSpPr txBox="1"/>
          <p:nvPr/>
        </p:nvSpPr>
        <p:spPr>
          <a:xfrm>
            <a:off x="839464" y="3771574"/>
            <a:ext cx="1656135" cy="369332"/>
          </a:xfrm>
          <a:prstGeom prst="rect">
            <a:avLst/>
          </a:prstGeom>
          <a:noFill/>
          <a:ln w="38100">
            <a:solidFill>
              <a:schemeClr val="bg1">
                <a:lumMod val="85000"/>
              </a:schemeClr>
            </a:solidFill>
          </a:ln>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dirty="0">
                <a:solidFill>
                  <a:schemeClr val="bg1">
                    <a:lumMod val="85000"/>
                  </a:schemeClr>
                </a:solidFill>
                <a:ea typeface="맑은 고딕"/>
              </a:rPr>
              <a:t>Address n</a:t>
            </a:r>
            <a:endParaRPr lang="ko-KR" altLang="en-US" dirty="0">
              <a:solidFill>
                <a:schemeClr val="bg1">
                  <a:lumMod val="85000"/>
                </a:schemeClr>
              </a:solidFill>
            </a:endParaRPr>
          </a:p>
        </p:txBody>
      </p:sp>
      <p:cxnSp>
        <p:nvCxnSpPr>
          <p:cNvPr id="35" name="직선 화살표 연결선 34">
            <a:extLst>
              <a:ext uri="{FF2B5EF4-FFF2-40B4-BE49-F238E27FC236}">
                <a16:creationId xmlns:a16="http://schemas.microsoft.com/office/drawing/2014/main" id="{9DDD3BD3-1D40-4ED1-8994-052B4B9C6D3F}"/>
              </a:ext>
            </a:extLst>
          </p:cNvPr>
          <p:cNvCxnSpPr>
            <a:cxnSpLocks/>
            <a:stCxn id="34" idx="3"/>
          </p:cNvCxnSpPr>
          <p:nvPr/>
        </p:nvCxnSpPr>
        <p:spPr>
          <a:xfrm>
            <a:off x="2495599" y="3956240"/>
            <a:ext cx="1172450" cy="0"/>
          </a:xfrm>
          <a:prstGeom prst="straightConnector1">
            <a:avLst/>
          </a:prstGeom>
          <a:ln w="25400">
            <a:solidFill>
              <a:schemeClr val="bg1">
                <a:lumMod val="8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graphicFrame>
        <p:nvGraphicFramePr>
          <p:cNvPr id="38" name="표 38">
            <a:extLst>
              <a:ext uri="{FF2B5EF4-FFF2-40B4-BE49-F238E27FC236}">
                <a16:creationId xmlns:a16="http://schemas.microsoft.com/office/drawing/2014/main" id="{DC1574F2-22BC-475A-BF36-A337B51B9608}"/>
              </a:ext>
            </a:extLst>
          </p:cNvPr>
          <p:cNvGraphicFramePr>
            <a:graphicFrameLocks noGrp="1"/>
          </p:cNvGraphicFramePr>
          <p:nvPr/>
        </p:nvGraphicFramePr>
        <p:xfrm>
          <a:off x="3936363" y="4226564"/>
          <a:ext cx="1623374" cy="1694560"/>
        </p:xfrm>
        <a:graphic>
          <a:graphicData uri="http://schemas.openxmlformats.org/drawingml/2006/table">
            <a:tbl>
              <a:tblPr firstRow="1" bandRow="1">
                <a:tableStyleId>{5C22544A-7EE6-4342-B048-85BDC9FD1C3A}</a:tableStyleId>
              </a:tblPr>
              <a:tblGrid>
                <a:gridCol w="1623374">
                  <a:extLst>
                    <a:ext uri="{9D8B030D-6E8A-4147-A177-3AD203B41FA5}">
                      <a16:colId xmlns:a16="http://schemas.microsoft.com/office/drawing/2014/main" val="522052225"/>
                    </a:ext>
                  </a:extLst>
                </a:gridCol>
              </a:tblGrid>
              <a:tr h="423640">
                <a:tc>
                  <a:txBody>
                    <a:bodyPr/>
                    <a:lstStyle/>
                    <a:p>
                      <a:pPr algn="ctr" latinLnBrk="1"/>
                      <a:r>
                        <a:rPr lang="en-US" altLang="ko-KR" b="0" dirty="0">
                          <a:solidFill>
                            <a:schemeClr val="bg1">
                              <a:lumMod val="85000"/>
                            </a:schemeClr>
                          </a:solidFill>
                        </a:rPr>
                        <a:t>nonce</a:t>
                      </a:r>
                      <a:endParaRPr lang="ko-KR" altLang="en-US" b="0" dirty="0">
                        <a:solidFill>
                          <a:schemeClr val="bg1">
                            <a:lumMod val="85000"/>
                          </a:schemeClr>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20103072"/>
                  </a:ext>
                </a:extLst>
              </a:tr>
              <a:tr h="423640">
                <a:tc>
                  <a:txBody>
                    <a:bodyPr/>
                    <a:lstStyle/>
                    <a:p>
                      <a:pPr algn="ctr" latinLnBrk="1"/>
                      <a:r>
                        <a:rPr lang="en-US" altLang="ko-KR" b="0" dirty="0">
                          <a:solidFill>
                            <a:schemeClr val="bg1">
                              <a:lumMod val="85000"/>
                            </a:schemeClr>
                          </a:solidFill>
                        </a:rPr>
                        <a:t>balance</a:t>
                      </a:r>
                      <a:endParaRPr lang="ko-KR" altLang="en-US" b="0" dirty="0">
                        <a:solidFill>
                          <a:schemeClr val="bg1">
                            <a:lumMod val="85000"/>
                          </a:schemeClr>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4729347"/>
                  </a:ext>
                </a:extLst>
              </a:tr>
              <a:tr h="423640">
                <a:tc>
                  <a:txBody>
                    <a:bodyPr/>
                    <a:lstStyle/>
                    <a:p>
                      <a:pPr algn="ctr" latinLnBrk="1"/>
                      <a:r>
                        <a:rPr lang="en-US" altLang="ko-KR" b="0" dirty="0">
                          <a:solidFill>
                            <a:schemeClr val="bg1">
                              <a:lumMod val="85000"/>
                            </a:schemeClr>
                          </a:solidFill>
                        </a:rPr>
                        <a:t>storage hash</a:t>
                      </a:r>
                      <a:endParaRPr lang="ko-KR" altLang="en-US" b="0" dirty="0">
                        <a:solidFill>
                          <a:schemeClr val="bg1">
                            <a:lumMod val="85000"/>
                          </a:schemeClr>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40428799"/>
                  </a:ext>
                </a:extLst>
              </a:tr>
              <a:tr h="423640">
                <a:tc>
                  <a:txBody>
                    <a:bodyPr/>
                    <a:lstStyle/>
                    <a:p>
                      <a:pPr algn="ctr" latinLnBrk="1"/>
                      <a:r>
                        <a:rPr lang="en-US" altLang="ko-KR" b="0" dirty="0">
                          <a:solidFill>
                            <a:schemeClr val="bg1">
                              <a:lumMod val="85000"/>
                            </a:schemeClr>
                          </a:solidFill>
                        </a:rPr>
                        <a:t>code hash</a:t>
                      </a:r>
                      <a:endParaRPr lang="ko-KR" altLang="en-US" b="0" dirty="0">
                        <a:solidFill>
                          <a:schemeClr val="bg1">
                            <a:lumMod val="85000"/>
                          </a:schemeClr>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34789651"/>
                  </a:ext>
                </a:extLst>
              </a:tr>
            </a:tbl>
          </a:graphicData>
        </a:graphic>
      </p:graphicFrame>
      <p:sp>
        <p:nvSpPr>
          <p:cNvPr id="39" name="TextBox 38">
            <a:extLst>
              <a:ext uri="{FF2B5EF4-FFF2-40B4-BE49-F238E27FC236}">
                <a16:creationId xmlns:a16="http://schemas.microsoft.com/office/drawing/2014/main" id="{A35FC66C-036D-4B14-9592-54FE7C0B5801}"/>
              </a:ext>
            </a:extLst>
          </p:cNvPr>
          <p:cNvSpPr txBox="1"/>
          <p:nvPr/>
        </p:nvSpPr>
        <p:spPr>
          <a:xfrm>
            <a:off x="839464" y="3239978"/>
            <a:ext cx="1656135" cy="477054"/>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2500" b="1" dirty="0">
                <a:solidFill>
                  <a:schemeClr val="bg1">
                    <a:lumMod val="85000"/>
                  </a:schemeClr>
                </a:solidFill>
                <a:ea typeface="맑은 고딕"/>
              </a:rPr>
              <a:t>⋮</a:t>
            </a:r>
            <a:endParaRPr lang="ko-KR" altLang="en-US" sz="2500" b="1" dirty="0">
              <a:solidFill>
                <a:schemeClr val="bg1">
                  <a:lumMod val="85000"/>
                </a:schemeClr>
              </a:solidFill>
            </a:endParaRPr>
          </a:p>
        </p:txBody>
      </p:sp>
    </p:spTree>
    <p:extLst>
      <p:ext uri="{BB962C8B-B14F-4D97-AF65-F5344CB8AC3E}">
        <p14:creationId xmlns:p14="http://schemas.microsoft.com/office/powerpoint/2010/main" val="3237703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7" grpId="0" animBg="1"/>
      <p:bldP spid="19" grpId="0"/>
      <p:bldP spid="20" grpId="0" animBg="1"/>
      <p:bldP spid="21" grpId="0" animBg="1"/>
      <p:bldP spid="22" grpId="0" animBg="1"/>
      <p:bldP spid="23" grpId="0" animBg="1"/>
      <p:bldP spid="33" grpId="0" animBg="1"/>
      <p:bldP spid="34" grpId="0" animBg="1"/>
      <p:bldP spid="39"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DF44A689-31DB-47EE-8031-76D8287A3097}"/>
              </a:ext>
            </a:extLst>
          </p:cNvPr>
          <p:cNvSpPr>
            <a:spLocks noGrp="1"/>
          </p:cNvSpPr>
          <p:nvPr>
            <p:ph type="title"/>
          </p:nvPr>
        </p:nvSpPr>
        <p:spPr/>
        <p:txBody>
          <a:bodyPr/>
          <a:lstStyle/>
          <a:p>
            <a:r>
              <a:rPr lang="en-US" altLang="ko-KR" dirty="0"/>
              <a:t>Ethereum World State &amp; Account</a:t>
            </a:r>
            <a:endParaRPr lang="ko-KR" altLang="en-US" dirty="0"/>
          </a:p>
        </p:txBody>
      </p:sp>
      <p:sp>
        <p:nvSpPr>
          <p:cNvPr id="15" name="직사각형 14">
            <a:extLst>
              <a:ext uri="{FF2B5EF4-FFF2-40B4-BE49-F238E27FC236}">
                <a16:creationId xmlns:a16="http://schemas.microsoft.com/office/drawing/2014/main" id="{F3A83302-5CC1-5253-9AF5-2FEB0D15EF30}"/>
              </a:ext>
            </a:extLst>
          </p:cNvPr>
          <p:cNvSpPr/>
          <p:nvPr/>
        </p:nvSpPr>
        <p:spPr>
          <a:xfrm>
            <a:off x="1439186" y="4745602"/>
            <a:ext cx="3649649" cy="1898859"/>
          </a:xfrm>
          <a:prstGeom prst="rect">
            <a:avLst/>
          </a:prstGeom>
          <a:noFill/>
          <a:ln w="317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sp>
        <p:nvSpPr>
          <p:cNvPr id="31" name="TextBox 14">
            <a:extLst>
              <a:ext uri="{FF2B5EF4-FFF2-40B4-BE49-F238E27FC236}">
                <a16:creationId xmlns:a16="http://schemas.microsoft.com/office/drawing/2014/main" id="{4A9C9622-C4C0-4F25-A82F-64BCFFABA49D}"/>
              </a:ext>
            </a:extLst>
          </p:cNvPr>
          <p:cNvSpPr txBox="1"/>
          <p:nvPr/>
        </p:nvSpPr>
        <p:spPr>
          <a:xfrm>
            <a:off x="1660474" y="4745602"/>
            <a:ext cx="1417917"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ko-KR" altLang="en-US" dirty="0" err="1">
                <a:solidFill>
                  <a:schemeClr val="bg1">
                    <a:lumMod val="85000"/>
                  </a:schemeClr>
                </a:solidFill>
                <a:ea typeface="맑은 고딕"/>
              </a:rPr>
              <a:t>Account</a:t>
            </a:r>
            <a:r>
              <a:rPr lang="ko-KR" altLang="en-US" dirty="0">
                <a:solidFill>
                  <a:schemeClr val="bg1">
                    <a:lumMod val="85000"/>
                  </a:schemeClr>
                </a:solidFill>
                <a:ea typeface="맑은 고딕"/>
              </a:rPr>
              <a:t> </a:t>
            </a:r>
            <a:r>
              <a:rPr lang="en-US" altLang="ko-KR" dirty="0">
                <a:solidFill>
                  <a:schemeClr val="bg1">
                    <a:lumMod val="85000"/>
                  </a:schemeClr>
                </a:solidFill>
                <a:ea typeface="맑은 고딕"/>
              </a:rPr>
              <a:t>A</a:t>
            </a:r>
            <a:endParaRPr lang="ko-KR" altLang="en-US" dirty="0">
              <a:solidFill>
                <a:schemeClr val="bg1">
                  <a:lumMod val="85000"/>
                </a:schemeClr>
              </a:solidFill>
            </a:endParaRPr>
          </a:p>
        </p:txBody>
      </p:sp>
      <p:graphicFrame>
        <p:nvGraphicFramePr>
          <p:cNvPr id="32" name="표 38">
            <a:extLst>
              <a:ext uri="{FF2B5EF4-FFF2-40B4-BE49-F238E27FC236}">
                <a16:creationId xmlns:a16="http://schemas.microsoft.com/office/drawing/2014/main" id="{31D52E24-B5E8-4311-B041-AAADA921350D}"/>
              </a:ext>
            </a:extLst>
          </p:cNvPr>
          <p:cNvGraphicFramePr>
            <a:graphicFrameLocks noGrp="1"/>
          </p:cNvGraphicFramePr>
          <p:nvPr>
            <p:extLst>
              <p:ext uri="{D42A27DB-BD31-4B8C-83A1-F6EECF244321}">
                <p14:modId xmlns:p14="http://schemas.microsoft.com/office/powerpoint/2010/main" val="3772681784"/>
              </p:ext>
            </p:extLst>
          </p:nvPr>
        </p:nvGraphicFramePr>
        <p:xfrm>
          <a:off x="1651287" y="5135360"/>
          <a:ext cx="1417917" cy="1341120"/>
        </p:xfrm>
        <a:graphic>
          <a:graphicData uri="http://schemas.openxmlformats.org/drawingml/2006/table">
            <a:tbl>
              <a:tblPr firstRow="1" bandRow="1">
                <a:tableStyleId>{5C22544A-7EE6-4342-B048-85BDC9FD1C3A}</a:tableStyleId>
              </a:tblPr>
              <a:tblGrid>
                <a:gridCol w="1417917">
                  <a:extLst>
                    <a:ext uri="{9D8B030D-6E8A-4147-A177-3AD203B41FA5}">
                      <a16:colId xmlns:a16="http://schemas.microsoft.com/office/drawing/2014/main" val="522052225"/>
                    </a:ext>
                  </a:extLst>
                </a:gridCol>
              </a:tblGrid>
              <a:tr h="215745">
                <a:tc>
                  <a:txBody>
                    <a:bodyPr/>
                    <a:lstStyle/>
                    <a:p>
                      <a:pPr algn="ctr" latinLnBrk="1"/>
                      <a:r>
                        <a:rPr lang="en-US" altLang="ko-KR" sz="1600" b="0" dirty="0">
                          <a:solidFill>
                            <a:schemeClr val="bg1">
                              <a:lumMod val="85000"/>
                            </a:schemeClr>
                          </a:solidFill>
                        </a:rPr>
                        <a:t>1</a:t>
                      </a:r>
                      <a:endParaRPr lang="ko-KR" altLang="en-US" sz="1600" b="0" dirty="0">
                        <a:solidFill>
                          <a:schemeClr val="bg1">
                            <a:lumMod val="85000"/>
                          </a:schemeClr>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20103072"/>
                  </a:ext>
                </a:extLst>
              </a:tr>
              <a:tr h="215745">
                <a:tc>
                  <a:txBody>
                    <a:bodyPr/>
                    <a:lstStyle/>
                    <a:p>
                      <a:pPr algn="ctr" latinLnBrk="1"/>
                      <a:r>
                        <a:rPr lang="en-US" altLang="ko-KR" sz="1600" b="0" dirty="0">
                          <a:solidFill>
                            <a:srgbClr val="FFC700"/>
                          </a:solidFill>
                        </a:rPr>
                        <a:t>200</a:t>
                      </a:r>
                      <a:r>
                        <a:rPr lang="en-US" altLang="ko-KR" sz="1600" b="0" dirty="0">
                          <a:solidFill>
                            <a:schemeClr val="bg1">
                              <a:lumMod val="85000"/>
                            </a:schemeClr>
                          </a:solidFill>
                        </a:rPr>
                        <a:t> ETH</a:t>
                      </a:r>
                      <a:endParaRPr lang="ko-KR" altLang="en-US" sz="1600" b="0" dirty="0">
                        <a:solidFill>
                          <a:schemeClr val="bg1">
                            <a:lumMod val="85000"/>
                          </a:schemeClr>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4729347"/>
                  </a:ext>
                </a:extLst>
              </a:tr>
              <a:tr h="215745">
                <a:tc>
                  <a:txBody>
                    <a:bodyPr/>
                    <a:lstStyle/>
                    <a:p>
                      <a:pPr algn="ctr" latinLnBrk="1"/>
                      <a:r>
                        <a:rPr lang="en-US" altLang="ko-KR" sz="1600" b="0" dirty="0">
                          <a:solidFill>
                            <a:schemeClr val="bg1">
                              <a:lumMod val="50000"/>
                            </a:schemeClr>
                          </a:solidFill>
                        </a:rPr>
                        <a:t>null</a:t>
                      </a:r>
                      <a:endParaRPr lang="ko-KR" altLang="en-US" sz="1600" b="0" dirty="0">
                        <a:solidFill>
                          <a:schemeClr val="bg1">
                            <a:lumMod val="50000"/>
                          </a:schemeClr>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40428799"/>
                  </a:ext>
                </a:extLst>
              </a:tr>
              <a:tr h="215745">
                <a:tc>
                  <a:txBody>
                    <a:bodyPr/>
                    <a:lstStyle/>
                    <a:p>
                      <a:pPr algn="ctr" latinLnBrk="1"/>
                      <a:r>
                        <a:rPr lang="en-US" altLang="ko-KR" sz="1600" b="0" dirty="0">
                          <a:solidFill>
                            <a:schemeClr val="bg1">
                              <a:lumMod val="50000"/>
                            </a:schemeClr>
                          </a:solidFill>
                        </a:rPr>
                        <a:t>""</a:t>
                      </a:r>
                      <a:endParaRPr lang="ko-KR" altLang="en-US" sz="1600" b="0" dirty="0">
                        <a:solidFill>
                          <a:schemeClr val="bg1">
                            <a:lumMod val="50000"/>
                          </a:schemeClr>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34789651"/>
                  </a:ext>
                </a:extLst>
              </a:tr>
            </a:tbl>
          </a:graphicData>
        </a:graphic>
      </p:graphicFrame>
      <p:sp>
        <p:nvSpPr>
          <p:cNvPr id="36" name="TextBox 14">
            <a:extLst>
              <a:ext uri="{FF2B5EF4-FFF2-40B4-BE49-F238E27FC236}">
                <a16:creationId xmlns:a16="http://schemas.microsoft.com/office/drawing/2014/main" id="{8BAC498B-0E19-435A-BAEF-49D3936AC198}"/>
              </a:ext>
            </a:extLst>
          </p:cNvPr>
          <p:cNvSpPr txBox="1"/>
          <p:nvPr/>
        </p:nvSpPr>
        <p:spPr>
          <a:xfrm>
            <a:off x="5428367" y="5022784"/>
            <a:ext cx="1342624" cy="30777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ko-KR" altLang="en-US" sz="1400" dirty="0" err="1">
                <a:solidFill>
                  <a:schemeClr val="bg1">
                    <a:lumMod val="85000"/>
                  </a:schemeClr>
                </a:solidFill>
                <a:ea typeface="맑은 고딕"/>
              </a:rPr>
              <a:t>Account</a:t>
            </a:r>
            <a:r>
              <a:rPr lang="ko-KR" altLang="en-US" sz="1400" dirty="0">
                <a:solidFill>
                  <a:schemeClr val="bg1">
                    <a:lumMod val="85000"/>
                  </a:schemeClr>
                </a:solidFill>
                <a:ea typeface="맑은 고딕"/>
              </a:rPr>
              <a:t> State</a:t>
            </a:r>
            <a:endParaRPr lang="ko-KR" altLang="en-US" sz="1400" dirty="0">
              <a:solidFill>
                <a:schemeClr val="bg1">
                  <a:lumMod val="85000"/>
                </a:schemeClr>
              </a:solidFill>
            </a:endParaRPr>
          </a:p>
        </p:txBody>
      </p:sp>
      <p:graphicFrame>
        <p:nvGraphicFramePr>
          <p:cNvPr id="37" name="표 38">
            <a:extLst>
              <a:ext uri="{FF2B5EF4-FFF2-40B4-BE49-F238E27FC236}">
                <a16:creationId xmlns:a16="http://schemas.microsoft.com/office/drawing/2014/main" id="{2714269D-9C67-4840-A1E7-E2DD36A6986C}"/>
              </a:ext>
            </a:extLst>
          </p:cNvPr>
          <p:cNvGraphicFramePr>
            <a:graphicFrameLocks noGrp="1"/>
          </p:cNvGraphicFramePr>
          <p:nvPr>
            <p:extLst>
              <p:ext uri="{D42A27DB-BD31-4B8C-83A1-F6EECF244321}">
                <p14:modId xmlns:p14="http://schemas.microsoft.com/office/powerpoint/2010/main" val="61367773"/>
              </p:ext>
            </p:extLst>
          </p:nvPr>
        </p:nvGraphicFramePr>
        <p:xfrm>
          <a:off x="5444678" y="5321316"/>
          <a:ext cx="1310003" cy="1219200"/>
        </p:xfrm>
        <a:graphic>
          <a:graphicData uri="http://schemas.openxmlformats.org/drawingml/2006/table">
            <a:tbl>
              <a:tblPr firstRow="1" bandRow="1">
                <a:tableStyleId>{5C22544A-7EE6-4342-B048-85BDC9FD1C3A}</a:tableStyleId>
              </a:tblPr>
              <a:tblGrid>
                <a:gridCol w="1310003">
                  <a:extLst>
                    <a:ext uri="{9D8B030D-6E8A-4147-A177-3AD203B41FA5}">
                      <a16:colId xmlns:a16="http://schemas.microsoft.com/office/drawing/2014/main" val="522052225"/>
                    </a:ext>
                  </a:extLst>
                </a:gridCol>
              </a:tblGrid>
              <a:tr h="215745">
                <a:tc>
                  <a:txBody>
                    <a:bodyPr/>
                    <a:lstStyle/>
                    <a:p>
                      <a:pPr algn="ctr" latinLnBrk="1"/>
                      <a:r>
                        <a:rPr lang="en-US" altLang="ko-KR" sz="1400" b="0" dirty="0">
                          <a:solidFill>
                            <a:schemeClr val="bg1">
                              <a:lumMod val="85000"/>
                            </a:schemeClr>
                          </a:solidFill>
                        </a:rPr>
                        <a:t>nonce</a:t>
                      </a:r>
                      <a:endParaRPr lang="ko-KR" altLang="en-US" sz="1400" b="0" dirty="0">
                        <a:solidFill>
                          <a:schemeClr val="bg1">
                            <a:lumMod val="85000"/>
                          </a:schemeClr>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20103072"/>
                  </a:ext>
                </a:extLst>
              </a:tr>
              <a:tr h="215745">
                <a:tc>
                  <a:txBody>
                    <a:bodyPr/>
                    <a:lstStyle/>
                    <a:p>
                      <a:pPr algn="ctr" latinLnBrk="1"/>
                      <a:r>
                        <a:rPr lang="en-US" altLang="ko-KR" sz="1400" b="0" dirty="0">
                          <a:solidFill>
                            <a:schemeClr val="bg1">
                              <a:lumMod val="85000"/>
                            </a:schemeClr>
                          </a:solidFill>
                        </a:rPr>
                        <a:t>balance</a:t>
                      </a:r>
                      <a:endParaRPr lang="ko-KR" altLang="en-US" sz="1400" b="0" dirty="0">
                        <a:solidFill>
                          <a:schemeClr val="bg1">
                            <a:lumMod val="85000"/>
                          </a:schemeClr>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4729347"/>
                  </a:ext>
                </a:extLst>
              </a:tr>
              <a:tr h="215745">
                <a:tc>
                  <a:txBody>
                    <a:bodyPr/>
                    <a:lstStyle/>
                    <a:p>
                      <a:pPr algn="ctr" latinLnBrk="1"/>
                      <a:r>
                        <a:rPr lang="en-US" altLang="ko-KR" sz="1400" b="0" dirty="0">
                          <a:solidFill>
                            <a:schemeClr val="bg1">
                              <a:lumMod val="50000"/>
                            </a:schemeClr>
                          </a:solidFill>
                        </a:rPr>
                        <a:t>storage hash</a:t>
                      </a:r>
                      <a:endParaRPr lang="ko-KR" altLang="en-US" sz="1400" b="0" dirty="0">
                        <a:solidFill>
                          <a:schemeClr val="bg1">
                            <a:lumMod val="50000"/>
                          </a:schemeClr>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40428799"/>
                  </a:ext>
                </a:extLst>
              </a:tr>
              <a:tr h="215745">
                <a:tc>
                  <a:txBody>
                    <a:bodyPr/>
                    <a:lstStyle/>
                    <a:p>
                      <a:pPr algn="ctr" latinLnBrk="1"/>
                      <a:r>
                        <a:rPr lang="en-US" altLang="ko-KR" sz="1400" b="0" dirty="0">
                          <a:solidFill>
                            <a:schemeClr val="bg1">
                              <a:lumMod val="50000"/>
                            </a:schemeClr>
                          </a:solidFill>
                        </a:rPr>
                        <a:t>code hash</a:t>
                      </a:r>
                      <a:endParaRPr lang="ko-KR" altLang="en-US" sz="1400" b="0" dirty="0">
                        <a:solidFill>
                          <a:schemeClr val="bg1">
                            <a:lumMod val="50000"/>
                          </a:schemeClr>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34789651"/>
                  </a:ext>
                </a:extLst>
              </a:tr>
            </a:tbl>
          </a:graphicData>
        </a:graphic>
      </p:graphicFrame>
      <p:sp>
        <p:nvSpPr>
          <p:cNvPr id="46" name="TextBox 45">
            <a:extLst>
              <a:ext uri="{FF2B5EF4-FFF2-40B4-BE49-F238E27FC236}">
                <a16:creationId xmlns:a16="http://schemas.microsoft.com/office/drawing/2014/main" id="{C220C4C6-3992-4D06-A9FB-13228732BE62}"/>
              </a:ext>
            </a:extLst>
          </p:cNvPr>
          <p:cNvSpPr txBox="1"/>
          <p:nvPr/>
        </p:nvSpPr>
        <p:spPr>
          <a:xfrm>
            <a:off x="4728001" y="696015"/>
            <a:ext cx="947199" cy="405943"/>
          </a:xfrm>
          <a:prstGeom prst="rect">
            <a:avLst/>
          </a:prstGeom>
          <a:noFill/>
        </p:spPr>
        <p:txBody>
          <a:bodyPr wrap="none" lIns="0" rtlCol="0">
            <a:spAutoFit/>
          </a:bodyPr>
          <a:lstStyle/>
          <a:p>
            <a:r>
              <a:rPr lang="en-US" altLang="ko-KR" sz="2000" dirty="0">
                <a:solidFill>
                  <a:schemeClr val="bg1">
                    <a:lumMod val="85000"/>
                  </a:schemeClr>
                </a:solidFill>
              </a:rPr>
              <a:t>Block n</a:t>
            </a:r>
            <a:endParaRPr lang="ko-KR" altLang="en-US" sz="2000" dirty="0">
              <a:solidFill>
                <a:schemeClr val="bg1">
                  <a:lumMod val="85000"/>
                </a:schemeClr>
              </a:solidFill>
            </a:endParaRPr>
          </a:p>
        </p:txBody>
      </p:sp>
      <p:sp>
        <p:nvSpPr>
          <p:cNvPr id="50" name="직사각형 49">
            <a:extLst>
              <a:ext uri="{FF2B5EF4-FFF2-40B4-BE49-F238E27FC236}">
                <a16:creationId xmlns:a16="http://schemas.microsoft.com/office/drawing/2014/main" id="{594526ED-59D0-473B-B4DB-E886760E812D}"/>
              </a:ext>
            </a:extLst>
          </p:cNvPr>
          <p:cNvSpPr/>
          <p:nvPr/>
        </p:nvSpPr>
        <p:spPr>
          <a:xfrm>
            <a:off x="4728000" y="1116820"/>
            <a:ext cx="2735999" cy="2489515"/>
          </a:xfrm>
          <a:prstGeom prst="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3" name="TextBox 14">
            <a:extLst>
              <a:ext uri="{FF2B5EF4-FFF2-40B4-BE49-F238E27FC236}">
                <a16:creationId xmlns:a16="http://schemas.microsoft.com/office/drawing/2014/main" id="{FF2EA7B8-70C9-4DE0-A859-FE1CD2150877}"/>
              </a:ext>
            </a:extLst>
          </p:cNvPr>
          <p:cNvSpPr txBox="1"/>
          <p:nvPr/>
        </p:nvSpPr>
        <p:spPr>
          <a:xfrm>
            <a:off x="3499167" y="4745602"/>
            <a:ext cx="1417917"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ko-KR" altLang="en-US" dirty="0" err="1">
                <a:solidFill>
                  <a:schemeClr val="bg1">
                    <a:lumMod val="85000"/>
                  </a:schemeClr>
                </a:solidFill>
                <a:ea typeface="맑은 고딕"/>
              </a:rPr>
              <a:t>Account</a:t>
            </a:r>
            <a:r>
              <a:rPr lang="ko-KR" altLang="en-US" dirty="0">
                <a:solidFill>
                  <a:schemeClr val="bg1">
                    <a:lumMod val="85000"/>
                  </a:schemeClr>
                </a:solidFill>
                <a:ea typeface="맑은 고딕"/>
              </a:rPr>
              <a:t> </a:t>
            </a:r>
            <a:r>
              <a:rPr lang="en-US" altLang="ko-KR" dirty="0">
                <a:solidFill>
                  <a:schemeClr val="bg1">
                    <a:lumMod val="85000"/>
                  </a:schemeClr>
                </a:solidFill>
                <a:ea typeface="맑은 고딕"/>
              </a:rPr>
              <a:t>B</a:t>
            </a:r>
            <a:endParaRPr lang="ko-KR" altLang="en-US" dirty="0">
              <a:solidFill>
                <a:schemeClr val="bg1">
                  <a:lumMod val="85000"/>
                </a:schemeClr>
              </a:solidFill>
            </a:endParaRPr>
          </a:p>
        </p:txBody>
      </p:sp>
      <p:graphicFrame>
        <p:nvGraphicFramePr>
          <p:cNvPr id="54" name="표 38">
            <a:extLst>
              <a:ext uri="{FF2B5EF4-FFF2-40B4-BE49-F238E27FC236}">
                <a16:creationId xmlns:a16="http://schemas.microsoft.com/office/drawing/2014/main" id="{1C7CBE5E-5EC0-40C8-A04C-D5E9AA422921}"/>
              </a:ext>
            </a:extLst>
          </p:cNvPr>
          <p:cNvGraphicFramePr>
            <a:graphicFrameLocks noGrp="1"/>
          </p:cNvGraphicFramePr>
          <p:nvPr>
            <p:extLst>
              <p:ext uri="{D42A27DB-BD31-4B8C-83A1-F6EECF244321}">
                <p14:modId xmlns:p14="http://schemas.microsoft.com/office/powerpoint/2010/main" val="3591407786"/>
              </p:ext>
            </p:extLst>
          </p:nvPr>
        </p:nvGraphicFramePr>
        <p:xfrm>
          <a:off x="3489980" y="5135360"/>
          <a:ext cx="1417917" cy="1341120"/>
        </p:xfrm>
        <a:graphic>
          <a:graphicData uri="http://schemas.openxmlformats.org/drawingml/2006/table">
            <a:tbl>
              <a:tblPr firstRow="1" bandRow="1">
                <a:tableStyleId>{5C22544A-7EE6-4342-B048-85BDC9FD1C3A}</a:tableStyleId>
              </a:tblPr>
              <a:tblGrid>
                <a:gridCol w="1417917">
                  <a:extLst>
                    <a:ext uri="{9D8B030D-6E8A-4147-A177-3AD203B41FA5}">
                      <a16:colId xmlns:a16="http://schemas.microsoft.com/office/drawing/2014/main" val="522052225"/>
                    </a:ext>
                  </a:extLst>
                </a:gridCol>
              </a:tblGrid>
              <a:tr h="215745">
                <a:tc>
                  <a:txBody>
                    <a:bodyPr/>
                    <a:lstStyle/>
                    <a:p>
                      <a:pPr algn="ctr" latinLnBrk="1"/>
                      <a:r>
                        <a:rPr lang="en-US" altLang="ko-KR" sz="1600" b="0" dirty="0">
                          <a:solidFill>
                            <a:schemeClr val="bg1">
                              <a:lumMod val="85000"/>
                            </a:schemeClr>
                          </a:solidFill>
                        </a:rPr>
                        <a:t>0</a:t>
                      </a:r>
                      <a:endParaRPr lang="ko-KR" altLang="en-US" sz="1600" b="0" dirty="0">
                        <a:solidFill>
                          <a:schemeClr val="bg1">
                            <a:lumMod val="85000"/>
                          </a:schemeClr>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20103072"/>
                  </a:ext>
                </a:extLst>
              </a:tr>
              <a:tr h="215745">
                <a:tc>
                  <a:txBody>
                    <a:bodyPr/>
                    <a:lstStyle/>
                    <a:p>
                      <a:pPr algn="ctr" latinLnBrk="1"/>
                      <a:r>
                        <a:rPr lang="en-US" altLang="ko-KR" sz="1600" b="0" dirty="0">
                          <a:solidFill>
                            <a:srgbClr val="B99FFF"/>
                          </a:solidFill>
                        </a:rPr>
                        <a:t>0</a:t>
                      </a:r>
                      <a:r>
                        <a:rPr lang="en-US" altLang="ko-KR" sz="1600" b="0" dirty="0">
                          <a:solidFill>
                            <a:schemeClr val="bg1">
                              <a:lumMod val="85000"/>
                            </a:schemeClr>
                          </a:solidFill>
                        </a:rPr>
                        <a:t> ETH</a:t>
                      </a:r>
                      <a:endParaRPr lang="ko-KR" altLang="en-US" sz="1600" b="0" dirty="0">
                        <a:solidFill>
                          <a:schemeClr val="bg1">
                            <a:lumMod val="85000"/>
                          </a:schemeClr>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4729347"/>
                  </a:ext>
                </a:extLst>
              </a:tr>
              <a:tr h="215745">
                <a:tc>
                  <a:txBody>
                    <a:bodyPr/>
                    <a:lstStyle/>
                    <a:p>
                      <a:pPr algn="ctr" latinLnBrk="1"/>
                      <a:r>
                        <a:rPr lang="en-US" altLang="ko-KR" sz="1600" b="0" dirty="0">
                          <a:solidFill>
                            <a:schemeClr val="bg1">
                              <a:lumMod val="50000"/>
                            </a:schemeClr>
                          </a:solidFill>
                        </a:rPr>
                        <a:t>null</a:t>
                      </a:r>
                      <a:endParaRPr lang="ko-KR" altLang="en-US" sz="1600" b="0" dirty="0">
                        <a:solidFill>
                          <a:schemeClr val="bg1">
                            <a:lumMod val="50000"/>
                          </a:schemeClr>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40428799"/>
                  </a:ext>
                </a:extLst>
              </a:tr>
              <a:tr h="215745">
                <a:tc>
                  <a:txBody>
                    <a:bodyPr/>
                    <a:lstStyle/>
                    <a:p>
                      <a:pPr algn="ctr" latinLnBrk="1"/>
                      <a:r>
                        <a:rPr lang="en-US" altLang="ko-KR" sz="1600" b="0" dirty="0">
                          <a:solidFill>
                            <a:schemeClr val="bg1">
                              <a:lumMod val="50000"/>
                            </a:schemeClr>
                          </a:solidFill>
                        </a:rPr>
                        <a:t>""</a:t>
                      </a:r>
                      <a:endParaRPr lang="ko-KR" altLang="en-US" sz="1600" b="0" dirty="0">
                        <a:solidFill>
                          <a:schemeClr val="bg1">
                            <a:lumMod val="50000"/>
                          </a:schemeClr>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34789651"/>
                  </a:ext>
                </a:extLst>
              </a:tr>
            </a:tbl>
          </a:graphicData>
        </a:graphic>
      </p:graphicFrame>
      <p:sp>
        <p:nvSpPr>
          <p:cNvPr id="55" name="TextBox 16">
            <a:extLst>
              <a:ext uri="{FF2B5EF4-FFF2-40B4-BE49-F238E27FC236}">
                <a16:creationId xmlns:a16="http://schemas.microsoft.com/office/drawing/2014/main" id="{2C93ED7D-9C13-433F-9501-55A97338D561}"/>
              </a:ext>
            </a:extLst>
          </p:cNvPr>
          <p:cNvSpPr txBox="1"/>
          <p:nvPr/>
        </p:nvSpPr>
        <p:spPr>
          <a:xfrm>
            <a:off x="1439186" y="4340316"/>
            <a:ext cx="2146852" cy="400110"/>
          </a:xfrm>
          <a:prstGeom prst="rect">
            <a:avLst/>
          </a:prstGeom>
          <a:noFill/>
        </p:spPr>
        <p:txBody>
          <a:bodyPr rot="0" spcFirstLastPara="0" vert="horz" wrap="square" lIns="0" tIns="45720" rIns="91440" bIns="45720" numCol="1" spcCol="0" rtlCol="0" fromWordArt="0" anchor="t" anchorCtr="0" forceAA="0" compatLnSpc="1">
            <a:prstTxWarp prst="textNoShape">
              <a:avLst/>
            </a:prstTxWarp>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a:rPr lang="ko-KR" altLang="en-US" sz="2000" dirty="0">
                <a:solidFill>
                  <a:schemeClr val="bg1">
                    <a:lumMod val="85000"/>
                  </a:schemeClr>
                </a:solidFill>
                <a:ea typeface="맑은 고딕"/>
              </a:rPr>
              <a:t>World State </a:t>
            </a:r>
            <a:r>
              <a:rPr lang="en-US" altLang="ko-KR" sz="2000" dirty="0">
                <a:solidFill>
                  <a:schemeClr val="bg1">
                    <a:lumMod val="85000"/>
                  </a:schemeClr>
                </a:solidFill>
                <a:ea typeface="맑은 고딕"/>
              </a:rPr>
              <a:t>(t)</a:t>
            </a:r>
            <a:endParaRPr lang="ko-KR" altLang="en-US" sz="2000" dirty="0">
              <a:solidFill>
                <a:schemeClr val="bg1">
                  <a:lumMod val="85000"/>
                </a:schemeClr>
              </a:solidFill>
              <a:ea typeface="맑은 고딕"/>
            </a:endParaRPr>
          </a:p>
        </p:txBody>
      </p:sp>
      <p:sp>
        <p:nvSpPr>
          <p:cNvPr id="56" name="직사각형 55">
            <a:extLst>
              <a:ext uri="{FF2B5EF4-FFF2-40B4-BE49-F238E27FC236}">
                <a16:creationId xmlns:a16="http://schemas.microsoft.com/office/drawing/2014/main" id="{6E53C02D-CC00-47D7-BFF5-3EF75FFC5DF5}"/>
              </a:ext>
            </a:extLst>
          </p:cNvPr>
          <p:cNvSpPr/>
          <p:nvPr/>
        </p:nvSpPr>
        <p:spPr>
          <a:xfrm>
            <a:off x="4871999" y="1247595"/>
            <a:ext cx="2448000" cy="1333096"/>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bg1">
                    <a:lumMod val="85000"/>
                  </a:schemeClr>
                </a:solidFill>
              </a:rPr>
              <a:t>Transaction 0</a:t>
            </a:r>
            <a:endParaRPr lang="en-US" altLang="ko-KR" sz="900" dirty="0">
              <a:solidFill>
                <a:schemeClr val="bg1">
                  <a:lumMod val="85000"/>
                </a:schemeClr>
              </a:solidFill>
            </a:endParaRPr>
          </a:p>
          <a:p>
            <a:r>
              <a:rPr lang="en-US" altLang="ko-KR" sz="1600" dirty="0">
                <a:solidFill>
                  <a:schemeClr val="bg1">
                    <a:lumMod val="85000"/>
                  </a:schemeClr>
                </a:solidFill>
              </a:rPr>
              <a:t>From : A</a:t>
            </a:r>
          </a:p>
          <a:p>
            <a:r>
              <a:rPr lang="en-US" altLang="ko-KR" sz="1600" dirty="0">
                <a:solidFill>
                  <a:schemeClr val="bg1">
                    <a:lumMod val="85000"/>
                  </a:schemeClr>
                </a:solidFill>
              </a:rPr>
              <a:t>To : B</a:t>
            </a:r>
          </a:p>
          <a:p>
            <a:r>
              <a:rPr lang="en-US" altLang="ko-KR" sz="1600" dirty="0">
                <a:solidFill>
                  <a:schemeClr val="bg1">
                    <a:lumMod val="85000"/>
                  </a:schemeClr>
                </a:solidFill>
              </a:rPr>
              <a:t>Value : </a:t>
            </a:r>
            <a:r>
              <a:rPr lang="en-US" altLang="ko-KR" sz="1600" dirty="0">
                <a:solidFill>
                  <a:srgbClr val="00C8EB"/>
                </a:solidFill>
              </a:rPr>
              <a:t>100</a:t>
            </a:r>
            <a:r>
              <a:rPr lang="en-US" altLang="ko-KR" sz="1600" dirty="0">
                <a:solidFill>
                  <a:schemeClr val="bg1">
                    <a:lumMod val="85000"/>
                  </a:schemeClr>
                </a:solidFill>
              </a:rPr>
              <a:t> ETH</a:t>
            </a:r>
          </a:p>
          <a:p>
            <a:r>
              <a:rPr lang="en-US" altLang="ko-KR" sz="1600" dirty="0">
                <a:solidFill>
                  <a:schemeClr val="bg1">
                    <a:lumMod val="85000"/>
                  </a:schemeClr>
                </a:solidFill>
              </a:rPr>
              <a:t>Nonce : 1</a:t>
            </a:r>
          </a:p>
        </p:txBody>
      </p:sp>
      <p:sp>
        <p:nvSpPr>
          <p:cNvPr id="57" name="직사각형 56">
            <a:extLst>
              <a:ext uri="{FF2B5EF4-FFF2-40B4-BE49-F238E27FC236}">
                <a16:creationId xmlns:a16="http://schemas.microsoft.com/office/drawing/2014/main" id="{8531105E-70AD-4F7C-B823-63399C95DE31}"/>
              </a:ext>
            </a:extLst>
          </p:cNvPr>
          <p:cNvSpPr/>
          <p:nvPr/>
        </p:nvSpPr>
        <p:spPr>
          <a:xfrm>
            <a:off x="4871999" y="2670786"/>
            <a:ext cx="2448000" cy="400234"/>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err="1"/>
              <a:t>Transaciton</a:t>
            </a:r>
            <a:r>
              <a:rPr lang="en-US" altLang="ko-KR" dirty="0"/>
              <a:t> 1</a:t>
            </a:r>
            <a:endParaRPr lang="ko-KR" altLang="en-US" dirty="0"/>
          </a:p>
        </p:txBody>
      </p:sp>
      <p:sp>
        <p:nvSpPr>
          <p:cNvPr id="58" name="직사각형 57">
            <a:extLst>
              <a:ext uri="{FF2B5EF4-FFF2-40B4-BE49-F238E27FC236}">
                <a16:creationId xmlns:a16="http://schemas.microsoft.com/office/drawing/2014/main" id="{3F87BFD7-7F1B-41D4-909D-9737E192246C}"/>
              </a:ext>
            </a:extLst>
          </p:cNvPr>
          <p:cNvSpPr/>
          <p:nvPr/>
        </p:nvSpPr>
        <p:spPr>
          <a:xfrm>
            <a:off x="4871999" y="3131614"/>
            <a:ext cx="2448000" cy="400234"/>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err="1"/>
              <a:t>Transaciton</a:t>
            </a:r>
            <a:r>
              <a:rPr lang="en-US" altLang="ko-KR" dirty="0"/>
              <a:t> 2</a:t>
            </a:r>
            <a:endParaRPr lang="ko-KR" altLang="en-US" dirty="0"/>
          </a:p>
        </p:txBody>
      </p:sp>
      <p:sp>
        <p:nvSpPr>
          <p:cNvPr id="60" name="직사각형 59">
            <a:extLst>
              <a:ext uri="{FF2B5EF4-FFF2-40B4-BE49-F238E27FC236}">
                <a16:creationId xmlns:a16="http://schemas.microsoft.com/office/drawing/2014/main" id="{FB129DF0-6050-46EF-96DC-3574F058E1E5}"/>
              </a:ext>
            </a:extLst>
          </p:cNvPr>
          <p:cNvSpPr/>
          <p:nvPr/>
        </p:nvSpPr>
        <p:spPr>
          <a:xfrm>
            <a:off x="7096719" y="4740426"/>
            <a:ext cx="3649649" cy="1898859"/>
          </a:xfrm>
          <a:prstGeom prst="rect">
            <a:avLst/>
          </a:prstGeom>
          <a:noFill/>
          <a:ln w="317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sp>
        <p:nvSpPr>
          <p:cNvPr id="61" name="TextBox 14">
            <a:extLst>
              <a:ext uri="{FF2B5EF4-FFF2-40B4-BE49-F238E27FC236}">
                <a16:creationId xmlns:a16="http://schemas.microsoft.com/office/drawing/2014/main" id="{A7548393-BFDE-4A5A-B36E-36DF31B8CA0E}"/>
              </a:ext>
            </a:extLst>
          </p:cNvPr>
          <p:cNvSpPr txBox="1"/>
          <p:nvPr/>
        </p:nvSpPr>
        <p:spPr>
          <a:xfrm>
            <a:off x="7318007" y="4740426"/>
            <a:ext cx="1417917"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ko-KR" altLang="en-US" dirty="0" err="1">
                <a:solidFill>
                  <a:schemeClr val="bg1">
                    <a:lumMod val="85000"/>
                  </a:schemeClr>
                </a:solidFill>
                <a:ea typeface="맑은 고딕"/>
              </a:rPr>
              <a:t>Account</a:t>
            </a:r>
            <a:r>
              <a:rPr lang="ko-KR" altLang="en-US" dirty="0">
                <a:solidFill>
                  <a:schemeClr val="bg1">
                    <a:lumMod val="85000"/>
                  </a:schemeClr>
                </a:solidFill>
                <a:ea typeface="맑은 고딕"/>
              </a:rPr>
              <a:t> </a:t>
            </a:r>
            <a:r>
              <a:rPr lang="en-US" altLang="ko-KR" dirty="0">
                <a:solidFill>
                  <a:schemeClr val="bg1">
                    <a:lumMod val="85000"/>
                  </a:schemeClr>
                </a:solidFill>
                <a:ea typeface="맑은 고딕"/>
              </a:rPr>
              <a:t>A</a:t>
            </a:r>
            <a:endParaRPr lang="ko-KR" altLang="en-US" dirty="0">
              <a:solidFill>
                <a:schemeClr val="bg1">
                  <a:lumMod val="85000"/>
                </a:schemeClr>
              </a:solidFill>
            </a:endParaRPr>
          </a:p>
        </p:txBody>
      </p:sp>
      <p:graphicFrame>
        <p:nvGraphicFramePr>
          <p:cNvPr id="62" name="표 38">
            <a:extLst>
              <a:ext uri="{FF2B5EF4-FFF2-40B4-BE49-F238E27FC236}">
                <a16:creationId xmlns:a16="http://schemas.microsoft.com/office/drawing/2014/main" id="{CAA10299-B76D-429F-B7CF-C029E5FFB6F8}"/>
              </a:ext>
            </a:extLst>
          </p:cNvPr>
          <p:cNvGraphicFramePr>
            <a:graphicFrameLocks noGrp="1"/>
          </p:cNvGraphicFramePr>
          <p:nvPr>
            <p:extLst>
              <p:ext uri="{D42A27DB-BD31-4B8C-83A1-F6EECF244321}">
                <p14:modId xmlns:p14="http://schemas.microsoft.com/office/powerpoint/2010/main" val="2809572654"/>
              </p:ext>
            </p:extLst>
          </p:nvPr>
        </p:nvGraphicFramePr>
        <p:xfrm>
          <a:off x="7308820" y="5130184"/>
          <a:ext cx="1417917" cy="1341120"/>
        </p:xfrm>
        <a:graphic>
          <a:graphicData uri="http://schemas.openxmlformats.org/drawingml/2006/table">
            <a:tbl>
              <a:tblPr firstRow="1" bandRow="1">
                <a:tableStyleId>{5C22544A-7EE6-4342-B048-85BDC9FD1C3A}</a:tableStyleId>
              </a:tblPr>
              <a:tblGrid>
                <a:gridCol w="1417917">
                  <a:extLst>
                    <a:ext uri="{9D8B030D-6E8A-4147-A177-3AD203B41FA5}">
                      <a16:colId xmlns:a16="http://schemas.microsoft.com/office/drawing/2014/main" val="522052225"/>
                    </a:ext>
                  </a:extLst>
                </a:gridCol>
              </a:tblGrid>
              <a:tr h="215745">
                <a:tc>
                  <a:txBody>
                    <a:bodyPr/>
                    <a:lstStyle/>
                    <a:p>
                      <a:pPr algn="ctr" latinLnBrk="1"/>
                      <a:r>
                        <a:rPr lang="en-US" altLang="ko-KR" sz="1600" b="0" dirty="0">
                          <a:solidFill>
                            <a:schemeClr val="bg1">
                              <a:lumMod val="85000"/>
                            </a:schemeClr>
                          </a:solidFill>
                        </a:rPr>
                        <a:t>2</a:t>
                      </a:r>
                      <a:endParaRPr lang="ko-KR" altLang="en-US" sz="1600" b="0" dirty="0">
                        <a:solidFill>
                          <a:schemeClr val="bg1">
                            <a:lumMod val="85000"/>
                          </a:schemeClr>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20103072"/>
                  </a:ext>
                </a:extLst>
              </a:tr>
              <a:tr h="215745">
                <a:tc>
                  <a:txBody>
                    <a:bodyPr/>
                    <a:lstStyle/>
                    <a:p>
                      <a:pPr algn="ctr" latinLnBrk="1"/>
                      <a:r>
                        <a:rPr lang="en-US" altLang="ko-KR" sz="1600" b="0" dirty="0">
                          <a:solidFill>
                            <a:srgbClr val="FFC700"/>
                          </a:solidFill>
                        </a:rPr>
                        <a:t>100</a:t>
                      </a:r>
                      <a:r>
                        <a:rPr lang="en-US" altLang="ko-KR" sz="1600" b="0" dirty="0">
                          <a:solidFill>
                            <a:schemeClr val="bg1">
                              <a:lumMod val="85000"/>
                            </a:schemeClr>
                          </a:solidFill>
                        </a:rPr>
                        <a:t> ETH</a:t>
                      </a:r>
                      <a:endParaRPr lang="ko-KR" altLang="en-US" sz="1600" b="0" dirty="0">
                        <a:solidFill>
                          <a:schemeClr val="bg1">
                            <a:lumMod val="85000"/>
                          </a:schemeClr>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4729347"/>
                  </a:ext>
                </a:extLst>
              </a:tr>
              <a:tr h="215745">
                <a:tc>
                  <a:txBody>
                    <a:bodyPr/>
                    <a:lstStyle/>
                    <a:p>
                      <a:pPr algn="ctr" latinLnBrk="1"/>
                      <a:r>
                        <a:rPr lang="en-US" altLang="ko-KR" sz="1600" b="0" dirty="0">
                          <a:solidFill>
                            <a:schemeClr val="bg1">
                              <a:lumMod val="50000"/>
                            </a:schemeClr>
                          </a:solidFill>
                        </a:rPr>
                        <a:t>null</a:t>
                      </a:r>
                      <a:endParaRPr lang="ko-KR" altLang="en-US" sz="1600" b="0" dirty="0">
                        <a:solidFill>
                          <a:schemeClr val="bg1">
                            <a:lumMod val="50000"/>
                          </a:schemeClr>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40428799"/>
                  </a:ext>
                </a:extLst>
              </a:tr>
              <a:tr h="215745">
                <a:tc>
                  <a:txBody>
                    <a:bodyPr/>
                    <a:lstStyle/>
                    <a:p>
                      <a:pPr algn="ctr" latinLnBrk="1"/>
                      <a:r>
                        <a:rPr lang="en-US" altLang="ko-KR" sz="1600" b="0" dirty="0">
                          <a:solidFill>
                            <a:schemeClr val="bg1">
                              <a:lumMod val="50000"/>
                            </a:schemeClr>
                          </a:solidFill>
                        </a:rPr>
                        <a:t>""</a:t>
                      </a:r>
                      <a:endParaRPr lang="ko-KR" altLang="en-US" sz="1600" b="0" dirty="0">
                        <a:solidFill>
                          <a:schemeClr val="bg1">
                            <a:lumMod val="50000"/>
                          </a:schemeClr>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34789651"/>
                  </a:ext>
                </a:extLst>
              </a:tr>
            </a:tbl>
          </a:graphicData>
        </a:graphic>
      </p:graphicFrame>
      <p:sp>
        <p:nvSpPr>
          <p:cNvPr id="63" name="TextBox 14">
            <a:extLst>
              <a:ext uri="{FF2B5EF4-FFF2-40B4-BE49-F238E27FC236}">
                <a16:creationId xmlns:a16="http://schemas.microsoft.com/office/drawing/2014/main" id="{39EBEFE1-D042-48E2-A4B2-B187514B8284}"/>
              </a:ext>
            </a:extLst>
          </p:cNvPr>
          <p:cNvSpPr txBox="1"/>
          <p:nvPr/>
        </p:nvSpPr>
        <p:spPr>
          <a:xfrm>
            <a:off x="9156700" y="4740426"/>
            <a:ext cx="1417917"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ko-KR" altLang="en-US" dirty="0" err="1">
                <a:solidFill>
                  <a:schemeClr val="bg1">
                    <a:lumMod val="85000"/>
                  </a:schemeClr>
                </a:solidFill>
                <a:ea typeface="맑은 고딕"/>
              </a:rPr>
              <a:t>Account</a:t>
            </a:r>
            <a:r>
              <a:rPr lang="ko-KR" altLang="en-US" dirty="0">
                <a:solidFill>
                  <a:schemeClr val="bg1">
                    <a:lumMod val="85000"/>
                  </a:schemeClr>
                </a:solidFill>
                <a:ea typeface="맑은 고딕"/>
              </a:rPr>
              <a:t> </a:t>
            </a:r>
            <a:r>
              <a:rPr lang="en-US" altLang="ko-KR" dirty="0">
                <a:solidFill>
                  <a:schemeClr val="bg1">
                    <a:lumMod val="85000"/>
                  </a:schemeClr>
                </a:solidFill>
                <a:ea typeface="맑은 고딕"/>
              </a:rPr>
              <a:t>B</a:t>
            </a:r>
            <a:endParaRPr lang="ko-KR" altLang="en-US" dirty="0">
              <a:solidFill>
                <a:schemeClr val="bg1">
                  <a:lumMod val="85000"/>
                </a:schemeClr>
              </a:solidFill>
            </a:endParaRPr>
          </a:p>
        </p:txBody>
      </p:sp>
      <p:graphicFrame>
        <p:nvGraphicFramePr>
          <p:cNvPr id="64" name="표 38">
            <a:extLst>
              <a:ext uri="{FF2B5EF4-FFF2-40B4-BE49-F238E27FC236}">
                <a16:creationId xmlns:a16="http://schemas.microsoft.com/office/drawing/2014/main" id="{55D59BE4-E2FF-482F-8F14-EF028FE2609D}"/>
              </a:ext>
            </a:extLst>
          </p:cNvPr>
          <p:cNvGraphicFramePr>
            <a:graphicFrameLocks noGrp="1"/>
          </p:cNvGraphicFramePr>
          <p:nvPr>
            <p:extLst>
              <p:ext uri="{D42A27DB-BD31-4B8C-83A1-F6EECF244321}">
                <p14:modId xmlns:p14="http://schemas.microsoft.com/office/powerpoint/2010/main" val="2662613698"/>
              </p:ext>
            </p:extLst>
          </p:nvPr>
        </p:nvGraphicFramePr>
        <p:xfrm>
          <a:off x="9147513" y="5130184"/>
          <a:ext cx="1417917" cy="1341120"/>
        </p:xfrm>
        <a:graphic>
          <a:graphicData uri="http://schemas.openxmlformats.org/drawingml/2006/table">
            <a:tbl>
              <a:tblPr firstRow="1" bandRow="1">
                <a:tableStyleId>{5C22544A-7EE6-4342-B048-85BDC9FD1C3A}</a:tableStyleId>
              </a:tblPr>
              <a:tblGrid>
                <a:gridCol w="1417917">
                  <a:extLst>
                    <a:ext uri="{9D8B030D-6E8A-4147-A177-3AD203B41FA5}">
                      <a16:colId xmlns:a16="http://schemas.microsoft.com/office/drawing/2014/main" val="522052225"/>
                    </a:ext>
                  </a:extLst>
                </a:gridCol>
              </a:tblGrid>
              <a:tr h="215745">
                <a:tc>
                  <a:txBody>
                    <a:bodyPr/>
                    <a:lstStyle/>
                    <a:p>
                      <a:pPr algn="ctr" latinLnBrk="1"/>
                      <a:r>
                        <a:rPr lang="en-US" altLang="ko-KR" sz="1600" b="0" dirty="0">
                          <a:solidFill>
                            <a:schemeClr val="bg1">
                              <a:lumMod val="85000"/>
                            </a:schemeClr>
                          </a:solidFill>
                        </a:rPr>
                        <a:t>0</a:t>
                      </a:r>
                      <a:endParaRPr lang="ko-KR" altLang="en-US" sz="1600" b="0" dirty="0">
                        <a:solidFill>
                          <a:schemeClr val="bg1">
                            <a:lumMod val="85000"/>
                          </a:schemeClr>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20103072"/>
                  </a:ext>
                </a:extLst>
              </a:tr>
              <a:tr h="215745">
                <a:tc>
                  <a:txBody>
                    <a:bodyPr/>
                    <a:lstStyle/>
                    <a:p>
                      <a:pPr algn="ctr" latinLnBrk="1"/>
                      <a:r>
                        <a:rPr lang="en-US" altLang="ko-KR" sz="1600" b="0" dirty="0">
                          <a:solidFill>
                            <a:srgbClr val="B99FFF"/>
                          </a:solidFill>
                        </a:rPr>
                        <a:t>100</a:t>
                      </a:r>
                      <a:r>
                        <a:rPr lang="en-US" altLang="ko-KR" sz="1600" b="0" dirty="0">
                          <a:solidFill>
                            <a:schemeClr val="bg1">
                              <a:lumMod val="85000"/>
                            </a:schemeClr>
                          </a:solidFill>
                        </a:rPr>
                        <a:t> ETH</a:t>
                      </a:r>
                      <a:endParaRPr lang="ko-KR" altLang="en-US" sz="1600" b="0" dirty="0">
                        <a:solidFill>
                          <a:schemeClr val="bg1">
                            <a:lumMod val="85000"/>
                          </a:schemeClr>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4729347"/>
                  </a:ext>
                </a:extLst>
              </a:tr>
              <a:tr h="215745">
                <a:tc>
                  <a:txBody>
                    <a:bodyPr/>
                    <a:lstStyle/>
                    <a:p>
                      <a:pPr algn="ctr" latinLnBrk="1"/>
                      <a:r>
                        <a:rPr lang="en-US" altLang="ko-KR" sz="1600" b="0" dirty="0">
                          <a:solidFill>
                            <a:schemeClr val="bg1">
                              <a:lumMod val="50000"/>
                            </a:schemeClr>
                          </a:solidFill>
                        </a:rPr>
                        <a:t>null</a:t>
                      </a:r>
                      <a:endParaRPr lang="ko-KR" altLang="en-US" sz="1600" b="0" dirty="0">
                        <a:solidFill>
                          <a:schemeClr val="bg1">
                            <a:lumMod val="50000"/>
                          </a:schemeClr>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40428799"/>
                  </a:ext>
                </a:extLst>
              </a:tr>
              <a:tr h="215745">
                <a:tc>
                  <a:txBody>
                    <a:bodyPr/>
                    <a:lstStyle/>
                    <a:p>
                      <a:pPr algn="ctr" latinLnBrk="1"/>
                      <a:r>
                        <a:rPr lang="en-US" altLang="ko-KR" sz="1600" b="0" dirty="0">
                          <a:solidFill>
                            <a:schemeClr val="bg1">
                              <a:lumMod val="50000"/>
                            </a:schemeClr>
                          </a:solidFill>
                        </a:rPr>
                        <a:t>""</a:t>
                      </a:r>
                      <a:endParaRPr lang="ko-KR" altLang="en-US" sz="1600" b="0" dirty="0">
                        <a:solidFill>
                          <a:schemeClr val="bg1">
                            <a:lumMod val="50000"/>
                          </a:schemeClr>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34789651"/>
                  </a:ext>
                </a:extLst>
              </a:tr>
            </a:tbl>
          </a:graphicData>
        </a:graphic>
      </p:graphicFrame>
      <p:sp>
        <p:nvSpPr>
          <p:cNvPr id="65" name="TextBox 16">
            <a:extLst>
              <a:ext uri="{FF2B5EF4-FFF2-40B4-BE49-F238E27FC236}">
                <a16:creationId xmlns:a16="http://schemas.microsoft.com/office/drawing/2014/main" id="{C365F6D8-5E46-4FC1-BFC6-27CA1A3AA390}"/>
              </a:ext>
            </a:extLst>
          </p:cNvPr>
          <p:cNvSpPr txBox="1"/>
          <p:nvPr/>
        </p:nvSpPr>
        <p:spPr>
          <a:xfrm>
            <a:off x="7096719" y="4335140"/>
            <a:ext cx="2146852" cy="400110"/>
          </a:xfrm>
          <a:prstGeom prst="rect">
            <a:avLst/>
          </a:prstGeom>
          <a:noFill/>
        </p:spPr>
        <p:txBody>
          <a:bodyPr rot="0" spcFirstLastPara="0" vert="horz" wrap="square" lIns="0" tIns="45720" rIns="91440" bIns="45720" numCol="1" spcCol="0" rtlCol="0" fromWordArt="0" anchor="t" anchorCtr="0" forceAA="0" compatLnSpc="1">
            <a:prstTxWarp prst="textNoShape">
              <a:avLst/>
            </a:prstTxWarp>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a:rPr lang="ko-KR" altLang="en-US" sz="2000" dirty="0">
                <a:solidFill>
                  <a:schemeClr val="bg1">
                    <a:lumMod val="85000"/>
                  </a:schemeClr>
                </a:solidFill>
                <a:ea typeface="맑은 고딕"/>
              </a:rPr>
              <a:t>World State </a:t>
            </a:r>
            <a:r>
              <a:rPr lang="en-US" altLang="ko-KR" sz="2000" dirty="0">
                <a:solidFill>
                  <a:schemeClr val="bg1">
                    <a:lumMod val="85000"/>
                  </a:schemeClr>
                </a:solidFill>
                <a:ea typeface="맑은 고딕"/>
              </a:rPr>
              <a:t>(t+1)</a:t>
            </a:r>
            <a:endParaRPr lang="ko-KR" altLang="en-US" sz="2000" dirty="0">
              <a:solidFill>
                <a:schemeClr val="bg1">
                  <a:lumMod val="85000"/>
                </a:schemeClr>
              </a:solidFill>
              <a:ea typeface="맑은 고딕"/>
            </a:endParaRPr>
          </a:p>
        </p:txBody>
      </p:sp>
      <p:sp>
        <p:nvSpPr>
          <p:cNvPr id="66" name="자유형: 도형 65">
            <a:extLst>
              <a:ext uri="{FF2B5EF4-FFF2-40B4-BE49-F238E27FC236}">
                <a16:creationId xmlns:a16="http://schemas.microsoft.com/office/drawing/2014/main" id="{9FA091B2-ADAE-4CD0-A7D5-9C0599DA75B9}"/>
              </a:ext>
            </a:extLst>
          </p:cNvPr>
          <p:cNvSpPr/>
          <p:nvPr/>
        </p:nvSpPr>
        <p:spPr>
          <a:xfrm>
            <a:off x="4518018" y="3745462"/>
            <a:ext cx="2314363" cy="859815"/>
          </a:xfrm>
          <a:custGeom>
            <a:avLst/>
            <a:gdLst>
              <a:gd name="connsiteX0" fmla="*/ 0 w 3350526"/>
              <a:gd name="connsiteY0" fmla="*/ 859815 h 859815"/>
              <a:gd name="connsiteX1" fmla="*/ 1644555 w 3350526"/>
              <a:gd name="connsiteY1" fmla="*/ 6 h 859815"/>
              <a:gd name="connsiteX2" fmla="*/ 3350526 w 3350526"/>
              <a:gd name="connsiteY2" fmla="*/ 846167 h 859815"/>
            </a:gdLst>
            <a:ahLst/>
            <a:cxnLst>
              <a:cxn ang="0">
                <a:pos x="connsiteX0" y="connsiteY0"/>
              </a:cxn>
              <a:cxn ang="0">
                <a:pos x="connsiteX1" y="connsiteY1"/>
              </a:cxn>
              <a:cxn ang="0">
                <a:pos x="connsiteX2" y="connsiteY2"/>
              </a:cxn>
            </a:cxnLst>
            <a:rect l="l" t="t" r="r" b="b"/>
            <a:pathLst>
              <a:path w="3350526" h="859815">
                <a:moveTo>
                  <a:pt x="0" y="859815"/>
                </a:moveTo>
                <a:cubicBezTo>
                  <a:pt x="543067" y="431048"/>
                  <a:pt x="1086134" y="2281"/>
                  <a:pt x="1644555" y="6"/>
                </a:cubicBezTo>
                <a:cubicBezTo>
                  <a:pt x="2202976" y="-2269"/>
                  <a:pt x="3152633" y="633489"/>
                  <a:pt x="3350526" y="846167"/>
                </a:cubicBezTo>
              </a:path>
            </a:pathLst>
          </a:custGeom>
          <a:noFill/>
          <a:ln w="38100">
            <a:solidFill>
              <a:schemeClr val="bg1">
                <a:lumMod val="8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67" name="직선 연결선 66">
            <a:extLst>
              <a:ext uri="{FF2B5EF4-FFF2-40B4-BE49-F238E27FC236}">
                <a16:creationId xmlns:a16="http://schemas.microsoft.com/office/drawing/2014/main" id="{6EC94746-293D-4557-9301-57FB84A921A0}"/>
              </a:ext>
            </a:extLst>
          </p:cNvPr>
          <p:cNvCxnSpPr>
            <a:cxnSpLocks/>
          </p:cNvCxnSpPr>
          <p:nvPr/>
        </p:nvCxnSpPr>
        <p:spPr>
          <a:xfrm flipV="1">
            <a:off x="3318462" y="1678554"/>
            <a:ext cx="1412421" cy="1"/>
          </a:xfrm>
          <a:prstGeom prst="line">
            <a:avLst/>
          </a:prstGeom>
          <a:ln w="38100">
            <a:solidFill>
              <a:schemeClr val="bg1">
                <a:lumMod val="85000"/>
              </a:schemeClr>
            </a:solidFill>
            <a:head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24C89763-8D10-4C24-8D4A-3BF73EC1C3D7}"/>
              </a:ext>
            </a:extLst>
          </p:cNvPr>
          <p:cNvSpPr txBox="1"/>
          <p:nvPr/>
        </p:nvSpPr>
        <p:spPr>
          <a:xfrm>
            <a:off x="555807" y="696015"/>
            <a:ext cx="1374735" cy="400110"/>
          </a:xfrm>
          <a:prstGeom prst="rect">
            <a:avLst/>
          </a:prstGeom>
          <a:noFill/>
        </p:spPr>
        <p:txBody>
          <a:bodyPr wrap="none" lIns="0" rtlCol="0">
            <a:spAutoFit/>
          </a:bodyPr>
          <a:lstStyle/>
          <a:p>
            <a:r>
              <a:rPr lang="en-US" altLang="ko-KR" sz="2000" dirty="0">
                <a:solidFill>
                  <a:schemeClr val="bg1">
                    <a:lumMod val="85000"/>
                  </a:schemeClr>
                </a:solidFill>
              </a:rPr>
              <a:t>Block n - 1</a:t>
            </a:r>
            <a:endParaRPr lang="ko-KR" altLang="en-US" sz="2000" dirty="0">
              <a:solidFill>
                <a:schemeClr val="bg1">
                  <a:lumMod val="85000"/>
                </a:schemeClr>
              </a:solidFill>
            </a:endParaRPr>
          </a:p>
        </p:txBody>
      </p:sp>
      <p:sp>
        <p:nvSpPr>
          <p:cNvPr id="69" name="직사각형 68">
            <a:extLst>
              <a:ext uri="{FF2B5EF4-FFF2-40B4-BE49-F238E27FC236}">
                <a16:creationId xmlns:a16="http://schemas.microsoft.com/office/drawing/2014/main" id="{00E910BC-3EE5-4AC9-99FD-BA38273A7670}"/>
              </a:ext>
            </a:extLst>
          </p:cNvPr>
          <p:cNvSpPr/>
          <p:nvPr/>
        </p:nvSpPr>
        <p:spPr>
          <a:xfrm>
            <a:off x="555806" y="1116820"/>
            <a:ext cx="2735999" cy="2489515"/>
          </a:xfrm>
          <a:prstGeom prst="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0" name="자유형: 도형 69">
            <a:extLst>
              <a:ext uri="{FF2B5EF4-FFF2-40B4-BE49-F238E27FC236}">
                <a16:creationId xmlns:a16="http://schemas.microsoft.com/office/drawing/2014/main" id="{A31484DA-97B2-4A75-9420-9B5FA538DF48}"/>
              </a:ext>
            </a:extLst>
          </p:cNvPr>
          <p:cNvSpPr/>
          <p:nvPr/>
        </p:nvSpPr>
        <p:spPr>
          <a:xfrm>
            <a:off x="-1033585" y="3905232"/>
            <a:ext cx="2314363" cy="859815"/>
          </a:xfrm>
          <a:custGeom>
            <a:avLst/>
            <a:gdLst>
              <a:gd name="connsiteX0" fmla="*/ 0 w 3350526"/>
              <a:gd name="connsiteY0" fmla="*/ 859815 h 859815"/>
              <a:gd name="connsiteX1" fmla="*/ 1644555 w 3350526"/>
              <a:gd name="connsiteY1" fmla="*/ 6 h 859815"/>
              <a:gd name="connsiteX2" fmla="*/ 3350526 w 3350526"/>
              <a:gd name="connsiteY2" fmla="*/ 846167 h 859815"/>
            </a:gdLst>
            <a:ahLst/>
            <a:cxnLst>
              <a:cxn ang="0">
                <a:pos x="connsiteX0" y="connsiteY0"/>
              </a:cxn>
              <a:cxn ang="0">
                <a:pos x="connsiteX1" y="connsiteY1"/>
              </a:cxn>
              <a:cxn ang="0">
                <a:pos x="connsiteX2" y="connsiteY2"/>
              </a:cxn>
            </a:cxnLst>
            <a:rect l="l" t="t" r="r" b="b"/>
            <a:pathLst>
              <a:path w="3350526" h="859815">
                <a:moveTo>
                  <a:pt x="0" y="859815"/>
                </a:moveTo>
                <a:cubicBezTo>
                  <a:pt x="543067" y="431048"/>
                  <a:pt x="1086134" y="2281"/>
                  <a:pt x="1644555" y="6"/>
                </a:cubicBezTo>
                <a:cubicBezTo>
                  <a:pt x="2202976" y="-2269"/>
                  <a:pt x="3152633" y="633489"/>
                  <a:pt x="3350526" y="846167"/>
                </a:cubicBezTo>
              </a:path>
            </a:pathLst>
          </a:custGeom>
          <a:noFill/>
          <a:ln w="38100">
            <a:solidFill>
              <a:schemeClr val="bg1">
                <a:lumMod val="8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1" name="자유형: 도형 70">
            <a:extLst>
              <a:ext uri="{FF2B5EF4-FFF2-40B4-BE49-F238E27FC236}">
                <a16:creationId xmlns:a16="http://schemas.microsoft.com/office/drawing/2014/main" id="{AEF9E2ED-2C20-4D7D-A900-42FFA62FD4D9}"/>
              </a:ext>
            </a:extLst>
          </p:cNvPr>
          <p:cNvSpPr/>
          <p:nvPr/>
        </p:nvSpPr>
        <p:spPr>
          <a:xfrm>
            <a:off x="9989840" y="3606335"/>
            <a:ext cx="2314363" cy="859815"/>
          </a:xfrm>
          <a:custGeom>
            <a:avLst/>
            <a:gdLst>
              <a:gd name="connsiteX0" fmla="*/ 0 w 3350526"/>
              <a:gd name="connsiteY0" fmla="*/ 859815 h 859815"/>
              <a:gd name="connsiteX1" fmla="*/ 1644555 w 3350526"/>
              <a:gd name="connsiteY1" fmla="*/ 6 h 859815"/>
              <a:gd name="connsiteX2" fmla="*/ 3350526 w 3350526"/>
              <a:gd name="connsiteY2" fmla="*/ 846167 h 859815"/>
            </a:gdLst>
            <a:ahLst/>
            <a:cxnLst>
              <a:cxn ang="0">
                <a:pos x="connsiteX0" y="connsiteY0"/>
              </a:cxn>
              <a:cxn ang="0">
                <a:pos x="connsiteX1" y="connsiteY1"/>
              </a:cxn>
              <a:cxn ang="0">
                <a:pos x="connsiteX2" y="connsiteY2"/>
              </a:cxn>
            </a:cxnLst>
            <a:rect l="l" t="t" r="r" b="b"/>
            <a:pathLst>
              <a:path w="3350526" h="859815">
                <a:moveTo>
                  <a:pt x="0" y="859815"/>
                </a:moveTo>
                <a:cubicBezTo>
                  <a:pt x="543067" y="431048"/>
                  <a:pt x="1086134" y="2281"/>
                  <a:pt x="1644555" y="6"/>
                </a:cubicBezTo>
                <a:cubicBezTo>
                  <a:pt x="2202976" y="-2269"/>
                  <a:pt x="3152633" y="633489"/>
                  <a:pt x="3350526" y="846167"/>
                </a:cubicBezTo>
              </a:path>
            </a:pathLst>
          </a:custGeom>
          <a:noFill/>
          <a:ln w="38100">
            <a:solidFill>
              <a:schemeClr val="bg1">
                <a:lumMod val="8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2" name="TextBox 71">
            <a:extLst>
              <a:ext uri="{FF2B5EF4-FFF2-40B4-BE49-F238E27FC236}">
                <a16:creationId xmlns:a16="http://schemas.microsoft.com/office/drawing/2014/main" id="{BF019FA4-5131-41FA-9E72-4715E890F176}"/>
              </a:ext>
            </a:extLst>
          </p:cNvPr>
          <p:cNvSpPr txBox="1"/>
          <p:nvPr/>
        </p:nvSpPr>
        <p:spPr>
          <a:xfrm>
            <a:off x="8897232" y="696015"/>
            <a:ext cx="1448473" cy="400110"/>
          </a:xfrm>
          <a:prstGeom prst="rect">
            <a:avLst/>
          </a:prstGeom>
          <a:noFill/>
        </p:spPr>
        <p:txBody>
          <a:bodyPr wrap="none" lIns="0" rtlCol="0">
            <a:spAutoFit/>
          </a:bodyPr>
          <a:lstStyle/>
          <a:p>
            <a:r>
              <a:rPr lang="en-US" altLang="ko-KR" sz="2000" dirty="0">
                <a:solidFill>
                  <a:schemeClr val="bg1">
                    <a:lumMod val="85000"/>
                  </a:schemeClr>
                </a:solidFill>
              </a:rPr>
              <a:t>Block n + 1</a:t>
            </a:r>
            <a:endParaRPr lang="ko-KR" altLang="en-US" sz="2000" dirty="0">
              <a:solidFill>
                <a:schemeClr val="bg1">
                  <a:lumMod val="85000"/>
                </a:schemeClr>
              </a:solidFill>
            </a:endParaRPr>
          </a:p>
        </p:txBody>
      </p:sp>
      <p:sp>
        <p:nvSpPr>
          <p:cNvPr id="73" name="직사각형 72">
            <a:extLst>
              <a:ext uri="{FF2B5EF4-FFF2-40B4-BE49-F238E27FC236}">
                <a16:creationId xmlns:a16="http://schemas.microsoft.com/office/drawing/2014/main" id="{0A30D98C-4555-43FD-A80D-B5EF97C79123}"/>
              </a:ext>
            </a:extLst>
          </p:cNvPr>
          <p:cNvSpPr/>
          <p:nvPr/>
        </p:nvSpPr>
        <p:spPr>
          <a:xfrm>
            <a:off x="8897231" y="1116820"/>
            <a:ext cx="2735999" cy="2489515"/>
          </a:xfrm>
          <a:prstGeom prst="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74" name="직선 연결선 73">
            <a:extLst>
              <a:ext uri="{FF2B5EF4-FFF2-40B4-BE49-F238E27FC236}">
                <a16:creationId xmlns:a16="http://schemas.microsoft.com/office/drawing/2014/main" id="{F6BC21AC-5701-4116-B997-D09FAB06F7D4}"/>
              </a:ext>
            </a:extLst>
          </p:cNvPr>
          <p:cNvCxnSpPr>
            <a:cxnSpLocks/>
          </p:cNvCxnSpPr>
          <p:nvPr/>
        </p:nvCxnSpPr>
        <p:spPr>
          <a:xfrm flipV="1">
            <a:off x="7456200" y="1678553"/>
            <a:ext cx="1412421" cy="1"/>
          </a:xfrm>
          <a:prstGeom prst="line">
            <a:avLst/>
          </a:prstGeom>
          <a:ln w="38100">
            <a:solidFill>
              <a:schemeClr val="bg1">
                <a:lumMod val="85000"/>
              </a:schemeClr>
            </a:solidFill>
            <a:headEnd type="triangle"/>
          </a:ln>
        </p:spPr>
        <p:style>
          <a:lnRef idx="1">
            <a:schemeClr val="accent1"/>
          </a:lnRef>
          <a:fillRef idx="0">
            <a:schemeClr val="accent1"/>
          </a:fillRef>
          <a:effectRef idx="0">
            <a:schemeClr val="accent1"/>
          </a:effectRef>
          <a:fontRef idx="minor">
            <a:schemeClr val="tx1"/>
          </a:fontRef>
        </p:style>
      </p:cxnSp>
      <p:cxnSp>
        <p:nvCxnSpPr>
          <p:cNvPr id="75" name="직선 연결선 74">
            <a:extLst>
              <a:ext uri="{FF2B5EF4-FFF2-40B4-BE49-F238E27FC236}">
                <a16:creationId xmlns:a16="http://schemas.microsoft.com/office/drawing/2014/main" id="{CFDD2EC5-B63F-49AA-BB91-2769A262D992}"/>
              </a:ext>
            </a:extLst>
          </p:cNvPr>
          <p:cNvCxnSpPr>
            <a:cxnSpLocks/>
          </p:cNvCxnSpPr>
          <p:nvPr/>
        </p:nvCxnSpPr>
        <p:spPr>
          <a:xfrm flipV="1">
            <a:off x="11669407" y="1676716"/>
            <a:ext cx="1412421" cy="1"/>
          </a:xfrm>
          <a:prstGeom prst="line">
            <a:avLst/>
          </a:prstGeom>
          <a:ln w="38100">
            <a:solidFill>
              <a:schemeClr val="bg1">
                <a:lumMod val="85000"/>
              </a:schemeClr>
            </a:solidFill>
            <a:headEnd type="triangle"/>
          </a:ln>
        </p:spPr>
        <p:style>
          <a:lnRef idx="1">
            <a:schemeClr val="accent1"/>
          </a:lnRef>
          <a:fillRef idx="0">
            <a:schemeClr val="accent1"/>
          </a:fillRef>
          <a:effectRef idx="0">
            <a:schemeClr val="accent1"/>
          </a:effectRef>
          <a:fontRef idx="minor">
            <a:schemeClr val="tx1"/>
          </a:fontRef>
        </p:style>
      </p:cxnSp>
      <p:cxnSp>
        <p:nvCxnSpPr>
          <p:cNvPr id="76" name="직선 연결선 75">
            <a:extLst>
              <a:ext uri="{FF2B5EF4-FFF2-40B4-BE49-F238E27FC236}">
                <a16:creationId xmlns:a16="http://schemas.microsoft.com/office/drawing/2014/main" id="{E7B3DA93-304C-415E-ABAC-290F1BA05270}"/>
              </a:ext>
            </a:extLst>
          </p:cNvPr>
          <p:cNvCxnSpPr>
            <a:cxnSpLocks/>
          </p:cNvCxnSpPr>
          <p:nvPr/>
        </p:nvCxnSpPr>
        <p:spPr>
          <a:xfrm>
            <a:off x="241300" y="1676716"/>
            <a:ext cx="262939" cy="0"/>
          </a:xfrm>
          <a:prstGeom prst="line">
            <a:avLst/>
          </a:prstGeom>
          <a:ln w="38100">
            <a:solidFill>
              <a:schemeClr val="bg1">
                <a:lumMod val="85000"/>
              </a:schemeClr>
            </a:solidFill>
            <a:head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23778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7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7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7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7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P spid="50" grpId="0" animBg="1"/>
      <p:bldP spid="56" grpId="0" animBg="1"/>
      <p:bldP spid="57" grpId="0" animBg="1"/>
      <p:bldP spid="58" grpId="0" animBg="1"/>
      <p:bldP spid="60" grpId="0" animBg="1"/>
      <p:bldP spid="61" grpId="0"/>
      <p:bldP spid="63" grpId="0"/>
      <p:bldP spid="65" grpId="0"/>
      <p:bldP spid="66" grpId="0" animBg="1"/>
      <p:bldP spid="71" grpId="0" animBg="1"/>
      <p:bldP spid="72" grpId="0"/>
      <p:bldP spid="73"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6780CD0E-A430-432E-A3CB-476E1945E4BA}"/>
              </a:ext>
            </a:extLst>
          </p:cNvPr>
          <p:cNvSpPr>
            <a:spLocks noGrp="1"/>
          </p:cNvSpPr>
          <p:nvPr>
            <p:ph idx="1"/>
          </p:nvPr>
        </p:nvSpPr>
        <p:spPr/>
        <p:txBody>
          <a:bodyPr/>
          <a:lstStyle/>
          <a:p>
            <a:r>
              <a:rPr lang="ko-KR" altLang="en-US" dirty="0"/>
              <a:t>비밀키 </a:t>
            </a:r>
            <a:r>
              <a:rPr lang="en-US" altLang="ko-KR" dirty="0"/>
              <a:t>-&gt; ECC(secp256k1)</a:t>
            </a:r>
            <a:r>
              <a:rPr lang="ko-KR" altLang="en-US" dirty="0"/>
              <a:t> </a:t>
            </a:r>
            <a:r>
              <a:rPr lang="en-US" altLang="ko-KR" dirty="0"/>
              <a:t>-&gt; </a:t>
            </a:r>
            <a:r>
              <a:rPr lang="ko-KR" altLang="en-US" dirty="0"/>
              <a:t>공개키 </a:t>
            </a:r>
            <a:r>
              <a:rPr lang="en-US" altLang="ko-KR" dirty="0"/>
              <a:t>-&gt; Keccak256 -&gt; </a:t>
            </a:r>
            <a:r>
              <a:rPr lang="ko-KR" altLang="en-US" dirty="0"/>
              <a:t>하위 </a:t>
            </a:r>
            <a:r>
              <a:rPr lang="en-US" altLang="ko-KR" dirty="0"/>
              <a:t>160bit</a:t>
            </a:r>
            <a:endParaRPr lang="ko-KR" altLang="en-US" dirty="0"/>
          </a:p>
        </p:txBody>
      </p:sp>
      <p:sp>
        <p:nvSpPr>
          <p:cNvPr id="3" name="제목 2">
            <a:extLst>
              <a:ext uri="{FF2B5EF4-FFF2-40B4-BE49-F238E27FC236}">
                <a16:creationId xmlns:a16="http://schemas.microsoft.com/office/drawing/2014/main" id="{2A8DE42F-DB17-4973-8EF7-E599125360D2}"/>
              </a:ext>
            </a:extLst>
          </p:cNvPr>
          <p:cNvSpPr>
            <a:spLocks noGrp="1"/>
          </p:cNvSpPr>
          <p:nvPr>
            <p:ph type="title"/>
          </p:nvPr>
        </p:nvSpPr>
        <p:spPr/>
        <p:txBody>
          <a:bodyPr/>
          <a:lstStyle/>
          <a:p>
            <a:r>
              <a:rPr lang="ko-KR" altLang="en-US" dirty="0"/>
              <a:t>상태 </a:t>
            </a:r>
            <a:r>
              <a:rPr lang="en-US" altLang="ko-KR" dirty="0"/>
              <a:t>[ </a:t>
            </a:r>
            <a:r>
              <a:rPr lang="ko-KR" altLang="en-US" dirty="0" err="1"/>
              <a:t>이더리움</a:t>
            </a:r>
            <a:r>
              <a:rPr lang="ko-KR" altLang="en-US" dirty="0"/>
              <a:t> </a:t>
            </a:r>
            <a:r>
              <a:rPr lang="en-US" altLang="ko-KR" dirty="0"/>
              <a:t>Account ]</a:t>
            </a:r>
            <a:endParaRPr lang="ko-KR" altLang="en-US" dirty="0"/>
          </a:p>
        </p:txBody>
      </p:sp>
    </p:spTree>
    <p:extLst>
      <p:ext uri="{BB962C8B-B14F-4D97-AF65-F5344CB8AC3E}">
        <p14:creationId xmlns:p14="http://schemas.microsoft.com/office/powerpoint/2010/main" val="395381391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A87FEA98-0C7B-450C-81B5-84C9A90ECCA3}"/>
              </a:ext>
            </a:extLst>
          </p:cNvPr>
          <p:cNvSpPr>
            <a:spLocks noGrp="1"/>
          </p:cNvSpPr>
          <p:nvPr>
            <p:ph type="title"/>
          </p:nvPr>
        </p:nvSpPr>
        <p:spPr/>
        <p:txBody>
          <a:bodyPr/>
          <a:lstStyle/>
          <a:p>
            <a:endParaRPr lang="ko-KR" altLang="en-US"/>
          </a:p>
        </p:txBody>
      </p:sp>
      <p:grpSp>
        <p:nvGrpSpPr>
          <p:cNvPr id="26" name="그룹 25">
            <a:extLst>
              <a:ext uri="{FF2B5EF4-FFF2-40B4-BE49-F238E27FC236}">
                <a16:creationId xmlns:a16="http://schemas.microsoft.com/office/drawing/2014/main" id="{48FC0BFC-939C-4FFD-A41E-390022C82591}"/>
              </a:ext>
            </a:extLst>
          </p:cNvPr>
          <p:cNvGrpSpPr/>
          <p:nvPr/>
        </p:nvGrpSpPr>
        <p:grpSpPr>
          <a:xfrm>
            <a:off x="661164" y="3328737"/>
            <a:ext cx="3599109" cy="2538664"/>
            <a:chOff x="508764" y="3176337"/>
            <a:chExt cx="3599109" cy="2538664"/>
          </a:xfrm>
        </p:grpSpPr>
        <p:sp>
          <p:nvSpPr>
            <p:cNvPr id="27" name="TextBox 26">
              <a:extLst>
                <a:ext uri="{FF2B5EF4-FFF2-40B4-BE49-F238E27FC236}">
                  <a16:creationId xmlns:a16="http://schemas.microsoft.com/office/drawing/2014/main" id="{0005377A-2A9B-4065-9AFC-795F19A4AE58}"/>
                </a:ext>
              </a:extLst>
            </p:cNvPr>
            <p:cNvSpPr txBox="1"/>
            <p:nvPr/>
          </p:nvSpPr>
          <p:spPr>
            <a:xfrm>
              <a:off x="508764" y="3176338"/>
              <a:ext cx="861774" cy="369332"/>
            </a:xfrm>
            <a:prstGeom prst="rect">
              <a:avLst/>
            </a:prstGeom>
            <a:noFill/>
          </p:spPr>
          <p:txBody>
            <a:bodyPr wrap="none" lIns="0" rtlCol="0">
              <a:spAutoFit/>
            </a:bodyPr>
            <a:lstStyle/>
            <a:p>
              <a:r>
                <a:rPr lang="en-US" altLang="ko-KR" dirty="0">
                  <a:solidFill>
                    <a:schemeClr val="bg1">
                      <a:lumMod val="85000"/>
                    </a:schemeClr>
                  </a:solidFill>
                </a:rPr>
                <a:t>Block n</a:t>
              </a:r>
              <a:endParaRPr lang="ko-KR" altLang="en-US" dirty="0">
                <a:solidFill>
                  <a:schemeClr val="bg1">
                    <a:lumMod val="85000"/>
                  </a:schemeClr>
                </a:solidFill>
              </a:endParaRPr>
            </a:p>
          </p:txBody>
        </p:sp>
        <p:sp>
          <p:nvSpPr>
            <p:cNvPr id="28" name="직사각형 27">
              <a:extLst>
                <a:ext uri="{FF2B5EF4-FFF2-40B4-BE49-F238E27FC236}">
                  <a16:creationId xmlns:a16="http://schemas.microsoft.com/office/drawing/2014/main" id="{8D5B953A-6051-4213-B2F4-E407A030E711}"/>
                </a:ext>
              </a:extLst>
            </p:cNvPr>
            <p:cNvSpPr/>
            <p:nvPr/>
          </p:nvSpPr>
          <p:spPr>
            <a:xfrm>
              <a:off x="508764" y="3545671"/>
              <a:ext cx="1617909" cy="2169330"/>
            </a:xfrm>
            <a:prstGeom prst="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직사각형 28">
              <a:extLst>
                <a:ext uri="{FF2B5EF4-FFF2-40B4-BE49-F238E27FC236}">
                  <a16:creationId xmlns:a16="http://schemas.microsoft.com/office/drawing/2014/main" id="{7B461A6E-591B-448F-B289-8D7995C78905}"/>
                </a:ext>
              </a:extLst>
            </p:cNvPr>
            <p:cNvSpPr/>
            <p:nvPr/>
          </p:nvSpPr>
          <p:spPr>
            <a:xfrm>
              <a:off x="630382" y="3636966"/>
              <a:ext cx="1398460" cy="1232910"/>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TextBox 29">
              <a:extLst>
                <a:ext uri="{FF2B5EF4-FFF2-40B4-BE49-F238E27FC236}">
                  <a16:creationId xmlns:a16="http://schemas.microsoft.com/office/drawing/2014/main" id="{7839D681-DEB7-48C1-9D9B-CDF66216DB3E}"/>
                </a:ext>
              </a:extLst>
            </p:cNvPr>
            <p:cNvSpPr txBox="1"/>
            <p:nvPr/>
          </p:nvSpPr>
          <p:spPr>
            <a:xfrm>
              <a:off x="630382" y="3643750"/>
              <a:ext cx="1262653" cy="1231106"/>
            </a:xfrm>
            <a:prstGeom prst="rect">
              <a:avLst/>
            </a:prstGeom>
            <a:noFill/>
          </p:spPr>
          <p:txBody>
            <a:bodyPr wrap="none" rtlCol="0">
              <a:spAutoFit/>
            </a:bodyPr>
            <a:lstStyle/>
            <a:p>
              <a:r>
                <a:rPr lang="en-US" altLang="ko-KR" sz="1400" dirty="0">
                  <a:solidFill>
                    <a:schemeClr val="bg1">
                      <a:lumMod val="85000"/>
                    </a:schemeClr>
                  </a:solidFill>
                </a:rPr>
                <a:t>Transaction 0</a:t>
              </a:r>
              <a:br>
                <a:rPr lang="en-US" altLang="ko-KR" sz="1400" dirty="0">
                  <a:solidFill>
                    <a:schemeClr val="bg1">
                      <a:lumMod val="85000"/>
                    </a:schemeClr>
                  </a:solidFill>
                </a:rPr>
              </a:br>
              <a:r>
                <a:rPr lang="en-US" altLang="ko-KR" sz="1200" dirty="0">
                  <a:solidFill>
                    <a:schemeClr val="bg1">
                      <a:lumMod val="85000"/>
                    </a:schemeClr>
                  </a:solidFill>
                </a:rPr>
                <a:t>inputs</a:t>
              </a:r>
            </a:p>
            <a:p>
              <a:r>
                <a:rPr lang="en-US" altLang="ko-KR" sz="1200" dirty="0">
                  <a:solidFill>
                    <a:schemeClr val="bg1">
                      <a:lumMod val="85000"/>
                    </a:schemeClr>
                  </a:solidFill>
                </a:rPr>
                <a:t>  …</a:t>
              </a:r>
            </a:p>
            <a:p>
              <a:r>
                <a:rPr lang="en-US" altLang="ko-KR" sz="1200" dirty="0">
                  <a:solidFill>
                    <a:schemeClr val="bg1">
                      <a:lumMod val="85000"/>
                    </a:schemeClr>
                  </a:solidFill>
                </a:rPr>
                <a:t>outputs</a:t>
              </a:r>
            </a:p>
            <a:p>
              <a:r>
                <a:rPr lang="en-US" altLang="ko-KR" sz="1200" dirty="0">
                  <a:solidFill>
                    <a:schemeClr val="bg1">
                      <a:lumMod val="85000"/>
                    </a:schemeClr>
                  </a:solidFill>
                </a:rPr>
                <a:t>  …</a:t>
              </a:r>
            </a:p>
            <a:p>
              <a:r>
                <a:rPr lang="en-US" altLang="ko-KR" sz="1200" dirty="0">
                  <a:solidFill>
                    <a:schemeClr val="bg1">
                      <a:lumMod val="85000"/>
                    </a:schemeClr>
                  </a:solidFill>
                </a:rPr>
                <a:t>  Z ➡ A : 2BTC</a:t>
              </a:r>
              <a:endParaRPr lang="ko-KR" altLang="en-US" sz="1200" dirty="0">
                <a:solidFill>
                  <a:schemeClr val="bg1">
                    <a:lumMod val="85000"/>
                  </a:schemeClr>
                </a:solidFill>
              </a:endParaRPr>
            </a:p>
          </p:txBody>
        </p:sp>
        <p:sp>
          <p:nvSpPr>
            <p:cNvPr id="31" name="직사각형 30">
              <a:extLst>
                <a:ext uri="{FF2B5EF4-FFF2-40B4-BE49-F238E27FC236}">
                  <a16:creationId xmlns:a16="http://schemas.microsoft.com/office/drawing/2014/main" id="{34AF57F6-13A6-400A-A12A-B133B24D1069}"/>
                </a:ext>
              </a:extLst>
            </p:cNvPr>
            <p:cNvSpPr/>
            <p:nvPr/>
          </p:nvSpPr>
          <p:spPr>
            <a:xfrm>
              <a:off x="616525" y="4944690"/>
              <a:ext cx="1398460" cy="315912"/>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err="1"/>
                <a:t>Transaciton</a:t>
              </a:r>
              <a:r>
                <a:rPr lang="en-US" altLang="ko-KR" sz="1400" dirty="0"/>
                <a:t> 1</a:t>
              </a:r>
              <a:endParaRPr lang="ko-KR" altLang="en-US" sz="1400" dirty="0"/>
            </a:p>
          </p:txBody>
        </p:sp>
        <p:sp>
          <p:nvSpPr>
            <p:cNvPr id="32" name="직사각형 31">
              <a:extLst>
                <a:ext uri="{FF2B5EF4-FFF2-40B4-BE49-F238E27FC236}">
                  <a16:creationId xmlns:a16="http://schemas.microsoft.com/office/drawing/2014/main" id="{A1B87C3F-1AC0-4472-A3A6-0496668A65A1}"/>
                </a:ext>
              </a:extLst>
            </p:cNvPr>
            <p:cNvSpPr/>
            <p:nvPr/>
          </p:nvSpPr>
          <p:spPr>
            <a:xfrm>
              <a:off x="630382" y="5302962"/>
              <a:ext cx="1398460" cy="315912"/>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err="1"/>
                <a:t>Transaciton</a:t>
              </a:r>
              <a:r>
                <a:rPr lang="en-US" altLang="ko-KR" sz="1400" dirty="0"/>
                <a:t> 2</a:t>
              </a:r>
              <a:endParaRPr lang="ko-KR" altLang="en-US" sz="1400" dirty="0"/>
            </a:p>
          </p:txBody>
        </p:sp>
        <p:sp>
          <p:nvSpPr>
            <p:cNvPr id="33" name="TextBox 32">
              <a:extLst>
                <a:ext uri="{FF2B5EF4-FFF2-40B4-BE49-F238E27FC236}">
                  <a16:creationId xmlns:a16="http://schemas.microsoft.com/office/drawing/2014/main" id="{7C9CDE34-C050-4B23-A6B8-C54B5D219957}"/>
                </a:ext>
              </a:extLst>
            </p:cNvPr>
            <p:cNvSpPr txBox="1"/>
            <p:nvPr/>
          </p:nvSpPr>
          <p:spPr>
            <a:xfrm>
              <a:off x="2489964" y="3176337"/>
              <a:ext cx="1150315" cy="369332"/>
            </a:xfrm>
            <a:prstGeom prst="rect">
              <a:avLst/>
            </a:prstGeom>
            <a:noFill/>
          </p:spPr>
          <p:txBody>
            <a:bodyPr wrap="none" lIns="0" rtlCol="0">
              <a:spAutoFit/>
            </a:bodyPr>
            <a:lstStyle/>
            <a:p>
              <a:r>
                <a:rPr lang="en-US" altLang="ko-KR" dirty="0">
                  <a:solidFill>
                    <a:schemeClr val="bg1">
                      <a:lumMod val="85000"/>
                    </a:schemeClr>
                  </a:solidFill>
                </a:rPr>
                <a:t>Block n+1</a:t>
              </a:r>
              <a:endParaRPr lang="ko-KR" altLang="en-US" dirty="0">
                <a:solidFill>
                  <a:schemeClr val="bg1">
                    <a:lumMod val="85000"/>
                  </a:schemeClr>
                </a:solidFill>
              </a:endParaRPr>
            </a:p>
          </p:txBody>
        </p:sp>
        <p:sp>
          <p:nvSpPr>
            <p:cNvPr id="34" name="직사각형 33">
              <a:extLst>
                <a:ext uri="{FF2B5EF4-FFF2-40B4-BE49-F238E27FC236}">
                  <a16:creationId xmlns:a16="http://schemas.microsoft.com/office/drawing/2014/main" id="{EE101BCE-5F01-4EDF-B779-41891000435C}"/>
                </a:ext>
              </a:extLst>
            </p:cNvPr>
            <p:cNvSpPr/>
            <p:nvPr/>
          </p:nvSpPr>
          <p:spPr>
            <a:xfrm>
              <a:off x="2489964" y="3545670"/>
              <a:ext cx="1617909" cy="2169330"/>
            </a:xfrm>
            <a:prstGeom prst="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 name="직사각형 34">
              <a:extLst>
                <a:ext uri="{FF2B5EF4-FFF2-40B4-BE49-F238E27FC236}">
                  <a16:creationId xmlns:a16="http://schemas.microsoft.com/office/drawing/2014/main" id="{F837F960-1DAE-46C4-A87A-9E4DFECB24B7}"/>
                </a:ext>
              </a:extLst>
            </p:cNvPr>
            <p:cNvSpPr/>
            <p:nvPr/>
          </p:nvSpPr>
          <p:spPr>
            <a:xfrm>
              <a:off x="2611582" y="3636965"/>
              <a:ext cx="1398460" cy="1232910"/>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6" name="TextBox 35">
              <a:extLst>
                <a:ext uri="{FF2B5EF4-FFF2-40B4-BE49-F238E27FC236}">
                  <a16:creationId xmlns:a16="http://schemas.microsoft.com/office/drawing/2014/main" id="{8C6E0222-FDED-4C3E-9ACC-524F6B72FD22}"/>
                </a:ext>
              </a:extLst>
            </p:cNvPr>
            <p:cNvSpPr txBox="1"/>
            <p:nvPr/>
          </p:nvSpPr>
          <p:spPr>
            <a:xfrm>
              <a:off x="2611582" y="3643749"/>
              <a:ext cx="1262653" cy="1231106"/>
            </a:xfrm>
            <a:prstGeom prst="rect">
              <a:avLst/>
            </a:prstGeom>
            <a:noFill/>
          </p:spPr>
          <p:txBody>
            <a:bodyPr wrap="none" rtlCol="0">
              <a:spAutoFit/>
            </a:bodyPr>
            <a:lstStyle/>
            <a:p>
              <a:r>
                <a:rPr lang="en-US" altLang="ko-KR" sz="1400" dirty="0">
                  <a:solidFill>
                    <a:schemeClr val="bg1">
                      <a:lumMod val="85000"/>
                    </a:schemeClr>
                  </a:solidFill>
                </a:rPr>
                <a:t>Transaction 0</a:t>
              </a:r>
              <a:br>
                <a:rPr lang="en-US" altLang="ko-KR" sz="1400" dirty="0">
                  <a:solidFill>
                    <a:schemeClr val="bg1">
                      <a:lumMod val="85000"/>
                    </a:schemeClr>
                  </a:solidFill>
                </a:rPr>
              </a:br>
              <a:r>
                <a:rPr lang="en-US" altLang="ko-KR" sz="1200" dirty="0">
                  <a:solidFill>
                    <a:schemeClr val="bg1">
                      <a:lumMod val="85000"/>
                    </a:schemeClr>
                  </a:solidFill>
                </a:rPr>
                <a:t>inputs</a:t>
              </a:r>
            </a:p>
            <a:p>
              <a:r>
                <a:rPr lang="en-US" altLang="ko-KR" sz="1200" dirty="0">
                  <a:solidFill>
                    <a:schemeClr val="bg1">
                      <a:lumMod val="85000"/>
                    </a:schemeClr>
                  </a:solidFill>
                </a:rPr>
                <a:t>  …</a:t>
              </a:r>
            </a:p>
            <a:p>
              <a:r>
                <a:rPr lang="en-US" altLang="ko-KR" sz="1200" dirty="0">
                  <a:solidFill>
                    <a:schemeClr val="bg1">
                      <a:lumMod val="85000"/>
                    </a:schemeClr>
                  </a:solidFill>
                </a:rPr>
                <a:t>outputs</a:t>
              </a:r>
            </a:p>
            <a:p>
              <a:r>
                <a:rPr lang="en-US" altLang="ko-KR" sz="1200" dirty="0">
                  <a:solidFill>
                    <a:schemeClr val="bg1">
                      <a:lumMod val="85000"/>
                    </a:schemeClr>
                  </a:solidFill>
                </a:rPr>
                <a:t>  …</a:t>
              </a:r>
            </a:p>
            <a:p>
              <a:r>
                <a:rPr lang="en-US" altLang="ko-KR" sz="1200" dirty="0">
                  <a:solidFill>
                    <a:schemeClr val="bg1">
                      <a:lumMod val="85000"/>
                    </a:schemeClr>
                  </a:solidFill>
                </a:rPr>
                <a:t>  Y ➡ A : 3BTC</a:t>
              </a:r>
              <a:endParaRPr lang="ko-KR" altLang="en-US" sz="1200" dirty="0">
                <a:solidFill>
                  <a:schemeClr val="bg1">
                    <a:lumMod val="85000"/>
                  </a:schemeClr>
                </a:solidFill>
              </a:endParaRPr>
            </a:p>
          </p:txBody>
        </p:sp>
        <p:sp>
          <p:nvSpPr>
            <p:cNvPr id="37" name="직사각형 36">
              <a:extLst>
                <a:ext uri="{FF2B5EF4-FFF2-40B4-BE49-F238E27FC236}">
                  <a16:creationId xmlns:a16="http://schemas.microsoft.com/office/drawing/2014/main" id="{0FC019EA-36D1-4568-B69B-3A42CDAD0FD6}"/>
                </a:ext>
              </a:extLst>
            </p:cNvPr>
            <p:cNvSpPr/>
            <p:nvPr/>
          </p:nvSpPr>
          <p:spPr>
            <a:xfrm>
              <a:off x="2597725" y="4944689"/>
              <a:ext cx="1398460" cy="315912"/>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err="1"/>
                <a:t>Transaciton</a:t>
              </a:r>
              <a:r>
                <a:rPr lang="en-US" altLang="ko-KR" sz="1400" dirty="0"/>
                <a:t> 2</a:t>
              </a:r>
              <a:endParaRPr lang="ko-KR" altLang="en-US" sz="1400" dirty="0"/>
            </a:p>
          </p:txBody>
        </p:sp>
        <p:sp>
          <p:nvSpPr>
            <p:cNvPr id="38" name="직사각형 37">
              <a:extLst>
                <a:ext uri="{FF2B5EF4-FFF2-40B4-BE49-F238E27FC236}">
                  <a16:creationId xmlns:a16="http://schemas.microsoft.com/office/drawing/2014/main" id="{CC6B3A7D-C027-4D47-942E-626D68718E16}"/>
                </a:ext>
              </a:extLst>
            </p:cNvPr>
            <p:cNvSpPr/>
            <p:nvPr/>
          </p:nvSpPr>
          <p:spPr>
            <a:xfrm>
              <a:off x="2611582" y="5302961"/>
              <a:ext cx="1398460" cy="315912"/>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err="1"/>
                <a:t>Transaciton</a:t>
              </a:r>
              <a:r>
                <a:rPr lang="en-US" altLang="ko-KR" sz="1400" dirty="0"/>
                <a:t> 2</a:t>
              </a:r>
              <a:endParaRPr lang="ko-KR" altLang="en-US" sz="1400" dirty="0"/>
            </a:p>
          </p:txBody>
        </p:sp>
        <p:cxnSp>
          <p:nvCxnSpPr>
            <p:cNvPr id="39" name="직선 연결선 38">
              <a:extLst>
                <a:ext uri="{FF2B5EF4-FFF2-40B4-BE49-F238E27FC236}">
                  <a16:creationId xmlns:a16="http://schemas.microsoft.com/office/drawing/2014/main" id="{D5E02266-ABD6-4071-90D6-F05313F5F9B6}"/>
                </a:ext>
              </a:extLst>
            </p:cNvPr>
            <p:cNvCxnSpPr>
              <a:stCxn id="28" idx="3"/>
              <a:endCxn id="34" idx="1"/>
            </p:cNvCxnSpPr>
            <p:nvPr/>
          </p:nvCxnSpPr>
          <p:spPr>
            <a:xfrm flipV="1">
              <a:off x="2126673" y="4630335"/>
              <a:ext cx="363291" cy="1"/>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58" name="그룹 57">
            <a:extLst>
              <a:ext uri="{FF2B5EF4-FFF2-40B4-BE49-F238E27FC236}">
                <a16:creationId xmlns:a16="http://schemas.microsoft.com/office/drawing/2014/main" id="{C96B6A2C-FC75-4321-9D17-698F6AF09B84}"/>
              </a:ext>
            </a:extLst>
          </p:cNvPr>
          <p:cNvGrpSpPr/>
          <p:nvPr/>
        </p:nvGrpSpPr>
        <p:grpSpPr>
          <a:xfrm>
            <a:off x="5590309" y="1271481"/>
            <a:ext cx="4909441" cy="2517882"/>
            <a:chOff x="5590309" y="1271481"/>
            <a:chExt cx="4909441" cy="2517882"/>
          </a:xfrm>
        </p:grpSpPr>
        <p:sp>
          <p:nvSpPr>
            <p:cNvPr id="41" name="TextBox 40">
              <a:extLst>
                <a:ext uri="{FF2B5EF4-FFF2-40B4-BE49-F238E27FC236}">
                  <a16:creationId xmlns:a16="http://schemas.microsoft.com/office/drawing/2014/main" id="{6A35C41F-C198-405C-9650-0D0728914873}"/>
                </a:ext>
              </a:extLst>
            </p:cNvPr>
            <p:cNvSpPr txBox="1"/>
            <p:nvPr/>
          </p:nvSpPr>
          <p:spPr>
            <a:xfrm>
              <a:off x="5889260" y="1271481"/>
              <a:ext cx="780022" cy="338554"/>
            </a:xfrm>
            <a:prstGeom prst="rect">
              <a:avLst/>
            </a:prstGeom>
            <a:noFill/>
          </p:spPr>
          <p:txBody>
            <a:bodyPr wrap="none" lIns="0" rtlCol="0">
              <a:spAutoFit/>
            </a:bodyPr>
            <a:lstStyle/>
            <a:p>
              <a:r>
                <a:rPr lang="en-US" altLang="ko-KR" sz="1600" dirty="0">
                  <a:solidFill>
                    <a:schemeClr val="bg1">
                      <a:lumMod val="85000"/>
                    </a:schemeClr>
                  </a:solidFill>
                </a:rPr>
                <a:t>Block n</a:t>
              </a:r>
              <a:endParaRPr lang="ko-KR" altLang="en-US" sz="1600" dirty="0">
                <a:solidFill>
                  <a:schemeClr val="bg1">
                    <a:lumMod val="85000"/>
                  </a:schemeClr>
                </a:solidFill>
              </a:endParaRPr>
            </a:p>
          </p:txBody>
        </p:sp>
        <p:sp>
          <p:nvSpPr>
            <p:cNvPr id="42" name="직사각형 41">
              <a:extLst>
                <a:ext uri="{FF2B5EF4-FFF2-40B4-BE49-F238E27FC236}">
                  <a16:creationId xmlns:a16="http://schemas.microsoft.com/office/drawing/2014/main" id="{8B3BADAE-A87C-4DF5-8B80-BA11C8DD907E}"/>
                </a:ext>
              </a:extLst>
            </p:cNvPr>
            <p:cNvSpPr/>
            <p:nvPr/>
          </p:nvSpPr>
          <p:spPr>
            <a:xfrm>
              <a:off x="5889260" y="1620033"/>
              <a:ext cx="1617909" cy="2169330"/>
            </a:xfrm>
            <a:prstGeom prst="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3" name="직사각형 42">
              <a:extLst>
                <a:ext uri="{FF2B5EF4-FFF2-40B4-BE49-F238E27FC236}">
                  <a16:creationId xmlns:a16="http://schemas.microsoft.com/office/drawing/2014/main" id="{CDFF2F47-135B-41D9-81E1-D39B41560BCE}"/>
                </a:ext>
              </a:extLst>
            </p:cNvPr>
            <p:cNvSpPr/>
            <p:nvPr/>
          </p:nvSpPr>
          <p:spPr>
            <a:xfrm>
              <a:off x="6010878" y="1711328"/>
              <a:ext cx="1398460" cy="1232910"/>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4" name="TextBox 43">
              <a:extLst>
                <a:ext uri="{FF2B5EF4-FFF2-40B4-BE49-F238E27FC236}">
                  <a16:creationId xmlns:a16="http://schemas.microsoft.com/office/drawing/2014/main" id="{5514786F-9FA9-4E53-AF0F-B534964AD8FB}"/>
                </a:ext>
              </a:extLst>
            </p:cNvPr>
            <p:cNvSpPr txBox="1"/>
            <p:nvPr/>
          </p:nvSpPr>
          <p:spPr>
            <a:xfrm>
              <a:off x="6010878" y="1718112"/>
              <a:ext cx="1283878" cy="1231106"/>
            </a:xfrm>
            <a:prstGeom prst="rect">
              <a:avLst/>
            </a:prstGeom>
            <a:noFill/>
          </p:spPr>
          <p:txBody>
            <a:bodyPr wrap="none" rtlCol="0">
              <a:spAutoFit/>
            </a:bodyPr>
            <a:lstStyle/>
            <a:p>
              <a:r>
                <a:rPr lang="en-US" altLang="ko-KR" sz="1400" dirty="0">
                  <a:solidFill>
                    <a:schemeClr val="bg1">
                      <a:lumMod val="85000"/>
                    </a:schemeClr>
                  </a:solidFill>
                </a:rPr>
                <a:t>Transaction 0</a:t>
              </a:r>
              <a:br>
                <a:rPr lang="en-US" altLang="ko-KR" sz="1400" dirty="0">
                  <a:solidFill>
                    <a:schemeClr val="bg1">
                      <a:lumMod val="85000"/>
                    </a:schemeClr>
                  </a:solidFill>
                </a:rPr>
              </a:br>
              <a:r>
                <a:rPr lang="en-US" altLang="ko-KR" sz="1200" dirty="0">
                  <a:solidFill>
                    <a:schemeClr val="bg1">
                      <a:lumMod val="85000"/>
                    </a:schemeClr>
                  </a:solidFill>
                </a:rPr>
                <a:t>inputs</a:t>
              </a:r>
            </a:p>
            <a:p>
              <a:r>
                <a:rPr lang="en-US" altLang="ko-KR" sz="1200" dirty="0">
                  <a:solidFill>
                    <a:schemeClr val="bg1">
                      <a:lumMod val="85000"/>
                    </a:schemeClr>
                  </a:solidFill>
                </a:rPr>
                <a:t>  …</a:t>
              </a:r>
            </a:p>
            <a:p>
              <a:r>
                <a:rPr lang="en-US" altLang="ko-KR" sz="1200" dirty="0">
                  <a:solidFill>
                    <a:schemeClr val="bg1">
                      <a:lumMod val="85000"/>
                    </a:schemeClr>
                  </a:solidFill>
                </a:rPr>
                <a:t>outputs</a:t>
              </a:r>
            </a:p>
            <a:p>
              <a:r>
                <a:rPr lang="en-US" altLang="ko-KR" sz="1200" dirty="0">
                  <a:solidFill>
                    <a:schemeClr val="bg1">
                      <a:lumMod val="85000"/>
                    </a:schemeClr>
                  </a:solidFill>
                </a:rPr>
                <a:t>  …</a:t>
              </a:r>
            </a:p>
            <a:p>
              <a:r>
                <a:rPr lang="en-US" altLang="ko-KR" sz="1200" dirty="0">
                  <a:solidFill>
                    <a:schemeClr val="bg1">
                      <a:lumMod val="85000"/>
                    </a:schemeClr>
                  </a:solidFill>
                </a:rPr>
                <a:t>  Z ➡ A : 2 BTC</a:t>
              </a:r>
              <a:endParaRPr lang="ko-KR" altLang="en-US" sz="1200" dirty="0">
                <a:solidFill>
                  <a:schemeClr val="bg1">
                    <a:lumMod val="85000"/>
                  </a:schemeClr>
                </a:solidFill>
              </a:endParaRPr>
            </a:p>
          </p:txBody>
        </p:sp>
        <p:sp>
          <p:nvSpPr>
            <p:cNvPr id="45" name="직사각형 44">
              <a:extLst>
                <a:ext uri="{FF2B5EF4-FFF2-40B4-BE49-F238E27FC236}">
                  <a16:creationId xmlns:a16="http://schemas.microsoft.com/office/drawing/2014/main" id="{BA3EBC63-E47E-425F-9A11-0824ACB88D8A}"/>
                </a:ext>
              </a:extLst>
            </p:cNvPr>
            <p:cNvSpPr/>
            <p:nvPr/>
          </p:nvSpPr>
          <p:spPr>
            <a:xfrm>
              <a:off x="5997021" y="3019052"/>
              <a:ext cx="1398460" cy="315912"/>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err="1"/>
                <a:t>Transaciton</a:t>
              </a:r>
              <a:r>
                <a:rPr lang="en-US" altLang="ko-KR" sz="1400" dirty="0"/>
                <a:t> 1</a:t>
              </a:r>
              <a:endParaRPr lang="ko-KR" altLang="en-US" sz="1400" dirty="0"/>
            </a:p>
          </p:txBody>
        </p:sp>
        <p:sp>
          <p:nvSpPr>
            <p:cNvPr id="46" name="직사각형 45">
              <a:extLst>
                <a:ext uri="{FF2B5EF4-FFF2-40B4-BE49-F238E27FC236}">
                  <a16:creationId xmlns:a16="http://schemas.microsoft.com/office/drawing/2014/main" id="{5FA43C60-5D8C-46EB-B3F1-38096E204B79}"/>
                </a:ext>
              </a:extLst>
            </p:cNvPr>
            <p:cNvSpPr/>
            <p:nvPr/>
          </p:nvSpPr>
          <p:spPr>
            <a:xfrm>
              <a:off x="6010878" y="3377324"/>
              <a:ext cx="1398460" cy="315912"/>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err="1"/>
                <a:t>Transaciton</a:t>
              </a:r>
              <a:r>
                <a:rPr lang="en-US" altLang="ko-KR" sz="1400" dirty="0"/>
                <a:t> 2</a:t>
              </a:r>
              <a:endParaRPr lang="ko-KR" altLang="en-US" sz="1400" dirty="0"/>
            </a:p>
          </p:txBody>
        </p:sp>
        <p:sp>
          <p:nvSpPr>
            <p:cNvPr id="47" name="TextBox 46">
              <a:extLst>
                <a:ext uri="{FF2B5EF4-FFF2-40B4-BE49-F238E27FC236}">
                  <a16:creationId xmlns:a16="http://schemas.microsoft.com/office/drawing/2014/main" id="{18558ADD-EB76-447B-AE85-E3C0C1CE58EC}"/>
                </a:ext>
              </a:extLst>
            </p:cNvPr>
            <p:cNvSpPr txBox="1"/>
            <p:nvPr/>
          </p:nvSpPr>
          <p:spPr>
            <a:xfrm>
              <a:off x="8881841" y="1285334"/>
              <a:ext cx="1038105" cy="338554"/>
            </a:xfrm>
            <a:prstGeom prst="rect">
              <a:avLst/>
            </a:prstGeom>
            <a:noFill/>
          </p:spPr>
          <p:txBody>
            <a:bodyPr wrap="none" lIns="0" rtlCol="0">
              <a:spAutoFit/>
            </a:bodyPr>
            <a:lstStyle/>
            <a:p>
              <a:r>
                <a:rPr lang="en-US" altLang="ko-KR" sz="1600" dirty="0">
                  <a:solidFill>
                    <a:schemeClr val="bg1">
                      <a:lumMod val="85000"/>
                    </a:schemeClr>
                  </a:solidFill>
                </a:rPr>
                <a:t>Block n+1</a:t>
              </a:r>
              <a:endParaRPr lang="ko-KR" altLang="en-US" sz="1600" dirty="0">
                <a:solidFill>
                  <a:schemeClr val="bg1">
                    <a:lumMod val="85000"/>
                  </a:schemeClr>
                </a:solidFill>
              </a:endParaRPr>
            </a:p>
          </p:txBody>
        </p:sp>
        <p:sp>
          <p:nvSpPr>
            <p:cNvPr id="48" name="직사각형 47">
              <a:extLst>
                <a:ext uri="{FF2B5EF4-FFF2-40B4-BE49-F238E27FC236}">
                  <a16:creationId xmlns:a16="http://schemas.microsoft.com/office/drawing/2014/main" id="{E5BFEE47-C7BC-47E8-B2CA-2D8327CE767A}"/>
                </a:ext>
              </a:extLst>
            </p:cNvPr>
            <p:cNvSpPr/>
            <p:nvPr/>
          </p:nvSpPr>
          <p:spPr>
            <a:xfrm>
              <a:off x="8881841" y="1620032"/>
              <a:ext cx="1617909" cy="2169330"/>
            </a:xfrm>
            <a:prstGeom prst="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9" name="직사각형 48">
              <a:extLst>
                <a:ext uri="{FF2B5EF4-FFF2-40B4-BE49-F238E27FC236}">
                  <a16:creationId xmlns:a16="http://schemas.microsoft.com/office/drawing/2014/main" id="{6DD8827E-A6E2-4F32-87A1-A8259E2756B0}"/>
                </a:ext>
              </a:extLst>
            </p:cNvPr>
            <p:cNvSpPr/>
            <p:nvPr/>
          </p:nvSpPr>
          <p:spPr>
            <a:xfrm>
              <a:off x="9003459" y="1711327"/>
              <a:ext cx="1398460" cy="1232910"/>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0" name="TextBox 49">
              <a:extLst>
                <a:ext uri="{FF2B5EF4-FFF2-40B4-BE49-F238E27FC236}">
                  <a16:creationId xmlns:a16="http://schemas.microsoft.com/office/drawing/2014/main" id="{E2510E1F-0E78-41B4-85C5-BE9F4889F072}"/>
                </a:ext>
              </a:extLst>
            </p:cNvPr>
            <p:cNvSpPr txBox="1"/>
            <p:nvPr/>
          </p:nvSpPr>
          <p:spPr>
            <a:xfrm>
              <a:off x="9003459" y="1718111"/>
              <a:ext cx="1280672" cy="1231106"/>
            </a:xfrm>
            <a:prstGeom prst="rect">
              <a:avLst/>
            </a:prstGeom>
            <a:noFill/>
          </p:spPr>
          <p:txBody>
            <a:bodyPr wrap="none" rtlCol="0">
              <a:spAutoFit/>
            </a:bodyPr>
            <a:lstStyle/>
            <a:p>
              <a:r>
                <a:rPr lang="en-US" altLang="ko-KR" sz="1400" dirty="0">
                  <a:solidFill>
                    <a:schemeClr val="bg1">
                      <a:lumMod val="85000"/>
                    </a:schemeClr>
                  </a:solidFill>
                </a:rPr>
                <a:t>Transaction 4</a:t>
              </a:r>
              <a:br>
                <a:rPr lang="en-US" altLang="ko-KR" sz="1400" dirty="0">
                  <a:solidFill>
                    <a:schemeClr val="bg1">
                      <a:lumMod val="85000"/>
                    </a:schemeClr>
                  </a:solidFill>
                </a:rPr>
              </a:br>
              <a:r>
                <a:rPr lang="en-US" altLang="ko-KR" sz="1200" dirty="0">
                  <a:solidFill>
                    <a:schemeClr val="bg1">
                      <a:lumMod val="85000"/>
                    </a:schemeClr>
                  </a:solidFill>
                </a:rPr>
                <a:t>inputs</a:t>
              </a:r>
            </a:p>
            <a:p>
              <a:r>
                <a:rPr lang="en-US" altLang="ko-KR" sz="1200" dirty="0">
                  <a:solidFill>
                    <a:schemeClr val="bg1">
                      <a:lumMod val="85000"/>
                    </a:schemeClr>
                  </a:solidFill>
                </a:rPr>
                <a:t>  …</a:t>
              </a:r>
            </a:p>
            <a:p>
              <a:r>
                <a:rPr lang="en-US" altLang="ko-KR" sz="1200" dirty="0">
                  <a:solidFill>
                    <a:schemeClr val="bg1">
                      <a:lumMod val="85000"/>
                    </a:schemeClr>
                  </a:solidFill>
                </a:rPr>
                <a:t>outputs</a:t>
              </a:r>
            </a:p>
            <a:p>
              <a:r>
                <a:rPr lang="en-US" altLang="ko-KR" sz="1200" dirty="0">
                  <a:solidFill>
                    <a:schemeClr val="bg1">
                      <a:lumMod val="85000"/>
                    </a:schemeClr>
                  </a:solidFill>
                </a:rPr>
                <a:t>  …</a:t>
              </a:r>
            </a:p>
            <a:p>
              <a:r>
                <a:rPr lang="en-US" altLang="ko-KR" sz="1200" dirty="0">
                  <a:solidFill>
                    <a:schemeClr val="bg1">
                      <a:lumMod val="85000"/>
                    </a:schemeClr>
                  </a:solidFill>
                </a:rPr>
                <a:t>  Y ➡ A : 3 BTC</a:t>
              </a:r>
              <a:endParaRPr lang="ko-KR" altLang="en-US" sz="1200" dirty="0">
                <a:solidFill>
                  <a:schemeClr val="bg1">
                    <a:lumMod val="85000"/>
                  </a:schemeClr>
                </a:solidFill>
              </a:endParaRPr>
            </a:p>
          </p:txBody>
        </p:sp>
        <p:sp>
          <p:nvSpPr>
            <p:cNvPr id="51" name="직사각형 50">
              <a:extLst>
                <a:ext uri="{FF2B5EF4-FFF2-40B4-BE49-F238E27FC236}">
                  <a16:creationId xmlns:a16="http://schemas.microsoft.com/office/drawing/2014/main" id="{03309A52-CC3A-4044-93C0-3D38252CAB43}"/>
                </a:ext>
              </a:extLst>
            </p:cNvPr>
            <p:cNvSpPr/>
            <p:nvPr/>
          </p:nvSpPr>
          <p:spPr>
            <a:xfrm>
              <a:off x="8989602" y="3019051"/>
              <a:ext cx="1398460" cy="315912"/>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err="1"/>
                <a:t>Transaciton</a:t>
              </a:r>
              <a:r>
                <a:rPr lang="en-US" altLang="ko-KR" sz="1400" dirty="0"/>
                <a:t> 5</a:t>
              </a:r>
              <a:endParaRPr lang="ko-KR" altLang="en-US" sz="1400" dirty="0"/>
            </a:p>
          </p:txBody>
        </p:sp>
        <p:sp>
          <p:nvSpPr>
            <p:cNvPr id="52" name="직사각형 51">
              <a:extLst>
                <a:ext uri="{FF2B5EF4-FFF2-40B4-BE49-F238E27FC236}">
                  <a16:creationId xmlns:a16="http://schemas.microsoft.com/office/drawing/2014/main" id="{13E63911-90DE-4125-AA49-ADE98B575648}"/>
                </a:ext>
              </a:extLst>
            </p:cNvPr>
            <p:cNvSpPr/>
            <p:nvPr/>
          </p:nvSpPr>
          <p:spPr>
            <a:xfrm>
              <a:off x="9003459" y="3377323"/>
              <a:ext cx="1398460" cy="315912"/>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err="1"/>
                <a:t>Transaciton</a:t>
              </a:r>
              <a:r>
                <a:rPr lang="en-US" altLang="ko-KR" sz="1400" dirty="0"/>
                <a:t> 6</a:t>
              </a:r>
              <a:endParaRPr lang="ko-KR" altLang="en-US" sz="1400" dirty="0"/>
            </a:p>
          </p:txBody>
        </p:sp>
        <p:cxnSp>
          <p:nvCxnSpPr>
            <p:cNvPr id="53" name="직선 연결선 52">
              <a:extLst>
                <a:ext uri="{FF2B5EF4-FFF2-40B4-BE49-F238E27FC236}">
                  <a16:creationId xmlns:a16="http://schemas.microsoft.com/office/drawing/2014/main" id="{B4346997-C83E-4C00-91F9-E886DCFBB1CD}"/>
                </a:ext>
              </a:extLst>
            </p:cNvPr>
            <p:cNvCxnSpPr>
              <a:stCxn id="42" idx="3"/>
              <a:endCxn id="48" idx="1"/>
            </p:cNvCxnSpPr>
            <p:nvPr/>
          </p:nvCxnSpPr>
          <p:spPr>
            <a:xfrm flipV="1">
              <a:off x="7507169" y="2704697"/>
              <a:ext cx="1374672" cy="1"/>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4" name="직선 연결선 53">
              <a:extLst>
                <a:ext uri="{FF2B5EF4-FFF2-40B4-BE49-F238E27FC236}">
                  <a16:creationId xmlns:a16="http://schemas.microsoft.com/office/drawing/2014/main" id="{7DB824BA-D4CA-450F-9FB0-E27485C9E0D6}"/>
                </a:ext>
              </a:extLst>
            </p:cNvPr>
            <p:cNvCxnSpPr>
              <a:cxnSpLocks/>
              <a:endCxn id="42" idx="1"/>
            </p:cNvCxnSpPr>
            <p:nvPr/>
          </p:nvCxnSpPr>
          <p:spPr>
            <a:xfrm>
              <a:off x="5590309" y="2704697"/>
              <a:ext cx="298951" cy="1"/>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05893296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402E9B9C-914A-4907-9B3A-EEF69A070015}"/>
              </a:ext>
            </a:extLst>
          </p:cNvPr>
          <p:cNvSpPr>
            <a:spLocks noGrp="1"/>
          </p:cNvSpPr>
          <p:nvPr>
            <p:ph idx="1"/>
          </p:nvPr>
        </p:nvSpPr>
        <p:spPr/>
        <p:txBody>
          <a:bodyPr/>
          <a:lstStyle/>
          <a:p>
            <a:endParaRPr lang="ko-KR" altLang="en-US"/>
          </a:p>
        </p:txBody>
      </p:sp>
      <p:sp>
        <p:nvSpPr>
          <p:cNvPr id="3" name="제목 2">
            <a:extLst>
              <a:ext uri="{FF2B5EF4-FFF2-40B4-BE49-F238E27FC236}">
                <a16:creationId xmlns:a16="http://schemas.microsoft.com/office/drawing/2014/main" id="{97FDBF40-0230-4ED5-A92A-B86C5580C4D9}"/>
              </a:ext>
            </a:extLst>
          </p:cNvPr>
          <p:cNvSpPr>
            <a:spLocks noGrp="1"/>
          </p:cNvSpPr>
          <p:nvPr>
            <p:ph type="title"/>
          </p:nvPr>
        </p:nvSpPr>
        <p:spPr/>
        <p:txBody>
          <a:bodyPr/>
          <a:lstStyle/>
          <a:p>
            <a:r>
              <a:rPr lang="ko-KR" altLang="en-US" dirty="0" err="1"/>
              <a:t>비트코인</a:t>
            </a:r>
            <a:r>
              <a:rPr lang="ko-KR" altLang="en-US" dirty="0"/>
              <a:t> 트랜잭션 및 블록</a:t>
            </a:r>
          </a:p>
        </p:txBody>
      </p:sp>
    </p:spTree>
    <p:extLst>
      <p:ext uri="{BB962C8B-B14F-4D97-AF65-F5344CB8AC3E}">
        <p14:creationId xmlns:p14="http://schemas.microsoft.com/office/powerpoint/2010/main" val="370078749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402E9B9C-914A-4907-9B3A-EEF69A070015}"/>
              </a:ext>
            </a:extLst>
          </p:cNvPr>
          <p:cNvSpPr>
            <a:spLocks noGrp="1"/>
          </p:cNvSpPr>
          <p:nvPr>
            <p:ph idx="1"/>
          </p:nvPr>
        </p:nvSpPr>
        <p:spPr/>
        <p:txBody>
          <a:bodyPr/>
          <a:lstStyle/>
          <a:p>
            <a:endParaRPr lang="ko-KR" altLang="en-US"/>
          </a:p>
        </p:txBody>
      </p:sp>
      <p:sp>
        <p:nvSpPr>
          <p:cNvPr id="3" name="제목 2">
            <a:extLst>
              <a:ext uri="{FF2B5EF4-FFF2-40B4-BE49-F238E27FC236}">
                <a16:creationId xmlns:a16="http://schemas.microsoft.com/office/drawing/2014/main" id="{97FDBF40-0230-4ED5-A92A-B86C5580C4D9}"/>
              </a:ext>
            </a:extLst>
          </p:cNvPr>
          <p:cNvSpPr>
            <a:spLocks noGrp="1"/>
          </p:cNvSpPr>
          <p:nvPr>
            <p:ph type="title"/>
          </p:nvPr>
        </p:nvSpPr>
        <p:spPr/>
        <p:txBody>
          <a:bodyPr/>
          <a:lstStyle/>
          <a:p>
            <a:r>
              <a:rPr lang="ko-KR" altLang="en-US" dirty="0" err="1"/>
              <a:t>이더리움</a:t>
            </a:r>
            <a:r>
              <a:rPr lang="ko-KR" altLang="en-US" dirty="0"/>
              <a:t> 트랜잭션 및 블록</a:t>
            </a:r>
          </a:p>
        </p:txBody>
      </p:sp>
    </p:spTree>
    <p:extLst>
      <p:ext uri="{BB962C8B-B14F-4D97-AF65-F5344CB8AC3E}">
        <p14:creationId xmlns:p14="http://schemas.microsoft.com/office/powerpoint/2010/main" val="40311446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8D37D9C4-7E16-4A60-85F6-C4B25FF8F8E8}"/>
              </a:ext>
            </a:extLst>
          </p:cNvPr>
          <p:cNvSpPr>
            <a:spLocks noGrp="1"/>
          </p:cNvSpPr>
          <p:nvPr>
            <p:ph idx="1"/>
          </p:nvPr>
        </p:nvSpPr>
        <p:spPr>
          <a:xfrm>
            <a:off x="241300" y="674860"/>
            <a:ext cx="5854700" cy="5991052"/>
          </a:xfrm>
        </p:spPr>
        <p:txBody>
          <a:bodyPr/>
          <a:lstStyle/>
          <a:p>
            <a:pPr indent="0">
              <a:buNone/>
            </a:pPr>
            <a:r>
              <a:rPr lang="en-US" altLang="ko-KR" dirty="0"/>
              <a:t>Bitcoin Genesis Block, 2009-01-03 18:15 UTC</a:t>
            </a:r>
            <a:endParaRPr lang="ko-KR" altLang="en-US" dirty="0"/>
          </a:p>
        </p:txBody>
      </p:sp>
      <p:sp>
        <p:nvSpPr>
          <p:cNvPr id="3" name="제목 2">
            <a:extLst>
              <a:ext uri="{FF2B5EF4-FFF2-40B4-BE49-F238E27FC236}">
                <a16:creationId xmlns:a16="http://schemas.microsoft.com/office/drawing/2014/main" id="{93459699-A470-4557-8438-A08D0078206D}"/>
              </a:ext>
            </a:extLst>
          </p:cNvPr>
          <p:cNvSpPr>
            <a:spLocks noGrp="1"/>
          </p:cNvSpPr>
          <p:nvPr>
            <p:ph type="title"/>
          </p:nvPr>
        </p:nvSpPr>
        <p:spPr/>
        <p:txBody>
          <a:bodyPr/>
          <a:lstStyle/>
          <a:p>
            <a:r>
              <a:rPr lang="ko-KR" altLang="en-US" dirty="0" err="1"/>
              <a:t>비트코인</a:t>
            </a:r>
            <a:r>
              <a:rPr lang="ko-KR" altLang="en-US" dirty="0"/>
              <a:t> </a:t>
            </a:r>
            <a:r>
              <a:rPr lang="en-US" altLang="ko-KR" dirty="0"/>
              <a:t>[ Genesis Block ]</a:t>
            </a:r>
            <a:endParaRPr lang="ko-KR" altLang="en-US" dirty="0"/>
          </a:p>
        </p:txBody>
      </p:sp>
      <p:pic>
        <p:nvPicPr>
          <p:cNvPr id="5" name="그림 4">
            <a:extLst>
              <a:ext uri="{FF2B5EF4-FFF2-40B4-BE49-F238E27FC236}">
                <a16:creationId xmlns:a16="http://schemas.microsoft.com/office/drawing/2014/main" id="{563E4F68-9A2C-4CBF-8135-AC6C02A21091}"/>
              </a:ext>
            </a:extLst>
          </p:cNvPr>
          <p:cNvPicPr>
            <a:picLocks noChangeAspect="1"/>
          </p:cNvPicPr>
          <p:nvPr/>
        </p:nvPicPr>
        <p:blipFill>
          <a:blip r:embed="rId3"/>
          <a:stretch>
            <a:fillRect/>
          </a:stretch>
        </p:blipFill>
        <p:spPr>
          <a:xfrm>
            <a:off x="7189110" y="1329246"/>
            <a:ext cx="3935179" cy="5118006"/>
          </a:xfrm>
          <a:prstGeom prst="rect">
            <a:avLst/>
          </a:prstGeom>
        </p:spPr>
      </p:pic>
      <p:pic>
        <p:nvPicPr>
          <p:cNvPr id="7" name="그림 6">
            <a:extLst>
              <a:ext uri="{FF2B5EF4-FFF2-40B4-BE49-F238E27FC236}">
                <a16:creationId xmlns:a16="http://schemas.microsoft.com/office/drawing/2014/main" id="{00566D96-8530-4F24-8C83-A60E62C6DD8B}"/>
              </a:ext>
            </a:extLst>
          </p:cNvPr>
          <p:cNvPicPr>
            <a:picLocks noChangeAspect="1"/>
          </p:cNvPicPr>
          <p:nvPr/>
        </p:nvPicPr>
        <p:blipFill>
          <a:blip r:embed="rId4"/>
          <a:stretch>
            <a:fillRect/>
          </a:stretch>
        </p:blipFill>
        <p:spPr>
          <a:xfrm>
            <a:off x="284163" y="1329246"/>
            <a:ext cx="5502274" cy="5118006"/>
          </a:xfrm>
          <a:prstGeom prst="rect">
            <a:avLst/>
          </a:prstGeom>
        </p:spPr>
      </p:pic>
      <p:sp>
        <p:nvSpPr>
          <p:cNvPr id="8" name="내용 개체 틀 1">
            <a:extLst>
              <a:ext uri="{FF2B5EF4-FFF2-40B4-BE49-F238E27FC236}">
                <a16:creationId xmlns:a16="http://schemas.microsoft.com/office/drawing/2014/main" id="{81EE976B-CB52-4827-B19E-C784E153C90D}"/>
              </a:ext>
            </a:extLst>
          </p:cNvPr>
          <p:cNvSpPr txBox="1">
            <a:spLocks/>
          </p:cNvSpPr>
          <p:nvPr/>
        </p:nvSpPr>
        <p:spPr>
          <a:xfrm>
            <a:off x="6013500" y="674860"/>
            <a:ext cx="6096000" cy="5991052"/>
          </a:xfrm>
          <a:prstGeom prst="rect">
            <a:avLst/>
          </a:prstGeom>
        </p:spPr>
        <p:txBody>
          <a:bodyPr vert="horz" lIns="91440" tIns="45720" rIns="91440" bIns="45720" rtlCol="0">
            <a:normAutofit/>
          </a:bodyPr>
          <a:lstStyle>
            <a:lvl1pPr marL="0" indent="-144000" algn="l" defTabSz="914400" rtl="0" eaLnBrk="1" latinLnBrk="1" hangingPunct="1">
              <a:lnSpc>
                <a:spcPct val="105000"/>
              </a:lnSpc>
              <a:spcBef>
                <a:spcPts val="1000"/>
              </a:spcBef>
              <a:buFont typeface="Arial" panose="020B0604020202020204" pitchFamily="34" charset="0"/>
              <a:buChar char="•"/>
              <a:defRPr sz="1800" kern="1200" spc="-90" baseline="0">
                <a:solidFill>
                  <a:schemeClr val="bg1">
                    <a:lumMod val="85000"/>
                  </a:schemeClr>
                </a:solidFill>
                <a:latin typeface="Arial" panose="020B0604020202020204" pitchFamily="34" charset="0"/>
                <a:ea typeface="맑은 고딕" panose="020B0503020000020004" pitchFamily="50" charset="-127"/>
                <a:cs typeface="+mn-cs"/>
              </a:defRPr>
            </a:lvl1pPr>
            <a:lvl2pPr marL="360000" indent="-144000" algn="l" defTabSz="914400" rtl="0" eaLnBrk="1" latinLnBrk="1" hangingPunct="1">
              <a:lnSpc>
                <a:spcPct val="105000"/>
              </a:lnSpc>
              <a:spcBef>
                <a:spcPts val="500"/>
              </a:spcBef>
              <a:buFont typeface="Arial" panose="020B0604020202020204" pitchFamily="34" charset="0"/>
              <a:buChar char="•"/>
              <a:defRPr sz="1600" kern="1200" spc="-90" baseline="0">
                <a:solidFill>
                  <a:schemeClr val="bg1">
                    <a:lumMod val="85000"/>
                  </a:schemeClr>
                </a:solidFill>
                <a:latin typeface="Arial" panose="020B0604020202020204" pitchFamily="34" charset="0"/>
                <a:ea typeface="맑은 고딕" panose="020B0503020000020004" pitchFamily="50" charset="-127"/>
                <a:cs typeface="+mn-cs"/>
              </a:defRPr>
            </a:lvl2pPr>
            <a:lvl3pPr marL="540000" indent="-144000" algn="l" defTabSz="914400" rtl="0" eaLnBrk="1" latinLnBrk="1" hangingPunct="1">
              <a:lnSpc>
                <a:spcPct val="105000"/>
              </a:lnSpc>
              <a:spcBef>
                <a:spcPts val="500"/>
              </a:spcBef>
              <a:buFont typeface="Arial" panose="020B0604020202020204" pitchFamily="34" charset="0"/>
              <a:buChar char="•"/>
              <a:defRPr sz="1400" kern="1200" spc="-90" baseline="0">
                <a:solidFill>
                  <a:schemeClr val="bg1">
                    <a:lumMod val="85000"/>
                  </a:schemeClr>
                </a:solidFill>
                <a:latin typeface="Arial" panose="020B0604020202020204" pitchFamily="34" charset="0"/>
                <a:ea typeface="맑은 고딕" panose="020B0503020000020004" pitchFamily="50" charset="-127"/>
                <a:cs typeface="+mn-cs"/>
              </a:defRPr>
            </a:lvl3pPr>
            <a:lvl4pPr marL="720000" indent="-144000" algn="l" defTabSz="914400" rtl="0" eaLnBrk="1" latinLnBrk="1" hangingPunct="1">
              <a:lnSpc>
                <a:spcPct val="105000"/>
              </a:lnSpc>
              <a:spcBef>
                <a:spcPts val="500"/>
              </a:spcBef>
              <a:buFont typeface="Arial" panose="020B0604020202020204" pitchFamily="34" charset="0"/>
              <a:buChar char="•"/>
              <a:defRPr sz="1300" kern="1200" spc="-90" baseline="0">
                <a:solidFill>
                  <a:schemeClr val="bg1">
                    <a:lumMod val="85000"/>
                  </a:schemeClr>
                </a:solidFill>
                <a:latin typeface="Arial" panose="020B0604020202020204" pitchFamily="34" charset="0"/>
                <a:ea typeface="맑은 고딕" panose="020B0503020000020004" pitchFamily="50" charset="-127"/>
                <a:cs typeface="+mn-cs"/>
              </a:defRPr>
            </a:lvl4pPr>
            <a:lvl5pPr marL="900000" indent="-144000" algn="l" defTabSz="914400" rtl="0" eaLnBrk="1" latinLnBrk="1" hangingPunct="1">
              <a:lnSpc>
                <a:spcPct val="105000"/>
              </a:lnSpc>
              <a:spcBef>
                <a:spcPts val="500"/>
              </a:spcBef>
              <a:buFont typeface="Arial" panose="020B0604020202020204" pitchFamily="34" charset="0"/>
              <a:buChar char="•"/>
              <a:defRPr sz="1200" kern="1200" spc="-90" baseline="0">
                <a:solidFill>
                  <a:schemeClr val="bg1">
                    <a:lumMod val="85000"/>
                  </a:schemeClr>
                </a:solidFill>
                <a:latin typeface="Arial" panose="020B0604020202020204" pitchFamily="34" charset="0"/>
                <a:ea typeface="맑은 고딕" panose="020B0503020000020004"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buFont typeface="Arial" panose="020B0604020202020204" pitchFamily="34" charset="0"/>
              <a:buNone/>
            </a:pPr>
            <a:r>
              <a:rPr lang="en-US" altLang="ko-KR" sz="1600" dirty="0"/>
              <a:t>The Times 03/Jan/2009 Chancellor on brink of second bailout for banks</a:t>
            </a:r>
            <a:br>
              <a:rPr lang="en-US" altLang="ko-KR" dirty="0"/>
            </a:br>
            <a:r>
              <a:rPr lang="ko-KR" altLang="en-US" sz="1600" dirty="0"/>
              <a:t>더 타임스 </a:t>
            </a:r>
            <a:r>
              <a:rPr lang="en-US" altLang="ko-KR" sz="1600" dirty="0"/>
              <a:t>2009-01-03 </a:t>
            </a:r>
            <a:r>
              <a:rPr lang="ko-KR" altLang="en-US" sz="1600" dirty="0"/>
              <a:t>은행에 대한 두번째 구제금융에 임박한 재무장관</a:t>
            </a:r>
          </a:p>
        </p:txBody>
      </p:sp>
      <p:sp>
        <p:nvSpPr>
          <p:cNvPr id="9" name="TextBox 8">
            <a:extLst>
              <a:ext uri="{FF2B5EF4-FFF2-40B4-BE49-F238E27FC236}">
                <a16:creationId xmlns:a16="http://schemas.microsoft.com/office/drawing/2014/main" id="{C6DCAA63-8E8B-45C9-86B0-D2134684DDD9}"/>
              </a:ext>
            </a:extLst>
          </p:cNvPr>
          <p:cNvSpPr txBox="1"/>
          <p:nvPr/>
        </p:nvSpPr>
        <p:spPr>
          <a:xfrm>
            <a:off x="1547743" y="6590184"/>
            <a:ext cx="2975113" cy="230832"/>
          </a:xfrm>
          <a:prstGeom prst="rect">
            <a:avLst/>
          </a:prstGeom>
          <a:noFill/>
        </p:spPr>
        <p:txBody>
          <a:bodyPr wrap="square">
            <a:spAutoFit/>
          </a:bodyPr>
          <a:lstStyle/>
          <a:p>
            <a:pPr algn="ctr"/>
            <a:r>
              <a:rPr lang="en-US" altLang="ko-KR" sz="900" dirty="0">
                <a:hlinkClick r:id="rId5"/>
              </a:rPr>
              <a:t>https://blockchair.com/bitcoin/block/0</a:t>
            </a:r>
            <a:endParaRPr lang="ko-KR" altLang="en-US" sz="900" dirty="0"/>
          </a:p>
        </p:txBody>
      </p:sp>
    </p:spTree>
    <p:extLst>
      <p:ext uri="{BB962C8B-B14F-4D97-AF65-F5344CB8AC3E}">
        <p14:creationId xmlns:p14="http://schemas.microsoft.com/office/powerpoint/2010/main" val="52103245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4FE01BB0-2F5C-4069-9A59-51636C91216A}"/>
              </a:ext>
            </a:extLst>
          </p:cNvPr>
          <p:cNvSpPr>
            <a:spLocks noGrp="1"/>
          </p:cNvSpPr>
          <p:nvPr>
            <p:ph type="title"/>
          </p:nvPr>
        </p:nvSpPr>
        <p:spPr/>
        <p:txBody>
          <a:bodyPr/>
          <a:lstStyle/>
          <a:p>
            <a:r>
              <a:rPr lang="ko-KR" altLang="en-US" dirty="0"/>
              <a:t>비잔티움 장군 문제 </a:t>
            </a:r>
            <a:r>
              <a:rPr lang="en-US" altLang="ko-KR" dirty="0"/>
              <a:t>(Byzantine Generals Problem)</a:t>
            </a:r>
            <a:endParaRPr lang="ko-KR" altLang="en-US" dirty="0"/>
          </a:p>
        </p:txBody>
      </p:sp>
      <p:sp>
        <p:nvSpPr>
          <p:cNvPr id="4" name="내용 개체 틀 1">
            <a:extLst>
              <a:ext uri="{FF2B5EF4-FFF2-40B4-BE49-F238E27FC236}">
                <a16:creationId xmlns:a16="http://schemas.microsoft.com/office/drawing/2014/main" id="{B012BC3D-703B-4109-8F2B-4A9B14A407E8}"/>
              </a:ext>
            </a:extLst>
          </p:cNvPr>
          <p:cNvSpPr txBox="1">
            <a:spLocks/>
          </p:cNvSpPr>
          <p:nvPr/>
        </p:nvSpPr>
        <p:spPr>
          <a:xfrm>
            <a:off x="241299" y="674860"/>
            <a:ext cx="11683999" cy="6030740"/>
          </a:xfrm>
          <a:prstGeom prst="rect">
            <a:avLst/>
          </a:prstGeom>
        </p:spPr>
        <p:txBody>
          <a:bodyPr vert="horz" lIns="91440" tIns="45720" rIns="91440" bIns="45720" rtlCol="0">
            <a:normAutofit/>
          </a:bodyPr>
          <a:lstStyle>
            <a:lvl1pPr marL="0" indent="-144000" algn="l" defTabSz="914400" rtl="0" eaLnBrk="1" latinLnBrk="1" hangingPunct="1">
              <a:lnSpc>
                <a:spcPct val="105000"/>
              </a:lnSpc>
              <a:spcBef>
                <a:spcPts val="1000"/>
              </a:spcBef>
              <a:buFont typeface="Arial" panose="020B0604020202020204" pitchFamily="34" charset="0"/>
              <a:buChar char="•"/>
              <a:defRPr sz="1800" kern="1200" spc="-90" baseline="0">
                <a:solidFill>
                  <a:schemeClr val="bg1">
                    <a:lumMod val="85000"/>
                  </a:schemeClr>
                </a:solidFill>
                <a:latin typeface="Arial" panose="020B0604020202020204" pitchFamily="34" charset="0"/>
                <a:ea typeface="맑은 고딕" panose="020B0503020000020004" pitchFamily="50" charset="-127"/>
                <a:cs typeface="+mn-cs"/>
              </a:defRPr>
            </a:lvl1pPr>
            <a:lvl2pPr marL="360000" indent="-144000" algn="l" defTabSz="914400" rtl="0" eaLnBrk="1" latinLnBrk="1" hangingPunct="1">
              <a:lnSpc>
                <a:spcPct val="105000"/>
              </a:lnSpc>
              <a:spcBef>
                <a:spcPts val="500"/>
              </a:spcBef>
              <a:buFont typeface="Arial" panose="020B0604020202020204" pitchFamily="34" charset="0"/>
              <a:buChar char="•"/>
              <a:defRPr sz="1600" kern="1200" spc="-90" baseline="0">
                <a:solidFill>
                  <a:schemeClr val="bg1">
                    <a:lumMod val="85000"/>
                  </a:schemeClr>
                </a:solidFill>
                <a:latin typeface="Arial" panose="020B0604020202020204" pitchFamily="34" charset="0"/>
                <a:ea typeface="맑은 고딕" panose="020B0503020000020004" pitchFamily="50" charset="-127"/>
                <a:cs typeface="+mn-cs"/>
              </a:defRPr>
            </a:lvl2pPr>
            <a:lvl3pPr marL="540000" indent="-144000" algn="l" defTabSz="914400" rtl="0" eaLnBrk="1" latinLnBrk="1" hangingPunct="1">
              <a:lnSpc>
                <a:spcPct val="105000"/>
              </a:lnSpc>
              <a:spcBef>
                <a:spcPts val="500"/>
              </a:spcBef>
              <a:buFont typeface="Arial" panose="020B0604020202020204" pitchFamily="34" charset="0"/>
              <a:buChar char="•"/>
              <a:defRPr sz="1400" kern="1200" spc="-90" baseline="0">
                <a:solidFill>
                  <a:schemeClr val="bg1">
                    <a:lumMod val="85000"/>
                  </a:schemeClr>
                </a:solidFill>
                <a:latin typeface="Arial" panose="020B0604020202020204" pitchFamily="34" charset="0"/>
                <a:ea typeface="맑은 고딕" panose="020B0503020000020004" pitchFamily="50" charset="-127"/>
                <a:cs typeface="+mn-cs"/>
              </a:defRPr>
            </a:lvl3pPr>
            <a:lvl4pPr marL="720000" indent="-144000" algn="l" defTabSz="914400" rtl="0" eaLnBrk="1" latinLnBrk="1" hangingPunct="1">
              <a:lnSpc>
                <a:spcPct val="105000"/>
              </a:lnSpc>
              <a:spcBef>
                <a:spcPts val="500"/>
              </a:spcBef>
              <a:buFont typeface="Arial" panose="020B0604020202020204" pitchFamily="34" charset="0"/>
              <a:buChar char="•"/>
              <a:defRPr sz="1300" kern="1200" spc="-90" baseline="0">
                <a:solidFill>
                  <a:schemeClr val="bg1">
                    <a:lumMod val="85000"/>
                  </a:schemeClr>
                </a:solidFill>
                <a:latin typeface="Arial" panose="020B0604020202020204" pitchFamily="34" charset="0"/>
                <a:ea typeface="맑은 고딕" panose="020B0503020000020004" pitchFamily="50" charset="-127"/>
                <a:cs typeface="+mn-cs"/>
              </a:defRPr>
            </a:lvl4pPr>
            <a:lvl5pPr marL="900000" indent="-144000" algn="l" defTabSz="914400" rtl="0" eaLnBrk="1" latinLnBrk="1" hangingPunct="1">
              <a:lnSpc>
                <a:spcPct val="105000"/>
              </a:lnSpc>
              <a:spcBef>
                <a:spcPts val="500"/>
              </a:spcBef>
              <a:buFont typeface="Arial" panose="020B0604020202020204" pitchFamily="34" charset="0"/>
              <a:buChar char="•"/>
              <a:defRPr sz="1200" kern="1200" spc="-90" baseline="0">
                <a:solidFill>
                  <a:schemeClr val="bg1">
                    <a:lumMod val="85000"/>
                  </a:schemeClr>
                </a:solidFill>
                <a:latin typeface="Arial" panose="020B0604020202020204" pitchFamily="34" charset="0"/>
                <a:ea typeface="맑은 고딕" panose="020B0503020000020004"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ko-KR" altLang="en-US" dirty="0"/>
              <a:t>신뢰할 수 없는 분산 환경에서 메시지 전송 및 데이터 상태 공유 방법</a:t>
            </a:r>
            <a:r>
              <a:rPr lang="en-US" altLang="ko-KR" dirty="0"/>
              <a:t>?</a:t>
            </a:r>
          </a:p>
          <a:p>
            <a:r>
              <a:rPr lang="en-US" altLang="ko-KR" dirty="0"/>
              <a:t>Bitcoin mailing list </a:t>
            </a:r>
            <a:r>
              <a:rPr lang="en-US" altLang="ko-KR" sz="1400" dirty="0">
                <a:hlinkClick r:id="rId3"/>
              </a:rPr>
              <a:t>#014847 – James A. Donald</a:t>
            </a:r>
            <a:r>
              <a:rPr lang="en-US" altLang="ko-KR" sz="1400" dirty="0"/>
              <a:t>, 2008-11-13 06:16:31</a:t>
            </a:r>
          </a:p>
          <a:p>
            <a:pPr lvl="1"/>
            <a:r>
              <a:rPr lang="en-US" altLang="ko-KR" sz="1600" dirty="0"/>
              <a:t>It is not sufficient that everyone knows X.</a:t>
            </a:r>
            <a:br>
              <a:rPr lang="en-US" altLang="ko-KR" sz="1600" dirty="0"/>
            </a:br>
            <a:r>
              <a:rPr lang="en-US" altLang="ko-KR" sz="1600" dirty="0"/>
              <a:t>We also need everyone to know that everyone knows X, </a:t>
            </a:r>
            <a:br>
              <a:rPr lang="en-US" altLang="ko-KR" sz="1600" dirty="0"/>
            </a:br>
            <a:r>
              <a:rPr lang="en-US" altLang="ko-KR" sz="1600" dirty="0"/>
              <a:t>and that everyone knows that everyone knows that everyone knows X</a:t>
            </a:r>
            <a:br>
              <a:rPr lang="en-US" altLang="ko-KR" sz="1600" dirty="0"/>
            </a:br>
            <a:r>
              <a:rPr lang="en-US" altLang="ko-KR" sz="1600" dirty="0"/>
              <a:t>- which, as in the Byzantine Generals problem, is the classic hard problem of distributed data processing.</a:t>
            </a:r>
            <a:endParaRPr lang="en-US" altLang="ko-KR" sz="1800" dirty="0"/>
          </a:p>
          <a:p>
            <a:pPr lvl="1"/>
            <a:r>
              <a:rPr lang="ko-KR" altLang="en-US" sz="1600" dirty="0"/>
              <a:t>모두가 </a:t>
            </a:r>
            <a:r>
              <a:rPr lang="en-US" altLang="ko-KR" sz="1600" dirty="0"/>
              <a:t>X</a:t>
            </a:r>
            <a:r>
              <a:rPr lang="ko-KR" altLang="en-US" sz="1600" dirty="0"/>
              <a:t>를 안다는 사실로는 충분하지 않습니다</a:t>
            </a:r>
            <a:r>
              <a:rPr lang="en-US" altLang="ko-KR" sz="1600" dirty="0"/>
              <a:t>.</a:t>
            </a:r>
            <a:br>
              <a:rPr lang="en-US" altLang="ko-KR" sz="1600" dirty="0"/>
            </a:br>
            <a:r>
              <a:rPr lang="ko-KR" altLang="en-US" sz="1600" dirty="0"/>
              <a:t>모두가 </a:t>
            </a:r>
            <a:r>
              <a:rPr lang="en-US" altLang="ko-KR" sz="1600" dirty="0"/>
              <a:t>X</a:t>
            </a:r>
            <a:r>
              <a:rPr lang="ko-KR" altLang="en-US" sz="1600" dirty="0"/>
              <a:t>를 안다는 사실도 모두가 알아야 하며</a:t>
            </a:r>
            <a:r>
              <a:rPr lang="en-US" altLang="ko-KR" sz="1600" dirty="0"/>
              <a:t>, </a:t>
            </a:r>
            <a:br>
              <a:rPr lang="en-US" altLang="ko-KR" sz="1600" dirty="0"/>
            </a:br>
            <a:r>
              <a:rPr lang="ko-KR" altLang="en-US" sz="1600" dirty="0"/>
              <a:t>또 모두가 </a:t>
            </a:r>
            <a:r>
              <a:rPr lang="en-US" altLang="ko-KR" sz="1600" dirty="0"/>
              <a:t>X</a:t>
            </a:r>
            <a:r>
              <a:rPr lang="ko-KR" altLang="en-US" sz="1600" dirty="0"/>
              <a:t>를 안다는 사실을 우리가 모두 다 안다는 사실도 전원이 알아야 한다</a:t>
            </a:r>
            <a:r>
              <a:rPr lang="en-US" altLang="ko-KR" sz="1600" dirty="0"/>
              <a:t>. </a:t>
            </a:r>
            <a:br>
              <a:rPr lang="en-US" altLang="ko-KR" sz="1600" dirty="0"/>
            </a:br>
            <a:r>
              <a:rPr lang="ko-KR" altLang="en-US" sz="1600" dirty="0"/>
              <a:t>이는 비잔틴 장군 문제처럼</a:t>
            </a:r>
            <a:r>
              <a:rPr lang="en-US" altLang="ko-KR" sz="1600" dirty="0"/>
              <a:t>, </a:t>
            </a:r>
            <a:r>
              <a:rPr lang="ko-KR" altLang="en-US" sz="1600" dirty="0"/>
              <a:t>분산 데이터 시스템에서 오래된 난제이다</a:t>
            </a:r>
            <a:r>
              <a:rPr lang="en-US" altLang="ko-KR" sz="1600" dirty="0"/>
              <a:t>.</a:t>
            </a:r>
          </a:p>
          <a:p>
            <a:r>
              <a:rPr lang="ko-KR" altLang="en-US" dirty="0"/>
              <a:t>비잔티움 장군 문제 </a:t>
            </a:r>
            <a:r>
              <a:rPr lang="en-US" altLang="ko-KR" dirty="0"/>
              <a:t>(The Byzantine Generals Problem) – </a:t>
            </a:r>
            <a:r>
              <a:rPr lang="en-US" altLang="ko-KR" sz="1600" dirty="0">
                <a:hlinkClick r:id="rId4"/>
              </a:rPr>
              <a:t>Paper</a:t>
            </a:r>
            <a:endParaRPr lang="en-US" altLang="ko-KR" sz="1600" dirty="0"/>
          </a:p>
          <a:p>
            <a:pPr lvl="1"/>
            <a:r>
              <a:rPr lang="en-US" altLang="ko-KR" dirty="0"/>
              <a:t>1982</a:t>
            </a:r>
            <a:r>
              <a:rPr lang="ko-KR" altLang="en-US" dirty="0"/>
              <a:t>년 </a:t>
            </a:r>
            <a:r>
              <a:rPr lang="ko-KR" altLang="en-US" dirty="0" err="1"/>
              <a:t>레슬리</a:t>
            </a:r>
            <a:r>
              <a:rPr lang="ko-KR" altLang="en-US" dirty="0"/>
              <a:t> </a:t>
            </a:r>
            <a:r>
              <a:rPr lang="ko-KR" altLang="en-US" dirty="0" err="1"/>
              <a:t>램포트</a:t>
            </a:r>
            <a:r>
              <a:rPr lang="en-US" altLang="ko-KR" dirty="0"/>
              <a:t>(Leslie </a:t>
            </a:r>
            <a:r>
              <a:rPr lang="en-US" altLang="ko-KR" dirty="0" err="1"/>
              <a:t>Lamport</a:t>
            </a:r>
            <a:r>
              <a:rPr lang="en-US" altLang="ko-KR" dirty="0"/>
              <a:t>), </a:t>
            </a:r>
            <a:r>
              <a:rPr lang="ko-KR" altLang="en-US" dirty="0" err="1"/>
              <a:t>쇼스탁</a:t>
            </a:r>
            <a:r>
              <a:rPr lang="en-US" altLang="ko-KR" dirty="0"/>
              <a:t>(Robert </a:t>
            </a:r>
            <a:r>
              <a:rPr lang="en-US" altLang="ko-KR" dirty="0" err="1"/>
              <a:t>Shostak</a:t>
            </a:r>
            <a:r>
              <a:rPr lang="en-US" altLang="ko-KR" dirty="0"/>
              <a:t>), </a:t>
            </a:r>
            <a:r>
              <a:rPr lang="ko-KR" altLang="en-US" dirty="0"/>
              <a:t>피스</a:t>
            </a:r>
            <a:r>
              <a:rPr lang="en-US" altLang="ko-KR" dirty="0"/>
              <a:t>(Marshall Pease)</a:t>
            </a:r>
            <a:r>
              <a:rPr lang="ko-KR" altLang="en-US" dirty="0"/>
              <a:t>가 공저한 논문</a:t>
            </a:r>
            <a:endParaRPr lang="en-US" altLang="ko-KR" dirty="0"/>
          </a:p>
          <a:p>
            <a:pPr lvl="1"/>
            <a:r>
              <a:rPr lang="ko-KR" altLang="en-US" dirty="0"/>
              <a:t>적군의 도시를 공격하려는 비잔티움 제국군의 여러 부대가 지리적으로 떨어진 상태에서 각 부대의 장군들이 </a:t>
            </a:r>
            <a:r>
              <a:rPr lang="en-US" altLang="ko-KR" dirty="0"/>
              <a:t>(</a:t>
            </a:r>
            <a:r>
              <a:rPr lang="ko-KR" altLang="en-US" dirty="0"/>
              <a:t>중간에 잡힐지도 모르는</a:t>
            </a:r>
            <a:r>
              <a:rPr lang="en-US" altLang="ko-KR" dirty="0"/>
              <a:t>) </a:t>
            </a:r>
            <a:r>
              <a:rPr lang="ko-KR" altLang="en-US" dirty="0"/>
              <a:t>전령을 통해 교신하면서 공격 계획을 함께 세우는 상황을 가정 </a:t>
            </a:r>
            <a:r>
              <a:rPr lang="en-US" altLang="ko-KR" dirty="0"/>
              <a:t>– </a:t>
            </a:r>
            <a:r>
              <a:rPr lang="ko-KR" altLang="en-US" sz="1200" dirty="0">
                <a:hlinkClick r:id="rId5"/>
              </a:rPr>
              <a:t>위키백과</a:t>
            </a:r>
            <a:endParaRPr lang="en-US" altLang="ko-KR" sz="1200" dirty="0"/>
          </a:p>
          <a:p>
            <a:pPr lvl="1"/>
            <a:r>
              <a:rPr lang="ko-KR" altLang="en-US" dirty="0"/>
              <a:t>배신자가 존재할 경우에도 합의에 성공하려면 배신자를 포함하여 총 몇 명의 장군이 네트워크에 있어야 할 지를 정하는 것</a:t>
            </a:r>
            <a:endParaRPr lang="en-US" altLang="ko-KR" dirty="0"/>
          </a:p>
          <a:p>
            <a:pPr lvl="1"/>
            <a:r>
              <a:rPr lang="ko-KR" altLang="en-US" dirty="0"/>
              <a:t>한 체계 내에서 연결된 다양한 시스템들이 그 중 일부가 에러 코드</a:t>
            </a:r>
            <a:r>
              <a:rPr lang="en-US" altLang="ko-KR" dirty="0"/>
              <a:t>, </a:t>
            </a:r>
            <a:r>
              <a:rPr lang="ko-KR" altLang="en-US" dirty="0"/>
              <a:t>혹은 잘못된 명령어 전달하는 상황에서 어떻게 시스템들의 기능을 정상으로 유지시키고</a:t>
            </a:r>
            <a:r>
              <a:rPr lang="en-US" altLang="ko-KR" dirty="0"/>
              <a:t>, </a:t>
            </a:r>
            <a:r>
              <a:rPr lang="ko-KR" altLang="en-US" dirty="0"/>
              <a:t>체계를 정상 작동 </a:t>
            </a:r>
            <a:r>
              <a:rPr lang="ko-KR" altLang="en-US" dirty="0" err="1"/>
              <a:t>시킬수</a:t>
            </a:r>
            <a:r>
              <a:rPr lang="ko-KR" altLang="en-US" dirty="0"/>
              <a:t> 있는지 고민하는 일종의 사고 실험  </a:t>
            </a:r>
            <a:r>
              <a:rPr lang="en-US" altLang="ko-KR" dirty="0"/>
              <a:t>- </a:t>
            </a:r>
            <a:r>
              <a:rPr lang="ko-KR" altLang="en-US" sz="1200" dirty="0">
                <a:hlinkClick r:id="rId6"/>
              </a:rPr>
              <a:t>나무위키</a:t>
            </a:r>
            <a:endParaRPr lang="en-US" altLang="ko-KR" sz="1200" dirty="0"/>
          </a:p>
        </p:txBody>
      </p:sp>
    </p:spTree>
    <p:extLst>
      <p:ext uri="{BB962C8B-B14F-4D97-AF65-F5344CB8AC3E}">
        <p14:creationId xmlns:p14="http://schemas.microsoft.com/office/powerpoint/2010/main" val="391230321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4FE01BB0-2F5C-4069-9A59-51636C91216A}"/>
              </a:ext>
            </a:extLst>
          </p:cNvPr>
          <p:cNvSpPr>
            <a:spLocks noGrp="1"/>
          </p:cNvSpPr>
          <p:nvPr>
            <p:ph type="title"/>
          </p:nvPr>
        </p:nvSpPr>
        <p:spPr/>
        <p:txBody>
          <a:bodyPr/>
          <a:lstStyle/>
          <a:p>
            <a:r>
              <a:rPr lang="ko-KR" altLang="en-US" dirty="0"/>
              <a:t>비잔티움 장군 문제 </a:t>
            </a:r>
            <a:r>
              <a:rPr lang="en-US" altLang="ko-KR" dirty="0"/>
              <a:t>(Byzantine Generals Problem)</a:t>
            </a:r>
            <a:endParaRPr lang="ko-KR" altLang="en-US" dirty="0"/>
          </a:p>
        </p:txBody>
      </p:sp>
      <p:sp>
        <p:nvSpPr>
          <p:cNvPr id="31" name="내용 개체 틀 1">
            <a:extLst>
              <a:ext uri="{FF2B5EF4-FFF2-40B4-BE49-F238E27FC236}">
                <a16:creationId xmlns:a16="http://schemas.microsoft.com/office/drawing/2014/main" id="{A1888C99-6C14-4E1B-A4A6-F9DFA9F2B47C}"/>
              </a:ext>
            </a:extLst>
          </p:cNvPr>
          <p:cNvSpPr txBox="1">
            <a:spLocks/>
          </p:cNvSpPr>
          <p:nvPr/>
        </p:nvSpPr>
        <p:spPr>
          <a:xfrm>
            <a:off x="241299" y="674860"/>
            <a:ext cx="11683999" cy="4351338"/>
          </a:xfrm>
          <a:prstGeom prst="rect">
            <a:avLst/>
          </a:prstGeom>
        </p:spPr>
        <p:txBody>
          <a:bodyPr vert="horz" lIns="91440" tIns="45720" rIns="91440" bIns="45720" rtlCol="0">
            <a:normAutofit/>
          </a:bodyPr>
          <a:lstStyle>
            <a:lvl1pPr marL="0" indent="-144000" algn="l" defTabSz="914400" rtl="0" eaLnBrk="1" latinLnBrk="1" hangingPunct="1">
              <a:lnSpc>
                <a:spcPct val="105000"/>
              </a:lnSpc>
              <a:spcBef>
                <a:spcPts val="1000"/>
              </a:spcBef>
              <a:buFont typeface="Arial" panose="020B0604020202020204" pitchFamily="34" charset="0"/>
              <a:buChar char="•"/>
              <a:defRPr sz="1800" kern="1200" spc="-90" baseline="0">
                <a:solidFill>
                  <a:schemeClr val="bg1">
                    <a:lumMod val="85000"/>
                  </a:schemeClr>
                </a:solidFill>
                <a:latin typeface="Arial" panose="020B0604020202020204" pitchFamily="34" charset="0"/>
                <a:ea typeface="맑은 고딕" panose="020B0503020000020004" pitchFamily="50" charset="-127"/>
                <a:cs typeface="+mn-cs"/>
              </a:defRPr>
            </a:lvl1pPr>
            <a:lvl2pPr marL="360000" indent="-144000" algn="l" defTabSz="914400" rtl="0" eaLnBrk="1" latinLnBrk="1" hangingPunct="1">
              <a:lnSpc>
                <a:spcPct val="105000"/>
              </a:lnSpc>
              <a:spcBef>
                <a:spcPts val="500"/>
              </a:spcBef>
              <a:buFont typeface="Arial" panose="020B0604020202020204" pitchFamily="34" charset="0"/>
              <a:buChar char="•"/>
              <a:defRPr sz="1600" kern="1200" spc="-90" baseline="0">
                <a:solidFill>
                  <a:schemeClr val="bg1">
                    <a:lumMod val="85000"/>
                  </a:schemeClr>
                </a:solidFill>
                <a:latin typeface="Arial" panose="020B0604020202020204" pitchFamily="34" charset="0"/>
                <a:ea typeface="맑은 고딕" panose="020B0503020000020004" pitchFamily="50" charset="-127"/>
                <a:cs typeface="+mn-cs"/>
              </a:defRPr>
            </a:lvl2pPr>
            <a:lvl3pPr marL="540000" indent="-144000" algn="l" defTabSz="914400" rtl="0" eaLnBrk="1" latinLnBrk="1" hangingPunct="1">
              <a:lnSpc>
                <a:spcPct val="105000"/>
              </a:lnSpc>
              <a:spcBef>
                <a:spcPts val="500"/>
              </a:spcBef>
              <a:buFont typeface="Arial" panose="020B0604020202020204" pitchFamily="34" charset="0"/>
              <a:buChar char="•"/>
              <a:defRPr sz="1400" kern="1200" spc="-90" baseline="0">
                <a:solidFill>
                  <a:schemeClr val="bg1">
                    <a:lumMod val="85000"/>
                  </a:schemeClr>
                </a:solidFill>
                <a:latin typeface="Arial" panose="020B0604020202020204" pitchFamily="34" charset="0"/>
                <a:ea typeface="맑은 고딕" panose="020B0503020000020004" pitchFamily="50" charset="-127"/>
                <a:cs typeface="+mn-cs"/>
              </a:defRPr>
            </a:lvl3pPr>
            <a:lvl4pPr marL="720000" indent="-144000" algn="l" defTabSz="914400" rtl="0" eaLnBrk="1" latinLnBrk="1" hangingPunct="1">
              <a:lnSpc>
                <a:spcPct val="105000"/>
              </a:lnSpc>
              <a:spcBef>
                <a:spcPts val="500"/>
              </a:spcBef>
              <a:buFont typeface="Arial" panose="020B0604020202020204" pitchFamily="34" charset="0"/>
              <a:buChar char="•"/>
              <a:defRPr sz="1300" kern="1200" spc="-90" baseline="0">
                <a:solidFill>
                  <a:schemeClr val="bg1">
                    <a:lumMod val="85000"/>
                  </a:schemeClr>
                </a:solidFill>
                <a:latin typeface="Arial" panose="020B0604020202020204" pitchFamily="34" charset="0"/>
                <a:ea typeface="맑은 고딕" panose="020B0503020000020004" pitchFamily="50" charset="-127"/>
                <a:cs typeface="+mn-cs"/>
              </a:defRPr>
            </a:lvl4pPr>
            <a:lvl5pPr marL="900000" indent="-144000" algn="l" defTabSz="914400" rtl="0" eaLnBrk="1" latinLnBrk="1" hangingPunct="1">
              <a:lnSpc>
                <a:spcPct val="105000"/>
              </a:lnSpc>
              <a:spcBef>
                <a:spcPts val="500"/>
              </a:spcBef>
              <a:buFont typeface="Arial" panose="020B0604020202020204" pitchFamily="34" charset="0"/>
              <a:buChar char="•"/>
              <a:defRPr sz="1200" kern="1200" spc="-90" baseline="0">
                <a:solidFill>
                  <a:schemeClr val="bg1">
                    <a:lumMod val="85000"/>
                  </a:schemeClr>
                </a:solidFill>
                <a:latin typeface="Arial" panose="020B0604020202020204" pitchFamily="34" charset="0"/>
                <a:ea typeface="맑은 고딕" panose="020B0503020000020004"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ko-KR" altLang="en-US" dirty="0"/>
              <a:t>비잔티움 장군 문제 </a:t>
            </a:r>
            <a:r>
              <a:rPr lang="en-US" altLang="ko-KR" dirty="0"/>
              <a:t>(The Byzantine Generals Problem) - </a:t>
            </a:r>
            <a:r>
              <a:rPr lang="en-US" altLang="ko-KR" sz="1400" dirty="0">
                <a:hlinkClick r:id="rId3"/>
              </a:rPr>
              <a:t>Paper</a:t>
            </a:r>
            <a:r>
              <a:rPr lang="en-US" altLang="ko-KR" sz="1400" dirty="0"/>
              <a:t> , </a:t>
            </a:r>
            <a:r>
              <a:rPr lang="ko-KR" altLang="en-US" sz="1400" dirty="0">
                <a:hlinkClick r:id="rId4"/>
              </a:rPr>
              <a:t>한글 분석</a:t>
            </a:r>
            <a:endParaRPr lang="en-US" altLang="ko-KR" sz="1400" dirty="0"/>
          </a:p>
          <a:p>
            <a:pPr lvl="1"/>
            <a:r>
              <a:rPr lang="en-US" altLang="ko-KR" dirty="0"/>
              <a:t>Base Conditions</a:t>
            </a:r>
          </a:p>
          <a:p>
            <a:pPr lvl="2"/>
            <a:r>
              <a:rPr lang="ko-KR" altLang="en-US" dirty="0"/>
              <a:t>적은 모두 동시에 공격을 해야 이길 수 있는 상대</a:t>
            </a:r>
            <a:endParaRPr lang="en-US" altLang="ko-KR" dirty="0"/>
          </a:p>
          <a:p>
            <a:pPr lvl="2"/>
            <a:r>
              <a:rPr lang="ko-KR" altLang="en-US" dirty="0"/>
              <a:t>적진을 둘러싼 장군들은 합의를 통해 공격 시간 및 공격 여부 결정</a:t>
            </a:r>
            <a:endParaRPr lang="en-US" altLang="ko-KR" dirty="0"/>
          </a:p>
          <a:p>
            <a:pPr lvl="2"/>
            <a:r>
              <a:rPr lang="ko-KR" altLang="en-US" dirty="0"/>
              <a:t>장군들은 전령을 통해서만 서로 연락 가능</a:t>
            </a:r>
            <a:r>
              <a:rPr lang="en-US" altLang="ko-KR" dirty="0"/>
              <a:t>. </a:t>
            </a:r>
            <a:r>
              <a:rPr lang="ko-KR" altLang="en-US" dirty="0"/>
              <a:t>한 곳에 모이기 어려움</a:t>
            </a:r>
            <a:r>
              <a:rPr lang="en-US" altLang="ko-KR" dirty="0"/>
              <a:t>.</a:t>
            </a:r>
          </a:p>
          <a:p>
            <a:pPr lvl="2"/>
            <a:r>
              <a:rPr lang="ko-KR" altLang="en-US" dirty="0"/>
              <a:t>장군들 중 한 명의 사령관이 </a:t>
            </a:r>
            <a:r>
              <a:rPr lang="en-US" altLang="ko-KR" dirty="0"/>
              <a:t>"</a:t>
            </a:r>
            <a:r>
              <a:rPr lang="ko-KR" altLang="en-US" dirty="0"/>
              <a:t>공격</a:t>
            </a:r>
            <a:r>
              <a:rPr lang="en-US" altLang="ko-KR" dirty="0"/>
              <a:t>“,</a:t>
            </a:r>
            <a:r>
              <a:rPr lang="ko-KR" altLang="en-US" dirty="0"/>
              <a:t> </a:t>
            </a:r>
            <a:r>
              <a:rPr lang="en-US" altLang="ko-KR" dirty="0"/>
              <a:t>"</a:t>
            </a:r>
            <a:r>
              <a:rPr lang="ko-KR" altLang="en-US" dirty="0"/>
              <a:t>후퇴</a:t>
            </a:r>
            <a:r>
              <a:rPr lang="en-US" altLang="ko-KR" dirty="0"/>
              <a:t>"</a:t>
            </a:r>
            <a:r>
              <a:rPr lang="ko-KR" altLang="en-US" dirty="0"/>
              <a:t>를 결정하여 메시지를 모든 장군에게 전달</a:t>
            </a:r>
            <a:endParaRPr lang="en-US" altLang="ko-KR" dirty="0"/>
          </a:p>
          <a:p>
            <a:pPr lvl="2"/>
            <a:r>
              <a:rPr lang="ko-KR" altLang="en-US" dirty="0"/>
              <a:t>장군들은 사령관으로부터 받은 메시지를 나머지 장군들에게 전달  </a:t>
            </a:r>
            <a:r>
              <a:rPr lang="en-US" altLang="ko-KR" dirty="0"/>
              <a:t>(</a:t>
            </a:r>
            <a:r>
              <a:rPr lang="ko-KR" altLang="en-US" dirty="0"/>
              <a:t>장군들은 서로 연결되어 있다</a:t>
            </a:r>
            <a:r>
              <a:rPr lang="en-US" altLang="ko-KR" dirty="0"/>
              <a:t>.)</a:t>
            </a:r>
          </a:p>
          <a:p>
            <a:pPr lvl="2"/>
            <a:r>
              <a:rPr lang="ko-KR" altLang="en-US" dirty="0"/>
              <a:t>장군들은 자신이 받은 메시지를 종합하여 </a:t>
            </a:r>
            <a:r>
              <a:rPr lang="en-US" altLang="ko-KR" dirty="0"/>
              <a:t>"</a:t>
            </a:r>
            <a:r>
              <a:rPr lang="ko-KR" altLang="en-US" dirty="0"/>
              <a:t>공격</a:t>
            </a:r>
            <a:r>
              <a:rPr lang="en-US" altLang="ko-KR" dirty="0"/>
              <a:t>“,</a:t>
            </a:r>
            <a:r>
              <a:rPr lang="ko-KR" altLang="en-US" dirty="0"/>
              <a:t> </a:t>
            </a:r>
            <a:r>
              <a:rPr lang="en-US" altLang="ko-KR" dirty="0"/>
              <a:t>"</a:t>
            </a:r>
            <a:r>
              <a:rPr lang="ko-KR" altLang="en-US" dirty="0"/>
              <a:t>후퇴</a:t>
            </a:r>
            <a:r>
              <a:rPr lang="en-US" altLang="ko-KR" dirty="0"/>
              <a:t>"</a:t>
            </a:r>
            <a:r>
              <a:rPr lang="ko-KR" altLang="en-US" dirty="0"/>
              <a:t>를 결정하여 명령 이행 </a:t>
            </a:r>
            <a:r>
              <a:rPr lang="en-US" altLang="ko-KR" dirty="0"/>
              <a:t>(</a:t>
            </a:r>
            <a:r>
              <a:rPr lang="ko-KR" altLang="en-US" dirty="0"/>
              <a:t>동기화</a:t>
            </a:r>
            <a:r>
              <a:rPr lang="en-US" altLang="ko-KR" dirty="0"/>
              <a:t>)</a:t>
            </a:r>
          </a:p>
          <a:p>
            <a:pPr lvl="1"/>
            <a:r>
              <a:rPr lang="en-US" altLang="ko-KR" dirty="0"/>
              <a:t>Risk Factors : </a:t>
            </a:r>
            <a:r>
              <a:rPr lang="ko-KR" altLang="en-US" dirty="0"/>
              <a:t>합의를 방해하는 요소들</a:t>
            </a:r>
            <a:endParaRPr lang="en-US" altLang="ko-KR" dirty="0"/>
          </a:p>
          <a:p>
            <a:pPr lvl="2"/>
            <a:r>
              <a:rPr lang="ko-KR" altLang="en-US" dirty="0"/>
              <a:t>전령은 메시지 전달을 실패할 수 있다</a:t>
            </a:r>
            <a:r>
              <a:rPr lang="en-US" altLang="ko-KR" dirty="0"/>
              <a:t>. (</a:t>
            </a:r>
            <a:r>
              <a:rPr lang="ko-KR" altLang="en-US" dirty="0"/>
              <a:t>적군에게 포획</a:t>
            </a:r>
            <a:r>
              <a:rPr lang="en-US" altLang="ko-KR" dirty="0"/>
              <a:t>,</a:t>
            </a:r>
            <a:r>
              <a:rPr lang="ko-KR" altLang="en-US" dirty="0"/>
              <a:t>살해</a:t>
            </a:r>
            <a:r>
              <a:rPr lang="en-US" altLang="ko-KR" dirty="0"/>
              <a:t> </a:t>
            </a:r>
            <a:r>
              <a:rPr lang="ko-KR" altLang="en-US" dirty="0"/>
              <a:t>또는</a:t>
            </a:r>
            <a:r>
              <a:rPr lang="en-US" altLang="ko-KR" dirty="0"/>
              <a:t> </a:t>
            </a:r>
            <a:r>
              <a:rPr lang="ko-KR" altLang="en-US" dirty="0"/>
              <a:t>기타 사고 등</a:t>
            </a:r>
            <a:r>
              <a:rPr lang="en-US" altLang="ko-KR" dirty="0"/>
              <a:t>) </a:t>
            </a:r>
            <a:r>
              <a:rPr lang="ko-KR" altLang="en-US" sz="1400" b="0" dirty="0">
                <a:solidFill>
                  <a:schemeClr val="bg1">
                    <a:lumMod val="85000"/>
                  </a:schemeClr>
                </a:solidFill>
              </a:rPr>
              <a:t>➡ 메시지를 보낸 장군은 메시지 도달 여부를 알 수 없다</a:t>
            </a:r>
            <a:r>
              <a:rPr lang="en-US" altLang="ko-KR" sz="1400" b="0" dirty="0">
                <a:solidFill>
                  <a:schemeClr val="bg1">
                    <a:lumMod val="85000"/>
                  </a:schemeClr>
                </a:solidFill>
              </a:rPr>
              <a:t>.</a:t>
            </a:r>
            <a:endParaRPr lang="en-US" altLang="ko-KR" dirty="0"/>
          </a:p>
          <a:p>
            <a:pPr lvl="2"/>
            <a:r>
              <a:rPr lang="ko-KR" altLang="en-US" dirty="0"/>
              <a:t>장군 및 전령들 중에 배신자가 섞여 있어 메시지를 왜곡할 수 있다</a:t>
            </a:r>
            <a:r>
              <a:rPr lang="en-US" altLang="ko-KR" dirty="0"/>
              <a:t>.  (</a:t>
            </a:r>
            <a:r>
              <a:rPr lang="ko-KR" altLang="en-US" dirty="0"/>
              <a:t>사령관도 배신자가 될 수 있다</a:t>
            </a:r>
            <a:r>
              <a:rPr lang="en-US" altLang="ko-KR" dirty="0"/>
              <a:t>.)</a:t>
            </a:r>
          </a:p>
        </p:txBody>
      </p:sp>
      <p:grpSp>
        <p:nvGrpSpPr>
          <p:cNvPr id="54" name="그룹 53">
            <a:extLst>
              <a:ext uri="{FF2B5EF4-FFF2-40B4-BE49-F238E27FC236}">
                <a16:creationId xmlns:a16="http://schemas.microsoft.com/office/drawing/2014/main" id="{3D9D7E83-50A8-45E1-AB0D-8738ABC44F5D}"/>
              </a:ext>
            </a:extLst>
          </p:cNvPr>
          <p:cNvGrpSpPr/>
          <p:nvPr/>
        </p:nvGrpSpPr>
        <p:grpSpPr>
          <a:xfrm>
            <a:off x="869955" y="4099457"/>
            <a:ext cx="4336294" cy="2174663"/>
            <a:chOff x="869955" y="3789363"/>
            <a:chExt cx="4336294" cy="2174663"/>
          </a:xfrm>
        </p:grpSpPr>
        <p:sp>
          <p:nvSpPr>
            <p:cNvPr id="8" name="타원 7">
              <a:extLst>
                <a:ext uri="{FF2B5EF4-FFF2-40B4-BE49-F238E27FC236}">
                  <a16:creationId xmlns:a16="http://schemas.microsoft.com/office/drawing/2014/main" id="{DD44DADE-DF15-41E0-BE3D-EC8F6A50C0FE}"/>
                </a:ext>
              </a:extLst>
            </p:cNvPr>
            <p:cNvSpPr/>
            <p:nvPr/>
          </p:nvSpPr>
          <p:spPr>
            <a:xfrm>
              <a:off x="869955" y="5577982"/>
              <a:ext cx="1080000" cy="386044"/>
            </a:xfrm>
            <a:prstGeom prst="ellipse">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dirty="0"/>
                <a:t>장군</a:t>
              </a:r>
              <a:r>
                <a:rPr lang="en-US" altLang="ko-KR" sz="1400" dirty="0"/>
                <a:t> 3</a:t>
              </a:r>
              <a:endParaRPr lang="ko-KR" altLang="en-US" sz="1400" dirty="0"/>
            </a:p>
          </p:txBody>
        </p:sp>
        <p:sp>
          <p:nvSpPr>
            <p:cNvPr id="10" name="타원 9">
              <a:extLst>
                <a:ext uri="{FF2B5EF4-FFF2-40B4-BE49-F238E27FC236}">
                  <a16:creationId xmlns:a16="http://schemas.microsoft.com/office/drawing/2014/main" id="{E03ADF29-2686-4C1C-859C-EEA9EB393368}"/>
                </a:ext>
              </a:extLst>
            </p:cNvPr>
            <p:cNvSpPr/>
            <p:nvPr/>
          </p:nvSpPr>
          <p:spPr>
            <a:xfrm>
              <a:off x="869955" y="4562365"/>
              <a:ext cx="1080000" cy="386044"/>
            </a:xfrm>
            <a:prstGeom prst="ellipse">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dirty="0"/>
                <a:t>장군</a:t>
              </a:r>
              <a:r>
                <a:rPr lang="en-US" altLang="ko-KR" sz="1400" dirty="0"/>
                <a:t> 1</a:t>
              </a:r>
              <a:endParaRPr lang="ko-KR" altLang="en-US" sz="1400" dirty="0"/>
            </a:p>
          </p:txBody>
        </p:sp>
        <p:sp>
          <p:nvSpPr>
            <p:cNvPr id="11" name="타원 10">
              <a:extLst>
                <a:ext uri="{FF2B5EF4-FFF2-40B4-BE49-F238E27FC236}">
                  <a16:creationId xmlns:a16="http://schemas.microsoft.com/office/drawing/2014/main" id="{98C6BA66-ECC1-440A-8A5F-7E68884D5C8B}"/>
                </a:ext>
              </a:extLst>
            </p:cNvPr>
            <p:cNvSpPr/>
            <p:nvPr/>
          </p:nvSpPr>
          <p:spPr>
            <a:xfrm>
              <a:off x="2496622" y="3789363"/>
              <a:ext cx="1080000" cy="386044"/>
            </a:xfrm>
            <a:prstGeom prst="ellipse">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dirty="0"/>
                <a:t>사령관</a:t>
              </a:r>
            </a:p>
          </p:txBody>
        </p:sp>
        <p:sp>
          <p:nvSpPr>
            <p:cNvPr id="12" name="타원 11">
              <a:extLst>
                <a:ext uri="{FF2B5EF4-FFF2-40B4-BE49-F238E27FC236}">
                  <a16:creationId xmlns:a16="http://schemas.microsoft.com/office/drawing/2014/main" id="{1382699A-D5DD-4F88-801C-9D71BD62CB68}"/>
                </a:ext>
              </a:extLst>
            </p:cNvPr>
            <p:cNvSpPr/>
            <p:nvPr/>
          </p:nvSpPr>
          <p:spPr>
            <a:xfrm>
              <a:off x="4120644" y="4556931"/>
              <a:ext cx="1080000" cy="386044"/>
            </a:xfrm>
            <a:prstGeom prst="ellipse">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dirty="0"/>
                <a:t>장군</a:t>
              </a:r>
              <a:r>
                <a:rPr lang="en-US" altLang="ko-KR" sz="1400" dirty="0"/>
                <a:t> 2</a:t>
              </a:r>
              <a:endParaRPr lang="ko-KR" altLang="en-US" sz="1400" dirty="0"/>
            </a:p>
          </p:txBody>
        </p:sp>
        <p:sp>
          <p:nvSpPr>
            <p:cNvPr id="13" name="타원 12">
              <a:extLst>
                <a:ext uri="{FF2B5EF4-FFF2-40B4-BE49-F238E27FC236}">
                  <a16:creationId xmlns:a16="http://schemas.microsoft.com/office/drawing/2014/main" id="{74115797-51BD-4C5C-9D88-F59CB9E46A29}"/>
                </a:ext>
              </a:extLst>
            </p:cNvPr>
            <p:cNvSpPr/>
            <p:nvPr/>
          </p:nvSpPr>
          <p:spPr>
            <a:xfrm>
              <a:off x="4126249" y="5577982"/>
              <a:ext cx="1080000" cy="386044"/>
            </a:xfrm>
            <a:prstGeom prst="ellipse">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dirty="0"/>
                <a:t>장군</a:t>
              </a:r>
              <a:r>
                <a:rPr lang="en-US" altLang="ko-KR" sz="1400" dirty="0"/>
                <a:t> 4</a:t>
              </a:r>
              <a:endParaRPr lang="ko-KR" altLang="en-US" sz="1400" dirty="0"/>
            </a:p>
          </p:txBody>
        </p:sp>
        <p:cxnSp>
          <p:nvCxnSpPr>
            <p:cNvPr id="15" name="직선 화살표 연결선 14">
              <a:extLst>
                <a:ext uri="{FF2B5EF4-FFF2-40B4-BE49-F238E27FC236}">
                  <a16:creationId xmlns:a16="http://schemas.microsoft.com/office/drawing/2014/main" id="{05A8A7D2-3B3F-4B45-AD6F-1CEB5DD814D7}"/>
                </a:ext>
              </a:extLst>
            </p:cNvPr>
            <p:cNvCxnSpPr>
              <a:cxnSpLocks/>
              <a:stCxn id="10" idx="6"/>
            </p:cNvCxnSpPr>
            <p:nvPr/>
          </p:nvCxnSpPr>
          <p:spPr>
            <a:xfrm>
              <a:off x="1949955" y="4755387"/>
              <a:ext cx="546667" cy="201582"/>
            </a:xfrm>
            <a:prstGeom prst="straightConnector1">
              <a:avLst/>
            </a:prstGeom>
            <a:ln w="38100">
              <a:solidFill>
                <a:srgbClr val="0071FF"/>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C774FA7A-E2A5-49C5-ACFC-D00D05934EAA}"/>
                </a:ext>
              </a:extLst>
            </p:cNvPr>
            <p:cNvCxnSpPr>
              <a:cxnSpLocks/>
              <a:stCxn id="8" idx="6"/>
            </p:cNvCxnSpPr>
            <p:nvPr/>
          </p:nvCxnSpPr>
          <p:spPr>
            <a:xfrm flipV="1">
              <a:off x="1949955" y="5508753"/>
              <a:ext cx="546667" cy="262251"/>
            </a:xfrm>
            <a:prstGeom prst="straightConnector1">
              <a:avLst/>
            </a:prstGeom>
            <a:ln w="38100">
              <a:solidFill>
                <a:srgbClr val="0071FF"/>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C9677772-BAA3-4711-83F1-280AADA7334F}"/>
                </a:ext>
              </a:extLst>
            </p:cNvPr>
            <p:cNvCxnSpPr>
              <a:cxnSpLocks/>
              <a:stCxn id="13" idx="2"/>
            </p:cNvCxnSpPr>
            <p:nvPr/>
          </p:nvCxnSpPr>
          <p:spPr>
            <a:xfrm flipH="1" flipV="1">
              <a:off x="3576622" y="5494759"/>
              <a:ext cx="549627" cy="276245"/>
            </a:xfrm>
            <a:prstGeom prst="straightConnector1">
              <a:avLst/>
            </a:prstGeom>
            <a:ln w="38100">
              <a:solidFill>
                <a:srgbClr val="0071FF"/>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AFC2963B-C92F-4EF3-8823-86A2964E9ED0}"/>
                </a:ext>
              </a:extLst>
            </p:cNvPr>
            <p:cNvCxnSpPr>
              <a:cxnSpLocks/>
              <a:stCxn id="12" idx="2"/>
            </p:cNvCxnSpPr>
            <p:nvPr/>
          </p:nvCxnSpPr>
          <p:spPr>
            <a:xfrm flipH="1">
              <a:off x="3576622" y="4749953"/>
              <a:ext cx="544022" cy="224467"/>
            </a:xfrm>
            <a:prstGeom prst="straightConnector1">
              <a:avLst/>
            </a:prstGeom>
            <a:ln w="38100">
              <a:solidFill>
                <a:srgbClr val="0071FF"/>
              </a:solidFill>
              <a:tailEnd type="triangle"/>
            </a:ln>
          </p:spPr>
          <p:style>
            <a:lnRef idx="1">
              <a:schemeClr val="accent1"/>
            </a:lnRef>
            <a:fillRef idx="0">
              <a:schemeClr val="accent1"/>
            </a:fillRef>
            <a:effectRef idx="0">
              <a:schemeClr val="accent1"/>
            </a:effectRef>
            <a:fontRef idx="minor">
              <a:schemeClr val="tx1"/>
            </a:fontRef>
          </p:style>
        </p:cxnSp>
        <p:cxnSp>
          <p:nvCxnSpPr>
            <p:cNvPr id="28" name="직선 화살표 연결선 27">
              <a:extLst>
                <a:ext uri="{FF2B5EF4-FFF2-40B4-BE49-F238E27FC236}">
                  <a16:creationId xmlns:a16="http://schemas.microsoft.com/office/drawing/2014/main" id="{1BD6A40E-CBDD-4C94-BEA5-7EB98EF15702}"/>
                </a:ext>
              </a:extLst>
            </p:cNvPr>
            <p:cNvCxnSpPr>
              <a:cxnSpLocks/>
              <a:stCxn id="11" idx="4"/>
              <a:endCxn id="34" idx="0"/>
            </p:cNvCxnSpPr>
            <p:nvPr/>
          </p:nvCxnSpPr>
          <p:spPr>
            <a:xfrm flipH="1">
              <a:off x="3035300" y="4175407"/>
              <a:ext cx="1322" cy="428815"/>
            </a:xfrm>
            <a:prstGeom prst="straightConnector1">
              <a:avLst/>
            </a:prstGeom>
            <a:ln w="38100">
              <a:solidFill>
                <a:srgbClr val="0071FF"/>
              </a:solidFill>
              <a:tailEnd type="triangle"/>
            </a:ln>
          </p:spPr>
          <p:style>
            <a:lnRef idx="1">
              <a:schemeClr val="accent1"/>
            </a:lnRef>
            <a:fillRef idx="0">
              <a:schemeClr val="accent1"/>
            </a:fillRef>
            <a:effectRef idx="0">
              <a:schemeClr val="accent1"/>
            </a:effectRef>
            <a:fontRef idx="minor">
              <a:schemeClr val="tx1"/>
            </a:fontRef>
          </p:style>
        </p:cxnSp>
        <p:sp>
          <p:nvSpPr>
            <p:cNvPr id="34" name="타원 33">
              <a:extLst>
                <a:ext uri="{FF2B5EF4-FFF2-40B4-BE49-F238E27FC236}">
                  <a16:creationId xmlns:a16="http://schemas.microsoft.com/office/drawing/2014/main" id="{E888E566-943B-4F4A-9CF0-8DFBD63FAB8B}"/>
                </a:ext>
              </a:extLst>
            </p:cNvPr>
            <p:cNvSpPr/>
            <p:nvPr/>
          </p:nvSpPr>
          <p:spPr>
            <a:xfrm>
              <a:off x="2446464" y="4604222"/>
              <a:ext cx="1177671" cy="1177671"/>
            </a:xfrm>
            <a:prstGeom prst="ellipse">
              <a:avLst/>
            </a:prstGeom>
            <a:noFill/>
            <a:ln w="254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dirty="0"/>
                <a:t>적 도시</a:t>
              </a:r>
            </a:p>
          </p:txBody>
        </p:sp>
      </p:grpSp>
      <p:sp>
        <p:nvSpPr>
          <p:cNvPr id="55" name="TextBox 54">
            <a:extLst>
              <a:ext uri="{FF2B5EF4-FFF2-40B4-BE49-F238E27FC236}">
                <a16:creationId xmlns:a16="http://schemas.microsoft.com/office/drawing/2014/main" id="{7911F688-46A1-4A50-B54F-13BBA8CCF2C2}"/>
              </a:ext>
            </a:extLst>
          </p:cNvPr>
          <p:cNvSpPr txBox="1"/>
          <p:nvPr/>
        </p:nvSpPr>
        <p:spPr>
          <a:xfrm>
            <a:off x="2763429" y="6274120"/>
            <a:ext cx="543739" cy="307777"/>
          </a:xfrm>
          <a:prstGeom prst="rect">
            <a:avLst/>
          </a:prstGeom>
          <a:noFill/>
        </p:spPr>
        <p:txBody>
          <a:bodyPr wrap="none" rtlCol="0">
            <a:spAutoFit/>
          </a:bodyPr>
          <a:lstStyle/>
          <a:p>
            <a:r>
              <a:rPr lang="ko-KR" altLang="en-US" sz="1400" b="1" dirty="0">
                <a:solidFill>
                  <a:srgbClr val="0071FF"/>
                </a:solidFill>
              </a:rPr>
              <a:t>승리</a:t>
            </a:r>
          </a:p>
        </p:txBody>
      </p:sp>
      <p:grpSp>
        <p:nvGrpSpPr>
          <p:cNvPr id="56" name="그룹 55">
            <a:extLst>
              <a:ext uri="{FF2B5EF4-FFF2-40B4-BE49-F238E27FC236}">
                <a16:creationId xmlns:a16="http://schemas.microsoft.com/office/drawing/2014/main" id="{5ACBD206-8A8E-4704-938F-B4CC10D07E82}"/>
              </a:ext>
            </a:extLst>
          </p:cNvPr>
          <p:cNvGrpSpPr/>
          <p:nvPr/>
        </p:nvGrpSpPr>
        <p:grpSpPr>
          <a:xfrm>
            <a:off x="6988553" y="4099457"/>
            <a:ext cx="4336294" cy="2174663"/>
            <a:chOff x="869955" y="3789363"/>
            <a:chExt cx="4336294" cy="2174663"/>
          </a:xfrm>
        </p:grpSpPr>
        <p:sp>
          <p:nvSpPr>
            <p:cNvPr id="57" name="타원 56">
              <a:extLst>
                <a:ext uri="{FF2B5EF4-FFF2-40B4-BE49-F238E27FC236}">
                  <a16:creationId xmlns:a16="http://schemas.microsoft.com/office/drawing/2014/main" id="{55816E38-4F56-4A8B-A278-ABC4EF9D439F}"/>
                </a:ext>
              </a:extLst>
            </p:cNvPr>
            <p:cNvSpPr/>
            <p:nvPr/>
          </p:nvSpPr>
          <p:spPr>
            <a:xfrm>
              <a:off x="869955" y="5577982"/>
              <a:ext cx="1080000" cy="386044"/>
            </a:xfrm>
            <a:prstGeom prst="ellipse">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dirty="0">
                  <a:solidFill>
                    <a:schemeClr val="bg1">
                      <a:lumMod val="85000"/>
                    </a:schemeClr>
                  </a:solidFill>
                </a:rPr>
                <a:t>장군</a:t>
              </a:r>
              <a:r>
                <a:rPr lang="en-US" altLang="ko-KR" sz="1400" dirty="0">
                  <a:solidFill>
                    <a:schemeClr val="bg1">
                      <a:lumMod val="85000"/>
                    </a:schemeClr>
                  </a:solidFill>
                </a:rPr>
                <a:t> 3</a:t>
              </a:r>
              <a:endParaRPr lang="ko-KR" altLang="en-US" sz="1400" dirty="0">
                <a:solidFill>
                  <a:schemeClr val="bg1">
                    <a:lumMod val="85000"/>
                  </a:schemeClr>
                </a:solidFill>
              </a:endParaRPr>
            </a:p>
          </p:txBody>
        </p:sp>
        <p:sp>
          <p:nvSpPr>
            <p:cNvPr id="58" name="타원 57">
              <a:extLst>
                <a:ext uri="{FF2B5EF4-FFF2-40B4-BE49-F238E27FC236}">
                  <a16:creationId xmlns:a16="http://schemas.microsoft.com/office/drawing/2014/main" id="{54B7C446-2506-440B-875D-CEC35E6191E3}"/>
                </a:ext>
              </a:extLst>
            </p:cNvPr>
            <p:cNvSpPr/>
            <p:nvPr/>
          </p:nvSpPr>
          <p:spPr>
            <a:xfrm>
              <a:off x="869955" y="4562365"/>
              <a:ext cx="1080000" cy="386044"/>
            </a:xfrm>
            <a:prstGeom prst="ellipse">
              <a:avLst/>
            </a:prstGeom>
            <a:noFill/>
            <a:ln w="19050">
              <a:solidFill>
                <a:srgbClr val="EF29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dirty="0">
                  <a:solidFill>
                    <a:srgbClr val="EF296B"/>
                  </a:solidFill>
                </a:rPr>
                <a:t>장군</a:t>
              </a:r>
              <a:r>
                <a:rPr lang="en-US" altLang="ko-KR" sz="1400" dirty="0">
                  <a:solidFill>
                    <a:srgbClr val="EF296B"/>
                  </a:solidFill>
                </a:rPr>
                <a:t> 1</a:t>
              </a:r>
              <a:endParaRPr lang="ko-KR" altLang="en-US" sz="1400" dirty="0">
                <a:solidFill>
                  <a:srgbClr val="EF296B"/>
                </a:solidFill>
              </a:endParaRPr>
            </a:p>
          </p:txBody>
        </p:sp>
        <p:sp>
          <p:nvSpPr>
            <p:cNvPr id="59" name="타원 58">
              <a:extLst>
                <a:ext uri="{FF2B5EF4-FFF2-40B4-BE49-F238E27FC236}">
                  <a16:creationId xmlns:a16="http://schemas.microsoft.com/office/drawing/2014/main" id="{6FCEB5C1-88B0-401C-973C-798A75F16DD1}"/>
                </a:ext>
              </a:extLst>
            </p:cNvPr>
            <p:cNvSpPr/>
            <p:nvPr/>
          </p:nvSpPr>
          <p:spPr>
            <a:xfrm>
              <a:off x="2496622" y="3789363"/>
              <a:ext cx="1080000" cy="386044"/>
            </a:xfrm>
            <a:prstGeom prst="ellipse">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dirty="0"/>
                <a:t>사령관</a:t>
              </a:r>
            </a:p>
          </p:txBody>
        </p:sp>
        <p:sp>
          <p:nvSpPr>
            <p:cNvPr id="60" name="타원 59">
              <a:extLst>
                <a:ext uri="{FF2B5EF4-FFF2-40B4-BE49-F238E27FC236}">
                  <a16:creationId xmlns:a16="http://schemas.microsoft.com/office/drawing/2014/main" id="{06E2690F-281D-4EF1-A4F9-8811CC12B59F}"/>
                </a:ext>
              </a:extLst>
            </p:cNvPr>
            <p:cNvSpPr/>
            <p:nvPr/>
          </p:nvSpPr>
          <p:spPr>
            <a:xfrm>
              <a:off x="4120644" y="4556931"/>
              <a:ext cx="1080000" cy="386044"/>
            </a:xfrm>
            <a:prstGeom prst="ellipse">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dirty="0"/>
                <a:t>장군</a:t>
              </a:r>
              <a:r>
                <a:rPr lang="en-US" altLang="ko-KR" sz="1400" dirty="0"/>
                <a:t> 2</a:t>
              </a:r>
              <a:endParaRPr lang="ko-KR" altLang="en-US" sz="1400" dirty="0"/>
            </a:p>
          </p:txBody>
        </p:sp>
        <p:sp>
          <p:nvSpPr>
            <p:cNvPr id="61" name="타원 60">
              <a:extLst>
                <a:ext uri="{FF2B5EF4-FFF2-40B4-BE49-F238E27FC236}">
                  <a16:creationId xmlns:a16="http://schemas.microsoft.com/office/drawing/2014/main" id="{ED1D75C3-33D4-4604-8F5B-61463BA5A4BB}"/>
                </a:ext>
              </a:extLst>
            </p:cNvPr>
            <p:cNvSpPr/>
            <p:nvPr/>
          </p:nvSpPr>
          <p:spPr>
            <a:xfrm>
              <a:off x="4126249" y="5577982"/>
              <a:ext cx="1080000" cy="386044"/>
            </a:xfrm>
            <a:prstGeom prst="ellipse">
              <a:avLst/>
            </a:prstGeom>
            <a:noFill/>
            <a:ln w="19050">
              <a:solidFill>
                <a:srgbClr val="EF29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dirty="0">
                  <a:solidFill>
                    <a:srgbClr val="EF296B"/>
                  </a:solidFill>
                </a:rPr>
                <a:t>장군</a:t>
              </a:r>
              <a:r>
                <a:rPr lang="en-US" altLang="ko-KR" sz="1400" dirty="0">
                  <a:solidFill>
                    <a:srgbClr val="EF296B"/>
                  </a:solidFill>
                </a:rPr>
                <a:t> 4</a:t>
              </a:r>
              <a:endParaRPr lang="ko-KR" altLang="en-US" sz="1400" dirty="0">
                <a:solidFill>
                  <a:srgbClr val="EF296B"/>
                </a:solidFill>
              </a:endParaRPr>
            </a:p>
          </p:txBody>
        </p:sp>
        <p:cxnSp>
          <p:nvCxnSpPr>
            <p:cNvPr id="63" name="직선 화살표 연결선 62">
              <a:extLst>
                <a:ext uri="{FF2B5EF4-FFF2-40B4-BE49-F238E27FC236}">
                  <a16:creationId xmlns:a16="http://schemas.microsoft.com/office/drawing/2014/main" id="{8F91DFF1-02F3-46BC-8252-5BE07DCCE0E3}"/>
                </a:ext>
              </a:extLst>
            </p:cNvPr>
            <p:cNvCxnSpPr>
              <a:cxnSpLocks/>
              <a:stCxn id="57" idx="6"/>
            </p:cNvCxnSpPr>
            <p:nvPr/>
          </p:nvCxnSpPr>
          <p:spPr>
            <a:xfrm flipV="1">
              <a:off x="1949955" y="5508753"/>
              <a:ext cx="546667" cy="262251"/>
            </a:xfrm>
            <a:prstGeom prst="straightConnector1">
              <a:avLst/>
            </a:prstGeom>
            <a:ln w="38100">
              <a:solidFill>
                <a:srgbClr val="0071FF"/>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F19EBFC0-B30C-49E8-941B-BDB4D1E1ADEF}"/>
                </a:ext>
              </a:extLst>
            </p:cNvPr>
            <p:cNvCxnSpPr>
              <a:cxnSpLocks/>
              <a:stCxn id="60" idx="2"/>
            </p:cNvCxnSpPr>
            <p:nvPr/>
          </p:nvCxnSpPr>
          <p:spPr>
            <a:xfrm flipH="1">
              <a:off x="3576622" y="4749953"/>
              <a:ext cx="544022" cy="224467"/>
            </a:xfrm>
            <a:prstGeom prst="straightConnector1">
              <a:avLst/>
            </a:prstGeom>
            <a:ln w="38100">
              <a:solidFill>
                <a:srgbClr val="0071FF"/>
              </a:solidFill>
              <a:tailEnd type="triangle"/>
            </a:ln>
          </p:spPr>
          <p:style>
            <a:lnRef idx="1">
              <a:schemeClr val="accent1"/>
            </a:lnRef>
            <a:fillRef idx="0">
              <a:schemeClr val="accent1"/>
            </a:fillRef>
            <a:effectRef idx="0">
              <a:schemeClr val="accent1"/>
            </a:effectRef>
            <a:fontRef idx="minor">
              <a:schemeClr val="tx1"/>
            </a:fontRef>
          </p:style>
        </p:cxnSp>
        <p:cxnSp>
          <p:nvCxnSpPr>
            <p:cNvPr id="66" name="직선 화살표 연결선 65">
              <a:extLst>
                <a:ext uri="{FF2B5EF4-FFF2-40B4-BE49-F238E27FC236}">
                  <a16:creationId xmlns:a16="http://schemas.microsoft.com/office/drawing/2014/main" id="{2E872BF8-3A1B-434A-9E9C-9672612BA719}"/>
                </a:ext>
              </a:extLst>
            </p:cNvPr>
            <p:cNvCxnSpPr>
              <a:cxnSpLocks/>
              <a:stCxn id="59" idx="4"/>
              <a:endCxn id="67" idx="0"/>
            </p:cNvCxnSpPr>
            <p:nvPr/>
          </p:nvCxnSpPr>
          <p:spPr>
            <a:xfrm flipH="1">
              <a:off x="3035300" y="4175407"/>
              <a:ext cx="1322" cy="428815"/>
            </a:xfrm>
            <a:prstGeom prst="straightConnector1">
              <a:avLst/>
            </a:prstGeom>
            <a:ln w="38100">
              <a:solidFill>
                <a:srgbClr val="0071FF"/>
              </a:solidFill>
              <a:tailEnd type="triangle"/>
            </a:ln>
          </p:spPr>
          <p:style>
            <a:lnRef idx="1">
              <a:schemeClr val="accent1"/>
            </a:lnRef>
            <a:fillRef idx="0">
              <a:schemeClr val="accent1"/>
            </a:fillRef>
            <a:effectRef idx="0">
              <a:schemeClr val="accent1"/>
            </a:effectRef>
            <a:fontRef idx="minor">
              <a:schemeClr val="tx1"/>
            </a:fontRef>
          </p:style>
        </p:cxnSp>
        <p:sp>
          <p:nvSpPr>
            <p:cNvPr id="67" name="타원 66">
              <a:extLst>
                <a:ext uri="{FF2B5EF4-FFF2-40B4-BE49-F238E27FC236}">
                  <a16:creationId xmlns:a16="http://schemas.microsoft.com/office/drawing/2014/main" id="{E67A57E3-3208-4119-90EF-84F9B9417B30}"/>
                </a:ext>
              </a:extLst>
            </p:cNvPr>
            <p:cNvSpPr/>
            <p:nvPr/>
          </p:nvSpPr>
          <p:spPr>
            <a:xfrm>
              <a:off x="2446464" y="4604222"/>
              <a:ext cx="1177671" cy="1177671"/>
            </a:xfrm>
            <a:prstGeom prst="ellipse">
              <a:avLst/>
            </a:prstGeom>
            <a:noFill/>
            <a:ln w="254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dirty="0"/>
                <a:t>적 도시</a:t>
              </a:r>
            </a:p>
          </p:txBody>
        </p:sp>
      </p:grpSp>
      <p:sp>
        <p:nvSpPr>
          <p:cNvPr id="68" name="TextBox 67">
            <a:extLst>
              <a:ext uri="{FF2B5EF4-FFF2-40B4-BE49-F238E27FC236}">
                <a16:creationId xmlns:a16="http://schemas.microsoft.com/office/drawing/2014/main" id="{1306528A-DD37-4622-B548-B627ECCB9296}"/>
              </a:ext>
            </a:extLst>
          </p:cNvPr>
          <p:cNvSpPr txBox="1"/>
          <p:nvPr/>
        </p:nvSpPr>
        <p:spPr>
          <a:xfrm>
            <a:off x="8882027" y="6274120"/>
            <a:ext cx="543739" cy="307777"/>
          </a:xfrm>
          <a:prstGeom prst="rect">
            <a:avLst/>
          </a:prstGeom>
          <a:noFill/>
        </p:spPr>
        <p:txBody>
          <a:bodyPr wrap="none" rtlCol="0">
            <a:spAutoFit/>
          </a:bodyPr>
          <a:lstStyle/>
          <a:p>
            <a:r>
              <a:rPr lang="ko-KR" altLang="en-US" sz="1400" b="1" dirty="0">
                <a:solidFill>
                  <a:srgbClr val="EF296B"/>
                </a:solidFill>
              </a:rPr>
              <a:t>패배</a:t>
            </a:r>
          </a:p>
        </p:txBody>
      </p:sp>
      <p:cxnSp>
        <p:nvCxnSpPr>
          <p:cNvPr id="72" name="직선 화살표 연결선 71">
            <a:extLst>
              <a:ext uri="{FF2B5EF4-FFF2-40B4-BE49-F238E27FC236}">
                <a16:creationId xmlns:a16="http://schemas.microsoft.com/office/drawing/2014/main" id="{FDFE8091-C8B5-4729-A9D5-05199F25D76B}"/>
              </a:ext>
            </a:extLst>
          </p:cNvPr>
          <p:cNvCxnSpPr>
            <a:stCxn id="58" idx="2"/>
          </p:cNvCxnSpPr>
          <p:nvPr/>
        </p:nvCxnSpPr>
        <p:spPr>
          <a:xfrm flipH="1" flipV="1">
            <a:off x="6321287" y="5060047"/>
            <a:ext cx="667266" cy="5434"/>
          </a:xfrm>
          <a:prstGeom prst="straightConnector1">
            <a:avLst/>
          </a:prstGeom>
          <a:ln w="38100">
            <a:solidFill>
              <a:srgbClr val="EF296B"/>
            </a:solidFill>
            <a:tailEnd type="triangle"/>
          </a:ln>
        </p:spPr>
        <p:style>
          <a:lnRef idx="1">
            <a:schemeClr val="accent1"/>
          </a:lnRef>
          <a:fillRef idx="0">
            <a:schemeClr val="accent1"/>
          </a:fillRef>
          <a:effectRef idx="0">
            <a:schemeClr val="accent1"/>
          </a:effectRef>
          <a:fontRef idx="minor">
            <a:schemeClr val="tx1"/>
          </a:fontRef>
        </p:style>
      </p:cxnSp>
      <p:cxnSp>
        <p:nvCxnSpPr>
          <p:cNvPr id="73" name="직선 화살표 연결선 72">
            <a:extLst>
              <a:ext uri="{FF2B5EF4-FFF2-40B4-BE49-F238E27FC236}">
                <a16:creationId xmlns:a16="http://schemas.microsoft.com/office/drawing/2014/main" id="{E2C15FF8-A14D-4AEE-9BA6-36FC7459547C}"/>
              </a:ext>
            </a:extLst>
          </p:cNvPr>
          <p:cNvCxnSpPr>
            <a:cxnSpLocks/>
            <a:stCxn id="61" idx="6"/>
          </p:cNvCxnSpPr>
          <p:nvPr/>
        </p:nvCxnSpPr>
        <p:spPr>
          <a:xfrm>
            <a:off x="11324847" y="6081098"/>
            <a:ext cx="737282" cy="10889"/>
          </a:xfrm>
          <a:prstGeom prst="straightConnector1">
            <a:avLst/>
          </a:prstGeom>
          <a:ln w="38100">
            <a:solidFill>
              <a:srgbClr val="EF296B"/>
            </a:solidFill>
            <a:tailEnd type="triangle"/>
          </a:ln>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53C343C0-8AC2-4ABE-974E-115B4943DB5A}"/>
              </a:ext>
            </a:extLst>
          </p:cNvPr>
          <p:cNvSpPr txBox="1"/>
          <p:nvPr/>
        </p:nvSpPr>
        <p:spPr>
          <a:xfrm>
            <a:off x="5881270" y="4756325"/>
            <a:ext cx="1232453" cy="276999"/>
          </a:xfrm>
          <a:prstGeom prst="rect">
            <a:avLst/>
          </a:prstGeom>
          <a:noFill/>
        </p:spPr>
        <p:txBody>
          <a:bodyPr wrap="none" rtlCol="0">
            <a:spAutoFit/>
          </a:bodyPr>
          <a:lstStyle/>
          <a:p>
            <a:r>
              <a:rPr lang="ko-KR" altLang="en-US" sz="1200" b="1" dirty="0">
                <a:solidFill>
                  <a:srgbClr val="EF296B"/>
                </a:solidFill>
              </a:rPr>
              <a:t>배반자</a:t>
            </a:r>
            <a:r>
              <a:rPr lang="en-US" altLang="ko-KR" sz="1200" b="1" dirty="0">
                <a:solidFill>
                  <a:srgbClr val="EF296B"/>
                </a:solidFill>
              </a:rPr>
              <a:t>(Traitor)</a:t>
            </a:r>
            <a:endParaRPr lang="ko-KR" altLang="en-US" sz="1200" b="1" dirty="0">
              <a:solidFill>
                <a:srgbClr val="EF296B"/>
              </a:solidFill>
            </a:endParaRPr>
          </a:p>
        </p:txBody>
      </p:sp>
      <p:sp>
        <p:nvSpPr>
          <p:cNvPr id="81" name="TextBox 80">
            <a:extLst>
              <a:ext uri="{FF2B5EF4-FFF2-40B4-BE49-F238E27FC236}">
                <a16:creationId xmlns:a16="http://schemas.microsoft.com/office/drawing/2014/main" id="{285F7F07-F371-4C53-B104-C9E25DC7FA91}"/>
              </a:ext>
            </a:extLst>
          </p:cNvPr>
          <p:cNvSpPr txBox="1"/>
          <p:nvPr/>
        </p:nvSpPr>
        <p:spPr>
          <a:xfrm>
            <a:off x="11272696" y="5760465"/>
            <a:ext cx="646331" cy="276999"/>
          </a:xfrm>
          <a:prstGeom prst="rect">
            <a:avLst/>
          </a:prstGeom>
          <a:noFill/>
        </p:spPr>
        <p:txBody>
          <a:bodyPr wrap="none" rtlCol="0">
            <a:spAutoFit/>
          </a:bodyPr>
          <a:lstStyle/>
          <a:p>
            <a:r>
              <a:rPr lang="ko-KR" altLang="en-US" sz="1200" b="1" dirty="0">
                <a:solidFill>
                  <a:srgbClr val="EF296B"/>
                </a:solidFill>
              </a:rPr>
              <a:t>배반자</a:t>
            </a:r>
          </a:p>
        </p:txBody>
      </p:sp>
    </p:spTree>
    <p:extLst>
      <p:ext uri="{BB962C8B-B14F-4D97-AF65-F5344CB8AC3E}">
        <p14:creationId xmlns:p14="http://schemas.microsoft.com/office/powerpoint/2010/main" val="176544875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E81D49CA-E7E0-4F3E-94B9-033C7AFC3A64}"/>
              </a:ext>
            </a:extLst>
          </p:cNvPr>
          <p:cNvSpPr>
            <a:spLocks noGrp="1"/>
          </p:cNvSpPr>
          <p:nvPr>
            <p:ph idx="1"/>
          </p:nvPr>
        </p:nvSpPr>
        <p:spPr>
          <a:xfrm>
            <a:off x="241299" y="674860"/>
            <a:ext cx="11683999" cy="3119312"/>
          </a:xfrm>
        </p:spPr>
        <p:txBody>
          <a:bodyPr>
            <a:normAutofit fontScale="40000" lnSpcReduction="20000"/>
          </a:bodyPr>
          <a:lstStyle/>
          <a:p>
            <a:r>
              <a:rPr lang="en-US" altLang="ko-KR" b="1" dirty="0">
                <a:effectLst/>
              </a:rPr>
              <a:t>Pass Conditions: </a:t>
            </a:r>
            <a:r>
              <a:rPr lang="ko-KR" altLang="en-US" b="1" dirty="0">
                <a:effectLst/>
              </a:rPr>
              <a:t>어떻게 해야 전쟁에서 승리할 수 있을까</a:t>
            </a:r>
            <a:r>
              <a:rPr lang="en-US" altLang="ko-KR" b="1" dirty="0">
                <a:effectLst/>
              </a:rPr>
              <a:t>?</a:t>
            </a:r>
          </a:p>
          <a:p>
            <a:r>
              <a:rPr lang="ko-KR" altLang="en-US" dirty="0">
                <a:effectLst/>
              </a:rPr>
              <a:t>만약 사령관이 </a:t>
            </a:r>
            <a:r>
              <a:rPr lang="en-US" altLang="ko-KR" dirty="0">
                <a:effectLst/>
              </a:rPr>
              <a:t>"</a:t>
            </a:r>
            <a:r>
              <a:rPr lang="ko-KR" altLang="en-US" dirty="0">
                <a:effectLst/>
              </a:rPr>
              <a:t>공격</a:t>
            </a:r>
            <a:r>
              <a:rPr lang="en-US" altLang="ko-KR" dirty="0">
                <a:effectLst/>
              </a:rPr>
              <a:t>" </a:t>
            </a:r>
            <a:r>
              <a:rPr lang="ko-KR" altLang="en-US" dirty="0">
                <a:effectLst/>
              </a:rPr>
              <a:t>명령을 하달했을 때 메시지를 받은 장군들이 모두 </a:t>
            </a:r>
            <a:r>
              <a:rPr lang="en-US" altLang="ko-KR" dirty="0">
                <a:effectLst/>
              </a:rPr>
              <a:t>"</a:t>
            </a:r>
            <a:r>
              <a:rPr lang="ko-KR" altLang="en-US" dirty="0">
                <a:effectLst/>
              </a:rPr>
              <a:t>공격</a:t>
            </a:r>
            <a:r>
              <a:rPr lang="en-US" altLang="ko-KR" dirty="0">
                <a:effectLst/>
              </a:rPr>
              <a:t>" </a:t>
            </a:r>
            <a:r>
              <a:rPr lang="ko-KR" altLang="en-US" dirty="0">
                <a:effectLst/>
              </a:rPr>
              <a:t>을 이행해야 전쟁에서 승리할 수 있다</a:t>
            </a:r>
            <a:r>
              <a:rPr lang="en-US" altLang="ko-KR" dirty="0">
                <a:effectLst/>
              </a:rPr>
              <a:t>. </a:t>
            </a:r>
            <a:r>
              <a:rPr lang="ko-KR" altLang="en-US" dirty="0">
                <a:effectLst/>
              </a:rPr>
              <a:t>그렇기 때문에 배신자의 방해가 있더라도 모두 같은 결정을 할 수 있어야 한다</a:t>
            </a:r>
            <a:r>
              <a:rPr lang="en-US" altLang="ko-KR" dirty="0">
                <a:effectLst/>
              </a:rPr>
              <a:t>. </a:t>
            </a:r>
            <a:r>
              <a:rPr lang="ko-KR" altLang="en-US" dirty="0">
                <a:effectLst/>
              </a:rPr>
              <a:t>이에 저자는 추가적으로 아래의 두 가지 조건을 제시한다</a:t>
            </a:r>
            <a:r>
              <a:rPr lang="en-US" altLang="ko-KR" dirty="0">
                <a:effectLst/>
              </a:rPr>
              <a:t>. (IC, Interactive Consistency)</a:t>
            </a:r>
          </a:p>
          <a:p>
            <a:pPr>
              <a:buFont typeface="Arial" panose="020B0604020202020204" pitchFamily="34" charset="0"/>
              <a:buChar char="•"/>
            </a:pPr>
            <a:r>
              <a:rPr lang="en-US" altLang="ko-KR" dirty="0">
                <a:effectLst/>
              </a:rPr>
              <a:t>IC1: </a:t>
            </a:r>
            <a:r>
              <a:rPr lang="ko-KR" altLang="en-US" dirty="0">
                <a:effectLst/>
              </a:rPr>
              <a:t>배신자가 아닌 모든 장군들은 같은 명령을 이행한다</a:t>
            </a:r>
            <a:r>
              <a:rPr lang="en-US" altLang="ko-KR" dirty="0">
                <a:effectLst/>
              </a:rPr>
              <a:t>.</a:t>
            </a:r>
          </a:p>
          <a:p>
            <a:pPr>
              <a:buFont typeface="Arial" panose="020B0604020202020204" pitchFamily="34" charset="0"/>
              <a:buChar char="•"/>
            </a:pPr>
            <a:r>
              <a:rPr lang="en-US" altLang="ko-KR" dirty="0">
                <a:effectLst/>
              </a:rPr>
              <a:t>IC2: </a:t>
            </a:r>
            <a:r>
              <a:rPr lang="ko-KR" altLang="en-US" dirty="0">
                <a:effectLst/>
              </a:rPr>
              <a:t>만약 사령관이 배신자가 아니라면</a:t>
            </a:r>
            <a:r>
              <a:rPr lang="en-US" altLang="ko-KR" dirty="0">
                <a:effectLst/>
              </a:rPr>
              <a:t>, </a:t>
            </a:r>
            <a:r>
              <a:rPr lang="ko-KR" altLang="en-US" dirty="0">
                <a:effectLst/>
              </a:rPr>
              <a:t>배신자를 제외한 모든 장군들은 사령관의 명령을 이행한다</a:t>
            </a:r>
            <a:r>
              <a:rPr lang="en-US" altLang="ko-KR" dirty="0">
                <a:effectLst/>
              </a:rPr>
              <a:t>.</a:t>
            </a:r>
          </a:p>
          <a:p>
            <a:r>
              <a:rPr lang="en-US" altLang="ko-KR" dirty="0">
                <a:effectLst/>
              </a:rPr>
              <a:t>BGP</a:t>
            </a:r>
            <a:r>
              <a:rPr lang="ko-KR" altLang="en-US" dirty="0">
                <a:effectLst/>
              </a:rPr>
              <a:t>가 생길 수 있는 최소 조건은 아래와 같이 합의 대상이 </a:t>
            </a:r>
            <a:r>
              <a:rPr lang="en-US" altLang="ko-KR" dirty="0">
                <a:effectLst/>
              </a:rPr>
              <a:t>3</a:t>
            </a:r>
            <a:r>
              <a:rPr lang="ko-KR" altLang="en-US" dirty="0">
                <a:effectLst/>
              </a:rPr>
              <a:t>명일 때이다</a:t>
            </a:r>
            <a:r>
              <a:rPr lang="en-US" altLang="ko-KR" dirty="0">
                <a:effectLst/>
              </a:rPr>
              <a:t>. </a:t>
            </a:r>
          </a:p>
          <a:p>
            <a:r>
              <a:rPr lang="en-US" altLang="ko-KR" dirty="0" err="1">
                <a:effectLst/>
              </a:rPr>
              <a:t>V_i</a:t>
            </a:r>
            <a:r>
              <a:rPr lang="ko-KR" altLang="en-US" dirty="0">
                <a:effectLst/>
              </a:rPr>
              <a:t>가 </a:t>
            </a:r>
            <a:r>
              <a:rPr lang="en-US" altLang="ko-KR" dirty="0" err="1">
                <a:effectLst/>
              </a:rPr>
              <a:t>i</a:t>
            </a:r>
            <a:r>
              <a:rPr lang="ko-KR" altLang="en-US" dirty="0">
                <a:effectLst/>
              </a:rPr>
              <a:t>번째 장군이 받은 메시지의 집합이라고 할 때</a:t>
            </a:r>
            <a:r>
              <a:rPr lang="en-US" altLang="ko-KR" dirty="0">
                <a:effectLst/>
              </a:rPr>
              <a:t>, </a:t>
            </a:r>
            <a:r>
              <a:rPr lang="ko-KR" altLang="en-US" dirty="0">
                <a:effectLst/>
              </a:rPr>
              <a:t>일정 시간 이후 배신자가 아닌 장군들은 자신이 받은 메시지 내용으로 </a:t>
            </a:r>
            <a:r>
              <a:rPr lang="en-US" altLang="ko-KR" dirty="0">
                <a:effectLst/>
              </a:rPr>
              <a:t>"</a:t>
            </a:r>
            <a:r>
              <a:rPr lang="ko-KR" altLang="en-US" dirty="0">
                <a:effectLst/>
              </a:rPr>
              <a:t>공격</a:t>
            </a:r>
            <a:r>
              <a:rPr lang="en-US" altLang="ko-KR" dirty="0">
                <a:effectLst/>
              </a:rPr>
              <a:t>"</a:t>
            </a:r>
            <a:r>
              <a:rPr lang="ko-KR" altLang="en-US" dirty="0">
                <a:effectLst/>
              </a:rPr>
              <a:t>과 </a:t>
            </a:r>
            <a:r>
              <a:rPr lang="en-US" altLang="ko-KR" dirty="0">
                <a:effectLst/>
              </a:rPr>
              <a:t>"</a:t>
            </a:r>
            <a:r>
              <a:rPr lang="ko-KR" altLang="en-US" dirty="0">
                <a:effectLst/>
              </a:rPr>
              <a:t>후퇴</a:t>
            </a:r>
            <a:r>
              <a:rPr lang="en-US" altLang="ko-KR" dirty="0">
                <a:effectLst/>
              </a:rPr>
              <a:t>" </a:t>
            </a:r>
            <a:r>
              <a:rPr lang="ko-KR" altLang="en-US" dirty="0">
                <a:effectLst/>
              </a:rPr>
              <a:t>중 하나를 선택하여 이행한다</a:t>
            </a:r>
            <a:r>
              <a:rPr lang="en-US" altLang="ko-KR" dirty="0">
                <a:effectLst/>
              </a:rPr>
              <a:t>. (</a:t>
            </a:r>
            <a:r>
              <a:rPr lang="ko-KR" altLang="en-US" dirty="0">
                <a:effectLst/>
              </a:rPr>
              <a:t>과반수 우선 선택 기준</a:t>
            </a:r>
            <a:r>
              <a:rPr lang="en-US" altLang="ko-KR" dirty="0">
                <a:effectLst/>
              </a:rPr>
              <a:t>) </a:t>
            </a:r>
          </a:p>
          <a:p>
            <a:pPr>
              <a:buFont typeface="+mj-lt"/>
              <a:buAutoNum type="arabicPeriod"/>
            </a:pPr>
            <a:r>
              <a:rPr lang="en-US" altLang="ko-KR" dirty="0">
                <a:effectLst/>
              </a:rPr>
              <a:t>1.</a:t>
            </a:r>
            <a:r>
              <a:rPr lang="ko-KR" altLang="en-US" dirty="0">
                <a:effectLst/>
              </a:rPr>
              <a:t>사령관이 배신자일 경우</a:t>
            </a:r>
            <a:r>
              <a:rPr lang="en-US" altLang="ko-KR" dirty="0">
                <a:effectLst/>
              </a:rPr>
              <a:t>: </a:t>
            </a:r>
            <a:r>
              <a:rPr lang="ko-KR" altLang="en-US" dirty="0">
                <a:effectLst/>
              </a:rPr>
              <a:t>사령관이 보낸 메시지는 진하게 표시</a:t>
            </a:r>
          </a:p>
          <a:p>
            <a:pPr>
              <a:buFont typeface="+mj-lt"/>
              <a:buAutoNum type="arabicPeriod"/>
            </a:pPr>
            <a:r>
              <a:rPr lang="en-US" altLang="ko-KR" dirty="0">
                <a:effectLst/>
              </a:rPr>
              <a:t>V_1 = {</a:t>
            </a:r>
            <a:r>
              <a:rPr lang="en-US" altLang="ko-KR" b="1" dirty="0">
                <a:effectLst/>
              </a:rPr>
              <a:t>"</a:t>
            </a:r>
            <a:r>
              <a:rPr lang="ko-KR" altLang="en-US" b="1" dirty="0">
                <a:effectLst/>
              </a:rPr>
              <a:t>공격</a:t>
            </a:r>
            <a:r>
              <a:rPr lang="en-US" altLang="ko-KR" b="1" dirty="0">
                <a:effectLst/>
              </a:rPr>
              <a:t>"</a:t>
            </a:r>
            <a:r>
              <a:rPr lang="en-US" altLang="ko-KR" dirty="0">
                <a:effectLst/>
              </a:rPr>
              <a:t>, "</a:t>
            </a:r>
            <a:r>
              <a:rPr lang="ko-KR" altLang="en-US" dirty="0">
                <a:effectLst/>
              </a:rPr>
              <a:t>후퇴</a:t>
            </a:r>
            <a:r>
              <a:rPr lang="en-US" altLang="ko-KR" dirty="0">
                <a:effectLst/>
              </a:rPr>
              <a:t>"} -&gt; </a:t>
            </a:r>
            <a:r>
              <a:rPr lang="ko-KR" altLang="en-US" dirty="0">
                <a:effectLst/>
              </a:rPr>
              <a:t>장군 </a:t>
            </a:r>
            <a:r>
              <a:rPr lang="en-US" altLang="ko-KR" dirty="0">
                <a:effectLst/>
              </a:rPr>
              <a:t>1</a:t>
            </a:r>
            <a:r>
              <a:rPr lang="ko-KR" altLang="en-US" dirty="0">
                <a:effectLst/>
              </a:rPr>
              <a:t>은 </a:t>
            </a:r>
            <a:r>
              <a:rPr lang="en-US" altLang="ko-KR" dirty="0">
                <a:effectLst/>
              </a:rPr>
              <a:t>"</a:t>
            </a:r>
            <a:r>
              <a:rPr lang="ko-KR" altLang="en-US" dirty="0">
                <a:effectLst/>
              </a:rPr>
              <a:t>공격</a:t>
            </a:r>
            <a:r>
              <a:rPr lang="en-US" altLang="ko-KR" dirty="0">
                <a:effectLst/>
              </a:rPr>
              <a:t>" </a:t>
            </a:r>
            <a:r>
              <a:rPr lang="ko-KR" altLang="en-US" dirty="0">
                <a:effectLst/>
              </a:rPr>
              <a:t>으로 결정</a:t>
            </a:r>
          </a:p>
          <a:p>
            <a:pPr>
              <a:buFont typeface="+mj-lt"/>
              <a:buAutoNum type="arabicPeriod"/>
            </a:pPr>
            <a:r>
              <a:rPr lang="en-US" altLang="ko-KR" dirty="0">
                <a:effectLst/>
              </a:rPr>
              <a:t>V_2 = {</a:t>
            </a:r>
            <a:r>
              <a:rPr lang="en-US" altLang="ko-KR" b="1" dirty="0">
                <a:effectLst/>
              </a:rPr>
              <a:t>"</a:t>
            </a:r>
            <a:r>
              <a:rPr lang="ko-KR" altLang="en-US" b="1" dirty="0">
                <a:effectLst/>
              </a:rPr>
              <a:t>후퇴</a:t>
            </a:r>
            <a:r>
              <a:rPr lang="en-US" altLang="ko-KR" b="1" dirty="0">
                <a:effectLst/>
              </a:rPr>
              <a:t>"</a:t>
            </a:r>
            <a:r>
              <a:rPr lang="en-US" altLang="ko-KR" dirty="0">
                <a:effectLst/>
              </a:rPr>
              <a:t>, "</a:t>
            </a:r>
            <a:r>
              <a:rPr lang="ko-KR" altLang="en-US" dirty="0">
                <a:effectLst/>
              </a:rPr>
              <a:t>공격</a:t>
            </a:r>
            <a:r>
              <a:rPr lang="en-US" altLang="ko-KR" dirty="0">
                <a:effectLst/>
              </a:rPr>
              <a:t>"} -&gt; </a:t>
            </a:r>
            <a:r>
              <a:rPr lang="ko-KR" altLang="en-US" dirty="0">
                <a:effectLst/>
              </a:rPr>
              <a:t>장군 </a:t>
            </a:r>
            <a:r>
              <a:rPr lang="en-US" altLang="ko-KR" dirty="0">
                <a:effectLst/>
              </a:rPr>
              <a:t>2</a:t>
            </a:r>
            <a:r>
              <a:rPr lang="ko-KR" altLang="en-US" dirty="0">
                <a:effectLst/>
              </a:rPr>
              <a:t>는 </a:t>
            </a:r>
            <a:r>
              <a:rPr lang="en-US" altLang="ko-KR" dirty="0">
                <a:effectLst/>
              </a:rPr>
              <a:t>"</a:t>
            </a:r>
            <a:r>
              <a:rPr lang="ko-KR" altLang="en-US" dirty="0">
                <a:effectLst/>
              </a:rPr>
              <a:t>후퇴</a:t>
            </a:r>
            <a:r>
              <a:rPr lang="en-US" altLang="ko-KR" dirty="0">
                <a:effectLst/>
              </a:rPr>
              <a:t>" </a:t>
            </a:r>
            <a:r>
              <a:rPr lang="ko-KR" altLang="en-US" dirty="0">
                <a:effectLst/>
              </a:rPr>
              <a:t>로 결정</a:t>
            </a:r>
          </a:p>
          <a:p>
            <a:pPr>
              <a:buFont typeface="+mj-lt"/>
              <a:buAutoNum type="arabicPeriod"/>
            </a:pPr>
            <a:r>
              <a:rPr lang="en-US" altLang="ko-KR" dirty="0">
                <a:effectLst/>
              </a:rPr>
              <a:t>2.</a:t>
            </a:r>
            <a:r>
              <a:rPr lang="ko-KR" altLang="en-US" dirty="0">
                <a:effectLst/>
              </a:rPr>
              <a:t>장군 </a:t>
            </a:r>
            <a:r>
              <a:rPr lang="en-US" altLang="ko-KR" dirty="0">
                <a:effectLst/>
              </a:rPr>
              <a:t>2</a:t>
            </a:r>
            <a:r>
              <a:rPr lang="ko-KR" altLang="en-US" dirty="0">
                <a:effectLst/>
              </a:rPr>
              <a:t>가 배신자일 경우</a:t>
            </a:r>
            <a:r>
              <a:rPr lang="en-US" altLang="ko-KR" dirty="0">
                <a:effectLst/>
              </a:rPr>
              <a:t>: </a:t>
            </a:r>
            <a:r>
              <a:rPr lang="ko-KR" altLang="en-US" dirty="0">
                <a:effectLst/>
              </a:rPr>
              <a:t>사령관이 보낸 메시지는 진하게 표시</a:t>
            </a:r>
          </a:p>
          <a:p>
            <a:pPr>
              <a:buFont typeface="+mj-lt"/>
              <a:buAutoNum type="arabicPeriod"/>
            </a:pPr>
            <a:r>
              <a:rPr lang="en-US" altLang="ko-KR" dirty="0">
                <a:effectLst/>
              </a:rPr>
              <a:t>V_1 = {</a:t>
            </a:r>
            <a:r>
              <a:rPr lang="en-US" altLang="ko-KR" b="1" dirty="0">
                <a:effectLst/>
              </a:rPr>
              <a:t>"</a:t>
            </a:r>
            <a:r>
              <a:rPr lang="ko-KR" altLang="en-US" b="1" dirty="0">
                <a:effectLst/>
              </a:rPr>
              <a:t>공격</a:t>
            </a:r>
            <a:r>
              <a:rPr lang="en-US" altLang="ko-KR" b="1" dirty="0">
                <a:effectLst/>
              </a:rPr>
              <a:t>"</a:t>
            </a:r>
            <a:r>
              <a:rPr lang="en-US" altLang="ko-KR" dirty="0">
                <a:effectLst/>
              </a:rPr>
              <a:t>, "</a:t>
            </a:r>
            <a:r>
              <a:rPr lang="ko-KR" altLang="en-US" dirty="0">
                <a:effectLst/>
              </a:rPr>
              <a:t>후퇴</a:t>
            </a:r>
            <a:r>
              <a:rPr lang="en-US" altLang="ko-KR" dirty="0">
                <a:effectLst/>
              </a:rPr>
              <a:t>"} -&gt; </a:t>
            </a:r>
            <a:r>
              <a:rPr lang="ko-KR" altLang="en-US" dirty="0">
                <a:effectLst/>
              </a:rPr>
              <a:t>장군 </a:t>
            </a:r>
            <a:r>
              <a:rPr lang="en-US" altLang="ko-KR" dirty="0">
                <a:effectLst/>
              </a:rPr>
              <a:t>1</a:t>
            </a:r>
            <a:r>
              <a:rPr lang="ko-KR" altLang="en-US" dirty="0">
                <a:effectLst/>
              </a:rPr>
              <a:t>은 </a:t>
            </a:r>
            <a:r>
              <a:rPr lang="en-US" altLang="ko-KR" dirty="0">
                <a:effectLst/>
              </a:rPr>
              <a:t>"</a:t>
            </a:r>
            <a:r>
              <a:rPr lang="ko-KR" altLang="en-US" dirty="0">
                <a:effectLst/>
              </a:rPr>
              <a:t>공격</a:t>
            </a:r>
            <a:r>
              <a:rPr lang="en-US" altLang="ko-KR" dirty="0">
                <a:effectLst/>
              </a:rPr>
              <a:t>" </a:t>
            </a:r>
            <a:r>
              <a:rPr lang="ko-KR" altLang="en-US" dirty="0">
                <a:effectLst/>
              </a:rPr>
              <a:t>으로 결정</a:t>
            </a:r>
          </a:p>
          <a:p>
            <a:r>
              <a:rPr lang="en-US" altLang="ko-KR" b="1" dirty="0">
                <a:effectLst/>
              </a:rPr>
              <a:t>m</a:t>
            </a:r>
            <a:r>
              <a:rPr lang="ko-KR" altLang="en-US" b="1" dirty="0">
                <a:effectLst/>
              </a:rPr>
              <a:t>의 수를 늘려서 </a:t>
            </a:r>
            <a:r>
              <a:rPr lang="en-US" altLang="ko-KR" b="1" dirty="0">
                <a:effectLst/>
              </a:rPr>
              <a:t>(m = 2, 3, ...)</a:t>
            </a:r>
            <a:r>
              <a:rPr lang="ko-KR" altLang="en-US" b="1" dirty="0">
                <a:effectLst/>
              </a:rPr>
              <a:t>장군의 수가 총 </a:t>
            </a:r>
            <a:r>
              <a:rPr lang="en-US" altLang="ko-KR" b="1" dirty="0">
                <a:effectLst/>
              </a:rPr>
              <a:t>3m</a:t>
            </a:r>
            <a:r>
              <a:rPr lang="ko-KR" altLang="en-US" b="1" dirty="0">
                <a:effectLst/>
              </a:rPr>
              <a:t>일 때를 생각해보면 배신자 집단에 사령관이 포함될 경우 정직한 장군들이 잘못된 결정을 하도록 조작이 가능함을 알 수 있다</a:t>
            </a:r>
            <a:r>
              <a:rPr lang="en-US" altLang="ko-KR" b="1" dirty="0">
                <a:effectLst/>
              </a:rPr>
              <a:t>. </a:t>
            </a:r>
            <a:endParaRPr lang="ko-KR" altLang="en-US" dirty="0">
              <a:effectLst/>
            </a:endParaRPr>
          </a:p>
          <a:p>
            <a:r>
              <a:rPr lang="ko-KR" altLang="en-US" dirty="0">
                <a:effectLst/>
              </a:rPr>
              <a:t>안정적인 합의를 위해서는 </a:t>
            </a:r>
            <a:r>
              <a:rPr lang="ko-KR" altLang="en-US" b="1" dirty="0">
                <a:effectLst/>
              </a:rPr>
              <a:t>장군들은 모두 같은 알고리즘을 통해 메시지를 전달하고</a:t>
            </a:r>
            <a:r>
              <a:rPr lang="en-US" altLang="ko-KR" b="1" dirty="0">
                <a:effectLst/>
              </a:rPr>
              <a:t>, </a:t>
            </a:r>
            <a:r>
              <a:rPr lang="ko-KR" altLang="en-US" b="1" dirty="0">
                <a:effectLst/>
              </a:rPr>
              <a:t>전달받은 메시지에서 </a:t>
            </a:r>
            <a:r>
              <a:rPr lang="en-US" altLang="ko-KR" b="1" dirty="0">
                <a:effectLst/>
              </a:rPr>
              <a:t>"</a:t>
            </a:r>
            <a:r>
              <a:rPr lang="ko-KR" altLang="en-US" b="1" dirty="0">
                <a:effectLst/>
              </a:rPr>
              <a:t>공격</a:t>
            </a:r>
            <a:r>
              <a:rPr lang="en-US" altLang="ko-KR" b="1" dirty="0">
                <a:effectLst/>
              </a:rPr>
              <a:t>"</a:t>
            </a:r>
            <a:r>
              <a:rPr lang="ko-KR" altLang="en-US" b="1" dirty="0">
                <a:effectLst/>
              </a:rPr>
              <a:t>이나 </a:t>
            </a:r>
            <a:r>
              <a:rPr lang="en-US" altLang="ko-KR" b="1" dirty="0">
                <a:effectLst/>
              </a:rPr>
              <a:t>"</a:t>
            </a:r>
            <a:r>
              <a:rPr lang="ko-KR" altLang="en-US" b="1" dirty="0">
                <a:effectLst/>
              </a:rPr>
              <a:t>후퇴</a:t>
            </a:r>
            <a:r>
              <a:rPr lang="en-US" altLang="ko-KR" b="1" dirty="0">
                <a:effectLst/>
              </a:rPr>
              <a:t>" </a:t>
            </a:r>
            <a:r>
              <a:rPr lang="ko-KR" altLang="en-US" b="1" dirty="0">
                <a:effectLst/>
              </a:rPr>
              <a:t>중 일치된 하나의 메시지를 도출할 수 있어야 한다</a:t>
            </a:r>
            <a:r>
              <a:rPr lang="en-US" altLang="ko-KR" b="1" dirty="0">
                <a:effectLst/>
              </a:rPr>
              <a:t>.</a:t>
            </a:r>
            <a:r>
              <a:rPr lang="ko-KR" altLang="en-US" dirty="0">
                <a:effectLst/>
              </a:rPr>
              <a:t> 이를 위해 저자는 두 가지 알고리즘을 제시한다</a:t>
            </a:r>
            <a:r>
              <a:rPr lang="en-US" altLang="ko-KR" dirty="0">
                <a:effectLst/>
              </a:rPr>
              <a:t>. </a:t>
            </a:r>
          </a:p>
          <a:p>
            <a:pPr indent="0">
              <a:buNone/>
            </a:pPr>
            <a:endParaRPr lang="ko-KR" altLang="en-US" dirty="0"/>
          </a:p>
        </p:txBody>
      </p:sp>
      <p:sp>
        <p:nvSpPr>
          <p:cNvPr id="3" name="제목 2">
            <a:extLst>
              <a:ext uri="{FF2B5EF4-FFF2-40B4-BE49-F238E27FC236}">
                <a16:creationId xmlns:a16="http://schemas.microsoft.com/office/drawing/2014/main" id="{69A80883-BD94-423F-A566-B58E88ECB002}"/>
              </a:ext>
            </a:extLst>
          </p:cNvPr>
          <p:cNvSpPr>
            <a:spLocks noGrp="1"/>
          </p:cNvSpPr>
          <p:nvPr>
            <p:ph type="title"/>
          </p:nvPr>
        </p:nvSpPr>
        <p:spPr/>
        <p:txBody>
          <a:bodyPr/>
          <a:lstStyle/>
          <a:p>
            <a:r>
              <a:rPr lang="ko-KR" altLang="en-US" dirty="0"/>
              <a:t>비잔티움 장군 문제 </a:t>
            </a:r>
            <a:r>
              <a:rPr lang="en-US" altLang="ko-KR" dirty="0"/>
              <a:t>(Byzantine Generals Problem)</a:t>
            </a:r>
            <a:endParaRPr lang="ko-KR" altLang="en-US" dirty="0"/>
          </a:p>
        </p:txBody>
      </p:sp>
      <p:sp>
        <p:nvSpPr>
          <p:cNvPr id="4" name="타원 3">
            <a:extLst>
              <a:ext uri="{FF2B5EF4-FFF2-40B4-BE49-F238E27FC236}">
                <a16:creationId xmlns:a16="http://schemas.microsoft.com/office/drawing/2014/main" id="{6874DCD7-BDC4-4B8A-975C-B1D892189080}"/>
              </a:ext>
            </a:extLst>
          </p:cNvPr>
          <p:cNvSpPr/>
          <p:nvPr/>
        </p:nvSpPr>
        <p:spPr>
          <a:xfrm>
            <a:off x="869955" y="4872459"/>
            <a:ext cx="1080000" cy="386044"/>
          </a:xfrm>
          <a:prstGeom prst="ellipse">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dirty="0"/>
              <a:t>장군</a:t>
            </a:r>
            <a:r>
              <a:rPr lang="en-US" altLang="ko-KR" sz="1400" dirty="0"/>
              <a:t> 1</a:t>
            </a:r>
            <a:endParaRPr lang="ko-KR" altLang="en-US" sz="1400" dirty="0"/>
          </a:p>
        </p:txBody>
      </p:sp>
      <p:sp>
        <p:nvSpPr>
          <p:cNvPr id="5" name="타원 4">
            <a:extLst>
              <a:ext uri="{FF2B5EF4-FFF2-40B4-BE49-F238E27FC236}">
                <a16:creationId xmlns:a16="http://schemas.microsoft.com/office/drawing/2014/main" id="{B4100AF9-3EE9-499E-953D-1F4DA98A07AD}"/>
              </a:ext>
            </a:extLst>
          </p:cNvPr>
          <p:cNvSpPr/>
          <p:nvPr/>
        </p:nvSpPr>
        <p:spPr>
          <a:xfrm>
            <a:off x="2496622" y="4099457"/>
            <a:ext cx="1080000" cy="386044"/>
          </a:xfrm>
          <a:prstGeom prst="ellipse">
            <a:avLst/>
          </a:prstGeom>
          <a:noFill/>
          <a:ln w="19050">
            <a:solidFill>
              <a:srgbClr val="EF29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dirty="0">
                <a:solidFill>
                  <a:srgbClr val="EF296B"/>
                </a:solidFill>
              </a:rPr>
              <a:t>사령관</a:t>
            </a:r>
          </a:p>
        </p:txBody>
      </p:sp>
      <p:sp>
        <p:nvSpPr>
          <p:cNvPr id="6" name="타원 5">
            <a:extLst>
              <a:ext uri="{FF2B5EF4-FFF2-40B4-BE49-F238E27FC236}">
                <a16:creationId xmlns:a16="http://schemas.microsoft.com/office/drawing/2014/main" id="{F5B3A823-DB4B-46E9-9D16-AC0041C82E35}"/>
              </a:ext>
            </a:extLst>
          </p:cNvPr>
          <p:cNvSpPr/>
          <p:nvPr/>
        </p:nvSpPr>
        <p:spPr>
          <a:xfrm>
            <a:off x="4120644" y="4867025"/>
            <a:ext cx="1080000" cy="386044"/>
          </a:xfrm>
          <a:prstGeom prst="ellipse">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dirty="0"/>
              <a:t>장군</a:t>
            </a:r>
            <a:r>
              <a:rPr lang="en-US" altLang="ko-KR" sz="1400" dirty="0"/>
              <a:t> 2</a:t>
            </a:r>
            <a:endParaRPr lang="ko-KR" altLang="en-US" sz="1400" dirty="0"/>
          </a:p>
        </p:txBody>
      </p:sp>
      <p:sp>
        <p:nvSpPr>
          <p:cNvPr id="7" name="TextBox 6">
            <a:extLst>
              <a:ext uri="{FF2B5EF4-FFF2-40B4-BE49-F238E27FC236}">
                <a16:creationId xmlns:a16="http://schemas.microsoft.com/office/drawing/2014/main" id="{7A7AE9D7-7071-495A-9F2B-CA62FE62292C}"/>
              </a:ext>
            </a:extLst>
          </p:cNvPr>
          <p:cNvSpPr txBox="1"/>
          <p:nvPr/>
        </p:nvSpPr>
        <p:spPr>
          <a:xfrm>
            <a:off x="2713456" y="3822458"/>
            <a:ext cx="646331" cy="276999"/>
          </a:xfrm>
          <a:prstGeom prst="rect">
            <a:avLst/>
          </a:prstGeom>
          <a:noFill/>
        </p:spPr>
        <p:txBody>
          <a:bodyPr wrap="none" rtlCol="0">
            <a:spAutoFit/>
          </a:bodyPr>
          <a:lstStyle/>
          <a:p>
            <a:pPr algn="ctr"/>
            <a:r>
              <a:rPr lang="ko-KR" altLang="en-US" sz="1200" b="1" dirty="0">
                <a:solidFill>
                  <a:srgbClr val="EF296B"/>
                </a:solidFill>
              </a:rPr>
              <a:t>배반자</a:t>
            </a:r>
          </a:p>
        </p:txBody>
      </p:sp>
      <p:sp>
        <p:nvSpPr>
          <p:cNvPr id="8" name="타원 7">
            <a:extLst>
              <a:ext uri="{FF2B5EF4-FFF2-40B4-BE49-F238E27FC236}">
                <a16:creationId xmlns:a16="http://schemas.microsoft.com/office/drawing/2014/main" id="{2DAA13BF-8DD0-4032-AF80-5270FA05FD9A}"/>
              </a:ext>
            </a:extLst>
          </p:cNvPr>
          <p:cNvSpPr/>
          <p:nvPr/>
        </p:nvSpPr>
        <p:spPr>
          <a:xfrm>
            <a:off x="6747294" y="4872459"/>
            <a:ext cx="1080000" cy="386044"/>
          </a:xfrm>
          <a:prstGeom prst="ellipse">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dirty="0"/>
              <a:t>장군</a:t>
            </a:r>
            <a:r>
              <a:rPr lang="en-US" altLang="ko-KR" sz="1400" dirty="0"/>
              <a:t> 1</a:t>
            </a:r>
            <a:endParaRPr lang="ko-KR" altLang="en-US" sz="1400" dirty="0"/>
          </a:p>
        </p:txBody>
      </p:sp>
      <p:sp>
        <p:nvSpPr>
          <p:cNvPr id="9" name="타원 8">
            <a:extLst>
              <a:ext uri="{FF2B5EF4-FFF2-40B4-BE49-F238E27FC236}">
                <a16:creationId xmlns:a16="http://schemas.microsoft.com/office/drawing/2014/main" id="{9473E4BE-88C8-4997-904F-E7ADAA1C6847}"/>
              </a:ext>
            </a:extLst>
          </p:cNvPr>
          <p:cNvSpPr/>
          <p:nvPr/>
        </p:nvSpPr>
        <p:spPr>
          <a:xfrm>
            <a:off x="8373961" y="4099457"/>
            <a:ext cx="1080000" cy="386044"/>
          </a:xfrm>
          <a:prstGeom prst="ellipse">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dirty="0"/>
              <a:t>사령관</a:t>
            </a:r>
          </a:p>
        </p:txBody>
      </p:sp>
      <p:sp>
        <p:nvSpPr>
          <p:cNvPr id="10" name="타원 9">
            <a:extLst>
              <a:ext uri="{FF2B5EF4-FFF2-40B4-BE49-F238E27FC236}">
                <a16:creationId xmlns:a16="http://schemas.microsoft.com/office/drawing/2014/main" id="{861680CC-67FA-4761-A2EC-74104D46F909}"/>
              </a:ext>
            </a:extLst>
          </p:cNvPr>
          <p:cNvSpPr/>
          <p:nvPr/>
        </p:nvSpPr>
        <p:spPr>
          <a:xfrm>
            <a:off x="9997983" y="4867025"/>
            <a:ext cx="1080000" cy="386044"/>
          </a:xfrm>
          <a:prstGeom prst="ellipse">
            <a:avLst/>
          </a:prstGeom>
          <a:noFill/>
          <a:ln w="19050">
            <a:solidFill>
              <a:srgbClr val="EF29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dirty="0">
                <a:solidFill>
                  <a:srgbClr val="EF296B"/>
                </a:solidFill>
              </a:rPr>
              <a:t>장군</a:t>
            </a:r>
            <a:r>
              <a:rPr lang="en-US" altLang="ko-KR" sz="1400" dirty="0">
                <a:solidFill>
                  <a:srgbClr val="EF296B"/>
                </a:solidFill>
              </a:rPr>
              <a:t> 2</a:t>
            </a:r>
            <a:endParaRPr lang="ko-KR" altLang="en-US" sz="1400" dirty="0">
              <a:solidFill>
                <a:srgbClr val="EF296B"/>
              </a:solidFill>
            </a:endParaRPr>
          </a:p>
        </p:txBody>
      </p:sp>
      <p:sp>
        <p:nvSpPr>
          <p:cNvPr id="11" name="TextBox 10">
            <a:extLst>
              <a:ext uri="{FF2B5EF4-FFF2-40B4-BE49-F238E27FC236}">
                <a16:creationId xmlns:a16="http://schemas.microsoft.com/office/drawing/2014/main" id="{B7129046-9B06-4762-8558-8A05C737C637}"/>
              </a:ext>
            </a:extLst>
          </p:cNvPr>
          <p:cNvSpPr txBox="1"/>
          <p:nvPr/>
        </p:nvSpPr>
        <p:spPr>
          <a:xfrm>
            <a:off x="10214817" y="4590026"/>
            <a:ext cx="646331" cy="276999"/>
          </a:xfrm>
          <a:prstGeom prst="rect">
            <a:avLst/>
          </a:prstGeom>
          <a:noFill/>
        </p:spPr>
        <p:txBody>
          <a:bodyPr wrap="none" rtlCol="0">
            <a:spAutoFit/>
          </a:bodyPr>
          <a:lstStyle/>
          <a:p>
            <a:pPr algn="ctr"/>
            <a:r>
              <a:rPr lang="ko-KR" altLang="en-US" sz="1200" b="1" dirty="0">
                <a:solidFill>
                  <a:srgbClr val="EF296B"/>
                </a:solidFill>
              </a:rPr>
              <a:t>배반자</a:t>
            </a:r>
          </a:p>
        </p:txBody>
      </p:sp>
      <p:cxnSp>
        <p:nvCxnSpPr>
          <p:cNvPr id="13" name="직선 화살표 연결선 12">
            <a:extLst>
              <a:ext uri="{FF2B5EF4-FFF2-40B4-BE49-F238E27FC236}">
                <a16:creationId xmlns:a16="http://schemas.microsoft.com/office/drawing/2014/main" id="{7B5D8426-5992-49B9-AD3D-8E4E7FDE3534}"/>
              </a:ext>
            </a:extLst>
          </p:cNvPr>
          <p:cNvCxnSpPr>
            <a:cxnSpLocks/>
          </p:cNvCxnSpPr>
          <p:nvPr/>
        </p:nvCxnSpPr>
        <p:spPr>
          <a:xfrm flipH="1">
            <a:off x="1914562" y="4366157"/>
            <a:ext cx="517688" cy="500868"/>
          </a:xfrm>
          <a:prstGeom prst="straightConnector1">
            <a:avLst/>
          </a:prstGeom>
          <a:ln w="38100">
            <a:solidFill>
              <a:srgbClr val="EF296B"/>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6D5F31EF-8AC9-43F7-8332-B196C3DC33F6}"/>
              </a:ext>
            </a:extLst>
          </p:cNvPr>
          <p:cNvCxnSpPr>
            <a:cxnSpLocks/>
          </p:cNvCxnSpPr>
          <p:nvPr/>
        </p:nvCxnSpPr>
        <p:spPr>
          <a:xfrm>
            <a:off x="3650398" y="4388990"/>
            <a:ext cx="508514" cy="478035"/>
          </a:xfrm>
          <a:prstGeom prst="straightConnector1">
            <a:avLst/>
          </a:prstGeom>
          <a:ln w="38100">
            <a:solidFill>
              <a:srgbClr val="EF296B"/>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48481D18-90C8-4BF8-B19D-EA9CEACFE4AB}"/>
              </a:ext>
            </a:extLst>
          </p:cNvPr>
          <p:cNvCxnSpPr>
            <a:cxnSpLocks/>
          </p:cNvCxnSpPr>
          <p:nvPr/>
        </p:nvCxnSpPr>
        <p:spPr>
          <a:xfrm flipH="1">
            <a:off x="2300192" y="4923560"/>
            <a:ext cx="1508483" cy="0"/>
          </a:xfrm>
          <a:prstGeom prst="straightConnector1">
            <a:avLst/>
          </a:prstGeom>
          <a:ln w="38100">
            <a:solidFill>
              <a:srgbClr val="0071FF"/>
            </a:solidFill>
            <a:tailEnd type="triangle"/>
          </a:ln>
        </p:spPr>
        <p:style>
          <a:lnRef idx="1">
            <a:schemeClr val="accent1"/>
          </a:lnRef>
          <a:fillRef idx="0">
            <a:schemeClr val="accent1"/>
          </a:fillRef>
          <a:effectRef idx="0">
            <a:schemeClr val="accent1"/>
          </a:effectRef>
          <a:fontRef idx="minor">
            <a:schemeClr val="tx1"/>
          </a:fontRef>
        </p:style>
      </p:cxnSp>
      <p:cxnSp>
        <p:nvCxnSpPr>
          <p:cNvPr id="28" name="직선 화살표 연결선 27">
            <a:extLst>
              <a:ext uri="{FF2B5EF4-FFF2-40B4-BE49-F238E27FC236}">
                <a16:creationId xmlns:a16="http://schemas.microsoft.com/office/drawing/2014/main" id="{B558A453-7BE4-4573-91DA-3DD0F842004D}"/>
              </a:ext>
            </a:extLst>
          </p:cNvPr>
          <p:cNvCxnSpPr>
            <a:cxnSpLocks/>
          </p:cNvCxnSpPr>
          <p:nvPr/>
        </p:nvCxnSpPr>
        <p:spPr>
          <a:xfrm>
            <a:off x="2335584" y="5201968"/>
            <a:ext cx="1473091" cy="0"/>
          </a:xfrm>
          <a:prstGeom prst="straightConnector1">
            <a:avLst/>
          </a:prstGeom>
          <a:ln w="38100">
            <a:solidFill>
              <a:srgbClr val="0071FF"/>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34E469DC-F349-4347-9410-D7B385CBCC0C}"/>
              </a:ext>
            </a:extLst>
          </p:cNvPr>
          <p:cNvCxnSpPr>
            <a:cxnSpLocks/>
          </p:cNvCxnSpPr>
          <p:nvPr/>
        </p:nvCxnSpPr>
        <p:spPr>
          <a:xfrm flipH="1">
            <a:off x="8103870" y="4925656"/>
            <a:ext cx="1508483" cy="0"/>
          </a:xfrm>
          <a:prstGeom prst="straightConnector1">
            <a:avLst/>
          </a:prstGeom>
          <a:ln w="38100">
            <a:solidFill>
              <a:srgbClr val="0071FF"/>
            </a:solidFill>
            <a:tailEnd type="triangle"/>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A5A643EF-E5AD-4C11-906F-429DC1ED76C1}"/>
              </a:ext>
            </a:extLst>
          </p:cNvPr>
          <p:cNvCxnSpPr>
            <a:cxnSpLocks/>
          </p:cNvCxnSpPr>
          <p:nvPr/>
        </p:nvCxnSpPr>
        <p:spPr>
          <a:xfrm>
            <a:off x="8162013" y="5253069"/>
            <a:ext cx="1473091" cy="0"/>
          </a:xfrm>
          <a:prstGeom prst="straightConnector1">
            <a:avLst/>
          </a:prstGeom>
          <a:ln w="38100">
            <a:solidFill>
              <a:srgbClr val="EF296B"/>
            </a:solidFill>
            <a:tailEnd type="triangle"/>
          </a:ln>
        </p:spPr>
        <p:style>
          <a:lnRef idx="1">
            <a:schemeClr val="accent1"/>
          </a:lnRef>
          <a:fillRef idx="0">
            <a:schemeClr val="accent1"/>
          </a:fillRef>
          <a:effectRef idx="0">
            <a:schemeClr val="accent1"/>
          </a:effectRef>
          <a:fontRef idx="minor">
            <a:schemeClr val="tx1"/>
          </a:fontRef>
        </p:style>
      </p:cxnSp>
      <p:cxnSp>
        <p:nvCxnSpPr>
          <p:cNvPr id="40" name="직선 화살표 연결선 39">
            <a:extLst>
              <a:ext uri="{FF2B5EF4-FFF2-40B4-BE49-F238E27FC236}">
                <a16:creationId xmlns:a16="http://schemas.microsoft.com/office/drawing/2014/main" id="{87BA8FFC-B4FF-498C-B173-8647A8103969}"/>
              </a:ext>
            </a:extLst>
          </p:cNvPr>
          <p:cNvCxnSpPr>
            <a:cxnSpLocks/>
          </p:cNvCxnSpPr>
          <p:nvPr/>
        </p:nvCxnSpPr>
        <p:spPr>
          <a:xfrm flipH="1">
            <a:off x="7791671" y="4366157"/>
            <a:ext cx="517688" cy="500868"/>
          </a:xfrm>
          <a:prstGeom prst="straightConnector1">
            <a:avLst/>
          </a:prstGeom>
          <a:ln w="38100">
            <a:solidFill>
              <a:srgbClr val="0071FF"/>
            </a:solidFill>
            <a:tailEnd type="triangle"/>
          </a:ln>
        </p:spPr>
        <p:style>
          <a:lnRef idx="1">
            <a:schemeClr val="accent1"/>
          </a:lnRef>
          <a:fillRef idx="0">
            <a:schemeClr val="accent1"/>
          </a:fillRef>
          <a:effectRef idx="0">
            <a:schemeClr val="accent1"/>
          </a:effectRef>
          <a:fontRef idx="minor">
            <a:schemeClr val="tx1"/>
          </a:fontRef>
        </p:style>
      </p:cxnSp>
      <p:cxnSp>
        <p:nvCxnSpPr>
          <p:cNvPr id="44" name="직선 화살표 연결선 43">
            <a:extLst>
              <a:ext uri="{FF2B5EF4-FFF2-40B4-BE49-F238E27FC236}">
                <a16:creationId xmlns:a16="http://schemas.microsoft.com/office/drawing/2014/main" id="{21FBD9F7-FC22-472D-A053-4D8467E44BB0}"/>
              </a:ext>
            </a:extLst>
          </p:cNvPr>
          <p:cNvCxnSpPr>
            <a:cxnSpLocks/>
          </p:cNvCxnSpPr>
          <p:nvPr/>
        </p:nvCxnSpPr>
        <p:spPr>
          <a:xfrm>
            <a:off x="9550911" y="4396360"/>
            <a:ext cx="508514" cy="478035"/>
          </a:xfrm>
          <a:prstGeom prst="straightConnector1">
            <a:avLst/>
          </a:prstGeom>
          <a:ln w="38100">
            <a:solidFill>
              <a:srgbClr val="0071FF"/>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965651A4-85F4-4FCE-96CF-3ACA19564BEB}"/>
              </a:ext>
            </a:extLst>
          </p:cNvPr>
          <p:cNvSpPr txBox="1"/>
          <p:nvPr/>
        </p:nvSpPr>
        <p:spPr>
          <a:xfrm>
            <a:off x="2757753" y="4587497"/>
            <a:ext cx="543739" cy="307777"/>
          </a:xfrm>
          <a:prstGeom prst="rect">
            <a:avLst/>
          </a:prstGeom>
          <a:noFill/>
        </p:spPr>
        <p:txBody>
          <a:bodyPr wrap="none" rtlCol="0">
            <a:spAutoFit/>
          </a:bodyPr>
          <a:lstStyle/>
          <a:p>
            <a:pPr algn="ctr"/>
            <a:r>
              <a:rPr lang="ko-KR" altLang="en-US" sz="1400" dirty="0">
                <a:solidFill>
                  <a:schemeClr val="bg1">
                    <a:lumMod val="85000"/>
                  </a:schemeClr>
                </a:solidFill>
              </a:rPr>
              <a:t>공격</a:t>
            </a:r>
          </a:p>
        </p:txBody>
      </p:sp>
      <p:sp>
        <p:nvSpPr>
          <p:cNvPr id="46" name="TextBox 45">
            <a:extLst>
              <a:ext uri="{FF2B5EF4-FFF2-40B4-BE49-F238E27FC236}">
                <a16:creationId xmlns:a16="http://schemas.microsoft.com/office/drawing/2014/main" id="{E2A93FD2-866E-4490-A920-87EB9689ABE7}"/>
              </a:ext>
            </a:extLst>
          </p:cNvPr>
          <p:cNvSpPr txBox="1"/>
          <p:nvPr/>
        </p:nvSpPr>
        <p:spPr>
          <a:xfrm>
            <a:off x="2769107" y="5255477"/>
            <a:ext cx="543740" cy="307777"/>
          </a:xfrm>
          <a:prstGeom prst="rect">
            <a:avLst/>
          </a:prstGeom>
          <a:noFill/>
        </p:spPr>
        <p:txBody>
          <a:bodyPr wrap="none" rtlCol="0">
            <a:spAutoFit/>
          </a:bodyPr>
          <a:lstStyle/>
          <a:p>
            <a:pPr algn="ctr"/>
            <a:r>
              <a:rPr lang="ko-KR" altLang="en-US" sz="1400" dirty="0">
                <a:solidFill>
                  <a:schemeClr val="bg1">
                    <a:lumMod val="85000"/>
                  </a:schemeClr>
                </a:solidFill>
              </a:rPr>
              <a:t>후퇴</a:t>
            </a:r>
          </a:p>
        </p:txBody>
      </p:sp>
      <p:sp>
        <p:nvSpPr>
          <p:cNvPr id="47" name="TextBox 46">
            <a:extLst>
              <a:ext uri="{FF2B5EF4-FFF2-40B4-BE49-F238E27FC236}">
                <a16:creationId xmlns:a16="http://schemas.microsoft.com/office/drawing/2014/main" id="{FE9B1B2A-F31E-4F51-B9D8-2840D471AD7D}"/>
              </a:ext>
            </a:extLst>
          </p:cNvPr>
          <p:cNvSpPr txBox="1"/>
          <p:nvPr/>
        </p:nvSpPr>
        <p:spPr>
          <a:xfrm>
            <a:off x="1653530" y="4333050"/>
            <a:ext cx="543739" cy="307777"/>
          </a:xfrm>
          <a:prstGeom prst="rect">
            <a:avLst/>
          </a:prstGeom>
          <a:noFill/>
        </p:spPr>
        <p:txBody>
          <a:bodyPr wrap="none" rtlCol="0">
            <a:spAutoFit/>
          </a:bodyPr>
          <a:lstStyle/>
          <a:p>
            <a:pPr algn="ctr"/>
            <a:r>
              <a:rPr lang="ko-KR" altLang="en-US" sz="1400" dirty="0">
                <a:solidFill>
                  <a:schemeClr val="bg1">
                    <a:lumMod val="85000"/>
                  </a:schemeClr>
                </a:solidFill>
              </a:rPr>
              <a:t>공격</a:t>
            </a:r>
          </a:p>
        </p:txBody>
      </p:sp>
      <p:sp>
        <p:nvSpPr>
          <p:cNvPr id="48" name="TextBox 47">
            <a:extLst>
              <a:ext uri="{FF2B5EF4-FFF2-40B4-BE49-F238E27FC236}">
                <a16:creationId xmlns:a16="http://schemas.microsoft.com/office/drawing/2014/main" id="{E7467EE9-B0B0-4BBB-A54F-93CD168A80CD}"/>
              </a:ext>
            </a:extLst>
          </p:cNvPr>
          <p:cNvSpPr txBox="1"/>
          <p:nvPr/>
        </p:nvSpPr>
        <p:spPr>
          <a:xfrm>
            <a:off x="3857624" y="4366157"/>
            <a:ext cx="543740" cy="307777"/>
          </a:xfrm>
          <a:prstGeom prst="rect">
            <a:avLst/>
          </a:prstGeom>
          <a:noFill/>
        </p:spPr>
        <p:txBody>
          <a:bodyPr wrap="none" rtlCol="0">
            <a:spAutoFit/>
          </a:bodyPr>
          <a:lstStyle/>
          <a:p>
            <a:pPr algn="ctr"/>
            <a:r>
              <a:rPr lang="ko-KR" altLang="en-US" sz="1400" dirty="0">
                <a:solidFill>
                  <a:schemeClr val="bg1">
                    <a:lumMod val="85000"/>
                  </a:schemeClr>
                </a:solidFill>
              </a:rPr>
              <a:t>후퇴</a:t>
            </a:r>
          </a:p>
        </p:txBody>
      </p:sp>
      <p:sp>
        <p:nvSpPr>
          <p:cNvPr id="49" name="TextBox 48">
            <a:extLst>
              <a:ext uri="{FF2B5EF4-FFF2-40B4-BE49-F238E27FC236}">
                <a16:creationId xmlns:a16="http://schemas.microsoft.com/office/drawing/2014/main" id="{D33E4BE4-4BE0-4B03-83A1-F5FDC21B8248}"/>
              </a:ext>
            </a:extLst>
          </p:cNvPr>
          <p:cNvSpPr txBox="1"/>
          <p:nvPr/>
        </p:nvSpPr>
        <p:spPr>
          <a:xfrm>
            <a:off x="7548538" y="4333699"/>
            <a:ext cx="543739" cy="307777"/>
          </a:xfrm>
          <a:prstGeom prst="rect">
            <a:avLst/>
          </a:prstGeom>
          <a:noFill/>
        </p:spPr>
        <p:txBody>
          <a:bodyPr wrap="none" rtlCol="0">
            <a:spAutoFit/>
          </a:bodyPr>
          <a:lstStyle/>
          <a:p>
            <a:pPr algn="ctr"/>
            <a:r>
              <a:rPr lang="ko-KR" altLang="en-US" sz="1400" dirty="0">
                <a:solidFill>
                  <a:schemeClr val="bg1">
                    <a:lumMod val="85000"/>
                  </a:schemeClr>
                </a:solidFill>
              </a:rPr>
              <a:t>공격</a:t>
            </a:r>
          </a:p>
        </p:txBody>
      </p:sp>
      <p:sp>
        <p:nvSpPr>
          <p:cNvPr id="50" name="TextBox 49">
            <a:extLst>
              <a:ext uri="{FF2B5EF4-FFF2-40B4-BE49-F238E27FC236}">
                <a16:creationId xmlns:a16="http://schemas.microsoft.com/office/drawing/2014/main" id="{41BEC3C8-0BEB-4998-AE66-55D8C13FD135}"/>
              </a:ext>
            </a:extLst>
          </p:cNvPr>
          <p:cNvSpPr txBox="1"/>
          <p:nvPr/>
        </p:nvSpPr>
        <p:spPr>
          <a:xfrm>
            <a:off x="9638045" y="4327269"/>
            <a:ext cx="543739" cy="307777"/>
          </a:xfrm>
          <a:prstGeom prst="rect">
            <a:avLst/>
          </a:prstGeom>
          <a:noFill/>
        </p:spPr>
        <p:txBody>
          <a:bodyPr wrap="none" rtlCol="0">
            <a:spAutoFit/>
          </a:bodyPr>
          <a:lstStyle/>
          <a:p>
            <a:pPr algn="ctr"/>
            <a:r>
              <a:rPr lang="ko-KR" altLang="en-US" sz="1400" dirty="0">
                <a:solidFill>
                  <a:schemeClr val="bg1">
                    <a:lumMod val="85000"/>
                  </a:schemeClr>
                </a:solidFill>
              </a:rPr>
              <a:t>공격</a:t>
            </a:r>
          </a:p>
        </p:txBody>
      </p:sp>
      <p:sp>
        <p:nvSpPr>
          <p:cNvPr id="51" name="TextBox 50">
            <a:extLst>
              <a:ext uri="{FF2B5EF4-FFF2-40B4-BE49-F238E27FC236}">
                <a16:creationId xmlns:a16="http://schemas.microsoft.com/office/drawing/2014/main" id="{78B0EE6B-8E80-4D33-A251-2A4DBF36EA12}"/>
              </a:ext>
            </a:extLst>
          </p:cNvPr>
          <p:cNvSpPr txBox="1"/>
          <p:nvPr/>
        </p:nvSpPr>
        <p:spPr>
          <a:xfrm>
            <a:off x="8672238" y="4589961"/>
            <a:ext cx="543739" cy="307777"/>
          </a:xfrm>
          <a:prstGeom prst="rect">
            <a:avLst/>
          </a:prstGeom>
          <a:noFill/>
        </p:spPr>
        <p:txBody>
          <a:bodyPr wrap="none" rtlCol="0">
            <a:spAutoFit/>
          </a:bodyPr>
          <a:lstStyle/>
          <a:p>
            <a:pPr algn="ctr"/>
            <a:r>
              <a:rPr lang="ko-KR" altLang="en-US" sz="1400" dirty="0">
                <a:solidFill>
                  <a:schemeClr val="bg1">
                    <a:lumMod val="85000"/>
                  </a:schemeClr>
                </a:solidFill>
              </a:rPr>
              <a:t>공격</a:t>
            </a:r>
          </a:p>
        </p:txBody>
      </p:sp>
      <p:sp>
        <p:nvSpPr>
          <p:cNvPr id="52" name="TextBox 51">
            <a:extLst>
              <a:ext uri="{FF2B5EF4-FFF2-40B4-BE49-F238E27FC236}">
                <a16:creationId xmlns:a16="http://schemas.microsoft.com/office/drawing/2014/main" id="{4583A92E-4B18-44E2-9BD5-0648FBF48219}"/>
              </a:ext>
            </a:extLst>
          </p:cNvPr>
          <p:cNvSpPr txBox="1"/>
          <p:nvPr/>
        </p:nvSpPr>
        <p:spPr>
          <a:xfrm>
            <a:off x="8677340" y="5267161"/>
            <a:ext cx="543740" cy="307777"/>
          </a:xfrm>
          <a:prstGeom prst="rect">
            <a:avLst/>
          </a:prstGeom>
          <a:noFill/>
        </p:spPr>
        <p:txBody>
          <a:bodyPr wrap="none" rtlCol="0">
            <a:spAutoFit/>
          </a:bodyPr>
          <a:lstStyle/>
          <a:p>
            <a:pPr algn="ctr"/>
            <a:r>
              <a:rPr lang="ko-KR" altLang="en-US" sz="1400" dirty="0">
                <a:solidFill>
                  <a:schemeClr val="bg1">
                    <a:lumMod val="85000"/>
                  </a:schemeClr>
                </a:solidFill>
              </a:rPr>
              <a:t>후퇴</a:t>
            </a:r>
          </a:p>
        </p:txBody>
      </p:sp>
    </p:spTree>
    <p:extLst>
      <p:ext uri="{BB962C8B-B14F-4D97-AF65-F5344CB8AC3E}">
        <p14:creationId xmlns:p14="http://schemas.microsoft.com/office/powerpoint/2010/main" val="298469416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CA03874E-D798-4390-8320-6E2D1AFD22C5}"/>
              </a:ext>
            </a:extLst>
          </p:cNvPr>
          <p:cNvSpPr>
            <a:spLocks noGrp="1"/>
          </p:cNvSpPr>
          <p:nvPr>
            <p:ph idx="1"/>
          </p:nvPr>
        </p:nvSpPr>
        <p:spPr/>
        <p:txBody>
          <a:bodyPr/>
          <a:lstStyle/>
          <a:p>
            <a:r>
              <a:rPr lang="ko-KR" altLang="en-US" dirty="0"/>
              <a:t>무신뢰성</a:t>
            </a:r>
            <a:endParaRPr lang="en-US" altLang="ko-KR" dirty="0"/>
          </a:p>
          <a:p>
            <a:r>
              <a:rPr lang="ko-KR" altLang="en-US" dirty="0"/>
              <a:t>확장성</a:t>
            </a:r>
            <a:endParaRPr lang="en-US" altLang="ko-KR" dirty="0"/>
          </a:p>
          <a:p>
            <a:r>
              <a:rPr lang="ko-KR" altLang="en-US" dirty="0" err="1"/>
              <a:t>즉시성</a:t>
            </a:r>
            <a:endParaRPr lang="en-US" altLang="ko-KR" dirty="0"/>
          </a:p>
          <a:p>
            <a:r>
              <a:rPr lang="ko-KR" altLang="en-US" dirty="0"/>
              <a:t>보안성</a:t>
            </a:r>
            <a:endParaRPr lang="en-US" altLang="ko-KR" dirty="0"/>
          </a:p>
          <a:p>
            <a:r>
              <a:rPr lang="ko-KR" altLang="en-US" dirty="0"/>
              <a:t>지속가능성</a:t>
            </a:r>
            <a:endParaRPr lang="en-US" altLang="ko-KR" dirty="0"/>
          </a:p>
          <a:p>
            <a:r>
              <a:rPr lang="ko-KR" altLang="en-US" dirty="0"/>
              <a:t>안정성</a:t>
            </a:r>
          </a:p>
        </p:txBody>
      </p:sp>
      <p:sp>
        <p:nvSpPr>
          <p:cNvPr id="3" name="제목 2">
            <a:extLst>
              <a:ext uri="{FF2B5EF4-FFF2-40B4-BE49-F238E27FC236}">
                <a16:creationId xmlns:a16="http://schemas.microsoft.com/office/drawing/2014/main" id="{4FE01BB0-2F5C-4069-9A59-51636C91216A}"/>
              </a:ext>
            </a:extLst>
          </p:cNvPr>
          <p:cNvSpPr>
            <a:spLocks noGrp="1"/>
          </p:cNvSpPr>
          <p:nvPr>
            <p:ph type="title"/>
          </p:nvPr>
        </p:nvSpPr>
        <p:spPr/>
        <p:txBody>
          <a:bodyPr/>
          <a:lstStyle/>
          <a:p>
            <a:r>
              <a:rPr lang="ko-KR" altLang="en-US" dirty="0"/>
              <a:t>비잔티움 장군 문제 </a:t>
            </a:r>
            <a:r>
              <a:rPr lang="en-US" altLang="ko-KR" dirty="0"/>
              <a:t>(Byzantine Generals Problem)</a:t>
            </a:r>
            <a:endParaRPr lang="ko-KR" altLang="en-US" dirty="0"/>
          </a:p>
        </p:txBody>
      </p:sp>
    </p:spTree>
    <p:extLst>
      <p:ext uri="{BB962C8B-B14F-4D97-AF65-F5344CB8AC3E}">
        <p14:creationId xmlns:p14="http://schemas.microsoft.com/office/powerpoint/2010/main" val="359767647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D71EC512-9186-4EF0-920E-D5ADA23E1D7E}"/>
              </a:ext>
            </a:extLst>
          </p:cNvPr>
          <p:cNvSpPr>
            <a:spLocks noGrp="1"/>
          </p:cNvSpPr>
          <p:nvPr>
            <p:ph idx="1"/>
          </p:nvPr>
        </p:nvSpPr>
        <p:spPr>
          <a:xfrm>
            <a:off x="241299" y="674860"/>
            <a:ext cx="11683999" cy="6030740"/>
          </a:xfrm>
        </p:spPr>
        <p:txBody>
          <a:bodyPr>
            <a:normAutofit/>
          </a:bodyPr>
          <a:lstStyle/>
          <a:p>
            <a:pPr indent="0">
              <a:buNone/>
            </a:pPr>
            <a:r>
              <a:rPr lang="en-US" altLang="ko-KR" dirty="0"/>
              <a:t>5. </a:t>
            </a:r>
            <a:r>
              <a:rPr lang="ko-KR" altLang="en-US" dirty="0"/>
              <a:t>네트워크</a:t>
            </a:r>
          </a:p>
          <a:p>
            <a:pPr indent="0">
              <a:buNone/>
            </a:pPr>
            <a:r>
              <a:rPr lang="ko-KR" altLang="en-US" sz="1600" dirty="0"/>
              <a:t> 네트워크를 실행하는 단계는 다음과 같다</a:t>
            </a:r>
            <a:r>
              <a:rPr lang="en-US" altLang="ko-KR" sz="1600" dirty="0"/>
              <a:t>:</a:t>
            </a:r>
          </a:p>
          <a:p>
            <a:pPr indent="0">
              <a:lnSpc>
                <a:spcPct val="120000"/>
              </a:lnSpc>
              <a:buNone/>
            </a:pPr>
            <a:r>
              <a:rPr lang="en-US" altLang="ko-KR" sz="1600" dirty="0"/>
              <a:t>    1) </a:t>
            </a:r>
            <a:r>
              <a:rPr lang="ko-KR" altLang="en-US" sz="1600" dirty="0">
                <a:solidFill>
                  <a:srgbClr val="00C8EB"/>
                </a:solidFill>
              </a:rPr>
              <a:t>새로운 거래</a:t>
            </a:r>
            <a:r>
              <a:rPr lang="ko-KR" altLang="en-US" sz="1600" dirty="0">
                <a:solidFill>
                  <a:srgbClr val="DBAC7D"/>
                </a:solidFill>
              </a:rPr>
              <a:t>가 </a:t>
            </a:r>
            <a:r>
              <a:rPr lang="ko-KR" altLang="en-US" sz="1600" dirty="0">
                <a:solidFill>
                  <a:srgbClr val="00C8EB"/>
                </a:solidFill>
              </a:rPr>
              <a:t>모든 노드</a:t>
            </a:r>
            <a:r>
              <a:rPr lang="ko-KR" altLang="en-US" sz="1600" dirty="0">
                <a:solidFill>
                  <a:srgbClr val="DBAC7D"/>
                </a:solidFill>
              </a:rPr>
              <a:t>에 </a:t>
            </a:r>
            <a:r>
              <a:rPr lang="ko-KR" altLang="en-US" sz="1600" dirty="0" err="1">
                <a:solidFill>
                  <a:srgbClr val="DBAC7D"/>
                </a:solidFill>
              </a:rPr>
              <a:t>브로드캐스트</a:t>
            </a:r>
            <a:r>
              <a:rPr lang="ko-KR" altLang="en-US" sz="1600" dirty="0" err="1"/>
              <a:t>된다</a:t>
            </a:r>
            <a:r>
              <a:rPr lang="en-US" altLang="ko-KR" sz="1600" dirty="0"/>
              <a:t>.</a:t>
            </a:r>
            <a:br>
              <a:rPr lang="en-US" altLang="ko-KR" sz="1600" dirty="0"/>
            </a:br>
            <a:r>
              <a:rPr lang="en-US" altLang="ko-KR" sz="1600" dirty="0"/>
              <a:t>    2) </a:t>
            </a:r>
            <a:r>
              <a:rPr lang="ko-KR" altLang="en-US" sz="1600" dirty="0"/>
              <a:t>각 노드가 </a:t>
            </a:r>
            <a:r>
              <a:rPr lang="ko-KR" altLang="en-US" sz="1600" dirty="0">
                <a:solidFill>
                  <a:srgbClr val="DBAC7D"/>
                </a:solidFill>
              </a:rPr>
              <a:t>새로운 거래를 </a:t>
            </a:r>
            <a:r>
              <a:rPr lang="ko-KR" altLang="en-US" sz="1600" dirty="0">
                <a:solidFill>
                  <a:srgbClr val="00C8EB"/>
                </a:solidFill>
              </a:rPr>
              <a:t>블록에 수집</a:t>
            </a:r>
            <a:r>
              <a:rPr lang="ko-KR" altLang="en-US" sz="1600" dirty="0"/>
              <a:t>한다</a:t>
            </a:r>
            <a:r>
              <a:rPr lang="en-US" altLang="ko-KR" sz="1600" dirty="0"/>
              <a:t>.</a:t>
            </a:r>
            <a:br>
              <a:rPr lang="en-US" altLang="ko-KR" sz="1600" dirty="0"/>
            </a:br>
            <a:r>
              <a:rPr lang="en-US" altLang="ko-KR" sz="1600" dirty="0"/>
              <a:t>    3) </a:t>
            </a:r>
            <a:r>
              <a:rPr lang="ko-KR" altLang="en-US" sz="1600" dirty="0"/>
              <a:t>각 노드가 그 </a:t>
            </a:r>
            <a:r>
              <a:rPr lang="ko-KR" altLang="en-US" sz="1600" dirty="0">
                <a:solidFill>
                  <a:srgbClr val="DBAC7D"/>
                </a:solidFill>
              </a:rPr>
              <a:t>블록에 맞는 난도의 </a:t>
            </a:r>
            <a:r>
              <a:rPr lang="ko-KR" altLang="en-US" sz="1600" dirty="0">
                <a:solidFill>
                  <a:srgbClr val="00C8EB"/>
                </a:solidFill>
              </a:rPr>
              <a:t>작업증명</a:t>
            </a:r>
            <a:r>
              <a:rPr lang="ko-KR" altLang="en-US" sz="1600" dirty="0">
                <a:solidFill>
                  <a:srgbClr val="DBAC7D"/>
                </a:solidFill>
              </a:rPr>
              <a:t>을 찾아 나선다</a:t>
            </a:r>
            <a:r>
              <a:rPr lang="en-US" altLang="ko-KR" sz="1600" dirty="0"/>
              <a:t>.</a:t>
            </a:r>
            <a:br>
              <a:rPr lang="en-US" altLang="ko-KR" sz="1600" dirty="0"/>
            </a:br>
            <a:r>
              <a:rPr lang="en-US" altLang="ko-KR" sz="1600" dirty="0"/>
              <a:t>    4) </a:t>
            </a:r>
            <a:r>
              <a:rPr lang="ko-KR" altLang="en-US" sz="1600" dirty="0"/>
              <a:t>노드가 작업증명을 찾은 시점에</a:t>
            </a:r>
            <a:r>
              <a:rPr lang="en-US" altLang="ko-KR" sz="1600" dirty="0"/>
              <a:t>, </a:t>
            </a:r>
            <a:r>
              <a:rPr lang="ko-KR" altLang="en-US" sz="1600" dirty="0"/>
              <a:t>거기서 </a:t>
            </a:r>
            <a:r>
              <a:rPr lang="ko-KR" altLang="en-US" sz="1600" dirty="0">
                <a:solidFill>
                  <a:srgbClr val="00C8EB"/>
                </a:solidFill>
              </a:rPr>
              <a:t>모든 노드</a:t>
            </a:r>
            <a:r>
              <a:rPr lang="ko-KR" altLang="en-US" sz="1600" dirty="0">
                <a:solidFill>
                  <a:srgbClr val="DBAC7D"/>
                </a:solidFill>
              </a:rPr>
              <a:t>로 그 </a:t>
            </a:r>
            <a:r>
              <a:rPr lang="ko-KR" altLang="en-US" sz="1600" dirty="0">
                <a:solidFill>
                  <a:srgbClr val="00C8EB"/>
                </a:solidFill>
              </a:rPr>
              <a:t>블록</a:t>
            </a:r>
            <a:r>
              <a:rPr lang="ko-KR" altLang="en-US" sz="1600" dirty="0">
                <a:solidFill>
                  <a:srgbClr val="DBAC7D"/>
                </a:solidFill>
              </a:rPr>
              <a:t>을 </a:t>
            </a:r>
            <a:r>
              <a:rPr lang="ko-KR" altLang="en-US" sz="1600" dirty="0" err="1">
                <a:solidFill>
                  <a:srgbClr val="DBAC7D"/>
                </a:solidFill>
              </a:rPr>
              <a:t>브로드캐스트</a:t>
            </a:r>
            <a:r>
              <a:rPr lang="ko-KR" altLang="en-US" sz="1600" dirty="0" err="1"/>
              <a:t>한다</a:t>
            </a:r>
            <a:r>
              <a:rPr lang="en-US" altLang="ko-KR" sz="1600" dirty="0"/>
              <a:t>.</a:t>
            </a:r>
            <a:br>
              <a:rPr lang="en-US" altLang="ko-KR" sz="1600" dirty="0"/>
            </a:br>
            <a:r>
              <a:rPr lang="en-US" altLang="ko-KR" sz="1600" dirty="0"/>
              <a:t>    5) </a:t>
            </a:r>
            <a:r>
              <a:rPr lang="ko-KR" altLang="en-US" sz="1600" dirty="0"/>
              <a:t>노드는 </a:t>
            </a:r>
            <a:r>
              <a:rPr lang="ko-KR" altLang="en-US" sz="1600" dirty="0">
                <a:solidFill>
                  <a:srgbClr val="DBAC7D"/>
                </a:solidFill>
              </a:rPr>
              <a:t>모든 </a:t>
            </a:r>
            <a:r>
              <a:rPr lang="ko-KR" altLang="en-US" sz="1600" dirty="0">
                <a:solidFill>
                  <a:srgbClr val="00C8EB"/>
                </a:solidFill>
              </a:rPr>
              <a:t>거래가 유효</a:t>
            </a:r>
            <a:r>
              <a:rPr lang="ko-KR" altLang="en-US" sz="1600" dirty="0">
                <a:solidFill>
                  <a:srgbClr val="DBAC7D"/>
                </a:solidFill>
              </a:rPr>
              <a:t>하며 </a:t>
            </a:r>
            <a:r>
              <a:rPr lang="ko-KR" altLang="en-US" sz="1600" dirty="0">
                <a:solidFill>
                  <a:srgbClr val="00C8EB"/>
                </a:solidFill>
              </a:rPr>
              <a:t>아직 지불되지 않았다</a:t>
            </a:r>
            <a:r>
              <a:rPr lang="ko-KR" altLang="en-US" sz="1600" dirty="0">
                <a:solidFill>
                  <a:srgbClr val="DBAC7D"/>
                </a:solidFill>
              </a:rPr>
              <a:t>는 조건에 맞을 경우에만 그 블록을 </a:t>
            </a:r>
            <a:r>
              <a:rPr lang="ko-KR" altLang="en-US" sz="1600" dirty="0">
                <a:solidFill>
                  <a:srgbClr val="00C8EB"/>
                </a:solidFill>
              </a:rPr>
              <a:t>승인</a:t>
            </a:r>
            <a:r>
              <a:rPr lang="ko-KR" altLang="en-US" sz="1600" dirty="0"/>
              <a:t>한다</a:t>
            </a:r>
            <a:r>
              <a:rPr lang="en-US" altLang="ko-KR" sz="1600" dirty="0"/>
              <a:t>.</a:t>
            </a:r>
            <a:br>
              <a:rPr lang="en-US" altLang="ko-KR" sz="1600" dirty="0"/>
            </a:br>
            <a:r>
              <a:rPr lang="en-US" altLang="ko-KR" sz="1600" dirty="0"/>
              <a:t>    6) </a:t>
            </a:r>
            <a:r>
              <a:rPr lang="ko-KR" altLang="en-US" sz="1600" dirty="0"/>
              <a:t>노드는 블록 승인을 표현하기 위해 </a:t>
            </a:r>
            <a:r>
              <a:rPr lang="ko-KR" altLang="en-US" sz="1600" dirty="0">
                <a:solidFill>
                  <a:srgbClr val="00C8EB"/>
                </a:solidFill>
              </a:rPr>
              <a:t>먼젓번 해시로 승인된 블록의 해시</a:t>
            </a:r>
            <a:r>
              <a:rPr lang="ko-KR" altLang="en-US" sz="1600" dirty="0">
                <a:solidFill>
                  <a:srgbClr val="DBAC7D"/>
                </a:solidFill>
              </a:rPr>
              <a:t>를 사용해 사슬 안에 </a:t>
            </a:r>
            <a:r>
              <a:rPr lang="ko-KR" altLang="en-US" sz="1600" dirty="0">
                <a:solidFill>
                  <a:srgbClr val="00C8EB"/>
                </a:solidFill>
              </a:rPr>
              <a:t>다음 블록을 생성</a:t>
            </a:r>
            <a:r>
              <a:rPr lang="ko-KR" altLang="en-US" sz="1600" dirty="0"/>
              <a:t>한다</a:t>
            </a:r>
            <a:r>
              <a:rPr lang="en-US" altLang="ko-KR" sz="1600" dirty="0"/>
              <a:t>.</a:t>
            </a:r>
          </a:p>
          <a:p>
            <a:pPr indent="0">
              <a:buNone/>
            </a:pPr>
            <a:r>
              <a:rPr lang="en-US" altLang="ko-KR" dirty="0"/>
              <a:t>5. Network</a:t>
            </a:r>
          </a:p>
          <a:p>
            <a:pPr indent="0">
              <a:buNone/>
            </a:pPr>
            <a:r>
              <a:rPr lang="en-US" altLang="ko-KR" sz="1600" dirty="0"/>
              <a:t> The steps to run the network are as follows:</a:t>
            </a:r>
          </a:p>
          <a:p>
            <a:pPr indent="0">
              <a:lnSpc>
                <a:spcPct val="120000"/>
              </a:lnSpc>
              <a:buNone/>
            </a:pPr>
            <a:r>
              <a:rPr lang="en-US" altLang="ko-KR" sz="1600" dirty="0"/>
              <a:t>    1) New transactions are broadcast to all nodes.</a:t>
            </a:r>
            <a:br>
              <a:rPr lang="en-US" altLang="ko-KR" sz="1600" dirty="0"/>
            </a:br>
            <a:r>
              <a:rPr lang="en-US" altLang="ko-KR" sz="1600" dirty="0"/>
              <a:t>    2) Each node collects new transactions into a block.</a:t>
            </a:r>
            <a:br>
              <a:rPr lang="en-US" altLang="ko-KR" sz="1600" dirty="0"/>
            </a:br>
            <a:r>
              <a:rPr lang="en-US" altLang="ko-KR" sz="1600" dirty="0"/>
              <a:t>    3) Each node works on finding a difficult proof-of-work for its block.</a:t>
            </a:r>
            <a:br>
              <a:rPr lang="en-US" altLang="ko-KR" sz="1600" dirty="0"/>
            </a:br>
            <a:r>
              <a:rPr lang="en-US" altLang="ko-KR" sz="1600" dirty="0"/>
              <a:t>    4) When a node finds a proof-of-work, it broadcasts the block to all nodes.</a:t>
            </a:r>
            <a:br>
              <a:rPr lang="en-US" altLang="ko-KR" sz="1600" dirty="0"/>
            </a:br>
            <a:r>
              <a:rPr lang="en-US" altLang="ko-KR" sz="1600" dirty="0"/>
              <a:t>    5) Nodes accept the block only if all transactions in it are valid and not already spent.</a:t>
            </a:r>
            <a:br>
              <a:rPr lang="en-US" altLang="ko-KR" sz="1600" dirty="0"/>
            </a:br>
            <a:r>
              <a:rPr lang="en-US" altLang="ko-KR" sz="1600" dirty="0"/>
              <a:t>    6) Nodes express their acceptance of the block by working on creating the next block in the chain, </a:t>
            </a:r>
            <a:br>
              <a:rPr lang="en-US" altLang="ko-KR" sz="1600" dirty="0"/>
            </a:br>
            <a:r>
              <a:rPr lang="en-US" altLang="ko-KR" sz="1600" dirty="0"/>
              <a:t>         using the hash of the accepted block as the previous hash.</a:t>
            </a:r>
          </a:p>
        </p:txBody>
      </p:sp>
      <p:sp>
        <p:nvSpPr>
          <p:cNvPr id="3" name="제목 2">
            <a:extLst>
              <a:ext uri="{FF2B5EF4-FFF2-40B4-BE49-F238E27FC236}">
                <a16:creationId xmlns:a16="http://schemas.microsoft.com/office/drawing/2014/main" id="{BEA5FBFF-8C71-441F-B3DE-8384709AB67B}"/>
              </a:ext>
            </a:extLst>
          </p:cNvPr>
          <p:cNvSpPr>
            <a:spLocks noGrp="1"/>
          </p:cNvSpPr>
          <p:nvPr>
            <p:ph type="title"/>
          </p:nvPr>
        </p:nvSpPr>
        <p:spPr/>
        <p:txBody>
          <a:bodyPr/>
          <a:lstStyle/>
          <a:p>
            <a:r>
              <a:rPr lang="en-US" altLang="ko-KR" dirty="0"/>
              <a:t>Bitcoin </a:t>
            </a:r>
            <a:r>
              <a:rPr lang="ko-KR" altLang="en-US" dirty="0"/>
              <a:t>네트워크</a:t>
            </a:r>
          </a:p>
        </p:txBody>
      </p:sp>
    </p:spTree>
    <p:extLst>
      <p:ext uri="{BB962C8B-B14F-4D97-AF65-F5344CB8AC3E}">
        <p14:creationId xmlns:p14="http://schemas.microsoft.com/office/powerpoint/2010/main" val="285262934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9EF30A11-D5D7-4AA8-BD01-E16AF3B96A9F}"/>
              </a:ext>
            </a:extLst>
          </p:cNvPr>
          <p:cNvSpPr>
            <a:spLocks noGrp="1"/>
          </p:cNvSpPr>
          <p:nvPr>
            <p:ph idx="1"/>
          </p:nvPr>
        </p:nvSpPr>
        <p:spPr>
          <a:xfrm>
            <a:off x="241299" y="674860"/>
            <a:ext cx="11683999" cy="6030740"/>
          </a:xfrm>
        </p:spPr>
        <p:txBody>
          <a:bodyPr/>
          <a:lstStyle/>
          <a:p>
            <a:pPr indent="0" algn="ctr">
              <a:lnSpc>
                <a:spcPct val="250000"/>
              </a:lnSpc>
              <a:buNone/>
            </a:pPr>
            <a:r>
              <a:rPr lang="en-US" altLang="ko-KR" sz="3000" dirty="0"/>
              <a:t>P2P</a:t>
            </a:r>
            <a:r>
              <a:rPr lang="ko-KR" altLang="en-US" sz="3000" dirty="0"/>
              <a:t> 네트워크</a:t>
            </a:r>
            <a:endParaRPr lang="en-US" altLang="ko-KR" sz="3000" dirty="0"/>
          </a:p>
          <a:p>
            <a:pPr indent="0" algn="ctr">
              <a:lnSpc>
                <a:spcPct val="250000"/>
              </a:lnSpc>
              <a:buNone/>
            </a:pPr>
            <a:r>
              <a:rPr lang="ko-KR" altLang="en-US" sz="3000" dirty="0"/>
              <a:t>전사서명</a:t>
            </a:r>
            <a:endParaRPr lang="en-US" altLang="ko-KR" sz="3000" dirty="0"/>
          </a:p>
          <a:p>
            <a:pPr indent="0" algn="ctr">
              <a:lnSpc>
                <a:spcPct val="250000"/>
              </a:lnSpc>
              <a:buNone/>
            </a:pPr>
            <a:r>
              <a:rPr lang="ko-KR" altLang="en-US" sz="3000" dirty="0"/>
              <a:t>합의 알고리즘</a:t>
            </a:r>
            <a:endParaRPr lang="en-US" altLang="ko-KR" sz="3000" dirty="0"/>
          </a:p>
          <a:p>
            <a:pPr indent="0" algn="ctr">
              <a:lnSpc>
                <a:spcPct val="250000"/>
              </a:lnSpc>
              <a:buNone/>
            </a:pPr>
            <a:r>
              <a:rPr lang="ko-KR" altLang="en-US" sz="3000" dirty="0"/>
              <a:t>스마트 </a:t>
            </a:r>
            <a:r>
              <a:rPr lang="ko-KR" altLang="en-US" sz="3000" dirty="0" err="1"/>
              <a:t>컨트랙트</a:t>
            </a:r>
            <a:endParaRPr lang="en-US" altLang="ko-KR" sz="3000" dirty="0"/>
          </a:p>
          <a:p>
            <a:pPr indent="0">
              <a:buNone/>
            </a:pPr>
            <a:endParaRPr lang="ko-KR" altLang="en-US" dirty="0"/>
          </a:p>
        </p:txBody>
      </p:sp>
      <p:sp>
        <p:nvSpPr>
          <p:cNvPr id="3" name="제목 2">
            <a:extLst>
              <a:ext uri="{FF2B5EF4-FFF2-40B4-BE49-F238E27FC236}">
                <a16:creationId xmlns:a16="http://schemas.microsoft.com/office/drawing/2014/main" id="{0619FA94-0A3E-464A-BA9A-E5CDCC700176}"/>
              </a:ext>
            </a:extLst>
          </p:cNvPr>
          <p:cNvSpPr>
            <a:spLocks noGrp="1"/>
          </p:cNvSpPr>
          <p:nvPr>
            <p:ph type="title"/>
          </p:nvPr>
        </p:nvSpPr>
        <p:spPr/>
        <p:txBody>
          <a:bodyPr/>
          <a:lstStyle/>
          <a:p>
            <a:r>
              <a:rPr lang="ko-KR" altLang="en-US" dirty="0"/>
              <a:t>블록체인 주요 기술요소</a:t>
            </a:r>
          </a:p>
        </p:txBody>
      </p:sp>
    </p:spTree>
    <p:extLst>
      <p:ext uri="{BB962C8B-B14F-4D97-AF65-F5344CB8AC3E}">
        <p14:creationId xmlns:p14="http://schemas.microsoft.com/office/powerpoint/2010/main" val="145448332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A835797B-ED3E-4952-8FC6-E0217A25B113}"/>
              </a:ext>
            </a:extLst>
          </p:cNvPr>
          <p:cNvSpPr>
            <a:spLocks noGrp="1"/>
          </p:cNvSpPr>
          <p:nvPr>
            <p:ph idx="1"/>
          </p:nvPr>
        </p:nvSpPr>
        <p:spPr/>
        <p:txBody>
          <a:bodyPr/>
          <a:lstStyle/>
          <a:p>
            <a:r>
              <a:rPr lang="en-US" altLang="ko-KR" dirty="0"/>
              <a:t>P2P </a:t>
            </a:r>
            <a:r>
              <a:rPr lang="ko-KR" altLang="en-US" dirty="0"/>
              <a:t>토폴로지</a:t>
            </a:r>
            <a:endParaRPr lang="en-US" altLang="ko-KR" dirty="0"/>
          </a:p>
          <a:p>
            <a:r>
              <a:rPr lang="ko-KR" altLang="en-US" dirty="0"/>
              <a:t>그래프</a:t>
            </a:r>
            <a:endParaRPr lang="en-US" altLang="ko-KR" dirty="0"/>
          </a:p>
          <a:p>
            <a:r>
              <a:rPr lang="ko-KR" altLang="en-US" dirty="0"/>
              <a:t>노드</a:t>
            </a:r>
            <a:r>
              <a:rPr lang="en-US" altLang="ko-KR" dirty="0"/>
              <a:t>(Node), </a:t>
            </a:r>
            <a:r>
              <a:rPr lang="ko-KR" altLang="en-US" dirty="0" err="1"/>
              <a:t>엣지</a:t>
            </a:r>
            <a:r>
              <a:rPr lang="en-US" altLang="ko-KR" dirty="0"/>
              <a:t>(Edge)</a:t>
            </a:r>
          </a:p>
          <a:p>
            <a:r>
              <a:rPr lang="ko-KR" altLang="en-US" dirty="0"/>
              <a:t>트랜잭션</a:t>
            </a:r>
            <a:r>
              <a:rPr lang="en-US" altLang="ko-KR" dirty="0"/>
              <a:t>, </a:t>
            </a:r>
            <a:r>
              <a:rPr lang="ko-KR" altLang="en-US" dirty="0"/>
              <a:t>블록은 모든 노드에 전파되고 검증 및 복사</a:t>
            </a:r>
            <a:endParaRPr lang="en-US" altLang="ko-KR" dirty="0"/>
          </a:p>
          <a:p>
            <a:r>
              <a:rPr lang="ko-KR" altLang="en-US" dirty="0"/>
              <a:t>블록체인은 분산원장</a:t>
            </a:r>
            <a:r>
              <a:rPr lang="en-US" altLang="ko-KR" dirty="0"/>
              <a:t>(DLT; distributed ledger technology)</a:t>
            </a:r>
            <a:r>
              <a:rPr lang="ko-KR" altLang="en-US" dirty="0"/>
              <a:t> 기술</a:t>
            </a:r>
            <a:endParaRPr lang="en-US" altLang="ko-KR" dirty="0"/>
          </a:p>
          <a:p>
            <a:endParaRPr lang="ko-KR" altLang="en-US" dirty="0"/>
          </a:p>
        </p:txBody>
      </p:sp>
      <p:sp>
        <p:nvSpPr>
          <p:cNvPr id="3" name="제목 2">
            <a:extLst>
              <a:ext uri="{FF2B5EF4-FFF2-40B4-BE49-F238E27FC236}">
                <a16:creationId xmlns:a16="http://schemas.microsoft.com/office/drawing/2014/main" id="{66B1326B-7F70-4505-BD55-65364A1312E7}"/>
              </a:ext>
            </a:extLst>
          </p:cNvPr>
          <p:cNvSpPr>
            <a:spLocks noGrp="1"/>
          </p:cNvSpPr>
          <p:nvPr>
            <p:ph type="title"/>
          </p:nvPr>
        </p:nvSpPr>
        <p:spPr/>
        <p:txBody>
          <a:bodyPr/>
          <a:lstStyle/>
          <a:p>
            <a:r>
              <a:rPr lang="en-US" altLang="ko-KR" dirty="0"/>
              <a:t>P2P </a:t>
            </a:r>
            <a:r>
              <a:rPr lang="ko-KR" altLang="en-US" dirty="0"/>
              <a:t>네트워크</a:t>
            </a:r>
          </a:p>
        </p:txBody>
      </p:sp>
    </p:spTree>
    <p:extLst>
      <p:ext uri="{BB962C8B-B14F-4D97-AF65-F5344CB8AC3E}">
        <p14:creationId xmlns:p14="http://schemas.microsoft.com/office/powerpoint/2010/main" val="102278234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7D93B6F8-CC5A-439E-AE3E-8579D78389BA}"/>
              </a:ext>
            </a:extLst>
          </p:cNvPr>
          <p:cNvSpPr>
            <a:spLocks noGrp="1"/>
          </p:cNvSpPr>
          <p:nvPr>
            <p:ph idx="1"/>
          </p:nvPr>
        </p:nvSpPr>
        <p:spPr/>
        <p:txBody>
          <a:bodyPr/>
          <a:lstStyle/>
          <a:p>
            <a:endParaRPr lang="ko-KR" altLang="en-US"/>
          </a:p>
        </p:txBody>
      </p:sp>
      <p:sp>
        <p:nvSpPr>
          <p:cNvPr id="3" name="제목 2">
            <a:extLst>
              <a:ext uri="{FF2B5EF4-FFF2-40B4-BE49-F238E27FC236}">
                <a16:creationId xmlns:a16="http://schemas.microsoft.com/office/drawing/2014/main" id="{012ED3FB-FDE6-44DF-8B33-3B712C4210F7}"/>
              </a:ext>
            </a:extLst>
          </p:cNvPr>
          <p:cNvSpPr>
            <a:spLocks noGrp="1"/>
          </p:cNvSpPr>
          <p:nvPr>
            <p:ph type="title"/>
          </p:nvPr>
        </p:nvSpPr>
        <p:spPr/>
        <p:txBody>
          <a:bodyPr/>
          <a:lstStyle/>
          <a:p>
            <a:r>
              <a:rPr lang="ko-KR" altLang="en-US" dirty="0"/>
              <a:t>노드와 클라이언트</a:t>
            </a:r>
          </a:p>
        </p:txBody>
      </p:sp>
    </p:spTree>
    <p:extLst>
      <p:ext uri="{BB962C8B-B14F-4D97-AF65-F5344CB8AC3E}">
        <p14:creationId xmlns:p14="http://schemas.microsoft.com/office/powerpoint/2010/main" val="381981224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A835797B-ED3E-4952-8FC6-E0217A25B113}"/>
              </a:ext>
            </a:extLst>
          </p:cNvPr>
          <p:cNvSpPr>
            <a:spLocks noGrp="1"/>
          </p:cNvSpPr>
          <p:nvPr>
            <p:ph idx="1"/>
          </p:nvPr>
        </p:nvSpPr>
        <p:spPr/>
        <p:txBody>
          <a:bodyPr/>
          <a:lstStyle/>
          <a:p>
            <a:r>
              <a:rPr lang="ko-KR" altLang="en-US" dirty="0"/>
              <a:t>트랜잭션 전파</a:t>
            </a:r>
            <a:endParaRPr lang="en-US" altLang="ko-KR" dirty="0"/>
          </a:p>
          <a:p>
            <a:r>
              <a:rPr lang="ko-KR" altLang="en-US" dirty="0"/>
              <a:t>블록 전파</a:t>
            </a:r>
          </a:p>
        </p:txBody>
      </p:sp>
      <p:sp>
        <p:nvSpPr>
          <p:cNvPr id="3" name="제목 2">
            <a:extLst>
              <a:ext uri="{FF2B5EF4-FFF2-40B4-BE49-F238E27FC236}">
                <a16:creationId xmlns:a16="http://schemas.microsoft.com/office/drawing/2014/main" id="{66B1326B-7F70-4505-BD55-65364A1312E7}"/>
              </a:ext>
            </a:extLst>
          </p:cNvPr>
          <p:cNvSpPr>
            <a:spLocks noGrp="1"/>
          </p:cNvSpPr>
          <p:nvPr>
            <p:ph type="title"/>
          </p:nvPr>
        </p:nvSpPr>
        <p:spPr/>
        <p:txBody>
          <a:bodyPr/>
          <a:lstStyle/>
          <a:p>
            <a:r>
              <a:rPr lang="en-US" altLang="ko-KR" dirty="0"/>
              <a:t>P2P </a:t>
            </a:r>
            <a:r>
              <a:rPr lang="ko-KR" altLang="en-US" dirty="0"/>
              <a:t>네트워크</a:t>
            </a:r>
          </a:p>
        </p:txBody>
      </p:sp>
    </p:spTree>
    <p:extLst>
      <p:ext uri="{BB962C8B-B14F-4D97-AF65-F5344CB8AC3E}">
        <p14:creationId xmlns:p14="http://schemas.microsoft.com/office/powerpoint/2010/main" val="149832093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0E981B8D-69CF-4382-9674-9FC4468E3BA9}"/>
              </a:ext>
            </a:extLst>
          </p:cNvPr>
          <p:cNvSpPr>
            <a:spLocks noGrp="1"/>
          </p:cNvSpPr>
          <p:nvPr>
            <p:ph type="title"/>
          </p:nvPr>
        </p:nvSpPr>
        <p:spPr/>
        <p:txBody>
          <a:bodyPr/>
          <a:lstStyle/>
          <a:p>
            <a:r>
              <a:rPr lang="ko-KR" altLang="en-US" dirty="0"/>
              <a:t>트랜잭션 전파 </a:t>
            </a:r>
            <a:r>
              <a:rPr lang="en-US" altLang="ko-KR" dirty="0"/>
              <a:t>(Transaction Broadcast)</a:t>
            </a:r>
            <a:endParaRPr lang="ko-KR" altLang="en-US" dirty="0"/>
          </a:p>
        </p:txBody>
      </p:sp>
      <p:sp>
        <p:nvSpPr>
          <p:cNvPr id="4" name="타원 3">
            <a:extLst>
              <a:ext uri="{FF2B5EF4-FFF2-40B4-BE49-F238E27FC236}">
                <a16:creationId xmlns:a16="http://schemas.microsoft.com/office/drawing/2014/main" id="{34A70033-6F07-4499-B03D-C253B5BFBDEF}"/>
              </a:ext>
            </a:extLst>
          </p:cNvPr>
          <p:cNvSpPr>
            <a:spLocks noChangeAspect="1"/>
          </p:cNvSpPr>
          <p:nvPr/>
        </p:nvSpPr>
        <p:spPr>
          <a:xfrm>
            <a:off x="2055163" y="3474932"/>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A</a:t>
            </a:r>
            <a:endParaRPr lang="ko-KR" altLang="en-US" sz="200" dirty="0">
              <a:latin typeface="Arial" panose="020B0604020202020204" pitchFamily="34" charset="0"/>
            </a:endParaRPr>
          </a:p>
        </p:txBody>
      </p:sp>
      <p:sp>
        <p:nvSpPr>
          <p:cNvPr id="13" name="타원 12">
            <a:extLst>
              <a:ext uri="{FF2B5EF4-FFF2-40B4-BE49-F238E27FC236}">
                <a16:creationId xmlns:a16="http://schemas.microsoft.com/office/drawing/2014/main" id="{E634A7A5-0C66-4F1C-B442-E3636388600E}"/>
              </a:ext>
            </a:extLst>
          </p:cNvPr>
          <p:cNvSpPr>
            <a:spLocks noChangeAspect="1"/>
          </p:cNvSpPr>
          <p:nvPr/>
        </p:nvSpPr>
        <p:spPr>
          <a:xfrm>
            <a:off x="10355678" y="1470988"/>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I</a:t>
            </a:r>
            <a:endParaRPr lang="ko-KR" altLang="en-US" sz="200" dirty="0">
              <a:latin typeface="Arial" panose="020B0604020202020204" pitchFamily="34" charset="0"/>
            </a:endParaRPr>
          </a:p>
        </p:txBody>
      </p:sp>
      <p:sp>
        <p:nvSpPr>
          <p:cNvPr id="14" name="타원 13">
            <a:extLst>
              <a:ext uri="{FF2B5EF4-FFF2-40B4-BE49-F238E27FC236}">
                <a16:creationId xmlns:a16="http://schemas.microsoft.com/office/drawing/2014/main" id="{14F277DB-9785-4EA5-A709-CF5B232AC505}"/>
              </a:ext>
            </a:extLst>
          </p:cNvPr>
          <p:cNvSpPr>
            <a:spLocks noChangeAspect="1"/>
          </p:cNvSpPr>
          <p:nvPr/>
        </p:nvSpPr>
        <p:spPr>
          <a:xfrm>
            <a:off x="9134766" y="4243454"/>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H</a:t>
            </a:r>
            <a:endParaRPr lang="ko-KR" altLang="en-US" sz="200" dirty="0">
              <a:latin typeface="Arial" panose="020B0604020202020204" pitchFamily="34" charset="0"/>
            </a:endParaRPr>
          </a:p>
        </p:txBody>
      </p:sp>
      <p:sp>
        <p:nvSpPr>
          <p:cNvPr id="15" name="타원 14">
            <a:extLst>
              <a:ext uri="{FF2B5EF4-FFF2-40B4-BE49-F238E27FC236}">
                <a16:creationId xmlns:a16="http://schemas.microsoft.com/office/drawing/2014/main" id="{D6856C23-D42B-403E-9B7E-673AE7643CEB}"/>
              </a:ext>
            </a:extLst>
          </p:cNvPr>
          <p:cNvSpPr>
            <a:spLocks noChangeAspect="1"/>
          </p:cNvSpPr>
          <p:nvPr/>
        </p:nvSpPr>
        <p:spPr>
          <a:xfrm>
            <a:off x="7842251" y="1761114"/>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G</a:t>
            </a:r>
            <a:endParaRPr lang="ko-KR" altLang="en-US" sz="200" dirty="0">
              <a:latin typeface="Arial" panose="020B0604020202020204" pitchFamily="34" charset="0"/>
            </a:endParaRPr>
          </a:p>
        </p:txBody>
      </p:sp>
      <p:sp>
        <p:nvSpPr>
          <p:cNvPr id="16" name="타원 15">
            <a:extLst>
              <a:ext uri="{FF2B5EF4-FFF2-40B4-BE49-F238E27FC236}">
                <a16:creationId xmlns:a16="http://schemas.microsoft.com/office/drawing/2014/main" id="{F7CB6966-F440-45E5-9374-581BA785F7AD}"/>
              </a:ext>
            </a:extLst>
          </p:cNvPr>
          <p:cNvSpPr>
            <a:spLocks noChangeAspect="1"/>
          </p:cNvSpPr>
          <p:nvPr/>
        </p:nvSpPr>
        <p:spPr>
          <a:xfrm>
            <a:off x="7063938" y="5467121"/>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F</a:t>
            </a:r>
            <a:endParaRPr lang="ko-KR" altLang="en-US" sz="200" dirty="0">
              <a:latin typeface="Arial" panose="020B0604020202020204" pitchFamily="34" charset="0"/>
            </a:endParaRPr>
          </a:p>
        </p:txBody>
      </p:sp>
      <p:sp>
        <p:nvSpPr>
          <p:cNvPr id="17" name="타원 16">
            <a:extLst>
              <a:ext uri="{FF2B5EF4-FFF2-40B4-BE49-F238E27FC236}">
                <a16:creationId xmlns:a16="http://schemas.microsoft.com/office/drawing/2014/main" id="{3512327A-BFB2-4808-8FFD-DC6DF5E25454}"/>
              </a:ext>
            </a:extLst>
          </p:cNvPr>
          <p:cNvSpPr>
            <a:spLocks noChangeAspect="1"/>
          </p:cNvSpPr>
          <p:nvPr/>
        </p:nvSpPr>
        <p:spPr>
          <a:xfrm>
            <a:off x="5279617" y="1030878"/>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E</a:t>
            </a:r>
            <a:endParaRPr lang="ko-KR" altLang="en-US" sz="200" dirty="0">
              <a:latin typeface="Arial" panose="020B0604020202020204" pitchFamily="34" charset="0"/>
            </a:endParaRPr>
          </a:p>
        </p:txBody>
      </p:sp>
      <p:sp>
        <p:nvSpPr>
          <p:cNvPr id="18" name="타원 17">
            <a:extLst>
              <a:ext uri="{FF2B5EF4-FFF2-40B4-BE49-F238E27FC236}">
                <a16:creationId xmlns:a16="http://schemas.microsoft.com/office/drawing/2014/main" id="{8E2FE97A-CF72-494D-B732-45D797C47193}"/>
              </a:ext>
            </a:extLst>
          </p:cNvPr>
          <p:cNvSpPr>
            <a:spLocks noChangeAspect="1"/>
          </p:cNvSpPr>
          <p:nvPr/>
        </p:nvSpPr>
        <p:spPr>
          <a:xfrm>
            <a:off x="5507792" y="3608999"/>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D</a:t>
            </a:r>
            <a:endParaRPr lang="ko-KR" altLang="en-US" sz="200" dirty="0">
              <a:latin typeface="Arial" panose="020B0604020202020204" pitchFamily="34" charset="0"/>
            </a:endParaRPr>
          </a:p>
        </p:txBody>
      </p:sp>
      <p:sp>
        <p:nvSpPr>
          <p:cNvPr id="19" name="타원 18">
            <a:extLst>
              <a:ext uri="{FF2B5EF4-FFF2-40B4-BE49-F238E27FC236}">
                <a16:creationId xmlns:a16="http://schemas.microsoft.com/office/drawing/2014/main" id="{F6E24EDA-DD97-4DB4-A409-C86BBCA27AED}"/>
              </a:ext>
            </a:extLst>
          </p:cNvPr>
          <p:cNvSpPr>
            <a:spLocks noChangeAspect="1"/>
          </p:cNvSpPr>
          <p:nvPr/>
        </p:nvSpPr>
        <p:spPr>
          <a:xfrm>
            <a:off x="3667903" y="5560701"/>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C</a:t>
            </a:r>
            <a:endParaRPr lang="ko-KR" altLang="en-US" sz="200" dirty="0">
              <a:latin typeface="Arial" panose="020B0604020202020204" pitchFamily="34" charset="0"/>
            </a:endParaRPr>
          </a:p>
        </p:txBody>
      </p:sp>
      <p:sp>
        <p:nvSpPr>
          <p:cNvPr id="20" name="타원 19">
            <a:extLst>
              <a:ext uri="{FF2B5EF4-FFF2-40B4-BE49-F238E27FC236}">
                <a16:creationId xmlns:a16="http://schemas.microsoft.com/office/drawing/2014/main" id="{EDC5F176-2267-40BE-8AFA-72ED487EB0D6}"/>
              </a:ext>
            </a:extLst>
          </p:cNvPr>
          <p:cNvSpPr>
            <a:spLocks noChangeAspect="1"/>
          </p:cNvSpPr>
          <p:nvPr/>
        </p:nvSpPr>
        <p:spPr>
          <a:xfrm>
            <a:off x="3119649" y="1747466"/>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B</a:t>
            </a:r>
            <a:endParaRPr lang="ko-KR" altLang="en-US" sz="200" dirty="0">
              <a:latin typeface="Arial" panose="020B0604020202020204" pitchFamily="34" charset="0"/>
            </a:endParaRPr>
          </a:p>
        </p:txBody>
      </p:sp>
      <p:pic>
        <p:nvPicPr>
          <p:cNvPr id="21" name="그래픽 20">
            <a:extLst>
              <a:ext uri="{FF2B5EF4-FFF2-40B4-BE49-F238E27FC236}">
                <a16:creationId xmlns:a16="http://schemas.microsoft.com/office/drawing/2014/main" id="{26F7293E-E17A-4C1C-A5F3-56F84586B6D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50066" y="3399329"/>
            <a:ext cx="720000" cy="720000"/>
          </a:xfrm>
          <a:prstGeom prst="rect">
            <a:avLst/>
          </a:prstGeom>
        </p:spPr>
      </p:pic>
      <p:cxnSp>
        <p:nvCxnSpPr>
          <p:cNvPr id="24" name="직선 연결선 23">
            <a:extLst>
              <a:ext uri="{FF2B5EF4-FFF2-40B4-BE49-F238E27FC236}">
                <a16:creationId xmlns:a16="http://schemas.microsoft.com/office/drawing/2014/main" id="{59042284-2452-45C2-8635-36B27EA1B610}"/>
              </a:ext>
            </a:extLst>
          </p:cNvPr>
          <p:cNvCxnSpPr>
            <a:cxnSpLocks/>
            <a:stCxn id="4" idx="0"/>
            <a:endCxn id="20" idx="3"/>
          </p:cNvCxnSpPr>
          <p:nvPr/>
        </p:nvCxnSpPr>
        <p:spPr>
          <a:xfrm flipV="1">
            <a:off x="2415163" y="2362024"/>
            <a:ext cx="809928" cy="1112908"/>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직선 연결선 24">
            <a:extLst>
              <a:ext uri="{FF2B5EF4-FFF2-40B4-BE49-F238E27FC236}">
                <a16:creationId xmlns:a16="http://schemas.microsoft.com/office/drawing/2014/main" id="{F969694D-781D-4449-851B-B11D5C2906E2}"/>
              </a:ext>
            </a:extLst>
          </p:cNvPr>
          <p:cNvCxnSpPr>
            <a:cxnSpLocks/>
            <a:stCxn id="17" idx="2"/>
            <a:endCxn id="20" idx="7"/>
          </p:cNvCxnSpPr>
          <p:nvPr/>
        </p:nvCxnSpPr>
        <p:spPr>
          <a:xfrm flipH="1">
            <a:off x="3734207" y="1390878"/>
            <a:ext cx="1545410" cy="46203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직선 연결선 27">
            <a:extLst>
              <a:ext uri="{FF2B5EF4-FFF2-40B4-BE49-F238E27FC236}">
                <a16:creationId xmlns:a16="http://schemas.microsoft.com/office/drawing/2014/main" id="{53E6BACF-D5B6-4ACB-9603-EF209F46CE9E}"/>
              </a:ext>
            </a:extLst>
          </p:cNvPr>
          <p:cNvCxnSpPr>
            <a:cxnSpLocks/>
            <a:stCxn id="17" idx="4"/>
            <a:endCxn id="18" idx="0"/>
          </p:cNvCxnSpPr>
          <p:nvPr/>
        </p:nvCxnSpPr>
        <p:spPr>
          <a:xfrm>
            <a:off x="5639617" y="1750878"/>
            <a:ext cx="228175" cy="1858121"/>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 name="직선 연결선 30">
            <a:extLst>
              <a:ext uri="{FF2B5EF4-FFF2-40B4-BE49-F238E27FC236}">
                <a16:creationId xmlns:a16="http://schemas.microsoft.com/office/drawing/2014/main" id="{893046C8-F1F7-4620-8D10-11D0E8345D0E}"/>
              </a:ext>
            </a:extLst>
          </p:cNvPr>
          <p:cNvCxnSpPr>
            <a:cxnSpLocks/>
            <a:stCxn id="4" idx="5"/>
            <a:endCxn id="19" idx="1"/>
          </p:cNvCxnSpPr>
          <p:nvPr/>
        </p:nvCxnSpPr>
        <p:spPr>
          <a:xfrm>
            <a:off x="2669721" y="4089490"/>
            <a:ext cx="1103624" cy="1576653"/>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4" name="직선 연결선 33">
            <a:extLst>
              <a:ext uri="{FF2B5EF4-FFF2-40B4-BE49-F238E27FC236}">
                <a16:creationId xmlns:a16="http://schemas.microsoft.com/office/drawing/2014/main" id="{C819E480-E2C1-47F5-A3F6-8705028296A3}"/>
              </a:ext>
            </a:extLst>
          </p:cNvPr>
          <p:cNvCxnSpPr>
            <a:cxnSpLocks/>
            <a:stCxn id="19" idx="6"/>
            <a:endCxn id="16" idx="2"/>
          </p:cNvCxnSpPr>
          <p:nvPr/>
        </p:nvCxnSpPr>
        <p:spPr>
          <a:xfrm flipV="1">
            <a:off x="4387903" y="5827121"/>
            <a:ext cx="2676035" cy="9358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7" name="직선 연결선 36">
            <a:extLst>
              <a:ext uri="{FF2B5EF4-FFF2-40B4-BE49-F238E27FC236}">
                <a16:creationId xmlns:a16="http://schemas.microsoft.com/office/drawing/2014/main" id="{BB78954C-EE7F-4177-8E45-11064F46DCB9}"/>
              </a:ext>
            </a:extLst>
          </p:cNvPr>
          <p:cNvCxnSpPr>
            <a:cxnSpLocks/>
            <a:stCxn id="16" idx="6"/>
            <a:endCxn id="14" idx="3"/>
          </p:cNvCxnSpPr>
          <p:nvPr/>
        </p:nvCxnSpPr>
        <p:spPr>
          <a:xfrm flipV="1">
            <a:off x="7783938" y="4858012"/>
            <a:ext cx="1456270" cy="969109"/>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0" name="직선 연결선 39">
            <a:extLst>
              <a:ext uri="{FF2B5EF4-FFF2-40B4-BE49-F238E27FC236}">
                <a16:creationId xmlns:a16="http://schemas.microsoft.com/office/drawing/2014/main" id="{4321EA6B-DC23-46D5-820F-87D43F328BB8}"/>
              </a:ext>
            </a:extLst>
          </p:cNvPr>
          <p:cNvCxnSpPr>
            <a:cxnSpLocks/>
            <a:stCxn id="18" idx="7"/>
            <a:endCxn id="15" idx="3"/>
          </p:cNvCxnSpPr>
          <p:nvPr/>
        </p:nvCxnSpPr>
        <p:spPr>
          <a:xfrm flipV="1">
            <a:off x="6122350" y="2375672"/>
            <a:ext cx="1825343" cy="1338769"/>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3" name="직선 연결선 42">
            <a:extLst>
              <a:ext uri="{FF2B5EF4-FFF2-40B4-BE49-F238E27FC236}">
                <a16:creationId xmlns:a16="http://schemas.microsoft.com/office/drawing/2014/main" id="{177623A9-0E70-4897-9478-0D45AB94C467}"/>
              </a:ext>
            </a:extLst>
          </p:cNvPr>
          <p:cNvCxnSpPr>
            <a:cxnSpLocks/>
            <a:stCxn id="15" idx="6"/>
            <a:endCxn id="13" idx="2"/>
          </p:cNvCxnSpPr>
          <p:nvPr/>
        </p:nvCxnSpPr>
        <p:spPr>
          <a:xfrm flipV="1">
            <a:off x="8562251" y="1830988"/>
            <a:ext cx="1793427" cy="290126"/>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8" name="직선 연결선 47">
            <a:extLst>
              <a:ext uri="{FF2B5EF4-FFF2-40B4-BE49-F238E27FC236}">
                <a16:creationId xmlns:a16="http://schemas.microsoft.com/office/drawing/2014/main" id="{60413763-CCC4-4CF3-9F5B-5D44338B8606}"/>
              </a:ext>
            </a:extLst>
          </p:cNvPr>
          <p:cNvCxnSpPr>
            <a:cxnSpLocks/>
            <a:stCxn id="15" idx="2"/>
            <a:endCxn id="17" idx="6"/>
          </p:cNvCxnSpPr>
          <p:nvPr/>
        </p:nvCxnSpPr>
        <p:spPr>
          <a:xfrm flipH="1" flipV="1">
            <a:off x="5999617" y="1390878"/>
            <a:ext cx="1842634" cy="730236"/>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7" name="직선 연결선 66">
            <a:extLst>
              <a:ext uri="{FF2B5EF4-FFF2-40B4-BE49-F238E27FC236}">
                <a16:creationId xmlns:a16="http://schemas.microsoft.com/office/drawing/2014/main" id="{57E9A457-4ED7-4789-870E-7CDFEFF5D247}"/>
              </a:ext>
            </a:extLst>
          </p:cNvPr>
          <p:cNvCxnSpPr>
            <a:cxnSpLocks/>
          </p:cNvCxnSpPr>
          <p:nvPr/>
        </p:nvCxnSpPr>
        <p:spPr>
          <a:xfrm>
            <a:off x="1165253" y="3834932"/>
            <a:ext cx="716147" cy="0"/>
          </a:xfrm>
          <a:prstGeom prst="line">
            <a:avLst/>
          </a:prstGeom>
          <a:ln w="254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1" name="직사각형 70">
            <a:extLst>
              <a:ext uri="{FF2B5EF4-FFF2-40B4-BE49-F238E27FC236}">
                <a16:creationId xmlns:a16="http://schemas.microsoft.com/office/drawing/2014/main" id="{84BCE8FD-C655-494B-8174-CE505FD1535F}"/>
              </a:ext>
            </a:extLst>
          </p:cNvPr>
          <p:cNvSpPr/>
          <p:nvPr/>
        </p:nvSpPr>
        <p:spPr>
          <a:xfrm>
            <a:off x="1752844" y="4160482"/>
            <a:ext cx="360000" cy="5076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altLang="ko-KR" sz="1400" dirty="0">
                <a:solidFill>
                  <a:schemeClr val="bg1">
                    <a:lumMod val="85000"/>
                  </a:schemeClr>
                </a:solidFill>
                <a:latin typeface="Arial" panose="020B0604020202020204" pitchFamily="34" charset="0"/>
              </a:rPr>
              <a:t>Tx</a:t>
            </a:r>
            <a:endParaRPr lang="ko-KR" altLang="en-US" sz="1400" dirty="0">
              <a:solidFill>
                <a:schemeClr val="bg1">
                  <a:lumMod val="85000"/>
                </a:schemeClr>
              </a:solidFill>
              <a:latin typeface="Arial" panose="020B0604020202020204" pitchFamily="34" charset="0"/>
            </a:endParaRPr>
          </a:p>
        </p:txBody>
      </p:sp>
      <p:sp>
        <p:nvSpPr>
          <p:cNvPr id="72" name="직사각형 71">
            <a:extLst>
              <a:ext uri="{FF2B5EF4-FFF2-40B4-BE49-F238E27FC236}">
                <a16:creationId xmlns:a16="http://schemas.microsoft.com/office/drawing/2014/main" id="{1C0FF011-EC7A-4AA0-8077-3CDFF02430D1}"/>
              </a:ext>
            </a:extLst>
          </p:cNvPr>
          <p:cNvSpPr/>
          <p:nvPr/>
        </p:nvSpPr>
        <p:spPr>
          <a:xfrm>
            <a:off x="3079246" y="2565672"/>
            <a:ext cx="360000" cy="5076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altLang="ko-KR" sz="1400" dirty="0">
                <a:solidFill>
                  <a:schemeClr val="bg1">
                    <a:lumMod val="85000"/>
                  </a:schemeClr>
                </a:solidFill>
                <a:latin typeface="Arial" panose="020B0604020202020204" pitchFamily="34" charset="0"/>
              </a:rPr>
              <a:t>Tx</a:t>
            </a:r>
            <a:endParaRPr lang="ko-KR" altLang="en-US" sz="1400" dirty="0">
              <a:solidFill>
                <a:schemeClr val="bg1">
                  <a:lumMod val="85000"/>
                </a:schemeClr>
              </a:solidFill>
              <a:latin typeface="Arial" panose="020B0604020202020204" pitchFamily="34" charset="0"/>
            </a:endParaRPr>
          </a:p>
        </p:txBody>
      </p:sp>
      <p:sp>
        <p:nvSpPr>
          <p:cNvPr id="77" name="직사각형 76">
            <a:extLst>
              <a:ext uri="{FF2B5EF4-FFF2-40B4-BE49-F238E27FC236}">
                <a16:creationId xmlns:a16="http://schemas.microsoft.com/office/drawing/2014/main" id="{A71177F2-D29F-4A8A-855F-F9AC10138CF8}"/>
              </a:ext>
            </a:extLst>
          </p:cNvPr>
          <p:cNvSpPr/>
          <p:nvPr/>
        </p:nvSpPr>
        <p:spPr>
          <a:xfrm>
            <a:off x="3281931" y="6030180"/>
            <a:ext cx="360000" cy="5076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altLang="ko-KR" sz="1400" dirty="0">
                <a:solidFill>
                  <a:schemeClr val="bg1">
                    <a:lumMod val="85000"/>
                  </a:schemeClr>
                </a:solidFill>
                <a:latin typeface="Arial" panose="020B0604020202020204" pitchFamily="34" charset="0"/>
              </a:rPr>
              <a:t>Tx</a:t>
            </a:r>
            <a:endParaRPr lang="ko-KR" altLang="en-US" sz="1400" dirty="0">
              <a:solidFill>
                <a:schemeClr val="bg1">
                  <a:lumMod val="85000"/>
                </a:schemeClr>
              </a:solidFill>
              <a:latin typeface="Arial" panose="020B0604020202020204" pitchFamily="34" charset="0"/>
            </a:endParaRPr>
          </a:p>
        </p:txBody>
      </p:sp>
      <p:sp>
        <p:nvSpPr>
          <p:cNvPr id="80" name="직사각형 79">
            <a:extLst>
              <a:ext uri="{FF2B5EF4-FFF2-40B4-BE49-F238E27FC236}">
                <a16:creationId xmlns:a16="http://schemas.microsoft.com/office/drawing/2014/main" id="{87C4A461-A2D7-4FD8-9E97-C09B999FC3BD}"/>
              </a:ext>
            </a:extLst>
          </p:cNvPr>
          <p:cNvSpPr/>
          <p:nvPr/>
        </p:nvSpPr>
        <p:spPr>
          <a:xfrm>
            <a:off x="4974248" y="1663866"/>
            <a:ext cx="360000" cy="5076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altLang="ko-KR" sz="1400" dirty="0">
                <a:solidFill>
                  <a:schemeClr val="bg1">
                    <a:lumMod val="85000"/>
                  </a:schemeClr>
                </a:solidFill>
                <a:latin typeface="Arial" panose="020B0604020202020204" pitchFamily="34" charset="0"/>
              </a:rPr>
              <a:t>Tx</a:t>
            </a:r>
            <a:endParaRPr lang="ko-KR" altLang="en-US" sz="1400" dirty="0">
              <a:solidFill>
                <a:schemeClr val="bg1">
                  <a:lumMod val="85000"/>
                </a:schemeClr>
              </a:solidFill>
              <a:latin typeface="Arial" panose="020B0604020202020204" pitchFamily="34" charset="0"/>
            </a:endParaRPr>
          </a:p>
        </p:txBody>
      </p:sp>
      <p:sp>
        <p:nvSpPr>
          <p:cNvPr id="83" name="직사각형 82">
            <a:extLst>
              <a:ext uri="{FF2B5EF4-FFF2-40B4-BE49-F238E27FC236}">
                <a16:creationId xmlns:a16="http://schemas.microsoft.com/office/drawing/2014/main" id="{3307C30C-7BA2-4083-BEBB-C97AACF330BC}"/>
              </a:ext>
            </a:extLst>
          </p:cNvPr>
          <p:cNvSpPr/>
          <p:nvPr/>
        </p:nvSpPr>
        <p:spPr>
          <a:xfrm>
            <a:off x="6676635" y="6005615"/>
            <a:ext cx="360000" cy="5076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altLang="ko-KR" sz="1400" dirty="0">
                <a:solidFill>
                  <a:schemeClr val="bg1">
                    <a:lumMod val="85000"/>
                  </a:schemeClr>
                </a:solidFill>
                <a:latin typeface="Arial" panose="020B0604020202020204" pitchFamily="34" charset="0"/>
              </a:rPr>
              <a:t>Tx</a:t>
            </a:r>
            <a:endParaRPr lang="ko-KR" altLang="en-US" sz="1400" dirty="0">
              <a:solidFill>
                <a:schemeClr val="bg1">
                  <a:lumMod val="85000"/>
                </a:schemeClr>
              </a:solidFill>
              <a:latin typeface="Arial" panose="020B0604020202020204" pitchFamily="34" charset="0"/>
            </a:endParaRPr>
          </a:p>
        </p:txBody>
      </p:sp>
      <p:sp>
        <p:nvSpPr>
          <p:cNvPr id="86" name="직사각형 85">
            <a:extLst>
              <a:ext uri="{FF2B5EF4-FFF2-40B4-BE49-F238E27FC236}">
                <a16:creationId xmlns:a16="http://schemas.microsoft.com/office/drawing/2014/main" id="{495F1F8C-66AD-4AF4-BBAF-767FB9A400DE}"/>
              </a:ext>
            </a:extLst>
          </p:cNvPr>
          <p:cNvSpPr/>
          <p:nvPr/>
        </p:nvSpPr>
        <p:spPr>
          <a:xfrm>
            <a:off x="5118442" y="4210115"/>
            <a:ext cx="360000" cy="5076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altLang="ko-KR" sz="1400" dirty="0">
                <a:solidFill>
                  <a:schemeClr val="bg1">
                    <a:lumMod val="85000"/>
                  </a:schemeClr>
                </a:solidFill>
                <a:latin typeface="Arial" panose="020B0604020202020204" pitchFamily="34" charset="0"/>
              </a:rPr>
              <a:t>Tx</a:t>
            </a:r>
            <a:endParaRPr lang="ko-KR" altLang="en-US" sz="1400" dirty="0">
              <a:solidFill>
                <a:schemeClr val="bg1">
                  <a:lumMod val="85000"/>
                </a:schemeClr>
              </a:solidFill>
              <a:latin typeface="Arial" panose="020B0604020202020204" pitchFamily="34" charset="0"/>
            </a:endParaRPr>
          </a:p>
        </p:txBody>
      </p:sp>
      <p:sp>
        <p:nvSpPr>
          <p:cNvPr id="89" name="직사각형 88">
            <a:extLst>
              <a:ext uri="{FF2B5EF4-FFF2-40B4-BE49-F238E27FC236}">
                <a16:creationId xmlns:a16="http://schemas.microsoft.com/office/drawing/2014/main" id="{4D5A22DF-69D3-458E-A847-CF7482491946}"/>
              </a:ext>
            </a:extLst>
          </p:cNvPr>
          <p:cNvSpPr/>
          <p:nvPr/>
        </p:nvSpPr>
        <p:spPr>
          <a:xfrm>
            <a:off x="7947693" y="2631098"/>
            <a:ext cx="360000" cy="5076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altLang="ko-KR" sz="1400" dirty="0">
                <a:solidFill>
                  <a:schemeClr val="bg1">
                    <a:lumMod val="85000"/>
                  </a:schemeClr>
                </a:solidFill>
                <a:latin typeface="Arial" panose="020B0604020202020204" pitchFamily="34" charset="0"/>
              </a:rPr>
              <a:t>Tx</a:t>
            </a:r>
            <a:endParaRPr lang="ko-KR" altLang="en-US" sz="1400" dirty="0">
              <a:solidFill>
                <a:schemeClr val="bg1">
                  <a:lumMod val="85000"/>
                </a:schemeClr>
              </a:solidFill>
              <a:latin typeface="Arial" panose="020B0604020202020204" pitchFamily="34" charset="0"/>
            </a:endParaRPr>
          </a:p>
        </p:txBody>
      </p:sp>
      <p:sp>
        <p:nvSpPr>
          <p:cNvPr id="92" name="직사각형 91">
            <a:extLst>
              <a:ext uri="{FF2B5EF4-FFF2-40B4-BE49-F238E27FC236}">
                <a16:creationId xmlns:a16="http://schemas.microsoft.com/office/drawing/2014/main" id="{A37D5B17-9956-435D-9D54-3FAEE71448F8}"/>
              </a:ext>
            </a:extLst>
          </p:cNvPr>
          <p:cNvSpPr/>
          <p:nvPr/>
        </p:nvSpPr>
        <p:spPr>
          <a:xfrm>
            <a:off x="10983365" y="2276386"/>
            <a:ext cx="360000" cy="5076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altLang="ko-KR" sz="1400" dirty="0">
                <a:solidFill>
                  <a:schemeClr val="bg1">
                    <a:lumMod val="85000"/>
                  </a:schemeClr>
                </a:solidFill>
                <a:latin typeface="Arial" panose="020B0604020202020204" pitchFamily="34" charset="0"/>
              </a:rPr>
              <a:t>Tx</a:t>
            </a:r>
            <a:endParaRPr lang="ko-KR" altLang="en-US" sz="1400" dirty="0">
              <a:solidFill>
                <a:schemeClr val="bg1">
                  <a:lumMod val="85000"/>
                </a:schemeClr>
              </a:solidFill>
              <a:latin typeface="Arial" panose="020B0604020202020204" pitchFamily="34" charset="0"/>
            </a:endParaRPr>
          </a:p>
        </p:txBody>
      </p:sp>
      <p:sp>
        <p:nvSpPr>
          <p:cNvPr id="95" name="직사각형 94">
            <a:extLst>
              <a:ext uri="{FF2B5EF4-FFF2-40B4-BE49-F238E27FC236}">
                <a16:creationId xmlns:a16="http://schemas.microsoft.com/office/drawing/2014/main" id="{690FF85B-FECB-4BE3-88B3-456045336756}"/>
              </a:ext>
            </a:extLst>
          </p:cNvPr>
          <p:cNvSpPr/>
          <p:nvPr/>
        </p:nvSpPr>
        <p:spPr>
          <a:xfrm>
            <a:off x="9739705" y="4991265"/>
            <a:ext cx="360000" cy="5076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altLang="ko-KR" sz="1400" dirty="0">
                <a:solidFill>
                  <a:schemeClr val="bg1">
                    <a:lumMod val="85000"/>
                  </a:schemeClr>
                </a:solidFill>
                <a:latin typeface="Arial" panose="020B0604020202020204" pitchFamily="34" charset="0"/>
              </a:rPr>
              <a:t>Tx</a:t>
            </a:r>
            <a:endParaRPr lang="ko-KR" altLang="en-US" sz="1400" dirty="0">
              <a:solidFill>
                <a:schemeClr val="bg1">
                  <a:lumMod val="85000"/>
                </a:schemeClr>
              </a:solidFill>
              <a:latin typeface="Arial" panose="020B0604020202020204" pitchFamily="34" charset="0"/>
            </a:endParaRPr>
          </a:p>
        </p:txBody>
      </p:sp>
      <p:sp>
        <p:nvSpPr>
          <p:cNvPr id="97" name="화살표: 오른쪽 96">
            <a:extLst>
              <a:ext uri="{FF2B5EF4-FFF2-40B4-BE49-F238E27FC236}">
                <a16:creationId xmlns:a16="http://schemas.microsoft.com/office/drawing/2014/main" id="{DEC406D3-6EF0-4EE9-9CCC-AFB6BEA17045}"/>
              </a:ext>
            </a:extLst>
          </p:cNvPr>
          <p:cNvSpPr/>
          <p:nvPr/>
        </p:nvSpPr>
        <p:spPr>
          <a:xfrm rot="18369864">
            <a:off x="2129107" y="2802954"/>
            <a:ext cx="1051409" cy="144000"/>
          </a:xfrm>
          <a:prstGeom prst="rightArrow">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endParaRPr>
          </a:p>
        </p:txBody>
      </p:sp>
      <p:sp>
        <p:nvSpPr>
          <p:cNvPr id="98" name="TextBox 97">
            <a:extLst>
              <a:ext uri="{FF2B5EF4-FFF2-40B4-BE49-F238E27FC236}">
                <a16:creationId xmlns:a16="http://schemas.microsoft.com/office/drawing/2014/main" id="{84047431-4DDA-4389-890F-00D92F244E54}"/>
              </a:ext>
            </a:extLst>
          </p:cNvPr>
          <p:cNvSpPr txBox="1"/>
          <p:nvPr/>
        </p:nvSpPr>
        <p:spPr>
          <a:xfrm>
            <a:off x="2330926" y="2610701"/>
            <a:ext cx="364202" cy="307777"/>
          </a:xfrm>
          <a:prstGeom prst="rect">
            <a:avLst/>
          </a:prstGeom>
          <a:noFill/>
        </p:spPr>
        <p:txBody>
          <a:bodyPr wrap="none" rtlCol="0">
            <a:spAutoFit/>
          </a:bodyPr>
          <a:lstStyle/>
          <a:p>
            <a:pPr algn="r"/>
            <a:r>
              <a:rPr lang="en-US" altLang="ko-KR" sz="1400" dirty="0">
                <a:solidFill>
                  <a:schemeClr val="bg1">
                    <a:lumMod val="85000"/>
                  </a:schemeClr>
                </a:solidFill>
                <a:latin typeface="Arial" panose="020B0604020202020204" pitchFamily="34" charset="0"/>
              </a:rPr>
              <a:t>①</a:t>
            </a:r>
            <a:endParaRPr lang="ko-KR" altLang="en-US" sz="1400" dirty="0">
              <a:latin typeface="Arial" panose="020B0604020202020204" pitchFamily="34" charset="0"/>
            </a:endParaRPr>
          </a:p>
        </p:txBody>
      </p:sp>
      <p:sp>
        <p:nvSpPr>
          <p:cNvPr id="99" name="화살표: 오른쪽 98">
            <a:extLst>
              <a:ext uri="{FF2B5EF4-FFF2-40B4-BE49-F238E27FC236}">
                <a16:creationId xmlns:a16="http://schemas.microsoft.com/office/drawing/2014/main" id="{8D33A564-4959-4D75-BC64-309690B4AB4F}"/>
              </a:ext>
            </a:extLst>
          </p:cNvPr>
          <p:cNvSpPr/>
          <p:nvPr/>
        </p:nvSpPr>
        <p:spPr>
          <a:xfrm rot="3303274">
            <a:off x="2365332" y="4806855"/>
            <a:ext cx="1343024" cy="144000"/>
          </a:xfrm>
          <a:prstGeom prst="rightArrow">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endParaRPr>
          </a:p>
        </p:txBody>
      </p:sp>
      <p:sp>
        <p:nvSpPr>
          <p:cNvPr id="100" name="TextBox 99">
            <a:extLst>
              <a:ext uri="{FF2B5EF4-FFF2-40B4-BE49-F238E27FC236}">
                <a16:creationId xmlns:a16="http://schemas.microsoft.com/office/drawing/2014/main" id="{35749EE7-A66E-46EF-B5BD-23CCE570EB70}"/>
              </a:ext>
            </a:extLst>
          </p:cNvPr>
          <p:cNvSpPr txBox="1"/>
          <p:nvPr/>
        </p:nvSpPr>
        <p:spPr>
          <a:xfrm>
            <a:off x="2672642" y="4809490"/>
            <a:ext cx="364202" cy="307777"/>
          </a:xfrm>
          <a:prstGeom prst="rect">
            <a:avLst/>
          </a:prstGeom>
          <a:noFill/>
        </p:spPr>
        <p:txBody>
          <a:bodyPr wrap="none" rtlCol="0">
            <a:spAutoFit/>
          </a:bodyPr>
          <a:lstStyle/>
          <a:p>
            <a:pPr algn="r"/>
            <a:r>
              <a:rPr lang="en-US" altLang="ko-KR" sz="1400" dirty="0">
                <a:solidFill>
                  <a:schemeClr val="bg1">
                    <a:lumMod val="85000"/>
                  </a:schemeClr>
                </a:solidFill>
                <a:latin typeface="Arial" panose="020B0604020202020204" pitchFamily="34" charset="0"/>
              </a:rPr>
              <a:t>①</a:t>
            </a:r>
            <a:endParaRPr lang="ko-KR" altLang="en-US" sz="1400" dirty="0">
              <a:latin typeface="Arial" panose="020B0604020202020204" pitchFamily="34" charset="0"/>
            </a:endParaRPr>
          </a:p>
        </p:txBody>
      </p:sp>
      <p:sp>
        <p:nvSpPr>
          <p:cNvPr id="101" name="화살표: 오른쪽 100">
            <a:extLst>
              <a:ext uri="{FF2B5EF4-FFF2-40B4-BE49-F238E27FC236}">
                <a16:creationId xmlns:a16="http://schemas.microsoft.com/office/drawing/2014/main" id="{0A99E33E-818C-4E3A-8B19-3374C19F678F}"/>
              </a:ext>
            </a:extLst>
          </p:cNvPr>
          <p:cNvSpPr/>
          <p:nvPr/>
        </p:nvSpPr>
        <p:spPr>
          <a:xfrm rot="20603048">
            <a:off x="3818675" y="1416258"/>
            <a:ext cx="1343024" cy="144000"/>
          </a:xfrm>
          <a:prstGeom prst="rightArrow">
            <a:avLst/>
          </a:prstGeom>
          <a:solidFill>
            <a:schemeClr val="bg1">
              <a:lumMod val="8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endParaRPr>
          </a:p>
        </p:txBody>
      </p:sp>
      <p:sp>
        <p:nvSpPr>
          <p:cNvPr id="102" name="TextBox 101">
            <a:extLst>
              <a:ext uri="{FF2B5EF4-FFF2-40B4-BE49-F238E27FC236}">
                <a16:creationId xmlns:a16="http://schemas.microsoft.com/office/drawing/2014/main" id="{8A45F11A-12CE-490F-8C5C-7A4E593D8290}"/>
              </a:ext>
            </a:extLst>
          </p:cNvPr>
          <p:cNvSpPr txBox="1"/>
          <p:nvPr/>
        </p:nvSpPr>
        <p:spPr>
          <a:xfrm>
            <a:off x="4240938" y="1127234"/>
            <a:ext cx="364202" cy="307777"/>
          </a:xfrm>
          <a:prstGeom prst="rect">
            <a:avLst/>
          </a:prstGeom>
          <a:noFill/>
        </p:spPr>
        <p:txBody>
          <a:bodyPr wrap="none" rtlCol="0">
            <a:spAutoFit/>
          </a:bodyPr>
          <a:lstStyle/>
          <a:p>
            <a:pPr algn="r"/>
            <a:r>
              <a:rPr lang="en-US" altLang="ko-KR" sz="1400" dirty="0">
                <a:solidFill>
                  <a:schemeClr val="bg1">
                    <a:lumMod val="85000"/>
                  </a:schemeClr>
                </a:solidFill>
                <a:latin typeface="Arial" panose="020B0604020202020204" pitchFamily="34" charset="0"/>
              </a:rPr>
              <a:t>②</a:t>
            </a:r>
            <a:endParaRPr lang="ko-KR" altLang="en-US" sz="1400" dirty="0">
              <a:latin typeface="Arial" panose="020B0604020202020204" pitchFamily="34" charset="0"/>
            </a:endParaRPr>
          </a:p>
        </p:txBody>
      </p:sp>
      <p:sp>
        <p:nvSpPr>
          <p:cNvPr id="103" name="화살표: 오른쪽 102">
            <a:extLst>
              <a:ext uri="{FF2B5EF4-FFF2-40B4-BE49-F238E27FC236}">
                <a16:creationId xmlns:a16="http://schemas.microsoft.com/office/drawing/2014/main" id="{C95B0BD2-3B3D-4DF5-A8B2-0318A7F8C5E2}"/>
              </a:ext>
            </a:extLst>
          </p:cNvPr>
          <p:cNvSpPr/>
          <p:nvPr/>
        </p:nvSpPr>
        <p:spPr>
          <a:xfrm rot="-120000">
            <a:off x="4812152" y="5943851"/>
            <a:ext cx="1758495" cy="144000"/>
          </a:xfrm>
          <a:prstGeom prst="rightArrow">
            <a:avLst/>
          </a:prstGeom>
          <a:solidFill>
            <a:schemeClr val="bg1">
              <a:lumMod val="8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endParaRPr>
          </a:p>
        </p:txBody>
      </p:sp>
      <p:sp>
        <p:nvSpPr>
          <p:cNvPr id="104" name="TextBox 103">
            <a:extLst>
              <a:ext uri="{FF2B5EF4-FFF2-40B4-BE49-F238E27FC236}">
                <a16:creationId xmlns:a16="http://schemas.microsoft.com/office/drawing/2014/main" id="{C650A278-B806-4C3C-A355-AE36F33C097C}"/>
              </a:ext>
            </a:extLst>
          </p:cNvPr>
          <p:cNvSpPr txBox="1"/>
          <p:nvPr/>
        </p:nvSpPr>
        <p:spPr>
          <a:xfrm>
            <a:off x="5543819" y="6029499"/>
            <a:ext cx="364202" cy="307777"/>
          </a:xfrm>
          <a:prstGeom prst="rect">
            <a:avLst/>
          </a:prstGeom>
          <a:noFill/>
        </p:spPr>
        <p:txBody>
          <a:bodyPr wrap="none" rtlCol="0">
            <a:spAutoFit/>
          </a:bodyPr>
          <a:lstStyle/>
          <a:p>
            <a:pPr algn="r"/>
            <a:r>
              <a:rPr lang="en-US" altLang="ko-KR" sz="1400" dirty="0">
                <a:solidFill>
                  <a:schemeClr val="bg1">
                    <a:lumMod val="85000"/>
                  </a:schemeClr>
                </a:solidFill>
                <a:latin typeface="Arial" panose="020B0604020202020204" pitchFamily="34" charset="0"/>
              </a:rPr>
              <a:t>②</a:t>
            </a:r>
            <a:endParaRPr lang="ko-KR" altLang="en-US" sz="1400" dirty="0">
              <a:latin typeface="Arial" panose="020B0604020202020204" pitchFamily="34" charset="0"/>
            </a:endParaRPr>
          </a:p>
        </p:txBody>
      </p:sp>
      <p:sp>
        <p:nvSpPr>
          <p:cNvPr id="105" name="화살표: 오른쪽 104">
            <a:extLst>
              <a:ext uri="{FF2B5EF4-FFF2-40B4-BE49-F238E27FC236}">
                <a16:creationId xmlns:a16="http://schemas.microsoft.com/office/drawing/2014/main" id="{CA786353-C34B-4702-B972-8432D5D4E78A}"/>
              </a:ext>
            </a:extLst>
          </p:cNvPr>
          <p:cNvSpPr/>
          <p:nvPr/>
        </p:nvSpPr>
        <p:spPr>
          <a:xfrm rot="4981861">
            <a:off x="4971029" y="2722665"/>
            <a:ext cx="1260509" cy="144000"/>
          </a:xfrm>
          <a:prstGeom prst="rightArrow">
            <a:avLst/>
          </a:prstGeom>
          <a:solidFill>
            <a:schemeClr val="bg1">
              <a:lumMod val="8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endParaRPr>
          </a:p>
        </p:txBody>
      </p:sp>
      <p:sp>
        <p:nvSpPr>
          <p:cNvPr id="106" name="TextBox 105">
            <a:extLst>
              <a:ext uri="{FF2B5EF4-FFF2-40B4-BE49-F238E27FC236}">
                <a16:creationId xmlns:a16="http://schemas.microsoft.com/office/drawing/2014/main" id="{6BD58FC1-CDF4-462D-B820-24F7C3DCBC60}"/>
              </a:ext>
            </a:extLst>
          </p:cNvPr>
          <p:cNvSpPr txBox="1"/>
          <p:nvPr/>
        </p:nvSpPr>
        <p:spPr>
          <a:xfrm>
            <a:off x="5212835" y="2674568"/>
            <a:ext cx="364202" cy="307777"/>
          </a:xfrm>
          <a:prstGeom prst="rect">
            <a:avLst/>
          </a:prstGeom>
          <a:noFill/>
        </p:spPr>
        <p:txBody>
          <a:bodyPr wrap="none" rtlCol="0">
            <a:spAutoFit/>
          </a:bodyPr>
          <a:lstStyle/>
          <a:p>
            <a:pPr algn="r"/>
            <a:r>
              <a:rPr lang="en-US" altLang="ko-KR" sz="1400" dirty="0">
                <a:solidFill>
                  <a:schemeClr val="bg1">
                    <a:lumMod val="85000"/>
                  </a:schemeClr>
                </a:solidFill>
                <a:latin typeface="Arial" panose="020B0604020202020204" pitchFamily="34" charset="0"/>
              </a:rPr>
              <a:t>③</a:t>
            </a:r>
            <a:endParaRPr lang="ko-KR" altLang="en-US" sz="1400" dirty="0">
              <a:solidFill>
                <a:schemeClr val="bg1">
                  <a:lumMod val="85000"/>
                </a:schemeClr>
              </a:solidFill>
              <a:latin typeface="Arial" panose="020B0604020202020204" pitchFamily="34" charset="0"/>
            </a:endParaRPr>
          </a:p>
        </p:txBody>
      </p:sp>
      <p:sp>
        <p:nvSpPr>
          <p:cNvPr id="107" name="화살표: 오른쪽 106">
            <a:extLst>
              <a:ext uri="{FF2B5EF4-FFF2-40B4-BE49-F238E27FC236}">
                <a16:creationId xmlns:a16="http://schemas.microsoft.com/office/drawing/2014/main" id="{AE2D5816-3F55-4143-91D7-7A524B083296}"/>
              </a:ext>
            </a:extLst>
          </p:cNvPr>
          <p:cNvSpPr/>
          <p:nvPr/>
        </p:nvSpPr>
        <p:spPr>
          <a:xfrm rot="1294859">
            <a:off x="6252082" y="1526342"/>
            <a:ext cx="1528714" cy="144000"/>
          </a:xfrm>
          <a:prstGeom prst="rightArrow">
            <a:avLst/>
          </a:prstGeom>
          <a:solidFill>
            <a:schemeClr val="bg1">
              <a:lumMod val="8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endParaRPr>
          </a:p>
        </p:txBody>
      </p:sp>
      <p:sp>
        <p:nvSpPr>
          <p:cNvPr id="108" name="TextBox 107">
            <a:extLst>
              <a:ext uri="{FF2B5EF4-FFF2-40B4-BE49-F238E27FC236}">
                <a16:creationId xmlns:a16="http://schemas.microsoft.com/office/drawing/2014/main" id="{28C55F0F-8488-40AC-A0F0-217D698EE5BB}"/>
              </a:ext>
            </a:extLst>
          </p:cNvPr>
          <p:cNvSpPr txBox="1"/>
          <p:nvPr/>
        </p:nvSpPr>
        <p:spPr>
          <a:xfrm>
            <a:off x="6929796" y="1260146"/>
            <a:ext cx="364202" cy="307777"/>
          </a:xfrm>
          <a:prstGeom prst="rect">
            <a:avLst/>
          </a:prstGeom>
          <a:noFill/>
        </p:spPr>
        <p:txBody>
          <a:bodyPr wrap="none" rtlCol="0">
            <a:spAutoFit/>
          </a:bodyPr>
          <a:lstStyle/>
          <a:p>
            <a:pPr algn="r"/>
            <a:r>
              <a:rPr lang="en-US" altLang="ko-KR" sz="1400" dirty="0">
                <a:solidFill>
                  <a:schemeClr val="bg1">
                    <a:lumMod val="85000"/>
                  </a:schemeClr>
                </a:solidFill>
                <a:latin typeface="Arial" panose="020B0604020202020204" pitchFamily="34" charset="0"/>
              </a:rPr>
              <a:t>③</a:t>
            </a:r>
            <a:endParaRPr lang="ko-KR" altLang="en-US" sz="1400" dirty="0">
              <a:solidFill>
                <a:schemeClr val="bg1">
                  <a:lumMod val="85000"/>
                </a:schemeClr>
              </a:solidFill>
              <a:latin typeface="Arial" panose="020B0604020202020204" pitchFamily="34" charset="0"/>
            </a:endParaRPr>
          </a:p>
        </p:txBody>
      </p:sp>
      <p:sp>
        <p:nvSpPr>
          <p:cNvPr id="109" name="화살표: 오른쪽 108">
            <a:extLst>
              <a:ext uri="{FF2B5EF4-FFF2-40B4-BE49-F238E27FC236}">
                <a16:creationId xmlns:a16="http://schemas.microsoft.com/office/drawing/2014/main" id="{1B99005A-45C0-4314-A1E0-EF96AD36E08C}"/>
              </a:ext>
            </a:extLst>
          </p:cNvPr>
          <p:cNvSpPr/>
          <p:nvPr/>
        </p:nvSpPr>
        <p:spPr>
          <a:xfrm rot="19581599">
            <a:off x="8043395" y="5335394"/>
            <a:ext cx="1260509" cy="144000"/>
          </a:xfrm>
          <a:prstGeom prst="rightArrow">
            <a:avLst/>
          </a:prstGeom>
          <a:solidFill>
            <a:schemeClr val="bg1">
              <a:lumMod val="8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endParaRPr>
          </a:p>
        </p:txBody>
      </p:sp>
      <p:sp>
        <p:nvSpPr>
          <p:cNvPr id="111" name="TextBox 110">
            <a:extLst>
              <a:ext uri="{FF2B5EF4-FFF2-40B4-BE49-F238E27FC236}">
                <a16:creationId xmlns:a16="http://schemas.microsoft.com/office/drawing/2014/main" id="{6E1ED63B-FAD7-43E9-A8A0-583343D2BFA6}"/>
              </a:ext>
            </a:extLst>
          </p:cNvPr>
          <p:cNvSpPr txBox="1"/>
          <p:nvPr/>
        </p:nvSpPr>
        <p:spPr>
          <a:xfrm>
            <a:off x="8628339" y="5357276"/>
            <a:ext cx="364202" cy="307777"/>
          </a:xfrm>
          <a:prstGeom prst="rect">
            <a:avLst/>
          </a:prstGeom>
          <a:noFill/>
        </p:spPr>
        <p:txBody>
          <a:bodyPr wrap="none" rtlCol="0">
            <a:spAutoFit/>
          </a:bodyPr>
          <a:lstStyle/>
          <a:p>
            <a:pPr algn="r"/>
            <a:r>
              <a:rPr lang="en-US" altLang="ko-KR" sz="1400" dirty="0">
                <a:solidFill>
                  <a:schemeClr val="bg1">
                    <a:lumMod val="85000"/>
                  </a:schemeClr>
                </a:solidFill>
                <a:latin typeface="Arial" panose="020B0604020202020204" pitchFamily="34" charset="0"/>
              </a:rPr>
              <a:t>③</a:t>
            </a:r>
            <a:endParaRPr lang="ko-KR" altLang="en-US" sz="1400" dirty="0">
              <a:solidFill>
                <a:schemeClr val="bg1">
                  <a:lumMod val="85000"/>
                </a:schemeClr>
              </a:solidFill>
              <a:latin typeface="Arial" panose="020B0604020202020204" pitchFamily="34" charset="0"/>
            </a:endParaRPr>
          </a:p>
        </p:txBody>
      </p:sp>
      <p:sp>
        <p:nvSpPr>
          <p:cNvPr id="112" name="화살표: 오른쪽 111">
            <a:extLst>
              <a:ext uri="{FF2B5EF4-FFF2-40B4-BE49-F238E27FC236}">
                <a16:creationId xmlns:a16="http://schemas.microsoft.com/office/drawing/2014/main" id="{852B7A98-E7FA-4A8A-A2B8-DB3F57A96219}"/>
              </a:ext>
            </a:extLst>
          </p:cNvPr>
          <p:cNvSpPr/>
          <p:nvPr/>
        </p:nvSpPr>
        <p:spPr>
          <a:xfrm rot="19440000">
            <a:off x="6118047" y="2904218"/>
            <a:ext cx="1528714" cy="144000"/>
          </a:xfrm>
          <a:prstGeom prst="rightArrow">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endParaRPr>
          </a:p>
        </p:txBody>
      </p:sp>
      <p:sp>
        <p:nvSpPr>
          <p:cNvPr id="115" name="TextBox 114">
            <a:extLst>
              <a:ext uri="{FF2B5EF4-FFF2-40B4-BE49-F238E27FC236}">
                <a16:creationId xmlns:a16="http://schemas.microsoft.com/office/drawing/2014/main" id="{EF52DE61-A8E9-498E-A811-BB11EA975EAF}"/>
              </a:ext>
            </a:extLst>
          </p:cNvPr>
          <p:cNvSpPr txBox="1"/>
          <p:nvPr/>
        </p:nvSpPr>
        <p:spPr>
          <a:xfrm>
            <a:off x="6591311" y="2665583"/>
            <a:ext cx="364202" cy="307777"/>
          </a:xfrm>
          <a:prstGeom prst="rect">
            <a:avLst/>
          </a:prstGeom>
          <a:noFill/>
        </p:spPr>
        <p:txBody>
          <a:bodyPr wrap="none" rtlCol="0">
            <a:spAutoFit/>
          </a:bodyPr>
          <a:lstStyle/>
          <a:p>
            <a:pPr algn="r"/>
            <a:r>
              <a:rPr lang="en-US" altLang="ko-KR" sz="1400" dirty="0">
                <a:solidFill>
                  <a:schemeClr val="bg1">
                    <a:lumMod val="85000"/>
                  </a:schemeClr>
                </a:solidFill>
                <a:latin typeface="Arial" panose="020B0604020202020204" pitchFamily="34" charset="0"/>
              </a:rPr>
              <a:t>④</a:t>
            </a:r>
            <a:endParaRPr lang="ko-KR" altLang="en-US" sz="1400" dirty="0">
              <a:solidFill>
                <a:schemeClr val="bg1">
                  <a:lumMod val="85000"/>
                </a:schemeClr>
              </a:solidFill>
              <a:latin typeface="Arial" panose="020B0604020202020204" pitchFamily="34" charset="0"/>
            </a:endParaRPr>
          </a:p>
        </p:txBody>
      </p:sp>
      <p:sp>
        <p:nvSpPr>
          <p:cNvPr id="117" name="TextBox 116">
            <a:extLst>
              <a:ext uri="{FF2B5EF4-FFF2-40B4-BE49-F238E27FC236}">
                <a16:creationId xmlns:a16="http://schemas.microsoft.com/office/drawing/2014/main" id="{1B2723D5-A426-4F58-9517-F82C1FD3600E}"/>
              </a:ext>
            </a:extLst>
          </p:cNvPr>
          <p:cNvSpPr txBox="1"/>
          <p:nvPr/>
        </p:nvSpPr>
        <p:spPr>
          <a:xfrm>
            <a:off x="9236728" y="1438588"/>
            <a:ext cx="364202" cy="307777"/>
          </a:xfrm>
          <a:prstGeom prst="rect">
            <a:avLst/>
          </a:prstGeom>
          <a:noFill/>
        </p:spPr>
        <p:txBody>
          <a:bodyPr wrap="none" rtlCol="0">
            <a:spAutoFit/>
          </a:bodyPr>
          <a:lstStyle/>
          <a:p>
            <a:pPr algn="r"/>
            <a:r>
              <a:rPr lang="en-US" altLang="ko-KR" sz="1400" dirty="0">
                <a:solidFill>
                  <a:schemeClr val="bg1">
                    <a:lumMod val="85000"/>
                  </a:schemeClr>
                </a:solidFill>
                <a:latin typeface="Arial" panose="020B0604020202020204" pitchFamily="34" charset="0"/>
              </a:rPr>
              <a:t>④</a:t>
            </a:r>
            <a:endParaRPr lang="ko-KR" altLang="en-US" sz="1400" dirty="0">
              <a:solidFill>
                <a:schemeClr val="bg1">
                  <a:lumMod val="85000"/>
                </a:schemeClr>
              </a:solidFill>
              <a:latin typeface="Arial" panose="020B0604020202020204" pitchFamily="34" charset="0"/>
            </a:endParaRPr>
          </a:p>
        </p:txBody>
      </p:sp>
      <p:sp>
        <p:nvSpPr>
          <p:cNvPr id="118" name="화살표: 오른쪽 117">
            <a:extLst>
              <a:ext uri="{FF2B5EF4-FFF2-40B4-BE49-F238E27FC236}">
                <a16:creationId xmlns:a16="http://schemas.microsoft.com/office/drawing/2014/main" id="{9577503E-61FB-435D-B763-B09A9ACB9A1A}"/>
              </a:ext>
            </a:extLst>
          </p:cNvPr>
          <p:cNvSpPr/>
          <p:nvPr/>
        </p:nvSpPr>
        <p:spPr>
          <a:xfrm rot="21051457">
            <a:off x="8709241" y="1717969"/>
            <a:ext cx="1528714" cy="144000"/>
          </a:xfrm>
          <a:prstGeom prst="rightArrow">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endParaRPr>
          </a:p>
        </p:txBody>
      </p:sp>
      <p:sp>
        <p:nvSpPr>
          <p:cNvPr id="122" name="화살표: 오른쪽 121">
            <a:extLst>
              <a:ext uri="{FF2B5EF4-FFF2-40B4-BE49-F238E27FC236}">
                <a16:creationId xmlns:a16="http://schemas.microsoft.com/office/drawing/2014/main" id="{FECEE68D-D494-4493-B3D7-0E10EFE638EC}"/>
              </a:ext>
            </a:extLst>
          </p:cNvPr>
          <p:cNvSpPr/>
          <p:nvPr/>
        </p:nvSpPr>
        <p:spPr>
          <a:xfrm rot="8640000">
            <a:off x="6302155" y="3126013"/>
            <a:ext cx="1528714" cy="144000"/>
          </a:xfrm>
          <a:prstGeom prst="rightArrow">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endParaRPr>
          </a:p>
        </p:txBody>
      </p:sp>
      <p:sp>
        <p:nvSpPr>
          <p:cNvPr id="123" name="TextBox 122">
            <a:extLst>
              <a:ext uri="{FF2B5EF4-FFF2-40B4-BE49-F238E27FC236}">
                <a16:creationId xmlns:a16="http://schemas.microsoft.com/office/drawing/2014/main" id="{6A6FF9DD-36D0-4827-9CA9-CE992C9F6AA6}"/>
              </a:ext>
            </a:extLst>
          </p:cNvPr>
          <p:cNvSpPr txBox="1"/>
          <p:nvPr/>
        </p:nvSpPr>
        <p:spPr>
          <a:xfrm>
            <a:off x="6998716" y="3180418"/>
            <a:ext cx="364202" cy="307777"/>
          </a:xfrm>
          <a:prstGeom prst="rect">
            <a:avLst/>
          </a:prstGeom>
          <a:noFill/>
        </p:spPr>
        <p:txBody>
          <a:bodyPr wrap="none" rtlCol="0">
            <a:spAutoFit/>
          </a:bodyPr>
          <a:lstStyle/>
          <a:p>
            <a:pPr algn="r"/>
            <a:r>
              <a:rPr lang="en-US" altLang="ko-KR" sz="1400" dirty="0">
                <a:solidFill>
                  <a:schemeClr val="bg1">
                    <a:lumMod val="85000"/>
                  </a:schemeClr>
                </a:solidFill>
                <a:latin typeface="Arial" panose="020B0604020202020204" pitchFamily="34" charset="0"/>
              </a:rPr>
              <a:t>④</a:t>
            </a:r>
            <a:endParaRPr lang="ko-KR" altLang="en-US" sz="1400" dirty="0">
              <a:solidFill>
                <a:schemeClr val="bg1">
                  <a:lumMod val="85000"/>
                </a:schemeClr>
              </a:solidFill>
              <a:latin typeface="Arial" panose="020B0604020202020204" pitchFamily="34" charset="0"/>
            </a:endParaRPr>
          </a:p>
        </p:txBody>
      </p:sp>
      <p:sp>
        <p:nvSpPr>
          <p:cNvPr id="124" name="TextBox 123">
            <a:extLst>
              <a:ext uri="{FF2B5EF4-FFF2-40B4-BE49-F238E27FC236}">
                <a16:creationId xmlns:a16="http://schemas.microsoft.com/office/drawing/2014/main" id="{E6D12C35-52EA-4CC5-8AB3-F15525DFA1FC}"/>
              </a:ext>
            </a:extLst>
          </p:cNvPr>
          <p:cNvSpPr txBox="1"/>
          <p:nvPr/>
        </p:nvSpPr>
        <p:spPr>
          <a:xfrm>
            <a:off x="7101038" y="513067"/>
            <a:ext cx="4822795" cy="646331"/>
          </a:xfrm>
          <a:prstGeom prst="rect">
            <a:avLst/>
          </a:prstGeom>
          <a:noFill/>
        </p:spPr>
        <p:txBody>
          <a:bodyPr wrap="none" rtlCol="0">
            <a:spAutoFit/>
          </a:bodyPr>
          <a:lstStyle/>
          <a:p>
            <a:pPr algn="r"/>
            <a:r>
              <a:rPr lang="en-US" altLang="ko-KR" dirty="0">
                <a:solidFill>
                  <a:schemeClr val="bg1">
                    <a:lumMod val="85000"/>
                  </a:schemeClr>
                </a:solidFill>
                <a:latin typeface="Arial" panose="020B0604020202020204" pitchFamily="34" charset="0"/>
              </a:rPr>
              <a:t>④ D,G,H</a:t>
            </a:r>
            <a:r>
              <a:rPr lang="ko-KR" altLang="en-US" dirty="0">
                <a:solidFill>
                  <a:schemeClr val="bg1">
                    <a:lumMod val="85000"/>
                  </a:schemeClr>
                </a:solidFill>
                <a:latin typeface="Arial" panose="020B0604020202020204" pitchFamily="34" charset="0"/>
              </a:rPr>
              <a:t>는 각각의 </a:t>
            </a:r>
            <a:r>
              <a:rPr lang="en-US" altLang="ko-KR" dirty="0">
                <a:solidFill>
                  <a:schemeClr val="bg1">
                    <a:lumMod val="85000"/>
                  </a:schemeClr>
                </a:solidFill>
                <a:latin typeface="Arial" panose="020B0604020202020204" pitchFamily="34" charset="0"/>
              </a:rPr>
              <a:t>Tx </a:t>
            </a:r>
            <a:r>
              <a:rPr lang="ko-KR" altLang="en-US" dirty="0">
                <a:solidFill>
                  <a:schemeClr val="bg1">
                    <a:lumMod val="85000"/>
                  </a:schemeClr>
                </a:solidFill>
                <a:latin typeface="Arial" panose="020B0604020202020204" pitchFamily="34" charset="0"/>
              </a:rPr>
              <a:t>수신 사실을 알 수 없음</a:t>
            </a:r>
            <a:endParaRPr lang="en-US" altLang="ko-KR" dirty="0">
              <a:solidFill>
                <a:schemeClr val="bg1">
                  <a:lumMod val="85000"/>
                </a:schemeClr>
              </a:solidFill>
              <a:latin typeface="Arial" panose="020B0604020202020204" pitchFamily="34" charset="0"/>
            </a:endParaRPr>
          </a:p>
          <a:p>
            <a:pPr algn="r"/>
            <a:r>
              <a:rPr lang="ko-KR" altLang="en-US" dirty="0">
                <a:solidFill>
                  <a:schemeClr val="bg1">
                    <a:lumMod val="85000"/>
                  </a:schemeClr>
                </a:solidFill>
                <a:latin typeface="Arial" panose="020B0604020202020204" pitchFamily="34" charset="0"/>
              </a:rPr>
              <a:t>전달받은 </a:t>
            </a:r>
            <a:r>
              <a:rPr lang="en-US" altLang="ko-KR" dirty="0">
                <a:solidFill>
                  <a:schemeClr val="bg1">
                    <a:lumMod val="85000"/>
                  </a:schemeClr>
                </a:solidFill>
                <a:latin typeface="Arial" panose="020B0604020202020204" pitchFamily="34" charset="0"/>
              </a:rPr>
              <a:t>Tx</a:t>
            </a:r>
            <a:r>
              <a:rPr lang="ko-KR" altLang="en-US" dirty="0">
                <a:solidFill>
                  <a:schemeClr val="bg1">
                    <a:lumMod val="85000"/>
                  </a:schemeClr>
                </a:solidFill>
                <a:latin typeface="Arial" panose="020B0604020202020204" pitchFamily="34" charset="0"/>
              </a:rPr>
              <a:t>는 수신했으므로 무시</a:t>
            </a:r>
          </a:p>
        </p:txBody>
      </p:sp>
      <p:cxnSp>
        <p:nvCxnSpPr>
          <p:cNvPr id="125" name="직선 연결선 124">
            <a:extLst>
              <a:ext uri="{FF2B5EF4-FFF2-40B4-BE49-F238E27FC236}">
                <a16:creationId xmlns:a16="http://schemas.microsoft.com/office/drawing/2014/main" id="{F32A363D-3CC2-426C-B794-9C9B8A95C539}"/>
              </a:ext>
            </a:extLst>
          </p:cNvPr>
          <p:cNvCxnSpPr>
            <a:cxnSpLocks/>
            <a:stCxn id="15" idx="5"/>
            <a:endCxn id="14" idx="1"/>
          </p:cNvCxnSpPr>
          <p:nvPr/>
        </p:nvCxnSpPr>
        <p:spPr>
          <a:xfrm>
            <a:off x="8456809" y="2375672"/>
            <a:ext cx="783399" cy="1973224"/>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28" name="화살표: 오른쪽 127">
            <a:extLst>
              <a:ext uri="{FF2B5EF4-FFF2-40B4-BE49-F238E27FC236}">
                <a16:creationId xmlns:a16="http://schemas.microsoft.com/office/drawing/2014/main" id="{AC2A17E1-7071-4135-8A46-392631BE8DA4}"/>
              </a:ext>
            </a:extLst>
          </p:cNvPr>
          <p:cNvSpPr/>
          <p:nvPr/>
        </p:nvSpPr>
        <p:spPr>
          <a:xfrm rot="4092704">
            <a:off x="8228985" y="3276381"/>
            <a:ext cx="1528714" cy="144000"/>
          </a:xfrm>
          <a:prstGeom prst="rightArrow">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endParaRPr>
          </a:p>
        </p:txBody>
      </p:sp>
      <p:sp>
        <p:nvSpPr>
          <p:cNvPr id="129" name="화살표: 오른쪽 128">
            <a:extLst>
              <a:ext uri="{FF2B5EF4-FFF2-40B4-BE49-F238E27FC236}">
                <a16:creationId xmlns:a16="http://schemas.microsoft.com/office/drawing/2014/main" id="{19F24CC8-A5CA-4DC2-9D4C-C5D7B9C58CD4}"/>
              </a:ext>
            </a:extLst>
          </p:cNvPr>
          <p:cNvSpPr/>
          <p:nvPr/>
        </p:nvSpPr>
        <p:spPr>
          <a:xfrm rot="14880000">
            <a:off x="7943154" y="3411744"/>
            <a:ext cx="1528714" cy="144000"/>
          </a:xfrm>
          <a:prstGeom prst="rightArrow">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endParaRPr>
          </a:p>
        </p:txBody>
      </p:sp>
      <p:sp>
        <p:nvSpPr>
          <p:cNvPr id="130" name="TextBox 129">
            <a:extLst>
              <a:ext uri="{FF2B5EF4-FFF2-40B4-BE49-F238E27FC236}">
                <a16:creationId xmlns:a16="http://schemas.microsoft.com/office/drawing/2014/main" id="{87D5BF42-B9F2-4B09-A10A-C266E830D42A}"/>
              </a:ext>
            </a:extLst>
          </p:cNvPr>
          <p:cNvSpPr txBox="1"/>
          <p:nvPr/>
        </p:nvSpPr>
        <p:spPr>
          <a:xfrm>
            <a:off x="8315659" y="3429000"/>
            <a:ext cx="364202" cy="307777"/>
          </a:xfrm>
          <a:prstGeom prst="rect">
            <a:avLst/>
          </a:prstGeom>
          <a:noFill/>
        </p:spPr>
        <p:txBody>
          <a:bodyPr wrap="none" rtlCol="0">
            <a:spAutoFit/>
          </a:bodyPr>
          <a:lstStyle/>
          <a:p>
            <a:pPr algn="r"/>
            <a:r>
              <a:rPr lang="en-US" altLang="ko-KR" sz="1400" dirty="0">
                <a:solidFill>
                  <a:schemeClr val="bg1">
                    <a:lumMod val="85000"/>
                  </a:schemeClr>
                </a:solidFill>
                <a:latin typeface="Arial" panose="020B0604020202020204" pitchFamily="34" charset="0"/>
              </a:rPr>
              <a:t>④</a:t>
            </a:r>
            <a:endParaRPr lang="ko-KR" altLang="en-US" sz="1400" dirty="0">
              <a:solidFill>
                <a:schemeClr val="bg1">
                  <a:lumMod val="85000"/>
                </a:schemeClr>
              </a:solidFill>
              <a:latin typeface="Arial" panose="020B0604020202020204" pitchFamily="34" charset="0"/>
            </a:endParaRPr>
          </a:p>
        </p:txBody>
      </p:sp>
      <p:sp>
        <p:nvSpPr>
          <p:cNvPr id="131" name="TextBox 130">
            <a:extLst>
              <a:ext uri="{FF2B5EF4-FFF2-40B4-BE49-F238E27FC236}">
                <a16:creationId xmlns:a16="http://schemas.microsoft.com/office/drawing/2014/main" id="{31AC19E8-B68B-484A-95AF-FAB8C55B4829}"/>
              </a:ext>
            </a:extLst>
          </p:cNvPr>
          <p:cNvSpPr txBox="1"/>
          <p:nvPr/>
        </p:nvSpPr>
        <p:spPr>
          <a:xfrm>
            <a:off x="9047827" y="3157902"/>
            <a:ext cx="364202" cy="307777"/>
          </a:xfrm>
          <a:prstGeom prst="rect">
            <a:avLst/>
          </a:prstGeom>
          <a:noFill/>
        </p:spPr>
        <p:txBody>
          <a:bodyPr wrap="none" rtlCol="0">
            <a:spAutoFit/>
          </a:bodyPr>
          <a:lstStyle/>
          <a:p>
            <a:pPr algn="r"/>
            <a:r>
              <a:rPr lang="en-US" altLang="ko-KR" sz="1400" dirty="0">
                <a:solidFill>
                  <a:schemeClr val="bg1">
                    <a:lumMod val="85000"/>
                  </a:schemeClr>
                </a:solidFill>
                <a:latin typeface="Arial" panose="020B0604020202020204" pitchFamily="34" charset="0"/>
              </a:rPr>
              <a:t>④</a:t>
            </a:r>
            <a:endParaRPr lang="ko-KR" altLang="en-US" sz="1400" dirty="0">
              <a:solidFill>
                <a:schemeClr val="bg1">
                  <a:lumMod val="85000"/>
                </a:schemeClr>
              </a:solidFill>
              <a:latin typeface="Arial" panose="020B0604020202020204" pitchFamily="34" charset="0"/>
            </a:endParaRPr>
          </a:p>
        </p:txBody>
      </p:sp>
      <p:sp>
        <p:nvSpPr>
          <p:cNvPr id="132" name="TextBox 131">
            <a:extLst>
              <a:ext uri="{FF2B5EF4-FFF2-40B4-BE49-F238E27FC236}">
                <a16:creationId xmlns:a16="http://schemas.microsoft.com/office/drawing/2014/main" id="{1891801A-1DBE-4363-AF50-BF88F44B4FA4}"/>
              </a:ext>
            </a:extLst>
          </p:cNvPr>
          <p:cNvSpPr txBox="1"/>
          <p:nvPr/>
        </p:nvSpPr>
        <p:spPr>
          <a:xfrm>
            <a:off x="231754" y="665464"/>
            <a:ext cx="5002331" cy="369332"/>
          </a:xfrm>
          <a:prstGeom prst="rect">
            <a:avLst/>
          </a:prstGeom>
          <a:noFill/>
        </p:spPr>
        <p:txBody>
          <a:bodyPr wrap="none" rtlCol="0">
            <a:spAutoFit/>
          </a:bodyPr>
          <a:lstStyle/>
          <a:p>
            <a:pPr algn="r"/>
            <a:r>
              <a:rPr lang="ko-KR" altLang="en-US" dirty="0">
                <a:solidFill>
                  <a:schemeClr val="bg1">
                    <a:lumMod val="85000"/>
                  </a:schemeClr>
                </a:solidFill>
                <a:latin typeface="Arial" panose="020B0604020202020204" pitchFamily="34" charset="0"/>
              </a:rPr>
              <a:t>노드는 유효성 검사를 통과한 </a:t>
            </a:r>
            <a:r>
              <a:rPr lang="en-US" altLang="ko-KR" dirty="0">
                <a:solidFill>
                  <a:schemeClr val="bg1">
                    <a:lumMod val="85000"/>
                  </a:schemeClr>
                </a:solidFill>
                <a:latin typeface="Arial" panose="020B0604020202020204" pitchFamily="34" charset="0"/>
              </a:rPr>
              <a:t>Tx</a:t>
            </a:r>
            <a:r>
              <a:rPr lang="ko-KR" altLang="en-US" dirty="0">
                <a:solidFill>
                  <a:schemeClr val="bg1">
                    <a:lumMod val="85000"/>
                  </a:schemeClr>
                </a:solidFill>
                <a:latin typeface="Arial" panose="020B0604020202020204" pitchFamily="34" charset="0"/>
              </a:rPr>
              <a:t>를 </a:t>
            </a:r>
            <a:r>
              <a:rPr lang="en-US" altLang="ko-KR" dirty="0">
                <a:solidFill>
                  <a:schemeClr val="bg1">
                    <a:lumMod val="85000"/>
                  </a:schemeClr>
                </a:solidFill>
                <a:latin typeface="Arial" panose="020B0604020202020204" pitchFamily="34" charset="0"/>
              </a:rPr>
              <a:t>Peer</a:t>
            </a:r>
            <a:r>
              <a:rPr lang="ko-KR" altLang="en-US" dirty="0">
                <a:solidFill>
                  <a:schemeClr val="bg1">
                    <a:lumMod val="85000"/>
                  </a:schemeClr>
                </a:solidFill>
                <a:latin typeface="Arial" panose="020B0604020202020204" pitchFamily="34" charset="0"/>
              </a:rPr>
              <a:t>에 전파</a:t>
            </a:r>
          </a:p>
        </p:txBody>
      </p:sp>
    </p:spTree>
    <p:extLst>
      <p:ext uri="{BB962C8B-B14F-4D97-AF65-F5344CB8AC3E}">
        <p14:creationId xmlns:p14="http://schemas.microsoft.com/office/powerpoint/2010/main" val="792534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8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8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0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0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8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0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11"/>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0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08"/>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89"/>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95"/>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18"/>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17"/>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92"/>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15"/>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12"/>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123"/>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122"/>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128"/>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129"/>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130"/>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131"/>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1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animBg="1"/>
      <p:bldP spid="77" grpId="0" animBg="1"/>
      <p:bldP spid="80" grpId="0" animBg="1"/>
      <p:bldP spid="83" grpId="0" animBg="1"/>
      <p:bldP spid="86" grpId="0" animBg="1"/>
      <p:bldP spid="89" grpId="0" animBg="1"/>
      <p:bldP spid="92" grpId="0" animBg="1"/>
      <p:bldP spid="95" grpId="0" animBg="1"/>
      <p:bldP spid="97" grpId="0" animBg="1"/>
      <p:bldP spid="98" grpId="0"/>
      <p:bldP spid="99" grpId="0" animBg="1"/>
      <p:bldP spid="100" grpId="0"/>
      <p:bldP spid="101" grpId="0" animBg="1"/>
      <p:bldP spid="102" grpId="0"/>
      <p:bldP spid="103" grpId="0" animBg="1"/>
      <p:bldP spid="104" grpId="0"/>
      <p:bldP spid="105" grpId="0" animBg="1"/>
      <p:bldP spid="106" grpId="0"/>
      <p:bldP spid="107" grpId="0" animBg="1"/>
      <p:bldP spid="108" grpId="0"/>
      <p:bldP spid="109" grpId="0" animBg="1"/>
      <p:bldP spid="111" grpId="0"/>
      <p:bldP spid="112" grpId="0" animBg="1"/>
      <p:bldP spid="115" grpId="0"/>
      <p:bldP spid="117" grpId="0"/>
      <p:bldP spid="118" grpId="0" animBg="1"/>
      <p:bldP spid="122" grpId="0" animBg="1"/>
      <p:bldP spid="123" grpId="0"/>
      <p:bldP spid="124" grpId="0"/>
      <p:bldP spid="128" grpId="0" animBg="1"/>
      <p:bldP spid="129" grpId="0" animBg="1"/>
      <p:bldP spid="130" grpId="0"/>
      <p:bldP spid="13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8D37D9C4-7E16-4A60-85F6-C4B25FF8F8E8}"/>
              </a:ext>
            </a:extLst>
          </p:cNvPr>
          <p:cNvSpPr>
            <a:spLocks noGrp="1"/>
          </p:cNvSpPr>
          <p:nvPr>
            <p:ph idx="1"/>
          </p:nvPr>
        </p:nvSpPr>
        <p:spPr>
          <a:xfrm>
            <a:off x="241300" y="674860"/>
            <a:ext cx="5854700" cy="5991052"/>
          </a:xfrm>
        </p:spPr>
        <p:txBody>
          <a:bodyPr/>
          <a:lstStyle/>
          <a:p>
            <a:pPr indent="0">
              <a:buNone/>
            </a:pPr>
            <a:r>
              <a:rPr lang="en-US" altLang="ko-KR" dirty="0"/>
              <a:t>2009-01-08, Bitcoin v0.1 released</a:t>
            </a:r>
            <a:endParaRPr lang="ko-KR" altLang="en-US" dirty="0"/>
          </a:p>
        </p:txBody>
      </p:sp>
      <p:sp>
        <p:nvSpPr>
          <p:cNvPr id="3" name="제목 2">
            <a:extLst>
              <a:ext uri="{FF2B5EF4-FFF2-40B4-BE49-F238E27FC236}">
                <a16:creationId xmlns:a16="http://schemas.microsoft.com/office/drawing/2014/main" id="{93459699-A470-4557-8438-A08D0078206D}"/>
              </a:ext>
            </a:extLst>
          </p:cNvPr>
          <p:cNvSpPr>
            <a:spLocks noGrp="1"/>
          </p:cNvSpPr>
          <p:nvPr>
            <p:ph type="title"/>
          </p:nvPr>
        </p:nvSpPr>
        <p:spPr/>
        <p:txBody>
          <a:bodyPr/>
          <a:lstStyle/>
          <a:p>
            <a:r>
              <a:rPr lang="ko-KR" altLang="en-US" dirty="0" err="1"/>
              <a:t>비트코인</a:t>
            </a:r>
            <a:r>
              <a:rPr lang="ko-KR" altLang="en-US" dirty="0"/>
              <a:t> </a:t>
            </a:r>
            <a:r>
              <a:rPr lang="en-US" altLang="ko-KR" dirty="0"/>
              <a:t>[ Release</a:t>
            </a:r>
            <a:r>
              <a:rPr lang="ko-KR" altLang="en-US" dirty="0"/>
              <a:t> </a:t>
            </a:r>
            <a:r>
              <a:rPr lang="en-US" altLang="ko-KR" dirty="0"/>
              <a:t>0.1]</a:t>
            </a:r>
            <a:endParaRPr lang="ko-KR" altLang="en-US" dirty="0"/>
          </a:p>
        </p:txBody>
      </p:sp>
      <p:pic>
        <p:nvPicPr>
          <p:cNvPr id="6" name="그림 5">
            <a:extLst>
              <a:ext uri="{FF2B5EF4-FFF2-40B4-BE49-F238E27FC236}">
                <a16:creationId xmlns:a16="http://schemas.microsoft.com/office/drawing/2014/main" id="{4D8D22EF-158E-4C3B-9E45-79FB45BEF858}"/>
              </a:ext>
            </a:extLst>
          </p:cNvPr>
          <p:cNvPicPr>
            <a:picLocks noChangeAspect="1"/>
          </p:cNvPicPr>
          <p:nvPr/>
        </p:nvPicPr>
        <p:blipFill>
          <a:blip r:embed="rId2"/>
          <a:stretch>
            <a:fillRect/>
          </a:stretch>
        </p:blipFill>
        <p:spPr>
          <a:xfrm>
            <a:off x="1773780" y="1050878"/>
            <a:ext cx="2523040" cy="5554638"/>
          </a:xfrm>
          <a:prstGeom prst="rect">
            <a:avLst/>
          </a:prstGeom>
        </p:spPr>
      </p:pic>
      <p:sp>
        <p:nvSpPr>
          <p:cNvPr id="12" name="내용 개체 틀 1">
            <a:extLst>
              <a:ext uri="{FF2B5EF4-FFF2-40B4-BE49-F238E27FC236}">
                <a16:creationId xmlns:a16="http://schemas.microsoft.com/office/drawing/2014/main" id="{0B90289F-7AEB-4A99-AA8F-E4998B8E033F}"/>
              </a:ext>
            </a:extLst>
          </p:cNvPr>
          <p:cNvSpPr txBox="1">
            <a:spLocks/>
          </p:cNvSpPr>
          <p:nvPr/>
        </p:nvSpPr>
        <p:spPr>
          <a:xfrm>
            <a:off x="6208877" y="674860"/>
            <a:ext cx="5854700" cy="5991052"/>
          </a:xfrm>
          <a:prstGeom prst="rect">
            <a:avLst/>
          </a:prstGeom>
        </p:spPr>
        <p:txBody>
          <a:bodyPr vert="horz" lIns="91440" tIns="45720" rIns="91440" bIns="45720" rtlCol="0">
            <a:normAutofit/>
          </a:bodyPr>
          <a:lstStyle>
            <a:lvl1pPr marL="0" indent="-144000" algn="l" defTabSz="914400" rtl="0" eaLnBrk="1" latinLnBrk="1" hangingPunct="1">
              <a:lnSpc>
                <a:spcPct val="105000"/>
              </a:lnSpc>
              <a:spcBef>
                <a:spcPts val="1000"/>
              </a:spcBef>
              <a:buFont typeface="Arial" panose="020B0604020202020204" pitchFamily="34" charset="0"/>
              <a:buChar char="•"/>
              <a:defRPr sz="1800" kern="1200" spc="-90" baseline="0">
                <a:solidFill>
                  <a:schemeClr val="bg1">
                    <a:lumMod val="85000"/>
                  </a:schemeClr>
                </a:solidFill>
                <a:latin typeface="Arial" panose="020B0604020202020204" pitchFamily="34" charset="0"/>
                <a:ea typeface="맑은 고딕" panose="020B0503020000020004" pitchFamily="50" charset="-127"/>
                <a:cs typeface="+mn-cs"/>
              </a:defRPr>
            </a:lvl1pPr>
            <a:lvl2pPr marL="360000" indent="-144000" algn="l" defTabSz="914400" rtl="0" eaLnBrk="1" latinLnBrk="1" hangingPunct="1">
              <a:lnSpc>
                <a:spcPct val="105000"/>
              </a:lnSpc>
              <a:spcBef>
                <a:spcPts val="500"/>
              </a:spcBef>
              <a:buFont typeface="Arial" panose="020B0604020202020204" pitchFamily="34" charset="0"/>
              <a:buChar char="•"/>
              <a:defRPr sz="1600" kern="1200" spc="-90" baseline="0">
                <a:solidFill>
                  <a:schemeClr val="bg1">
                    <a:lumMod val="85000"/>
                  </a:schemeClr>
                </a:solidFill>
                <a:latin typeface="Arial" panose="020B0604020202020204" pitchFamily="34" charset="0"/>
                <a:ea typeface="맑은 고딕" panose="020B0503020000020004" pitchFamily="50" charset="-127"/>
                <a:cs typeface="+mn-cs"/>
              </a:defRPr>
            </a:lvl2pPr>
            <a:lvl3pPr marL="540000" indent="-144000" algn="l" defTabSz="914400" rtl="0" eaLnBrk="1" latinLnBrk="1" hangingPunct="1">
              <a:lnSpc>
                <a:spcPct val="105000"/>
              </a:lnSpc>
              <a:spcBef>
                <a:spcPts val="500"/>
              </a:spcBef>
              <a:buFont typeface="Arial" panose="020B0604020202020204" pitchFamily="34" charset="0"/>
              <a:buChar char="•"/>
              <a:defRPr sz="1400" kern="1200" spc="-90" baseline="0">
                <a:solidFill>
                  <a:schemeClr val="bg1">
                    <a:lumMod val="85000"/>
                  </a:schemeClr>
                </a:solidFill>
                <a:latin typeface="Arial" panose="020B0604020202020204" pitchFamily="34" charset="0"/>
                <a:ea typeface="맑은 고딕" panose="020B0503020000020004" pitchFamily="50" charset="-127"/>
                <a:cs typeface="+mn-cs"/>
              </a:defRPr>
            </a:lvl3pPr>
            <a:lvl4pPr marL="720000" indent="-144000" algn="l" defTabSz="914400" rtl="0" eaLnBrk="1" latinLnBrk="1" hangingPunct="1">
              <a:lnSpc>
                <a:spcPct val="105000"/>
              </a:lnSpc>
              <a:spcBef>
                <a:spcPts val="500"/>
              </a:spcBef>
              <a:buFont typeface="Arial" panose="020B0604020202020204" pitchFamily="34" charset="0"/>
              <a:buChar char="•"/>
              <a:defRPr sz="1300" kern="1200" spc="-90" baseline="0">
                <a:solidFill>
                  <a:schemeClr val="bg1">
                    <a:lumMod val="85000"/>
                  </a:schemeClr>
                </a:solidFill>
                <a:latin typeface="Arial" panose="020B0604020202020204" pitchFamily="34" charset="0"/>
                <a:ea typeface="맑은 고딕" panose="020B0503020000020004" pitchFamily="50" charset="-127"/>
                <a:cs typeface="+mn-cs"/>
              </a:defRPr>
            </a:lvl4pPr>
            <a:lvl5pPr marL="900000" indent="-144000" algn="l" defTabSz="914400" rtl="0" eaLnBrk="1" latinLnBrk="1" hangingPunct="1">
              <a:lnSpc>
                <a:spcPct val="105000"/>
              </a:lnSpc>
              <a:spcBef>
                <a:spcPts val="500"/>
              </a:spcBef>
              <a:buFont typeface="Arial" panose="020B0604020202020204" pitchFamily="34" charset="0"/>
              <a:buChar char="•"/>
              <a:defRPr sz="1200" kern="1200" spc="-90" baseline="0">
                <a:solidFill>
                  <a:schemeClr val="bg1">
                    <a:lumMod val="85000"/>
                  </a:schemeClr>
                </a:solidFill>
                <a:latin typeface="Arial" panose="020B0604020202020204" pitchFamily="34" charset="0"/>
                <a:ea typeface="맑은 고딕" panose="020B0503020000020004"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buFont typeface="Arial" panose="020B0604020202020204" pitchFamily="34" charset="0"/>
              <a:buNone/>
            </a:pPr>
            <a:r>
              <a:rPr lang="en-US" altLang="ko-KR" dirty="0"/>
              <a:t>Bitcoin Core 22.0</a:t>
            </a:r>
            <a:endParaRPr lang="ko-KR" altLang="en-US" dirty="0"/>
          </a:p>
        </p:txBody>
      </p:sp>
      <p:pic>
        <p:nvPicPr>
          <p:cNvPr id="13" name="그림 12">
            <a:extLst>
              <a:ext uri="{FF2B5EF4-FFF2-40B4-BE49-F238E27FC236}">
                <a16:creationId xmlns:a16="http://schemas.microsoft.com/office/drawing/2014/main" id="{AC1A33E4-BB74-4E92-83F2-32831598A456}"/>
              </a:ext>
            </a:extLst>
          </p:cNvPr>
          <p:cNvPicPr>
            <a:picLocks noChangeAspect="1"/>
          </p:cNvPicPr>
          <p:nvPr/>
        </p:nvPicPr>
        <p:blipFill>
          <a:blip r:embed="rId3"/>
          <a:stretch>
            <a:fillRect/>
          </a:stretch>
        </p:blipFill>
        <p:spPr>
          <a:xfrm>
            <a:off x="6616031" y="1684886"/>
            <a:ext cx="5081338" cy="3971000"/>
          </a:xfrm>
          <a:prstGeom prst="rect">
            <a:avLst/>
          </a:prstGeom>
        </p:spPr>
      </p:pic>
    </p:spTree>
    <p:extLst>
      <p:ext uri="{BB962C8B-B14F-4D97-AF65-F5344CB8AC3E}">
        <p14:creationId xmlns:p14="http://schemas.microsoft.com/office/powerpoint/2010/main" val="129738436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0E981B8D-69CF-4382-9674-9FC4468E3BA9}"/>
              </a:ext>
            </a:extLst>
          </p:cNvPr>
          <p:cNvSpPr>
            <a:spLocks noGrp="1"/>
          </p:cNvSpPr>
          <p:nvPr>
            <p:ph type="title"/>
          </p:nvPr>
        </p:nvSpPr>
        <p:spPr/>
        <p:txBody>
          <a:bodyPr/>
          <a:lstStyle/>
          <a:p>
            <a:r>
              <a:rPr lang="ko-KR" altLang="en-US" dirty="0"/>
              <a:t>블록 전파 </a:t>
            </a:r>
            <a:r>
              <a:rPr lang="en-US" altLang="ko-KR" dirty="0"/>
              <a:t>(Block Broadcast)</a:t>
            </a:r>
            <a:endParaRPr lang="ko-KR" altLang="en-US" dirty="0"/>
          </a:p>
        </p:txBody>
      </p:sp>
      <p:sp>
        <p:nvSpPr>
          <p:cNvPr id="4" name="타원 3">
            <a:extLst>
              <a:ext uri="{FF2B5EF4-FFF2-40B4-BE49-F238E27FC236}">
                <a16:creationId xmlns:a16="http://schemas.microsoft.com/office/drawing/2014/main" id="{34A70033-6F07-4499-B03D-C253B5BFBDEF}"/>
              </a:ext>
            </a:extLst>
          </p:cNvPr>
          <p:cNvSpPr>
            <a:spLocks noChangeAspect="1"/>
          </p:cNvSpPr>
          <p:nvPr/>
        </p:nvSpPr>
        <p:spPr>
          <a:xfrm>
            <a:off x="2055163" y="3474932"/>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A</a:t>
            </a:r>
            <a:endParaRPr lang="ko-KR" altLang="en-US" sz="200" dirty="0">
              <a:latin typeface="Arial" panose="020B0604020202020204" pitchFamily="34" charset="0"/>
            </a:endParaRPr>
          </a:p>
        </p:txBody>
      </p:sp>
      <p:sp>
        <p:nvSpPr>
          <p:cNvPr id="13" name="타원 12">
            <a:extLst>
              <a:ext uri="{FF2B5EF4-FFF2-40B4-BE49-F238E27FC236}">
                <a16:creationId xmlns:a16="http://schemas.microsoft.com/office/drawing/2014/main" id="{E634A7A5-0C66-4F1C-B442-E3636388600E}"/>
              </a:ext>
            </a:extLst>
          </p:cNvPr>
          <p:cNvSpPr>
            <a:spLocks noChangeAspect="1"/>
          </p:cNvSpPr>
          <p:nvPr/>
        </p:nvSpPr>
        <p:spPr>
          <a:xfrm>
            <a:off x="10355678" y="1470988"/>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I</a:t>
            </a:r>
            <a:endParaRPr lang="ko-KR" altLang="en-US" sz="200" dirty="0">
              <a:latin typeface="Arial" panose="020B0604020202020204" pitchFamily="34" charset="0"/>
            </a:endParaRPr>
          </a:p>
        </p:txBody>
      </p:sp>
      <p:sp>
        <p:nvSpPr>
          <p:cNvPr id="14" name="타원 13">
            <a:extLst>
              <a:ext uri="{FF2B5EF4-FFF2-40B4-BE49-F238E27FC236}">
                <a16:creationId xmlns:a16="http://schemas.microsoft.com/office/drawing/2014/main" id="{14F277DB-9785-4EA5-A709-CF5B232AC505}"/>
              </a:ext>
            </a:extLst>
          </p:cNvPr>
          <p:cNvSpPr>
            <a:spLocks noChangeAspect="1"/>
          </p:cNvSpPr>
          <p:nvPr/>
        </p:nvSpPr>
        <p:spPr>
          <a:xfrm>
            <a:off x="9134766" y="4243454"/>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H</a:t>
            </a:r>
            <a:endParaRPr lang="ko-KR" altLang="en-US" sz="200" dirty="0">
              <a:latin typeface="Arial" panose="020B0604020202020204" pitchFamily="34" charset="0"/>
            </a:endParaRPr>
          </a:p>
        </p:txBody>
      </p:sp>
      <p:sp>
        <p:nvSpPr>
          <p:cNvPr id="15" name="타원 14">
            <a:extLst>
              <a:ext uri="{FF2B5EF4-FFF2-40B4-BE49-F238E27FC236}">
                <a16:creationId xmlns:a16="http://schemas.microsoft.com/office/drawing/2014/main" id="{D6856C23-D42B-403E-9B7E-673AE7643CEB}"/>
              </a:ext>
            </a:extLst>
          </p:cNvPr>
          <p:cNvSpPr>
            <a:spLocks noChangeAspect="1"/>
          </p:cNvSpPr>
          <p:nvPr/>
        </p:nvSpPr>
        <p:spPr>
          <a:xfrm>
            <a:off x="7842251" y="1761114"/>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G</a:t>
            </a:r>
            <a:endParaRPr lang="ko-KR" altLang="en-US" sz="200" dirty="0">
              <a:latin typeface="Arial" panose="020B0604020202020204" pitchFamily="34" charset="0"/>
            </a:endParaRPr>
          </a:p>
        </p:txBody>
      </p:sp>
      <p:sp>
        <p:nvSpPr>
          <p:cNvPr id="16" name="타원 15">
            <a:extLst>
              <a:ext uri="{FF2B5EF4-FFF2-40B4-BE49-F238E27FC236}">
                <a16:creationId xmlns:a16="http://schemas.microsoft.com/office/drawing/2014/main" id="{F7CB6966-F440-45E5-9374-581BA785F7AD}"/>
              </a:ext>
            </a:extLst>
          </p:cNvPr>
          <p:cNvSpPr>
            <a:spLocks noChangeAspect="1"/>
          </p:cNvSpPr>
          <p:nvPr/>
        </p:nvSpPr>
        <p:spPr>
          <a:xfrm>
            <a:off x="7063938" y="5467121"/>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F</a:t>
            </a:r>
            <a:endParaRPr lang="ko-KR" altLang="en-US" sz="200" dirty="0">
              <a:latin typeface="Arial" panose="020B0604020202020204" pitchFamily="34" charset="0"/>
            </a:endParaRPr>
          </a:p>
        </p:txBody>
      </p:sp>
      <p:sp>
        <p:nvSpPr>
          <p:cNvPr id="17" name="타원 16">
            <a:extLst>
              <a:ext uri="{FF2B5EF4-FFF2-40B4-BE49-F238E27FC236}">
                <a16:creationId xmlns:a16="http://schemas.microsoft.com/office/drawing/2014/main" id="{3512327A-BFB2-4808-8FFD-DC6DF5E25454}"/>
              </a:ext>
            </a:extLst>
          </p:cNvPr>
          <p:cNvSpPr>
            <a:spLocks noChangeAspect="1"/>
          </p:cNvSpPr>
          <p:nvPr/>
        </p:nvSpPr>
        <p:spPr>
          <a:xfrm>
            <a:off x="5279617" y="1030878"/>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E</a:t>
            </a:r>
            <a:endParaRPr lang="ko-KR" altLang="en-US" sz="200" dirty="0">
              <a:latin typeface="Arial" panose="020B0604020202020204" pitchFamily="34" charset="0"/>
            </a:endParaRPr>
          </a:p>
        </p:txBody>
      </p:sp>
      <p:sp>
        <p:nvSpPr>
          <p:cNvPr id="18" name="타원 17">
            <a:extLst>
              <a:ext uri="{FF2B5EF4-FFF2-40B4-BE49-F238E27FC236}">
                <a16:creationId xmlns:a16="http://schemas.microsoft.com/office/drawing/2014/main" id="{8E2FE97A-CF72-494D-B732-45D797C47193}"/>
              </a:ext>
            </a:extLst>
          </p:cNvPr>
          <p:cNvSpPr>
            <a:spLocks noChangeAspect="1"/>
          </p:cNvSpPr>
          <p:nvPr/>
        </p:nvSpPr>
        <p:spPr>
          <a:xfrm>
            <a:off x="5507792" y="3608999"/>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D</a:t>
            </a:r>
            <a:endParaRPr lang="ko-KR" altLang="en-US" sz="200" dirty="0">
              <a:latin typeface="Arial" panose="020B0604020202020204" pitchFamily="34" charset="0"/>
            </a:endParaRPr>
          </a:p>
        </p:txBody>
      </p:sp>
      <p:sp>
        <p:nvSpPr>
          <p:cNvPr id="19" name="타원 18">
            <a:extLst>
              <a:ext uri="{FF2B5EF4-FFF2-40B4-BE49-F238E27FC236}">
                <a16:creationId xmlns:a16="http://schemas.microsoft.com/office/drawing/2014/main" id="{F6E24EDA-DD97-4DB4-A409-C86BBCA27AED}"/>
              </a:ext>
            </a:extLst>
          </p:cNvPr>
          <p:cNvSpPr>
            <a:spLocks noChangeAspect="1"/>
          </p:cNvSpPr>
          <p:nvPr/>
        </p:nvSpPr>
        <p:spPr>
          <a:xfrm>
            <a:off x="3667903" y="5560701"/>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C</a:t>
            </a:r>
            <a:endParaRPr lang="ko-KR" altLang="en-US" sz="200" dirty="0">
              <a:latin typeface="Arial" panose="020B0604020202020204" pitchFamily="34" charset="0"/>
            </a:endParaRPr>
          </a:p>
        </p:txBody>
      </p:sp>
      <p:sp>
        <p:nvSpPr>
          <p:cNvPr id="20" name="타원 19">
            <a:extLst>
              <a:ext uri="{FF2B5EF4-FFF2-40B4-BE49-F238E27FC236}">
                <a16:creationId xmlns:a16="http://schemas.microsoft.com/office/drawing/2014/main" id="{EDC5F176-2267-40BE-8AFA-72ED487EB0D6}"/>
              </a:ext>
            </a:extLst>
          </p:cNvPr>
          <p:cNvSpPr>
            <a:spLocks noChangeAspect="1"/>
          </p:cNvSpPr>
          <p:nvPr/>
        </p:nvSpPr>
        <p:spPr>
          <a:xfrm>
            <a:off x="3119649" y="1747466"/>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B</a:t>
            </a:r>
            <a:endParaRPr lang="ko-KR" altLang="en-US" sz="200" dirty="0">
              <a:latin typeface="Arial" panose="020B0604020202020204" pitchFamily="34" charset="0"/>
            </a:endParaRPr>
          </a:p>
        </p:txBody>
      </p:sp>
      <p:cxnSp>
        <p:nvCxnSpPr>
          <p:cNvPr id="24" name="직선 연결선 23">
            <a:extLst>
              <a:ext uri="{FF2B5EF4-FFF2-40B4-BE49-F238E27FC236}">
                <a16:creationId xmlns:a16="http://schemas.microsoft.com/office/drawing/2014/main" id="{59042284-2452-45C2-8635-36B27EA1B610}"/>
              </a:ext>
            </a:extLst>
          </p:cNvPr>
          <p:cNvCxnSpPr>
            <a:cxnSpLocks/>
            <a:stCxn id="4" idx="0"/>
            <a:endCxn id="20" idx="3"/>
          </p:cNvCxnSpPr>
          <p:nvPr/>
        </p:nvCxnSpPr>
        <p:spPr>
          <a:xfrm flipV="1">
            <a:off x="2415163" y="2362024"/>
            <a:ext cx="809928" cy="1112908"/>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직선 연결선 24">
            <a:extLst>
              <a:ext uri="{FF2B5EF4-FFF2-40B4-BE49-F238E27FC236}">
                <a16:creationId xmlns:a16="http://schemas.microsoft.com/office/drawing/2014/main" id="{F969694D-781D-4449-851B-B11D5C2906E2}"/>
              </a:ext>
            </a:extLst>
          </p:cNvPr>
          <p:cNvCxnSpPr>
            <a:cxnSpLocks/>
            <a:stCxn id="17" idx="2"/>
            <a:endCxn id="20" idx="7"/>
          </p:cNvCxnSpPr>
          <p:nvPr/>
        </p:nvCxnSpPr>
        <p:spPr>
          <a:xfrm flipH="1">
            <a:off x="3734207" y="1390878"/>
            <a:ext cx="1545410" cy="46203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직선 연결선 27">
            <a:extLst>
              <a:ext uri="{FF2B5EF4-FFF2-40B4-BE49-F238E27FC236}">
                <a16:creationId xmlns:a16="http://schemas.microsoft.com/office/drawing/2014/main" id="{53E6BACF-D5B6-4ACB-9603-EF209F46CE9E}"/>
              </a:ext>
            </a:extLst>
          </p:cNvPr>
          <p:cNvCxnSpPr>
            <a:cxnSpLocks/>
            <a:stCxn id="17" idx="4"/>
            <a:endCxn id="18" idx="0"/>
          </p:cNvCxnSpPr>
          <p:nvPr/>
        </p:nvCxnSpPr>
        <p:spPr>
          <a:xfrm>
            <a:off x="5639617" y="1750878"/>
            <a:ext cx="228175" cy="1858121"/>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 name="직선 연결선 30">
            <a:extLst>
              <a:ext uri="{FF2B5EF4-FFF2-40B4-BE49-F238E27FC236}">
                <a16:creationId xmlns:a16="http://schemas.microsoft.com/office/drawing/2014/main" id="{893046C8-F1F7-4620-8D10-11D0E8345D0E}"/>
              </a:ext>
            </a:extLst>
          </p:cNvPr>
          <p:cNvCxnSpPr>
            <a:cxnSpLocks/>
            <a:stCxn id="4" idx="5"/>
            <a:endCxn id="19" idx="1"/>
          </p:cNvCxnSpPr>
          <p:nvPr/>
        </p:nvCxnSpPr>
        <p:spPr>
          <a:xfrm>
            <a:off x="2669721" y="4089490"/>
            <a:ext cx="1103624" cy="1576653"/>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4" name="직선 연결선 33">
            <a:extLst>
              <a:ext uri="{FF2B5EF4-FFF2-40B4-BE49-F238E27FC236}">
                <a16:creationId xmlns:a16="http://schemas.microsoft.com/office/drawing/2014/main" id="{C819E480-E2C1-47F5-A3F6-8705028296A3}"/>
              </a:ext>
            </a:extLst>
          </p:cNvPr>
          <p:cNvCxnSpPr>
            <a:cxnSpLocks/>
            <a:stCxn id="19" idx="6"/>
            <a:endCxn id="16" idx="2"/>
          </p:cNvCxnSpPr>
          <p:nvPr/>
        </p:nvCxnSpPr>
        <p:spPr>
          <a:xfrm flipV="1">
            <a:off x="4387903" y="5827121"/>
            <a:ext cx="2676035" cy="9358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7" name="직선 연결선 36">
            <a:extLst>
              <a:ext uri="{FF2B5EF4-FFF2-40B4-BE49-F238E27FC236}">
                <a16:creationId xmlns:a16="http://schemas.microsoft.com/office/drawing/2014/main" id="{BB78954C-EE7F-4177-8E45-11064F46DCB9}"/>
              </a:ext>
            </a:extLst>
          </p:cNvPr>
          <p:cNvCxnSpPr>
            <a:cxnSpLocks/>
            <a:stCxn id="16" idx="6"/>
            <a:endCxn id="14" idx="3"/>
          </p:cNvCxnSpPr>
          <p:nvPr/>
        </p:nvCxnSpPr>
        <p:spPr>
          <a:xfrm flipV="1">
            <a:off x="7783938" y="4858012"/>
            <a:ext cx="1456270" cy="969109"/>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0" name="직선 연결선 39">
            <a:extLst>
              <a:ext uri="{FF2B5EF4-FFF2-40B4-BE49-F238E27FC236}">
                <a16:creationId xmlns:a16="http://schemas.microsoft.com/office/drawing/2014/main" id="{4321EA6B-DC23-46D5-820F-87D43F328BB8}"/>
              </a:ext>
            </a:extLst>
          </p:cNvPr>
          <p:cNvCxnSpPr>
            <a:cxnSpLocks/>
            <a:stCxn id="18" idx="7"/>
            <a:endCxn id="15" idx="3"/>
          </p:cNvCxnSpPr>
          <p:nvPr/>
        </p:nvCxnSpPr>
        <p:spPr>
          <a:xfrm flipV="1">
            <a:off x="6122350" y="2375672"/>
            <a:ext cx="1825343" cy="1338769"/>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3" name="직선 연결선 42">
            <a:extLst>
              <a:ext uri="{FF2B5EF4-FFF2-40B4-BE49-F238E27FC236}">
                <a16:creationId xmlns:a16="http://schemas.microsoft.com/office/drawing/2014/main" id="{177623A9-0E70-4897-9478-0D45AB94C467}"/>
              </a:ext>
            </a:extLst>
          </p:cNvPr>
          <p:cNvCxnSpPr>
            <a:cxnSpLocks/>
            <a:stCxn id="15" idx="6"/>
            <a:endCxn id="13" idx="2"/>
          </p:cNvCxnSpPr>
          <p:nvPr/>
        </p:nvCxnSpPr>
        <p:spPr>
          <a:xfrm flipV="1">
            <a:off x="8562251" y="1830988"/>
            <a:ext cx="1793427" cy="290126"/>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8" name="직선 연결선 47">
            <a:extLst>
              <a:ext uri="{FF2B5EF4-FFF2-40B4-BE49-F238E27FC236}">
                <a16:creationId xmlns:a16="http://schemas.microsoft.com/office/drawing/2014/main" id="{60413763-CCC4-4CF3-9F5B-5D44338B8606}"/>
              </a:ext>
            </a:extLst>
          </p:cNvPr>
          <p:cNvCxnSpPr>
            <a:cxnSpLocks/>
            <a:stCxn id="15" idx="2"/>
            <a:endCxn id="17" idx="6"/>
          </p:cNvCxnSpPr>
          <p:nvPr/>
        </p:nvCxnSpPr>
        <p:spPr>
          <a:xfrm flipH="1" flipV="1">
            <a:off x="5999617" y="1390878"/>
            <a:ext cx="1842634" cy="730236"/>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97" name="화살표: 오른쪽 96">
            <a:extLst>
              <a:ext uri="{FF2B5EF4-FFF2-40B4-BE49-F238E27FC236}">
                <a16:creationId xmlns:a16="http://schemas.microsoft.com/office/drawing/2014/main" id="{DEC406D3-6EF0-4EE9-9CCC-AFB6BEA17045}"/>
              </a:ext>
            </a:extLst>
          </p:cNvPr>
          <p:cNvSpPr/>
          <p:nvPr/>
        </p:nvSpPr>
        <p:spPr>
          <a:xfrm rot="18369864">
            <a:off x="2129107" y="2802954"/>
            <a:ext cx="1051409" cy="144000"/>
          </a:xfrm>
          <a:prstGeom prst="rightArrow">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endParaRPr>
          </a:p>
        </p:txBody>
      </p:sp>
      <p:sp>
        <p:nvSpPr>
          <p:cNvPr id="98" name="TextBox 97">
            <a:extLst>
              <a:ext uri="{FF2B5EF4-FFF2-40B4-BE49-F238E27FC236}">
                <a16:creationId xmlns:a16="http://schemas.microsoft.com/office/drawing/2014/main" id="{84047431-4DDA-4389-890F-00D92F244E54}"/>
              </a:ext>
            </a:extLst>
          </p:cNvPr>
          <p:cNvSpPr txBox="1"/>
          <p:nvPr/>
        </p:nvSpPr>
        <p:spPr>
          <a:xfrm>
            <a:off x="2330926" y="2610701"/>
            <a:ext cx="364202" cy="307777"/>
          </a:xfrm>
          <a:prstGeom prst="rect">
            <a:avLst/>
          </a:prstGeom>
          <a:noFill/>
        </p:spPr>
        <p:txBody>
          <a:bodyPr wrap="none" rtlCol="0">
            <a:spAutoFit/>
          </a:bodyPr>
          <a:lstStyle/>
          <a:p>
            <a:pPr algn="r"/>
            <a:r>
              <a:rPr lang="en-US" altLang="ko-KR" sz="1400" dirty="0">
                <a:solidFill>
                  <a:schemeClr val="bg1">
                    <a:lumMod val="85000"/>
                  </a:schemeClr>
                </a:solidFill>
                <a:latin typeface="Arial" panose="020B0604020202020204" pitchFamily="34" charset="0"/>
              </a:rPr>
              <a:t>①</a:t>
            </a:r>
            <a:endParaRPr lang="ko-KR" altLang="en-US" sz="1400" dirty="0">
              <a:latin typeface="Arial" panose="020B0604020202020204" pitchFamily="34" charset="0"/>
            </a:endParaRPr>
          </a:p>
        </p:txBody>
      </p:sp>
      <p:sp>
        <p:nvSpPr>
          <p:cNvPr id="99" name="화살표: 오른쪽 98">
            <a:extLst>
              <a:ext uri="{FF2B5EF4-FFF2-40B4-BE49-F238E27FC236}">
                <a16:creationId xmlns:a16="http://schemas.microsoft.com/office/drawing/2014/main" id="{8D33A564-4959-4D75-BC64-309690B4AB4F}"/>
              </a:ext>
            </a:extLst>
          </p:cNvPr>
          <p:cNvSpPr/>
          <p:nvPr/>
        </p:nvSpPr>
        <p:spPr>
          <a:xfrm rot="3303274">
            <a:off x="2365332" y="4806855"/>
            <a:ext cx="1343024" cy="144000"/>
          </a:xfrm>
          <a:prstGeom prst="rightArrow">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endParaRPr>
          </a:p>
        </p:txBody>
      </p:sp>
      <p:sp>
        <p:nvSpPr>
          <p:cNvPr id="100" name="TextBox 99">
            <a:extLst>
              <a:ext uri="{FF2B5EF4-FFF2-40B4-BE49-F238E27FC236}">
                <a16:creationId xmlns:a16="http://schemas.microsoft.com/office/drawing/2014/main" id="{35749EE7-A66E-46EF-B5BD-23CCE570EB70}"/>
              </a:ext>
            </a:extLst>
          </p:cNvPr>
          <p:cNvSpPr txBox="1"/>
          <p:nvPr/>
        </p:nvSpPr>
        <p:spPr>
          <a:xfrm>
            <a:off x="2672642" y="4809490"/>
            <a:ext cx="364202" cy="307777"/>
          </a:xfrm>
          <a:prstGeom prst="rect">
            <a:avLst/>
          </a:prstGeom>
          <a:noFill/>
        </p:spPr>
        <p:txBody>
          <a:bodyPr wrap="none" rtlCol="0">
            <a:spAutoFit/>
          </a:bodyPr>
          <a:lstStyle/>
          <a:p>
            <a:pPr algn="r"/>
            <a:r>
              <a:rPr lang="en-US" altLang="ko-KR" sz="1400" dirty="0">
                <a:solidFill>
                  <a:schemeClr val="bg1">
                    <a:lumMod val="85000"/>
                  </a:schemeClr>
                </a:solidFill>
                <a:latin typeface="Arial" panose="020B0604020202020204" pitchFamily="34" charset="0"/>
              </a:rPr>
              <a:t>①</a:t>
            </a:r>
            <a:endParaRPr lang="ko-KR" altLang="en-US" sz="1400" dirty="0">
              <a:latin typeface="Arial" panose="020B0604020202020204" pitchFamily="34" charset="0"/>
            </a:endParaRPr>
          </a:p>
        </p:txBody>
      </p:sp>
      <p:sp>
        <p:nvSpPr>
          <p:cNvPr id="101" name="화살표: 오른쪽 100">
            <a:extLst>
              <a:ext uri="{FF2B5EF4-FFF2-40B4-BE49-F238E27FC236}">
                <a16:creationId xmlns:a16="http://schemas.microsoft.com/office/drawing/2014/main" id="{0A99E33E-818C-4E3A-8B19-3374C19F678F}"/>
              </a:ext>
            </a:extLst>
          </p:cNvPr>
          <p:cNvSpPr/>
          <p:nvPr/>
        </p:nvSpPr>
        <p:spPr>
          <a:xfrm rot="20603048">
            <a:off x="3818675" y="1416258"/>
            <a:ext cx="1343024" cy="144000"/>
          </a:xfrm>
          <a:prstGeom prst="rightArrow">
            <a:avLst/>
          </a:prstGeom>
          <a:solidFill>
            <a:schemeClr val="bg1">
              <a:lumMod val="8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endParaRPr>
          </a:p>
        </p:txBody>
      </p:sp>
      <p:sp>
        <p:nvSpPr>
          <p:cNvPr id="102" name="TextBox 101">
            <a:extLst>
              <a:ext uri="{FF2B5EF4-FFF2-40B4-BE49-F238E27FC236}">
                <a16:creationId xmlns:a16="http://schemas.microsoft.com/office/drawing/2014/main" id="{8A45F11A-12CE-490F-8C5C-7A4E593D8290}"/>
              </a:ext>
            </a:extLst>
          </p:cNvPr>
          <p:cNvSpPr txBox="1"/>
          <p:nvPr/>
        </p:nvSpPr>
        <p:spPr>
          <a:xfrm>
            <a:off x="4240938" y="1127234"/>
            <a:ext cx="364202" cy="307777"/>
          </a:xfrm>
          <a:prstGeom prst="rect">
            <a:avLst/>
          </a:prstGeom>
          <a:noFill/>
        </p:spPr>
        <p:txBody>
          <a:bodyPr wrap="none" rtlCol="0">
            <a:spAutoFit/>
          </a:bodyPr>
          <a:lstStyle/>
          <a:p>
            <a:pPr algn="r"/>
            <a:r>
              <a:rPr lang="en-US" altLang="ko-KR" sz="1400" dirty="0">
                <a:solidFill>
                  <a:schemeClr val="bg1">
                    <a:lumMod val="85000"/>
                  </a:schemeClr>
                </a:solidFill>
                <a:latin typeface="Arial" panose="020B0604020202020204" pitchFamily="34" charset="0"/>
              </a:rPr>
              <a:t>②</a:t>
            </a:r>
            <a:endParaRPr lang="ko-KR" altLang="en-US" sz="1400" dirty="0">
              <a:latin typeface="Arial" panose="020B0604020202020204" pitchFamily="34" charset="0"/>
            </a:endParaRPr>
          </a:p>
        </p:txBody>
      </p:sp>
      <p:sp>
        <p:nvSpPr>
          <p:cNvPr id="103" name="화살표: 오른쪽 102">
            <a:extLst>
              <a:ext uri="{FF2B5EF4-FFF2-40B4-BE49-F238E27FC236}">
                <a16:creationId xmlns:a16="http://schemas.microsoft.com/office/drawing/2014/main" id="{C95B0BD2-3B3D-4DF5-A8B2-0318A7F8C5E2}"/>
              </a:ext>
            </a:extLst>
          </p:cNvPr>
          <p:cNvSpPr/>
          <p:nvPr/>
        </p:nvSpPr>
        <p:spPr>
          <a:xfrm rot="-120000">
            <a:off x="4812152" y="5943851"/>
            <a:ext cx="1758495" cy="144000"/>
          </a:xfrm>
          <a:prstGeom prst="rightArrow">
            <a:avLst/>
          </a:prstGeom>
          <a:solidFill>
            <a:schemeClr val="bg1">
              <a:lumMod val="8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endParaRPr>
          </a:p>
        </p:txBody>
      </p:sp>
      <p:sp>
        <p:nvSpPr>
          <p:cNvPr id="104" name="TextBox 103">
            <a:extLst>
              <a:ext uri="{FF2B5EF4-FFF2-40B4-BE49-F238E27FC236}">
                <a16:creationId xmlns:a16="http://schemas.microsoft.com/office/drawing/2014/main" id="{C650A278-B806-4C3C-A355-AE36F33C097C}"/>
              </a:ext>
            </a:extLst>
          </p:cNvPr>
          <p:cNvSpPr txBox="1"/>
          <p:nvPr/>
        </p:nvSpPr>
        <p:spPr>
          <a:xfrm>
            <a:off x="5543819" y="6029499"/>
            <a:ext cx="364202" cy="307777"/>
          </a:xfrm>
          <a:prstGeom prst="rect">
            <a:avLst/>
          </a:prstGeom>
          <a:noFill/>
        </p:spPr>
        <p:txBody>
          <a:bodyPr wrap="none" rtlCol="0">
            <a:spAutoFit/>
          </a:bodyPr>
          <a:lstStyle/>
          <a:p>
            <a:pPr algn="r"/>
            <a:r>
              <a:rPr lang="en-US" altLang="ko-KR" sz="1400" dirty="0">
                <a:solidFill>
                  <a:schemeClr val="bg1">
                    <a:lumMod val="85000"/>
                  </a:schemeClr>
                </a:solidFill>
                <a:latin typeface="Arial" panose="020B0604020202020204" pitchFamily="34" charset="0"/>
              </a:rPr>
              <a:t>②</a:t>
            </a:r>
            <a:endParaRPr lang="ko-KR" altLang="en-US" sz="1400" dirty="0">
              <a:latin typeface="Arial" panose="020B0604020202020204" pitchFamily="34" charset="0"/>
            </a:endParaRPr>
          </a:p>
        </p:txBody>
      </p:sp>
      <p:sp>
        <p:nvSpPr>
          <p:cNvPr id="105" name="화살표: 오른쪽 104">
            <a:extLst>
              <a:ext uri="{FF2B5EF4-FFF2-40B4-BE49-F238E27FC236}">
                <a16:creationId xmlns:a16="http://schemas.microsoft.com/office/drawing/2014/main" id="{CA786353-C34B-4702-B972-8432D5D4E78A}"/>
              </a:ext>
            </a:extLst>
          </p:cNvPr>
          <p:cNvSpPr/>
          <p:nvPr/>
        </p:nvSpPr>
        <p:spPr>
          <a:xfrm rot="4981861">
            <a:off x="4971029" y="2722665"/>
            <a:ext cx="1260509" cy="144000"/>
          </a:xfrm>
          <a:prstGeom prst="rightArrow">
            <a:avLst/>
          </a:prstGeom>
          <a:solidFill>
            <a:schemeClr val="bg1">
              <a:lumMod val="8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endParaRPr>
          </a:p>
        </p:txBody>
      </p:sp>
      <p:sp>
        <p:nvSpPr>
          <p:cNvPr id="106" name="TextBox 105">
            <a:extLst>
              <a:ext uri="{FF2B5EF4-FFF2-40B4-BE49-F238E27FC236}">
                <a16:creationId xmlns:a16="http://schemas.microsoft.com/office/drawing/2014/main" id="{6BD58FC1-CDF4-462D-B820-24F7C3DCBC60}"/>
              </a:ext>
            </a:extLst>
          </p:cNvPr>
          <p:cNvSpPr txBox="1"/>
          <p:nvPr/>
        </p:nvSpPr>
        <p:spPr>
          <a:xfrm>
            <a:off x="5212835" y="2674568"/>
            <a:ext cx="364202" cy="307777"/>
          </a:xfrm>
          <a:prstGeom prst="rect">
            <a:avLst/>
          </a:prstGeom>
          <a:noFill/>
        </p:spPr>
        <p:txBody>
          <a:bodyPr wrap="none" rtlCol="0">
            <a:spAutoFit/>
          </a:bodyPr>
          <a:lstStyle/>
          <a:p>
            <a:pPr algn="r"/>
            <a:r>
              <a:rPr lang="en-US" altLang="ko-KR" sz="1400" dirty="0">
                <a:solidFill>
                  <a:schemeClr val="bg1">
                    <a:lumMod val="85000"/>
                  </a:schemeClr>
                </a:solidFill>
                <a:latin typeface="Arial" panose="020B0604020202020204" pitchFamily="34" charset="0"/>
              </a:rPr>
              <a:t>③</a:t>
            </a:r>
            <a:endParaRPr lang="ko-KR" altLang="en-US" sz="1400" dirty="0">
              <a:solidFill>
                <a:schemeClr val="bg1">
                  <a:lumMod val="85000"/>
                </a:schemeClr>
              </a:solidFill>
              <a:latin typeface="Arial" panose="020B0604020202020204" pitchFamily="34" charset="0"/>
            </a:endParaRPr>
          </a:p>
        </p:txBody>
      </p:sp>
      <p:sp>
        <p:nvSpPr>
          <p:cNvPr id="107" name="화살표: 오른쪽 106">
            <a:extLst>
              <a:ext uri="{FF2B5EF4-FFF2-40B4-BE49-F238E27FC236}">
                <a16:creationId xmlns:a16="http://schemas.microsoft.com/office/drawing/2014/main" id="{AE2D5816-3F55-4143-91D7-7A524B083296}"/>
              </a:ext>
            </a:extLst>
          </p:cNvPr>
          <p:cNvSpPr/>
          <p:nvPr/>
        </p:nvSpPr>
        <p:spPr>
          <a:xfrm rot="1294859">
            <a:off x="6252082" y="1526342"/>
            <a:ext cx="1528714" cy="144000"/>
          </a:xfrm>
          <a:prstGeom prst="rightArrow">
            <a:avLst/>
          </a:prstGeom>
          <a:solidFill>
            <a:schemeClr val="bg1">
              <a:lumMod val="8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endParaRPr>
          </a:p>
        </p:txBody>
      </p:sp>
      <p:sp>
        <p:nvSpPr>
          <p:cNvPr id="108" name="TextBox 107">
            <a:extLst>
              <a:ext uri="{FF2B5EF4-FFF2-40B4-BE49-F238E27FC236}">
                <a16:creationId xmlns:a16="http://schemas.microsoft.com/office/drawing/2014/main" id="{28C55F0F-8488-40AC-A0F0-217D698EE5BB}"/>
              </a:ext>
            </a:extLst>
          </p:cNvPr>
          <p:cNvSpPr txBox="1"/>
          <p:nvPr/>
        </p:nvSpPr>
        <p:spPr>
          <a:xfrm>
            <a:off x="6929796" y="1260146"/>
            <a:ext cx="364202" cy="307777"/>
          </a:xfrm>
          <a:prstGeom prst="rect">
            <a:avLst/>
          </a:prstGeom>
          <a:noFill/>
        </p:spPr>
        <p:txBody>
          <a:bodyPr wrap="none" rtlCol="0">
            <a:spAutoFit/>
          </a:bodyPr>
          <a:lstStyle/>
          <a:p>
            <a:pPr algn="r"/>
            <a:r>
              <a:rPr lang="en-US" altLang="ko-KR" sz="1400" dirty="0">
                <a:solidFill>
                  <a:schemeClr val="bg1">
                    <a:lumMod val="85000"/>
                  </a:schemeClr>
                </a:solidFill>
                <a:latin typeface="Arial" panose="020B0604020202020204" pitchFamily="34" charset="0"/>
              </a:rPr>
              <a:t>③</a:t>
            </a:r>
            <a:endParaRPr lang="ko-KR" altLang="en-US" sz="1400" dirty="0">
              <a:solidFill>
                <a:schemeClr val="bg1">
                  <a:lumMod val="85000"/>
                </a:schemeClr>
              </a:solidFill>
              <a:latin typeface="Arial" panose="020B0604020202020204" pitchFamily="34" charset="0"/>
            </a:endParaRPr>
          </a:p>
        </p:txBody>
      </p:sp>
      <p:sp>
        <p:nvSpPr>
          <p:cNvPr id="109" name="화살표: 오른쪽 108">
            <a:extLst>
              <a:ext uri="{FF2B5EF4-FFF2-40B4-BE49-F238E27FC236}">
                <a16:creationId xmlns:a16="http://schemas.microsoft.com/office/drawing/2014/main" id="{1B99005A-45C0-4314-A1E0-EF96AD36E08C}"/>
              </a:ext>
            </a:extLst>
          </p:cNvPr>
          <p:cNvSpPr/>
          <p:nvPr/>
        </p:nvSpPr>
        <p:spPr>
          <a:xfrm rot="19581599">
            <a:off x="8043395" y="5335394"/>
            <a:ext cx="1260509" cy="144000"/>
          </a:xfrm>
          <a:prstGeom prst="rightArrow">
            <a:avLst/>
          </a:prstGeom>
          <a:solidFill>
            <a:schemeClr val="bg1">
              <a:lumMod val="8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endParaRPr>
          </a:p>
        </p:txBody>
      </p:sp>
      <p:sp>
        <p:nvSpPr>
          <p:cNvPr id="111" name="TextBox 110">
            <a:extLst>
              <a:ext uri="{FF2B5EF4-FFF2-40B4-BE49-F238E27FC236}">
                <a16:creationId xmlns:a16="http://schemas.microsoft.com/office/drawing/2014/main" id="{6E1ED63B-FAD7-43E9-A8A0-583343D2BFA6}"/>
              </a:ext>
            </a:extLst>
          </p:cNvPr>
          <p:cNvSpPr txBox="1"/>
          <p:nvPr/>
        </p:nvSpPr>
        <p:spPr>
          <a:xfrm>
            <a:off x="8628339" y="5357276"/>
            <a:ext cx="364202" cy="307777"/>
          </a:xfrm>
          <a:prstGeom prst="rect">
            <a:avLst/>
          </a:prstGeom>
          <a:noFill/>
        </p:spPr>
        <p:txBody>
          <a:bodyPr wrap="none" rtlCol="0">
            <a:spAutoFit/>
          </a:bodyPr>
          <a:lstStyle/>
          <a:p>
            <a:pPr algn="r"/>
            <a:r>
              <a:rPr lang="en-US" altLang="ko-KR" sz="1400" dirty="0">
                <a:solidFill>
                  <a:schemeClr val="bg1">
                    <a:lumMod val="85000"/>
                  </a:schemeClr>
                </a:solidFill>
                <a:latin typeface="Arial" panose="020B0604020202020204" pitchFamily="34" charset="0"/>
              </a:rPr>
              <a:t>③</a:t>
            </a:r>
            <a:endParaRPr lang="ko-KR" altLang="en-US" sz="1400" dirty="0">
              <a:solidFill>
                <a:schemeClr val="bg1">
                  <a:lumMod val="85000"/>
                </a:schemeClr>
              </a:solidFill>
              <a:latin typeface="Arial" panose="020B0604020202020204" pitchFamily="34" charset="0"/>
            </a:endParaRPr>
          </a:p>
        </p:txBody>
      </p:sp>
      <p:sp>
        <p:nvSpPr>
          <p:cNvPr id="112" name="화살표: 오른쪽 111">
            <a:extLst>
              <a:ext uri="{FF2B5EF4-FFF2-40B4-BE49-F238E27FC236}">
                <a16:creationId xmlns:a16="http://schemas.microsoft.com/office/drawing/2014/main" id="{852B7A98-E7FA-4A8A-A2B8-DB3F57A96219}"/>
              </a:ext>
            </a:extLst>
          </p:cNvPr>
          <p:cNvSpPr/>
          <p:nvPr/>
        </p:nvSpPr>
        <p:spPr>
          <a:xfrm rot="19440000">
            <a:off x="6118047" y="2904218"/>
            <a:ext cx="1528714" cy="144000"/>
          </a:xfrm>
          <a:prstGeom prst="rightArrow">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endParaRPr>
          </a:p>
        </p:txBody>
      </p:sp>
      <p:sp>
        <p:nvSpPr>
          <p:cNvPr id="115" name="TextBox 114">
            <a:extLst>
              <a:ext uri="{FF2B5EF4-FFF2-40B4-BE49-F238E27FC236}">
                <a16:creationId xmlns:a16="http://schemas.microsoft.com/office/drawing/2014/main" id="{EF52DE61-A8E9-498E-A811-BB11EA975EAF}"/>
              </a:ext>
            </a:extLst>
          </p:cNvPr>
          <p:cNvSpPr txBox="1"/>
          <p:nvPr/>
        </p:nvSpPr>
        <p:spPr>
          <a:xfrm>
            <a:off x="6591311" y="2665583"/>
            <a:ext cx="364202" cy="307777"/>
          </a:xfrm>
          <a:prstGeom prst="rect">
            <a:avLst/>
          </a:prstGeom>
          <a:noFill/>
        </p:spPr>
        <p:txBody>
          <a:bodyPr wrap="none" rtlCol="0">
            <a:spAutoFit/>
          </a:bodyPr>
          <a:lstStyle/>
          <a:p>
            <a:pPr algn="r"/>
            <a:r>
              <a:rPr lang="en-US" altLang="ko-KR" sz="1400" dirty="0">
                <a:solidFill>
                  <a:schemeClr val="bg1">
                    <a:lumMod val="85000"/>
                  </a:schemeClr>
                </a:solidFill>
                <a:latin typeface="Arial" panose="020B0604020202020204" pitchFamily="34" charset="0"/>
              </a:rPr>
              <a:t>④</a:t>
            </a:r>
            <a:endParaRPr lang="ko-KR" altLang="en-US" sz="1400" dirty="0">
              <a:solidFill>
                <a:schemeClr val="bg1">
                  <a:lumMod val="85000"/>
                </a:schemeClr>
              </a:solidFill>
              <a:latin typeface="Arial" panose="020B0604020202020204" pitchFamily="34" charset="0"/>
            </a:endParaRPr>
          </a:p>
        </p:txBody>
      </p:sp>
      <p:sp>
        <p:nvSpPr>
          <p:cNvPr id="117" name="TextBox 116">
            <a:extLst>
              <a:ext uri="{FF2B5EF4-FFF2-40B4-BE49-F238E27FC236}">
                <a16:creationId xmlns:a16="http://schemas.microsoft.com/office/drawing/2014/main" id="{1B2723D5-A426-4F58-9517-F82C1FD3600E}"/>
              </a:ext>
            </a:extLst>
          </p:cNvPr>
          <p:cNvSpPr txBox="1"/>
          <p:nvPr/>
        </p:nvSpPr>
        <p:spPr>
          <a:xfrm>
            <a:off x="9236728" y="1438588"/>
            <a:ext cx="364202" cy="307777"/>
          </a:xfrm>
          <a:prstGeom prst="rect">
            <a:avLst/>
          </a:prstGeom>
          <a:noFill/>
        </p:spPr>
        <p:txBody>
          <a:bodyPr wrap="none" rtlCol="0">
            <a:spAutoFit/>
          </a:bodyPr>
          <a:lstStyle/>
          <a:p>
            <a:pPr algn="r"/>
            <a:r>
              <a:rPr lang="en-US" altLang="ko-KR" sz="1400" dirty="0">
                <a:solidFill>
                  <a:schemeClr val="bg1">
                    <a:lumMod val="85000"/>
                  </a:schemeClr>
                </a:solidFill>
                <a:latin typeface="Arial" panose="020B0604020202020204" pitchFamily="34" charset="0"/>
              </a:rPr>
              <a:t>④</a:t>
            </a:r>
            <a:endParaRPr lang="ko-KR" altLang="en-US" sz="1400" dirty="0">
              <a:solidFill>
                <a:schemeClr val="bg1">
                  <a:lumMod val="85000"/>
                </a:schemeClr>
              </a:solidFill>
              <a:latin typeface="Arial" panose="020B0604020202020204" pitchFamily="34" charset="0"/>
            </a:endParaRPr>
          </a:p>
        </p:txBody>
      </p:sp>
      <p:sp>
        <p:nvSpPr>
          <p:cNvPr id="118" name="화살표: 오른쪽 117">
            <a:extLst>
              <a:ext uri="{FF2B5EF4-FFF2-40B4-BE49-F238E27FC236}">
                <a16:creationId xmlns:a16="http://schemas.microsoft.com/office/drawing/2014/main" id="{9577503E-61FB-435D-B763-B09A9ACB9A1A}"/>
              </a:ext>
            </a:extLst>
          </p:cNvPr>
          <p:cNvSpPr/>
          <p:nvPr/>
        </p:nvSpPr>
        <p:spPr>
          <a:xfrm rot="21051457">
            <a:off x="8709241" y="1717969"/>
            <a:ext cx="1528714" cy="144000"/>
          </a:xfrm>
          <a:prstGeom prst="rightArrow">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endParaRPr>
          </a:p>
        </p:txBody>
      </p:sp>
      <p:sp>
        <p:nvSpPr>
          <p:cNvPr id="122" name="화살표: 오른쪽 121">
            <a:extLst>
              <a:ext uri="{FF2B5EF4-FFF2-40B4-BE49-F238E27FC236}">
                <a16:creationId xmlns:a16="http://schemas.microsoft.com/office/drawing/2014/main" id="{FECEE68D-D494-4493-B3D7-0E10EFE638EC}"/>
              </a:ext>
            </a:extLst>
          </p:cNvPr>
          <p:cNvSpPr/>
          <p:nvPr/>
        </p:nvSpPr>
        <p:spPr>
          <a:xfrm rot="8640000">
            <a:off x="6302155" y="3126013"/>
            <a:ext cx="1528714" cy="144000"/>
          </a:xfrm>
          <a:prstGeom prst="rightArrow">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endParaRPr>
          </a:p>
        </p:txBody>
      </p:sp>
      <p:sp>
        <p:nvSpPr>
          <p:cNvPr id="123" name="TextBox 122">
            <a:extLst>
              <a:ext uri="{FF2B5EF4-FFF2-40B4-BE49-F238E27FC236}">
                <a16:creationId xmlns:a16="http://schemas.microsoft.com/office/drawing/2014/main" id="{6A6FF9DD-36D0-4827-9CA9-CE992C9F6AA6}"/>
              </a:ext>
            </a:extLst>
          </p:cNvPr>
          <p:cNvSpPr txBox="1"/>
          <p:nvPr/>
        </p:nvSpPr>
        <p:spPr>
          <a:xfrm>
            <a:off x="6998716" y="3180418"/>
            <a:ext cx="364202" cy="307777"/>
          </a:xfrm>
          <a:prstGeom prst="rect">
            <a:avLst/>
          </a:prstGeom>
          <a:noFill/>
        </p:spPr>
        <p:txBody>
          <a:bodyPr wrap="none" rtlCol="0">
            <a:spAutoFit/>
          </a:bodyPr>
          <a:lstStyle/>
          <a:p>
            <a:pPr algn="r"/>
            <a:r>
              <a:rPr lang="en-US" altLang="ko-KR" sz="1400" dirty="0">
                <a:solidFill>
                  <a:schemeClr val="bg1">
                    <a:lumMod val="85000"/>
                  </a:schemeClr>
                </a:solidFill>
                <a:latin typeface="Arial" panose="020B0604020202020204" pitchFamily="34" charset="0"/>
              </a:rPr>
              <a:t>④</a:t>
            </a:r>
            <a:endParaRPr lang="ko-KR" altLang="en-US" sz="1400" dirty="0">
              <a:solidFill>
                <a:schemeClr val="bg1">
                  <a:lumMod val="85000"/>
                </a:schemeClr>
              </a:solidFill>
              <a:latin typeface="Arial" panose="020B0604020202020204" pitchFamily="34" charset="0"/>
            </a:endParaRPr>
          </a:p>
        </p:txBody>
      </p:sp>
      <p:sp>
        <p:nvSpPr>
          <p:cNvPr id="2" name="TextBox 1">
            <a:extLst>
              <a:ext uri="{FF2B5EF4-FFF2-40B4-BE49-F238E27FC236}">
                <a16:creationId xmlns:a16="http://schemas.microsoft.com/office/drawing/2014/main" id="{1FE932BE-FF6C-40A4-84A3-2EA0A00F9633}"/>
              </a:ext>
            </a:extLst>
          </p:cNvPr>
          <p:cNvSpPr txBox="1"/>
          <p:nvPr/>
        </p:nvSpPr>
        <p:spPr>
          <a:xfrm>
            <a:off x="257379" y="3631690"/>
            <a:ext cx="1654620" cy="369332"/>
          </a:xfrm>
          <a:prstGeom prst="rect">
            <a:avLst/>
          </a:prstGeom>
          <a:noFill/>
        </p:spPr>
        <p:txBody>
          <a:bodyPr wrap="none" rtlCol="0">
            <a:spAutoFit/>
          </a:bodyPr>
          <a:lstStyle/>
          <a:p>
            <a:r>
              <a:rPr lang="en-US" altLang="ko-KR" dirty="0">
                <a:solidFill>
                  <a:schemeClr val="bg1">
                    <a:lumMod val="85000"/>
                  </a:schemeClr>
                </a:solidFill>
                <a:latin typeface="Arial" panose="020B0604020202020204" pitchFamily="34" charset="0"/>
              </a:rPr>
              <a:t>A</a:t>
            </a:r>
            <a:r>
              <a:rPr lang="ko-KR" altLang="en-US" dirty="0">
                <a:solidFill>
                  <a:schemeClr val="bg1">
                    <a:lumMod val="85000"/>
                  </a:schemeClr>
                </a:solidFill>
                <a:latin typeface="Arial" panose="020B0604020202020204" pitchFamily="34" charset="0"/>
              </a:rPr>
              <a:t>가 블록 생성</a:t>
            </a:r>
          </a:p>
        </p:txBody>
      </p:sp>
      <p:sp>
        <p:nvSpPr>
          <p:cNvPr id="5" name="정육면체 4">
            <a:extLst>
              <a:ext uri="{FF2B5EF4-FFF2-40B4-BE49-F238E27FC236}">
                <a16:creationId xmlns:a16="http://schemas.microsoft.com/office/drawing/2014/main" id="{7D6C943F-16D8-45DD-911C-ED4B9F2D3CC1}"/>
              </a:ext>
            </a:extLst>
          </p:cNvPr>
          <p:cNvSpPr/>
          <p:nvPr/>
        </p:nvSpPr>
        <p:spPr>
          <a:xfrm>
            <a:off x="1660442" y="4204990"/>
            <a:ext cx="468000" cy="507600"/>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latin typeface="Arial" panose="020B0604020202020204" pitchFamily="34" charset="0"/>
              </a:rPr>
              <a:t>B</a:t>
            </a:r>
            <a:endParaRPr lang="ko-KR" altLang="en-US" dirty="0">
              <a:latin typeface="Arial" panose="020B0604020202020204" pitchFamily="34" charset="0"/>
            </a:endParaRPr>
          </a:p>
        </p:txBody>
      </p:sp>
      <p:sp>
        <p:nvSpPr>
          <p:cNvPr id="55" name="정육면체 54">
            <a:extLst>
              <a:ext uri="{FF2B5EF4-FFF2-40B4-BE49-F238E27FC236}">
                <a16:creationId xmlns:a16="http://schemas.microsoft.com/office/drawing/2014/main" id="{48A58175-BB38-4641-920F-D48104BC99A2}"/>
              </a:ext>
            </a:extLst>
          </p:cNvPr>
          <p:cNvSpPr/>
          <p:nvPr/>
        </p:nvSpPr>
        <p:spPr>
          <a:xfrm>
            <a:off x="3126697" y="2574656"/>
            <a:ext cx="468000" cy="507600"/>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latin typeface="Arial" panose="020B0604020202020204" pitchFamily="34" charset="0"/>
              </a:rPr>
              <a:t>B</a:t>
            </a:r>
            <a:endParaRPr lang="ko-KR" altLang="en-US" dirty="0">
              <a:latin typeface="Arial" panose="020B0604020202020204" pitchFamily="34" charset="0"/>
            </a:endParaRPr>
          </a:p>
        </p:txBody>
      </p:sp>
      <p:sp>
        <p:nvSpPr>
          <p:cNvPr id="56" name="정육면체 55">
            <a:extLst>
              <a:ext uri="{FF2B5EF4-FFF2-40B4-BE49-F238E27FC236}">
                <a16:creationId xmlns:a16="http://schemas.microsoft.com/office/drawing/2014/main" id="{F95DF950-6B42-4367-9AC5-D204811B2DE9}"/>
              </a:ext>
            </a:extLst>
          </p:cNvPr>
          <p:cNvSpPr/>
          <p:nvPr/>
        </p:nvSpPr>
        <p:spPr>
          <a:xfrm>
            <a:off x="4845563" y="1691933"/>
            <a:ext cx="468000" cy="507600"/>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latin typeface="Arial" panose="020B0604020202020204" pitchFamily="34" charset="0"/>
              </a:rPr>
              <a:t>B</a:t>
            </a:r>
            <a:endParaRPr lang="ko-KR" altLang="en-US" dirty="0">
              <a:latin typeface="Arial" panose="020B0604020202020204" pitchFamily="34" charset="0"/>
            </a:endParaRPr>
          </a:p>
        </p:txBody>
      </p:sp>
      <p:sp>
        <p:nvSpPr>
          <p:cNvPr id="57" name="정육면체 56">
            <a:extLst>
              <a:ext uri="{FF2B5EF4-FFF2-40B4-BE49-F238E27FC236}">
                <a16:creationId xmlns:a16="http://schemas.microsoft.com/office/drawing/2014/main" id="{107D6504-CD2A-489C-8662-54202D07661F}"/>
              </a:ext>
            </a:extLst>
          </p:cNvPr>
          <p:cNvSpPr/>
          <p:nvPr/>
        </p:nvSpPr>
        <p:spPr>
          <a:xfrm>
            <a:off x="4985345" y="4240848"/>
            <a:ext cx="468000" cy="507600"/>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latin typeface="Arial" panose="020B0604020202020204" pitchFamily="34" charset="0"/>
              </a:rPr>
              <a:t>B</a:t>
            </a:r>
            <a:endParaRPr lang="ko-KR" altLang="en-US" dirty="0">
              <a:latin typeface="Arial" panose="020B0604020202020204" pitchFamily="34" charset="0"/>
            </a:endParaRPr>
          </a:p>
        </p:txBody>
      </p:sp>
      <p:sp>
        <p:nvSpPr>
          <p:cNvPr id="58" name="정육면체 57">
            <a:extLst>
              <a:ext uri="{FF2B5EF4-FFF2-40B4-BE49-F238E27FC236}">
                <a16:creationId xmlns:a16="http://schemas.microsoft.com/office/drawing/2014/main" id="{F2316DF5-8907-4038-9A30-D3776CB220F1}"/>
              </a:ext>
            </a:extLst>
          </p:cNvPr>
          <p:cNvSpPr/>
          <p:nvPr/>
        </p:nvSpPr>
        <p:spPr>
          <a:xfrm>
            <a:off x="7793438" y="2612110"/>
            <a:ext cx="468000" cy="507600"/>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latin typeface="Arial" panose="020B0604020202020204" pitchFamily="34" charset="0"/>
              </a:rPr>
              <a:t>B</a:t>
            </a:r>
            <a:endParaRPr lang="ko-KR" altLang="en-US" dirty="0">
              <a:latin typeface="Arial" panose="020B0604020202020204" pitchFamily="34" charset="0"/>
            </a:endParaRPr>
          </a:p>
        </p:txBody>
      </p:sp>
      <p:sp>
        <p:nvSpPr>
          <p:cNvPr id="59" name="정육면체 58">
            <a:extLst>
              <a:ext uri="{FF2B5EF4-FFF2-40B4-BE49-F238E27FC236}">
                <a16:creationId xmlns:a16="http://schemas.microsoft.com/office/drawing/2014/main" id="{C015C55E-1F53-46DA-99FD-082FE3FEC8D3}"/>
              </a:ext>
            </a:extLst>
          </p:cNvPr>
          <p:cNvSpPr/>
          <p:nvPr/>
        </p:nvSpPr>
        <p:spPr>
          <a:xfrm>
            <a:off x="10918197" y="2254644"/>
            <a:ext cx="468000" cy="507600"/>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latin typeface="Arial" panose="020B0604020202020204" pitchFamily="34" charset="0"/>
              </a:rPr>
              <a:t>B</a:t>
            </a:r>
            <a:endParaRPr lang="ko-KR" altLang="en-US" dirty="0">
              <a:latin typeface="Arial" panose="020B0604020202020204" pitchFamily="34" charset="0"/>
            </a:endParaRPr>
          </a:p>
        </p:txBody>
      </p:sp>
      <p:sp>
        <p:nvSpPr>
          <p:cNvPr id="60" name="정육면체 59">
            <a:extLst>
              <a:ext uri="{FF2B5EF4-FFF2-40B4-BE49-F238E27FC236}">
                <a16:creationId xmlns:a16="http://schemas.microsoft.com/office/drawing/2014/main" id="{81203A48-8503-4320-92A8-3CEA2FDA2D91}"/>
              </a:ext>
            </a:extLst>
          </p:cNvPr>
          <p:cNvSpPr/>
          <p:nvPr/>
        </p:nvSpPr>
        <p:spPr>
          <a:xfrm>
            <a:off x="9620766" y="5018417"/>
            <a:ext cx="468000" cy="507600"/>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latin typeface="Arial" panose="020B0604020202020204" pitchFamily="34" charset="0"/>
              </a:rPr>
              <a:t>B</a:t>
            </a:r>
            <a:endParaRPr lang="ko-KR" altLang="en-US" dirty="0">
              <a:latin typeface="Arial" panose="020B0604020202020204" pitchFamily="34" charset="0"/>
            </a:endParaRPr>
          </a:p>
        </p:txBody>
      </p:sp>
      <p:sp>
        <p:nvSpPr>
          <p:cNvPr id="61" name="정육면체 60">
            <a:extLst>
              <a:ext uri="{FF2B5EF4-FFF2-40B4-BE49-F238E27FC236}">
                <a16:creationId xmlns:a16="http://schemas.microsoft.com/office/drawing/2014/main" id="{D7C0C581-8C84-4E23-BD58-A0976E38BD08}"/>
              </a:ext>
            </a:extLst>
          </p:cNvPr>
          <p:cNvSpPr/>
          <p:nvPr/>
        </p:nvSpPr>
        <p:spPr>
          <a:xfrm>
            <a:off x="6641666" y="6158312"/>
            <a:ext cx="468000" cy="507600"/>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latin typeface="Arial" panose="020B0604020202020204" pitchFamily="34" charset="0"/>
              </a:rPr>
              <a:t>B</a:t>
            </a:r>
            <a:endParaRPr lang="ko-KR" altLang="en-US" dirty="0">
              <a:latin typeface="Arial" panose="020B0604020202020204" pitchFamily="34" charset="0"/>
            </a:endParaRPr>
          </a:p>
        </p:txBody>
      </p:sp>
      <p:sp>
        <p:nvSpPr>
          <p:cNvPr id="62" name="정육면체 61">
            <a:extLst>
              <a:ext uri="{FF2B5EF4-FFF2-40B4-BE49-F238E27FC236}">
                <a16:creationId xmlns:a16="http://schemas.microsoft.com/office/drawing/2014/main" id="{D7633F12-E947-4BA3-981B-28AFEF843798}"/>
              </a:ext>
            </a:extLst>
          </p:cNvPr>
          <p:cNvSpPr/>
          <p:nvPr/>
        </p:nvSpPr>
        <p:spPr>
          <a:xfrm>
            <a:off x="3095854" y="6106753"/>
            <a:ext cx="468000" cy="507600"/>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latin typeface="Arial" panose="020B0604020202020204" pitchFamily="34" charset="0"/>
              </a:rPr>
              <a:t>B</a:t>
            </a:r>
            <a:endParaRPr lang="ko-KR" altLang="en-US" dirty="0">
              <a:latin typeface="Arial" panose="020B0604020202020204" pitchFamily="34" charset="0"/>
            </a:endParaRPr>
          </a:p>
        </p:txBody>
      </p:sp>
      <p:cxnSp>
        <p:nvCxnSpPr>
          <p:cNvPr id="63" name="직선 연결선 62">
            <a:extLst>
              <a:ext uri="{FF2B5EF4-FFF2-40B4-BE49-F238E27FC236}">
                <a16:creationId xmlns:a16="http://schemas.microsoft.com/office/drawing/2014/main" id="{26374713-D063-4C84-AEAF-C4CC0C891B6A}"/>
              </a:ext>
            </a:extLst>
          </p:cNvPr>
          <p:cNvCxnSpPr>
            <a:cxnSpLocks/>
          </p:cNvCxnSpPr>
          <p:nvPr/>
        </p:nvCxnSpPr>
        <p:spPr>
          <a:xfrm>
            <a:off x="8456809" y="2375672"/>
            <a:ext cx="783399" cy="1973224"/>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64" name="화살표: 오른쪽 63">
            <a:extLst>
              <a:ext uri="{FF2B5EF4-FFF2-40B4-BE49-F238E27FC236}">
                <a16:creationId xmlns:a16="http://schemas.microsoft.com/office/drawing/2014/main" id="{331C8D75-934E-43DA-8B95-006EB5713CB7}"/>
              </a:ext>
            </a:extLst>
          </p:cNvPr>
          <p:cNvSpPr/>
          <p:nvPr/>
        </p:nvSpPr>
        <p:spPr>
          <a:xfrm rot="4092704">
            <a:off x="8228985" y="3276381"/>
            <a:ext cx="1528714" cy="144000"/>
          </a:xfrm>
          <a:prstGeom prst="rightArrow">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endParaRPr>
          </a:p>
        </p:txBody>
      </p:sp>
      <p:sp>
        <p:nvSpPr>
          <p:cNvPr id="65" name="화살표: 오른쪽 64">
            <a:extLst>
              <a:ext uri="{FF2B5EF4-FFF2-40B4-BE49-F238E27FC236}">
                <a16:creationId xmlns:a16="http://schemas.microsoft.com/office/drawing/2014/main" id="{E68FDEEF-D65C-49F8-B127-4CFA252CC18D}"/>
              </a:ext>
            </a:extLst>
          </p:cNvPr>
          <p:cNvSpPr/>
          <p:nvPr/>
        </p:nvSpPr>
        <p:spPr>
          <a:xfrm rot="14880000">
            <a:off x="7943154" y="3411744"/>
            <a:ext cx="1528714" cy="144000"/>
          </a:xfrm>
          <a:prstGeom prst="rightArrow">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endParaRPr>
          </a:p>
        </p:txBody>
      </p:sp>
      <p:sp>
        <p:nvSpPr>
          <p:cNvPr id="66" name="TextBox 65">
            <a:extLst>
              <a:ext uri="{FF2B5EF4-FFF2-40B4-BE49-F238E27FC236}">
                <a16:creationId xmlns:a16="http://schemas.microsoft.com/office/drawing/2014/main" id="{AE810691-23F0-44DF-9B46-0D0448E34B9C}"/>
              </a:ext>
            </a:extLst>
          </p:cNvPr>
          <p:cNvSpPr txBox="1"/>
          <p:nvPr/>
        </p:nvSpPr>
        <p:spPr>
          <a:xfrm>
            <a:off x="8315659" y="3429000"/>
            <a:ext cx="364202" cy="307777"/>
          </a:xfrm>
          <a:prstGeom prst="rect">
            <a:avLst/>
          </a:prstGeom>
          <a:noFill/>
        </p:spPr>
        <p:txBody>
          <a:bodyPr wrap="none" rtlCol="0">
            <a:spAutoFit/>
          </a:bodyPr>
          <a:lstStyle/>
          <a:p>
            <a:pPr algn="r"/>
            <a:r>
              <a:rPr lang="en-US" altLang="ko-KR" sz="1400" dirty="0">
                <a:solidFill>
                  <a:schemeClr val="bg1">
                    <a:lumMod val="85000"/>
                  </a:schemeClr>
                </a:solidFill>
                <a:latin typeface="Arial" panose="020B0604020202020204" pitchFamily="34" charset="0"/>
              </a:rPr>
              <a:t>④</a:t>
            </a:r>
            <a:endParaRPr lang="ko-KR" altLang="en-US" sz="1400" dirty="0">
              <a:solidFill>
                <a:schemeClr val="bg1">
                  <a:lumMod val="85000"/>
                </a:schemeClr>
              </a:solidFill>
              <a:latin typeface="Arial" panose="020B0604020202020204" pitchFamily="34" charset="0"/>
            </a:endParaRPr>
          </a:p>
        </p:txBody>
      </p:sp>
      <p:sp>
        <p:nvSpPr>
          <p:cNvPr id="68" name="TextBox 67">
            <a:extLst>
              <a:ext uri="{FF2B5EF4-FFF2-40B4-BE49-F238E27FC236}">
                <a16:creationId xmlns:a16="http://schemas.microsoft.com/office/drawing/2014/main" id="{CE4AF480-0487-4CAC-B32C-6A5FB7AC0EBA}"/>
              </a:ext>
            </a:extLst>
          </p:cNvPr>
          <p:cNvSpPr txBox="1"/>
          <p:nvPr/>
        </p:nvSpPr>
        <p:spPr>
          <a:xfrm>
            <a:off x="9047827" y="3157902"/>
            <a:ext cx="364202" cy="307777"/>
          </a:xfrm>
          <a:prstGeom prst="rect">
            <a:avLst/>
          </a:prstGeom>
          <a:noFill/>
        </p:spPr>
        <p:txBody>
          <a:bodyPr wrap="none" rtlCol="0">
            <a:spAutoFit/>
          </a:bodyPr>
          <a:lstStyle/>
          <a:p>
            <a:pPr algn="r"/>
            <a:r>
              <a:rPr lang="en-US" altLang="ko-KR" sz="1400" dirty="0">
                <a:solidFill>
                  <a:schemeClr val="bg1">
                    <a:lumMod val="85000"/>
                  </a:schemeClr>
                </a:solidFill>
                <a:latin typeface="Arial" panose="020B0604020202020204" pitchFamily="34" charset="0"/>
              </a:rPr>
              <a:t>④</a:t>
            </a:r>
            <a:endParaRPr lang="ko-KR" altLang="en-US" sz="1400" dirty="0">
              <a:solidFill>
                <a:schemeClr val="bg1">
                  <a:lumMod val="85000"/>
                </a:schemeClr>
              </a:solidFill>
              <a:latin typeface="Arial" panose="020B0604020202020204" pitchFamily="34" charset="0"/>
            </a:endParaRPr>
          </a:p>
        </p:txBody>
      </p:sp>
      <p:sp>
        <p:nvSpPr>
          <p:cNvPr id="69" name="TextBox 68">
            <a:extLst>
              <a:ext uri="{FF2B5EF4-FFF2-40B4-BE49-F238E27FC236}">
                <a16:creationId xmlns:a16="http://schemas.microsoft.com/office/drawing/2014/main" id="{7F5FBCE8-F8CB-471F-A67E-7EFDF1135588}"/>
              </a:ext>
            </a:extLst>
          </p:cNvPr>
          <p:cNvSpPr txBox="1"/>
          <p:nvPr/>
        </p:nvSpPr>
        <p:spPr>
          <a:xfrm>
            <a:off x="237863" y="665464"/>
            <a:ext cx="5314276" cy="369332"/>
          </a:xfrm>
          <a:prstGeom prst="rect">
            <a:avLst/>
          </a:prstGeom>
          <a:noFill/>
        </p:spPr>
        <p:txBody>
          <a:bodyPr wrap="none" rtlCol="0">
            <a:spAutoFit/>
          </a:bodyPr>
          <a:lstStyle/>
          <a:p>
            <a:pPr algn="r"/>
            <a:r>
              <a:rPr lang="ko-KR" altLang="en-US" dirty="0">
                <a:solidFill>
                  <a:schemeClr val="bg1">
                    <a:lumMod val="85000"/>
                  </a:schemeClr>
                </a:solidFill>
                <a:latin typeface="Arial" panose="020B0604020202020204" pitchFamily="34" charset="0"/>
              </a:rPr>
              <a:t>노드는 유효성 검사를 통과한 </a:t>
            </a:r>
            <a:r>
              <a:rPr lang="en-US" altLang="ko-KR" dirty="0">
                <a:solidFill>
                  <a:schemeClr val="bg1">
                    <a:lumMod val="85000"/>
                  </a:schemeClr>
                </a:solidFill>
                <a:latin typeface="Arial" panose="020B0604020202020204" pitchFamily="34" charset="0"/>
              </a:rPr>
              <a:t>Block</a:t>
            </a:r>
            <a:r>
              <a:rPr lang="ko-KR" altLang="en-US" dirty="0">
                <a:solidFill>
                  <a:schemeClr val="bg1">
                    <a:lumMod val="85000"/>
                  </a:schemeClr>
                </a:solidFill>
                <a:latin typeface="Arial" panose="020B0604020202020204" pitchFamily="34" charset="0"/>
              </a:rPr>
              <a:t>를 </a:t>
            </a:r>
            <a:r>
              <a:rPr lang="en-US" altLang="ko-KR" dirty="0">
                <a:solidFill>
                  <a:schemeClr val="bg1">
                    <a:lumMod val="85000"/>
                  </a:schemeClr>
                </a:solidFill>
                <a:latin typeface="Arial" panose="020B0604020202020204" pitchFamily="34" charset="0"/>
              </a:rPr>
              <a:t>Peer</a:t>
            </a:r>
            <a:r>
              <a:rPr lang="ko-KR" altLang="en-US" dirty="0">
                <a:solidFill>
                  <a:schemeClr val="bg1">
                    <a:lumMod val="85000"/>
                  </a:schemeClr>
                </a:solidFill>
                <a:latin typeface="Arial" panose="020B0604020202020204" pitchFamily="34" charset="0"/>
              </a:rPr>
              <a:t>에 전파</a:t>
            </a:r>
          </a:p>
        </p:txBody>
      </p:sp>
    </p:spTree>
    <p:extLst>
      <p:ext uri="{BB962C8B-B14F-4D97-AF65-F5344CB8AC3E}">
        <p14:creationId xmlns:p14="http://schemas.microsoft.com/office/powerpoint/2010/main" val="944077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0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0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0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1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0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0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1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1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1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1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23"/>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22"/>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64"/>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65"/>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66"/>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68"/>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56"/>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57"/>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58"/>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59"/>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60"/>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 grpId="0" animBg="1"/>
      <p:bldP spid="98" grpId="0"/>
      <p:bldP spid="99" grpId="0" animBg="1"/>
      <p:bldP spid="100" grpId="0"/>
      <p:bldP spid="101" grpId="0" animBg="1"/>
      <p:bldP spid="102" grpId="0"/>
      <p:bldP spid="103" grpId="0" animBg="1"/>
      <p:bldP spid="104" grpId="0"/>
      <p:bldP spid="105" grpId="0" animBg="1"/>
      <p:bldP spid="106" grpId="0"/>
      <p:bldP spid="107" grpId="0" animBg="1"/>
      <p:bldP spid="108" grpId="0"/>
      <p:bldP spid="109" grpId="0" animBg="1"/>
      <p:bldP spid="111" grpId="0"/>
      <p:bldP spid="112" grpId="0" animBg="1"/>
      <p:bldP spid="115" grpId="0"/>
      <p:bldP spid="117" grpId="0"/>
      <p:bldP spid="118" grpId="0" animBg="1"/>
      <p:bldP spid="122" grpId="0" animBg="1"/>
      <p:bldP spid="123" grpId="0"/>
      <p:bldP spid="55" grpId="0" animBg="1"/>
      <p:bldP spid="56" grpId="0" animBg="1"/>
      <p:bldP spid="57" grpId="0" animBg="1"/>
      <p:bldP spid="58" grpId="0" animBg="1"/>
      <p:bldP spid="59" grpId="0" animBg="1"/>
      <p:bldP spid="60" grpId="0" animBg="1"/>
      <p:bldP spid="61" grpId="0" animBg="1"/>
      <p:bldP spid="62" grpId="0" animBg="1"/>
      <p:bldP spid="64" grpId="0" animBg="1"/>
      <p:bldP spid="65" grpId="0" animBg="1"/>
      <p:bldP spid="66" grpId="0"/>
      <p:bldP spid="68"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D71EC512-9186-4EF0-920E-D5ADA23E1D7E}"/>
              </a:ext>
            </a:extLst>
          </p:cNvPr>
          <p:cNvSpPr>
            <a:spLocks noGrp="1"/>
          </p:cNvSpPr>
          <p:nvPr>
            <p:ph idx="1"/>
          </p:nvPr>
        </p:nvSpPr>
        <p:spPr>
          <a:xfrm>
            <a:off x="241299" y="674860"/>
            <a:ext cx="11683999" cy="6030740"/>
          </a:xfrm>
        </p:spPr>
        <p:txBody>
          <a:bodyPr>
            <a:normAutofit/>
          </a:bodyPr>
          <a:lstStyle/>
          <a:p>
            <a:pPr indent="0">
              <a:buNone/>
            </a:pPr>
            <a:r>
              <a:rPr lang="en-US" altLang="ko-KR" dirty="0"/>
              <a:t>2. </a:t>
            </a:r>
            <a:r>
              <a:rPr lang="ko-KR" altLang="en-US" dirty="0"/>
              <a:t>거래</a:t>
            </a:r>
            <a:endParaRPr lang="en-US" altLang="ko-KR" dirty="0"/>
          </a:p>
          <a:p>
            <a:pPr indent="0">
              <a:buNone/>
            </a:pPr>
            <a:r>
              <a:rPr lang="ko-KR" altLang="en-US" sz="1600" dirty="0"/>
              <a:t> 우리는 디지털 서명의 사슬로써 전자적 화폐</a:t>
            </a:r>
            <a:r>
              <a:rPr lang="en-US" altLang="ko-KR" sz="1600" dirty="0"/>
              <a:t>(electronic coin)</a:t>
            </a:r>
            <a:r>
              <a:rPr lang="ko-KR" altLang="en-US" sz="1600" dirty="0"/>
              <a:t>를 정의한다</a:t>
            </a:r>
            <a:r>
              <a:rPr lang="en-US" altLang="ko-KR" sz="1600" dirty="0"/>
              <a:t>. </a:t>
            </a:r>
            <a:r>
              <a:rPr lang="ko-KR" altLang="en-US" sz="1600" dirty="0"/>
              <a:t>각 소유자는 화폐를 송금할 때 먼젓번 거래 내역 및 다음 소유자 공개키의 </a:t>
            </a:r>
            <a:r>
              <a:rPr lang="ko-KR" altLang="en-US" sz="1600" dirty="0" err="1"/>
              <a:t>해시값에</a:t>
            </a:r>
            <a:r>
              <a:rPr lang="ko-KR" altLang="en-US" sz="1600" dirty="0"/>
              <a:t> 전자적으로 서명을 하고 이 정보를 이 화폐의 끝에 첨가한다</a:t>
            </a:r>
            <a:r>
              <a:rPr lang="en-US" altLang="ko-KR" sz="1600" dirty="0"/>
              <a:t>. </a:t>
            </a:r>
            <a:r>
              <a:rPr lang="ko-KR" altLang="en-US" sz="1600" dirty="0" err="1"/>
              <a:t>수금자</a:t>
            </a:r>
            <a:r>
              <a:rPr lang="en-US" altLang="ko-KR" sz="1600" dirty="0"/>
              <a:t>(payee)</a:t>
            </a:r>
            <a:r>
              <a:rPr lang="ko-KR" altLang="en-US" sz="1600" dirty="0"/>
              <a:t>는 그 소유권</a:t>
            </a:r>
            <a:r>
              <a:rPr lang="en-US" altLang="ko-KR" sz="1600" dirty="0"/>
              <a:t>(ownership)</a:t>
            </a:r>
            <a:r>
              <a:rPr lang="ko-KR" altLang="en-US" sz="1600" dirty="0"/>
              <a:t>의 사슬을 검증할 서명을 검증할 수 있다</a:t>
            </a:r>
            <a:r>
              <a:rPr lang="en-US" altLang="ko-KR" sz="1600" dirty="0"/>
              <a:t>.</a:t>
            </a:r>
          </a:p>
          <a:p>
            <a:pPr indent="0">
              <a:buNone/>
            </a:pPr>
            <a:r>
              <a:rPr lang="ko-KR" altLang="en-US" sz="1600" dirty="0"/>
              <a:t> 이 과정상 문제는 수금자가 소유자 가운데 누군가 화폐를 </a:t>
            </a:r>
            <a:r>
              <a:rPr lang="ko-KR" altLang="en-US" sz="1600" dirty="0" err="1"/>
              <a:t>이중지불하지</a:t>
            </a:r>
            <a:r>
              <a:rPr lang="ko-KR" altLang="en-US" sz="1600" dirty="0"/>
              <a:t> 않았는지 검증할 수 없다는 점이다</a:t>
            </a:r>
            <a:r>
              <a:rPr lang="en-US" altLang="ko-KR" sz="1600" dirty="0"/>
              <a:t>. </a:t>
            </a:r>
            <a:r>
              <a:rPr lang="ko-KR" altLang="en-US" sz="1600" dirty="0"/>
              <a:t>통상적인 해법은 신뢰받는 중앙통제기관</a:t>
            </a:r>
            <a:r>
              <a:rPr lang="en-US" altLang="ko-KR" sz="1600" dirty="0"/>
              <a:t>(trusted central authority)</a:t>
            </a:r>
            <a:r>
              <a:rPr lang="ko-KR" altLang="en-US" sz="1600" dirty="0"/>
              <a:t>이나 </a:t>
            </a:r>
            <a:r>
              <a:rPr lang="ko-KR" altLang="en-US" sz="1600" dirty="0" err="1"/>
              <a:t>조폐국</a:t>
            </a:r>
            <a:r>
              <a:rPr lang="en-US" altLang="ko-KR" sz="1600" dirty="0"/>
              <a:t>(mint)</a:t>
            </a:r>
            <a:r>
              <a:rPr lang="ko-KR" altLang="en-US" sz="1600" dirty="0"/>
              <a:t>을 세우고 모든 거래마다 이중지불 여부를 점검하는 것이다</a:t>
            </a:r>
            <a:r>
              <a:rPr lang="en-US" altLang="ko-KR" sz="1600" dirty="0"/>
              <a:t>. </a:t>
            </a:r>
            <a:r>
              <a:rPr lang="ko-KR" altLang="en-US" sz="1600" dirty="0"/>
              <a:t>거래를 마칠 때마다 이 화폐는 조폐국으로 회수돼 새로운 화폐로 발행돼야 하고</a:t>
            </a:r>
            <a:r>
              <a:rPr lang="en-US" altLang="ko-KR" sz="1600" dirty="0"/>
              <a:t>, </a:t>
            </a:r>
            <a:r>
              <a:rPr lang="ko-KR" altLang="en-US" sz="1600" dirty="0"/>
              <a:t>조폐국에서 직접 발행된 화폐만이 </a:t>
            </a:r>
            <a:r>
              <a:rPr lang="ko-KR" altLang="en-US" sz="1600" dirty="0" err="1"/>
              <a:t>이중지불되지</a:t>
            </a:r>
            <a:r>
              <a:rPr lang="ko-KR" altLang="en-US" sz="1600" dirty="0"/>
              <a:t> 않았다는 신뢰를 받는다</a:t>
            </a:r>
            <a:r>
              <a:rPr lang="en-US" altLang="ko-KR" sz="1600" dirty="0"/>
              <a:t>. </a:t>
            </a:r>
            <a:r>
              <a:rPr lang="ko-KR" altLang="en-US" sz="1600" dirty="0"/>
              <a:t>이 해법을 적용시 문제는 전체 통화체계</a:t>
            </a:r>
            <a:r>
              <a:rPr lang="en-US" altLang="ko-KR" sz="1600" dirty="0"/>
              <a:t>(the entire money system)</a:t>
            </a:r>
            <a:r>
              <a:rPr lang="ko-KR" altLang="en-US" sz="1600" dirty="0"/>
              <a:t>가</a:t>
            </a:r>
            <a:r>
              <a:rPr lang="en-US" altLang="ko-KR" sz="1600" dirty="0"/>
              <a:t>, </a:t>
            </a:r>
            <a:r>
              <a:rPr lang="ko-KR" altLang="en-US" sz="1600" dirty="0"/>
              <a:t>은행처럼 모든 거래가 </a:t>
            </a:r>
            <a:r>
              <a:rPr lang="ko-KR" altLang="en-US" sz="1600" dirty="0" err="1"/>
              <a:t>거쳐가야하는</a:t>
            </a:r>
            <a:r>
              <a:rPr lang="en-US" altLang="ko-KR" sz="1600" dirty="0"/>
              <a:t>, </a:t>
            </a:r>
            <a:r>
              <a:rPr lang="ko-KR" altLang="en-US" sz="1600" dirty="0"/>
              <a:t>조폐국을 운영하는 회사에 의존한다는 점이다</a:t>
            </a:r>
            <a:r>
              <a:rPr lang="en-US" altLang="ko-KR" sz="1600" dirty="0"/>
              <a:t>.</a:t>
            </a:r>
          </a:p>
          <a:p>
            <a:pPr indent="0">
              <a:buNone/>
            </a:pPr>
            <a:r>
              <a:rPr lang="ko-KR" altLang="en-US" sz="1600" dirty="0"/>
              <a:t> 우리에게는 먼젓번 소유자가 이전에 어떤 거래에도 서명하지 않았음을 수금자에게 알릴 수단이 필요하다</a:t>
            </a:r>
            <a:r>
              <a:rPr lang="en-US" altLang="ko-KR" sz="1600" dirty="0"/>
              <a:t>. </a:t>
            </a:r>
            <a:r>
              <a:rPr lang="ko-KR" altLang="en-US" sz="1600" dirty="0"/>
              <a:t>이런 목적에서 우리는 가장 앞선 거래 하나를 인정하고</a:t>
            </a:r>
            <a:r>
              <a:rPr lang="en-US" altLang="ko-KR" sz="1600" dirty="0"/>
              <a:t>, </a:t>
            </a:r>
            <a:r>
              <a:rPr lang="ko-KR" altLang="en-US" sz="1600" dirty="0"/>
              <a:t>이후 이중지불 시도에는 </a:t>
            </a:r>
            <a:r>
              <a:rPr lang="ko-KR" altLang="en-US" sz="1600" dirty="0" err="1"/>
              <a:t>신경쓰지</a:t>
            </a:r>
            <a:r>
              <a:rPr lang="ko-KR" altLang="en-US" sz="1600" dirty="0"/>
              <a:t> 않는다</a:t>
            </a:r>
            <a:r>
              <a:rPr lang="en-US" altLang="ko-KR" sz="1600" dirty="0"/>
              <a:t>. </a:t>
            </a:r>
            <a:r>
              <a:rPr lang="ko-KR" altLang="en-US" sz="1600" dirty="0"/>
              <a:t>그런 </a:t>
            </a:r>
            <a:r>
              <a:rPr lang="en-US" altLang="ko-KR" sz="1600" dirty="0"/>
              <a:t>(</a:t>
            </a:r>
            <a:r>
              <a:rPr lang="ko-KR" altLang="en-US" sz="1600" dirty="0" err="1"/>
              <a:t>이중지불된</a:t>
            </a:r>
            <a:r>
              <a:rPr lang="en-US" altLang="ko-KR" sz="1600" dirty="0"/>
              <a:t>) </a:t>
            </a:r>
            <a:r>
              <a:rPr lang="ko-KR" altLang="en-US" sz="1600" dirty="0"/>
              <a:t>거래가 없음을 확인할 유일한 방법은 모든 거래를 인식하는 것뿐이다</a:t>
            </a:r>
            <a:r>
              <a:rPr lang="en-US" altLang="ko-KR" sz="1600" dirty="0"/>
              <a:t>. </a:t>
            </a:r>
            <a:r>
              <a:rPr lang="ko-KR" altLang="en-US" sz="1600" dirty="0" err="1"/>
              <a:t>조폐국</a:t>
            </a:r>
            <a:r>
              <a:rPr lang="ko-KR" altLang="en-US" sz="1600" dirty="0"/>
              <a:t> 기반 모델에서</a:t>
            </a:r>
            <a:r>
              <a:rPr lang="en-US" altLang="ko-KR" sz="1600" dirty="0"/>
              <a:t>, </a:t>
            </a:r>
            <a:r>
              <a:rPr lang="ko-KR" altLang="en-US" sz="1600" dirty="0"/>
              <a:t>조폐국은 모든 거래를 인식했고 최초로 받은 거래를 </a:t>
            </a:r>
            <a:r>
              <a:rPr lang="en-US" altLang="ko-KR" sz="1600" dirty="0"/>
              <a:t>(</a:t>
            </a:r>
            <a:r>
              <a:rPr lang="ko-KR" altLang="en-US" sz="1600" dirty="0"/>
              <a:t>승인 대상으로</a:t>
            </a:r>
            <a:r>
              <a:rPr lang="en-US" altLang="ko-KR" sz="1600" dirty="0"/>
              <a:t>) </a:t>
            </a:r>
            <a:r>
              <a:rPr lang="ko-KR" altLang="en-US" sz="1600" dirty="0"/>
              <a:t>결정했다</a:t>
            </a:r>
            <a:r>
              <a:rPr lang="en-US" altLang="ko-KR" sz="1600" dirty="0"/>
              <a:t>. </a:t>
            </a:r>
            <a:r>
              <a:rPr lang="ko-KR" altLang="en-US" sz="1600" dirty="0"/>
              <a:t>어떤 신뢰받는 자도 없이 이 방식을 실현하려면</a:t>
            </a:r>
            <a:r>
              <a:rPr lang="en-US" altLang="ko-KR" sz="1600" dirty="0"/>
              <a:t>, </a:t>
            </a:r>
            <a:r>
              <a:rPr lang="ko-KR" altLang="en-US" sz="1600" dirty="0"/>
              <a:t>거래는 공개적으로 알려져야 하고</a:t>
            </a:r>
            <a:r>
              <a:rPr lang="en-US" altLang="ko-KR" sz="1600" dirty="0"/>
              <a:t>[1], </a:t>
            </a:r>
            <a:r>
              <a:rPr lang="ko-KR" altLang="en-US" sz="1600" dirty="0"/>
              <a:t>참가자들에게는 그걸 받은 순서의 단일한 이력에 합의하는 시스템이 필요하다</a:t>
            </a:r>
            <a:r>
              <a:rPr lang="en-US" altLang="ko-KR" sz="1600" dirty="0"/>
              <a:t>. </a:t>
            </a:r>
            <a:r>
              <a:rPr lang="ko-KR" altLang="en-US" sz="1600" dirty="0"/>
              <a:t>수금자는 각 거래의 시점에 그게 최초로 받은 거래임을 노드 다수가 동의했다는 증명을 요한다</a:t>
            </a:r>
            <a:r>
              <a:rPr lang="en-US" altLang="ko-KR" sz="1600" dirty="0"/>
              <a:t>.</a:t>
            </a:r>
          </a:p>
        </p:txBody>
      </p:sp>
      <p:sp>
        <p:nvSpPr>
          <p:cNvPr id="3" name="제목 2">
            <a:extLst>
              <a:ext uri="{FF2B5EF4-FFF2-40B4-BE49-F238E27FC236}">
                <a16:creationId xmlns:a16="http://schemas.microsoft.com/office/drawing/2014/main" id="{BEA5FBFF-8C71-441F-B3DE-8384709AB67B}"/>
              </a:ext>
            </a:extLst>
          </p:cNvPr>
          <p:cNvSpPr>
            <a:spLocks noGrp="1"/>
          </p:cNvSpPr>
          <p:nvPr>
            <p:ph type="title"/>
          </p:nvPr>
        </p:nvSpPr>
        <p:spPr/>
        <p:txBody>
          <a:bodyPr/>
          <a:lstStyle/>
          <a:p>
            <a:r>
              <a:rPr lang="en-US" altLang="ko-KR" dirty="0"/>
              <a:t>Bitcoin </a:t>
            </a:r>
            <a:r>
              <a:rPr lang="ko-KR" altLang="en-US" dirty="0"/>
              <a:t>트랜잭션</a:t>
            </a:r>
          </a:p>
        </p:txBody>
      </p:sp>
      <p:pic>
        <p:nvPicPr>
          <p:cNvPr id="5" name="그림 4">
            <a:extLst>
              <a:ext uri="{FF2B5EF4-FFF2-40B4-BE49-F238E27FC236}">
                <a16:creationId xmlns:a16="http://schemas.microsoft.com/office/drawing/2014/main" id="{F4ADB116-A899-4909-A928-42890C1D2DB3}"/>
              </a:ext>
            </a:extLst>
          </p:cNvPr>
          <p:cNvPicPr>
            <a:picLocks noChangeAspect="1"/>
          </p:cNvPicPr>
          <p:nvPr/>
        </p:nvPicPr>
        <p:blipFill>
          <a:blip r:embed="rId3"/>
          <a:stretch>
            <a:fillRect/>
          </a:stretch>
        </p:blipFill>
        <p:spPr>
          <a:xfrm>
            <a:off x="8332966" y="4464157"/>
            <a:ext cx="3462991" cy="2082022"/>
          </a:xfrm>
          <a:prstGeom prst="rect">
            <a:avLst/>
          </a:prstGeom>
        </p:spPr>
      </p:pic>
    </p:spTree>
    <p:extLst>
      <p:ext uri="{BB962C8B-B14F-4D97-AF65-F5344CB8AC3E}">
        <p14:creationId xmlns:p14="http://schemas.microsoft.com/office/powerpoint/2010/main" val="337130665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D71EC512-9186-4EF0-920E-D5ADA23E1D7E}"/>
              </a:ext>
            </a:extLst>
          </p:cNvPr>
          <p:cNvSpPr>
            <a:spLocks noGrp="1"/>
          </p:cNvSpPr>
          <p:nvPr>
            <p:ph idx="1"/>
          </p:nvPr>
        </p:nvSpPr>
        <p:spPr>
          <a:xfrm>
            <a:off x="241299" y="674860"/>
            <a:ext cx="11683999" cy="6030740"/>
          </a:xfrm>
        </p:spPr>
        <p:txBody>
          <a:bodyPr>
            <a:normAutofit/>
          </a:bodyPr>
          <a:lstStyle/>
          <a:p>
            <a:pPr indent="0">
              <a:buNone/>
            </a:pPr>
            <a:r>
              <a:rPr lang="en-US" altLang="ko-KR" dirty="0"/>
              <a:t>2. Transactions</a:t>
            </a:r>
          </a:p>
          <a:p>
            <a:pPr indent="0">
              <a:buNone/>
            </a:pPr>
            <a:r>
              <a:rPr lang="en-US" altLang="ko-KR" sz="1600" dirty="0"/>
              <a:t> We define an electronic coin as a chain of digital signatures. Each owner transfers the coin to the next by digitally signing a hash of the previous transaction and the public key of the next owner and adding these to the end of the coin. A payee can verify the signatures to verify the chain of ownership.</a:t>
            </a:r>
          </a:p>
          <a:p>
            <a:pPr indent="0">
              <a:buNone/>
            </a:pPr>
            <a:r>
              <a:rPr lang="en-US" altLang="ko-KR" sz="1600" dirty="0"/>
              <a:t> The problem of course is the payee can't verify that one of the owners did not double-spend the coin. A common solution is to introduce a trusted central authority, or mint, that checks every transaction for double spending. After each transaction, the coin must be returned to the mint to issue a new coin, and only coins issued directly from the mint are trusted not to be double-spent. The problem with this solution is that the fate of the entire money system depends on the company running the mint, with every transaction having to go through them, just like a bank.</a:t>
            </a:r>
          </a:p>
          <a:p>
            <a:pPr indent="0">
              <a:buNone/>
            </a:pPr>
            <a:r>
              <a:rPr lang="en-US" altLang="ko-KR" sz="1600" dirty="0"/>
              <a:t> We need a way for the payee to know that the previous owners did not sign any earlier transactions. For our purposes, the earliest transaction is the one that counts, so we don't care about later attempts to double-spend. The only way to confirm the absence of a transaction is to be aware of all transactions. In the mint based model, the mint was aware of all transactions and decided which arrived first. To accomplish this without a trusted party, transactions must be publicly announced [1], and we need a system for participants to agree on a single history of the order in which they were received. The payee needs proof that at the time of each transaction, the majority of nodes agreed it was the first received. </a:t>
            </a:r>
          </a:p>
        </p:txBody>
      </p:sp>
      <p:sp>
        <p:nvSpPr>
          <p:cNvPr id="3" name="제목 2">
            <a:extLst>
              <a:ext uri="{FF2B5EF4-FFF2-40B4-BE49-F238E27FC236}">
                <a16:creationId xmlns:a16="http://schemas.microsoft.com/office/drawing/2014/main" id="{BEA5FBFF-8C71-441F-B3DE-8384709AB67B}"/>
              </a:ext>
            </a:extLst>
          </p:cNvPr>
          <p:cNvSpPr>
            <a:spLocks noGrp="1"/>
          </p:cNvSpPr>
          <p:nvPr>
            <p:ph type="title"/>
          </p:nvPr>
        </p:nvSpPr>
        <p:spPr/>
        <p:txBody>
          <a:bodyPr/>
          <a:lstStyle/>
          <a:p>
            <a:r>
              <a:rPr lang="en-US" altLang="ko-KR" dirty="0"/>
              <a:t>Bitcoin </a:t>
            </a:r>
            <a:r>
              <a:rPr lang="ko-KR" altLang="en-US" dirty="0"/>
              <a:t>트랜잭션</a:t>
            </a:r>
          </a:p>
        </p:txBody>
      </p:sp>
      <p:pic>
        <p:nvPicPr>
          <p:cNvPr id="5" name="그림 4">
            <a:extLst>
              <a:ext uri="{FF2B5EF4-FFF2-40B4-BE49-F238E27FC236}">
                <a16:creationId xmlns:a16="http://schemas.microsoft.com/office/drawing/2014/main" id="{B39EFF6A-156B-4CAB-9CB2-D7B8A18C5F17}"/>
              </a:ext>
            </a:extLst>
          </p:cNvPr>
          <p:cNvPicPr>
            <a:picLocks noChangeAspect="1"/>
          </p:cNvPicPr>
          <p:nvPr/>
        </p:nvPicPr>
        <p:blipFill>
          <a:blip r:embed="rId3"/>
          <a:stretch>
            <a:fillRect/>
          </a:stretch>
        </p:blipFill>
        <p:spPr>
          <a:xfrm>
            <a:off x="7187978" y="3948362"/>
            <a:ext cx="4510950" cy="2717550"/>
          </a:xfrm>
          <a:prstGeom prst="rect">
            <a:avLst/>
          </a:prstGeom>
        </p:spPr>
      </p:pic>
    </p:spTree>
    <p:extLst>
      <p:ext uri="{BB962C8B-B14F-4D97-AF65-F5344CB8AC3E}">
        <p14:creationId xmlns:p14="http://schemas.microsoft.com/office/powerpoint/2010/main" val="171503923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34FE5C48-2A16-42D8-876A-B940B6273ACB}"/>
              </a:ext>
            </a:extLst>
          </p:cNvPr>
          <p:cNvSpPr>
            <a:spLocks noGrp="1"/>
          </p:cNvSpPr>
          <p:nvPr>
            <p:ph idx="1"/>
          </p:nvPr>
        </p:nvSpPr>
        <p:spPr>
          <a:xfrm>
            <a:off x="241299" y="674860"/>
            <a:ext cx="11683999" cy="1530178"/>
          </a:xfrm>
        </p:spPr>
        <p:txBody>
          <a:bodyPr/>
          <a:lstStyle/>
          <a:p>
            <a:r>
              <a:rPr lang="ko-KR" altLang="en-US" dirty="0"/>
              <a:t>전자 데이터의 위조</a:t>
            </a:r>
            <a:r>
              <a:rPr lang="en-US" altLang="ko-KR" sz="1600" dirty="0">
                <a:solidFill>
                  <a:schemeClr val="bg1">
                    <a:lumMod val="85000"/>
                  </a:schemeClr>
                </a:solidFill>
                <a:latin typeface="Arial" panose="020B0604020202020204" pitchFamily="34" charset="0"/>
              </a:rPr>
              <a:t>·</a:t>
            </a:r>
            <a:r>
              <a:rPr lang="ko-KR" altLang="en-US" dirty="0"/>
              <a:t>변조 여부 확인 ➡ 타당성을 증명</a:t>
            </a:r>
            <a:endParaRPr lang="en-US" altLang="ko-KR" dirty="0"/>
          </a:p>
          <a:p>
            <a:r>
              <a:rPr lang="ko-KR" altLang="en-US" dirty="0"/>
              <a:t>비대칭</a:t>
            </a:r>
            <a:r>
              <a:rPr lang="en-US" altLang="ko-KR" dirty="0"/>
              <a:t>(</a:t>
            </a:r>
            <a:r>
              <a:rPr lang="ko-KR" altLang="en-US" dirty="0"/>
              <a:t>공개키</a:t>
            </a:r>
            <a:r>
              <a:rPr lang="en-US" altLang="ko-KR" dirty="0"/>
              <a:t>)</a:t>
            </a:r>
            <a:r>
              <a:rPr lang="ko-KR" altLang="en-US" dirty="0"/>
              <a:t> 암호와 해시의 응용</a:t>
            </a:r>
            <a:endParaRPr lang="en-US" altLang="ko-KR" dirty="0"/>
          </a:p>
        </p:txBody>
      </p:sp>
      <p:sp>
        <p:nvSpPr>
          <p:cNvPr id="3" name="제목 2">
            <a:extLst>
              <a:ext uri="{FF2B5EF4-FFF2-40B4-BE49-F238E27FC236}">
                <a16:creationId xmlns:a16="http://schemas.microsoft.com/office/drawing/2014/main" id="{27AC3085-8067-4562-88AD-8C75530B2FC9}"/>
              </a:ext>
            </a:extLst>
          </p:cNvPr>
          <p:cNvSpPr>
            <a:spLocks noGrp="1"/>
          </p:cNvSpPr>
          <p:nvPr>
            <p:ph type="title"/>
          </p:nvPr>
        </p:nvSpPr>
        <p:spPr/>
        <p:txBody>
          <a:bodyPr/>
          <a:lstStyle/>
          <a:p>
            <a:r>
              <a:rPr lang="ko-KR" altLang="en-US" dirty="0"/>
              <a:t>전자 서명 </a:t>
            </a:r>
            <a:r>
              <a:rPr lang="en-US" altLang="ko-KR" dirty="0"/>
              <a:t>(Digital Signature)</a:t>
            </a:r>
            <a:endParaRPr lang="ko-KR" altLang="en-US" dirty="0"/>
          </a:p>
        </p:txBody>
      </p:sp>
      <p:pic>
        <p:nvPicPr>
          <p:cNvPr id="5" name="그래픽 4">
            <a:extLst>
              <a:ext uri="{FF2B5EF4-FFF2-40B4-BE49-F238E27FC236}">
                <a16:creationId xmlns:a16="http://schemas.microsoft.com/office/drawing/2014/main" id="{4CE7C7A7-87CD-4A38-B4CB-DDB3E65537D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53169" y="3175340"/>
            <a:ext cx="554400" cy="554400"/>
          </a:xfrm>
          <a:prstGeom prst="rect">
            <a:avLst/>
          </a:prstGeom>
        </p:spPr>
      </p:pic>
      <p:sp>
        <p:nvSpPr>
          <p:cNvPr id="9" name="TextBox 8">
            <a:extLst>
              <a:ext uri="{FF2B5EF4-FFF2-40B4-BE49-F238E27FC236}">
                <a16:creationId xmlns:a16="http://schemas.microsoft.com/office/drawing/2014/main" id="{993F8196-AE84-430A-A3C4-2952F9A26C5A}"/>
              </a:ext>
            </a:extLst>
          </p:cNvPr>
          <p:cNvSpPr txBox="1"/>
          <p:nvPr/>
        </p:nvSpPr>
        <p:spPr>
          <a:xfrm>
            <a:off x="6556210" y="3172070"/>
            <a:ext cx="1093569" cy="553998"/>
          </a:xfrm>
          <a:prstGeom prst="rect">
            <a:avLst/>
          </a:prstGeom>
          <a:noFill/>
          <a:ln>
            <a:solidFill>
              <a:schemeClr val="bg1">
                <a:lumMod val="85000"/>
              </a:schemeClr>
            </a:solidFill>
          </a:ln>
        </p:spPr>
        <p:txBody>
          <a:bodyPr wrap="none" rtlCol="0">
            <a:spAutoFit/>
          </a:bodyPr>
          <a:lstStyle/>
          <a:p>
            <a:pPr algn="r"/>
            <a:r>
              <a:rPr lang="en-US" altLang="ko-KR" sz="1600" dirty="0" err="1">
                <a:solidFill>
                  <a:schemeClr val="bg1">
                    <a:lumMod val="85000"/>
                  </a:schemeClr>
                </a:solidFill>
                <a:latin typeface="Arial" panose="020B0604020202020204" pitchFamily="34" charset="0"/>
              </a:rPr>
              <a:t>PublicKey</a:t>
            </a:r>
            <a:endParaRPr lang="en-US" altLang="ko-KR" sz="1600" dirty="0">
              <a:solidFill>
                <a:schemeClr val="bg1">
                  <a:lumMod val="85000"/>
                </a:schemeClr>
              </a:solidFill>
              <a:latin typeface="Arial" panose="020B0604020202020204" pitchFamily="34" charset="0"/>
            </a:endParaRPr>
          </a:p>
          <a:p>
            <a:pPr algn="r"/>
            <a:r>
              <a:rPr lang="en-US" altLang="ko-KR" sz="1400" dirty="0">
                <a:solidFill>
                  <a:schemeClr val="bg1">
                    <a:lumMod val="85000"/>
                  </a:schemeClr>
                </a:solidFill>
                <a:latin typeface="Arial" panose="020B0604020202020204" pitchFamily="34" charset="0"/>
              </a:rPr>
              <a:t>41fff0ef</a:t>
            </a:r>
          </a:p>
        </p:txBody>
      </p:sp>
      <p:sp>
        <p:nvSpPr>
          <p:cNvPr id="11" name="TextBox 10">
            <a:extLst>
              <a:ext uri="{FF2B5EF4-FFF2-40B4-BE49-F238E27FC236}">
                <a16:creationId xmlns:a16="http://schemas.microsoft.com/office/drawing/2014/main" id="{7373EFEC-B689-4573-8FCA-AD97C8052F33}"/>
              </a:ext>
            </a:extLst>
          </p:cNvPr>
          <p:cNvSpPr txBox="1"/>
          <p:nvPr/>
        </p:nvSpPr>
        <p:spPr>
          <a:xfrm>
            <a:off x="7649779" y="3172070"/>
            <a:ext cx="1175322" cy="553998"/>
          </a:xfrm>
          <a:prstGeom prst="rect">
            <a:avLst/>
          </a:prstGeom>
          <a:noFill/>
          <a:ln>
            <a:solidFill>
              <a:schemeClr val="bg1">
                <a:lumMod val="85000"/>
              </a:schemeClr>
            </a:solidFill>
          </a:ln>
        </p:spPr>
        <p:txBody>
          <a:bodyPr wrap="none" rtlCol="0">
            <a:spAutoFit/>
          </a:bodyPr>
          <a:lstStyle/>
          <a:p>
            <a:r>
              <a:rPr lang="en-US" altLang="ko-KR" sz="1600" dirty="0" err="1">
                <a:solidFill>
                  <a:schemeClr val="bg1">
                    <a:lumMod val="85000"/>
                  </a:schemeClr>
                </a:solidFill>
                <a:latin typeface="Arial" panose="020B0604020202020204" pitchFamily="34" charset="0"/>
              </a:rPr>
              <a:t>PrivateKey</a:t>
            </a:r>
            <a:endParaRPr lang="en-US" altLang="ko-KR" sz="1600" dirty="0">
              <a:solidFill>
                <a:schemeClr val="bg1">
                  <a:lumMod val="85000"/>
                </a:schemeClr>
              </a:solidFill>
              <a:latin typeface="Arial" panose="020B0604020202020204" pitchFamily="34" charset="0"/>
            </a:endParaRPr>
          </a:p>
          <a:p>
            <a:r>
              <a:rPr lang="en-US" altLang="ko-KR" sz="1400" dirty="0" err="1">
                <a:solidFill>
                  <a:schemeClr val="bg1">
                    <a:lumMod val="85000"/>
                  </a:schemeClr>
                </a:solidFill>
                <a:latin typeface="Arial" panose="020B0604020202020204" pitchFamily="34" charset="0"/>
              </a:rPr>
              <a:t>KxXd</a:t>
            </a:r>
            <a:endParaRPr lang="ko-KR" altLang="en-US" sz="1400" dirty="0">
              <a:solidFill>
                <a:schemeClr val="bg1">
                  <a:lumMod val="85000"/>
                </a:schemeClr>
              </a:solidFill>
              <a:latin typeface="Arial" panose="020B0604020202020204" pitchFamily="34" charset="0"/>
            </a:endParaRPr>
          </a:p>
        </p:txBody>
      </p:sp>
      <p:sp>
        <p:nvSpPr>
          <p:cNvPr id="13" name="TextBox 12">
            <a:extLst>
              <a:ext uri="{FF2B5EF4-FFF2-40B4-BE49-F238E27FC236}">
                <a16:creationId xmlns:a16="http://schemas.microsoft.com/office/drawing/2014/main" id="{3EF37BF4-3103-47E7-AF57-A5DC6B98B467}"/>
              </a:ext>
            </a:extLst>
          </p:cNvPr>
          <p:cNvSpPr txBox="1"/>
          <p:nvPr/>
        </p:nvSpPr>
        <p:spPr>
          <a:xfrm>
            <a:off x="958843" y="3837094"/>
            <a:ext cx="617477" cy="338554"/>
          </a:xfrm>
          <a:prstGeom prst="rect">
            <a:avLst/>
          </a:prstGeom>
          <a:noFill/>
        </p:spPr>
        <p:txBody>
          <a:bodyPr wrap="none" rtlCol="0">
            <a:spAutoFit/>
          </a:bodyPr>
          <a:lstStyle/>
          <a:p>
            <a:pPr algn="ctr"/>
            <a:r>
              <a:rPr lang="en-US" altLang="ko-KR" sz="1600" dirty="0">
                <a:solidFill>
                  <a:schemeClr val="bg1">
                    <a:lumMod val="85000"/>
                  </a:schemeClr>
                </a:solidFill>
                <a:latin typeface="Arial" panose="020B0604020202020204" pitchFamily="34" charset="0"/>
              </a:rPr>
              <a:t>Data</a:t>
            </a:r>
          </a:p>
        </p:txBody>
      </p:sp>
      <p:sp>
        <p:nvSpPr>
          <p:cNvPr id="14" name="TextBox 13">
            <a:extLst>
              <a:ext uri="{FF2B5EF4-FFF2-40B4-BE49-F238E27FC236}">
                <a16:creationId xmlns:a16="http://schemas.microsoft.com/office/drawing/2014/main" id="{A1560D61-5992-4DF2-8057-614628C5F16A}"/>
              </a:ext>
            </a:extLst>
          </p:cNvPr>
          <p:cNvSpPr txBox="1"/>
          <p:nvPr/>
        </p:nvSpPr>
        <p:spPr>
          <a:xfrm>
            <a:off x="1329492" y="5213194"/>
            <a:ext cx="1329210" cy="307777"/>
          </a:xfrm>
          <a:prstGeom prst="rect">
            <a:avLst/>
          </a:prstGeom>
          <a:noFill/>
        </p:spPr>
        <p:txBody>
          <a:bodyPr wrap="none" rtlCol="0">
            <a:spAutoFit/>
          </a:bodyPr>
          <a:lstStyle/>
          <a:p>
            <a:r>
              <a:rPr lang="en-US" altLang="ko-KR" sz="1400" dirty="0">
                <a:solidFill>
                  <a:schemeClr val="bg1">
                    <a:lumMod val="85000"/>
                  </a:schemeClr>
                </a:solidFill>
                <a:latin typeface="Arial" panose="020B0604020202020204" pitchFamily="34" charset="0"/>
              </a:rPr>
              <a:t>① Hash(Data)</a:t>
            </a:r>
            <a:endParaRPr lang="ko-KR" altLang="en-US" sz="1400" dirty="0">
              <a:solidFill>
                <a:schemeClr val="bg1">
                  <a:lumMod val="85000"/>
                </a:schemeClr>
              </a:solidFill>
              <a:latin typeface="Arial" panose="020B0604020202020204" pitchFamily="34" charset="0"/>
            </a:endParaRPr>
          </a:p>
        </p:txBody>
      </p:sp>
      <p:sp>
        <p:nvSpPr>
          <p:cNvPr id="15" name="TextBox 14">
            <a:extLst>
              <a:ext uri="{FF2B5EF4-FFF2-40B4-BE49-F238E27FC236}">
                <a16:creationId xmlns:a16="http://schemas.microsoft.com/office/drawing/2014/main" id="{A5D7CF7F-9BC6-4D23-85D0-8ED48135B96C}"/>
              </a:ext>
            </a:extLst>
          </p:cNvPr>
          <p:cNvSpPr txBox="1"/>
          <p:nvPr/>
        </p:nvSpPr>
        <p:spPr>
          <a:xfrm>
            <a:off x="704222" y="4171374"/>
            <a:ext cx="1126719" cy="738664"/>
          </a:xfrm>
          <a:prstGeom prst="rect">
            <a:avLst/>
          </a:prstGeom>
          <a:noFill/>
          <a:ln>
            <a:solidFill>
              <a:schemeClr val="bg1">
                <a:lumMod val="85000"/>
              </a:schemeClr>
            </a:solidFill>
          </a:ln>
        </p:spPr>
        <p:txBody>
          <a:bodyPr wrap="none" rtlCol="0">
            <a:spAutoFit/>
          </a:bodyPr>
          <a:lstStyle/>
          <a:p>
            <a:r>
              <a:rPr lang="en-US" altLang="ko-KR" sz="1400" dirty="0">
                <a:solidFill>
                  <a:schemeClr val="bg1">
                    <a:lumMod val="85000"/>
                  </a:schemeClr>
                </a:solidFill>
                <a:latin typeface="Arial" panose="020B0604020202020204" pitchFamily="34" charset="0"/>
              </a:rPr>
              <a:t>From: A</a:t>
            </a:r>
          </a:p>
          <a:p>
            <a:r>
              <a:rPr lang="en-US" altLang="ko-KR" sz="1400" dirty="0">
                <a:solidFill>
                  <a:schemeClr val="bg1">
                    <a:lumMod val="85000"/>
                  </a:schemeClr>
                </a:solidFill>
                <a:latin typeface="Arial" panose="020B0604020202020204" pitchFamily="34" charset="0"/>
              </a:rPr>
              <a:t>To: B</a:t>
            </a:r>
          </a:p>
          <a:p>
            <a:r>
              <a:rPr lang="en-US" altLang="ko-KR" sz="1400" dirty="0">
                <a:solidFill>
                  <a:schemeClr val="bg1">
                    <a:lumMod val="85000"/>
                  </a:schemeClr>
                </a:solidFill>
                <a:latin typeface="Arial" panose="020B0604020202020204" pitchFamily="34" charset="0"/>
              </a:rPr>
              <a:t>Value: 1000</a:t>
            </a:r>
          </a:p>
        </p:txBody>
      </p:sp>
      <p:sp>
        <p:nvSpPr>
          <p:cNvPr id="16" name="TextBox 15">
            <a:extLst>
              <a:ext uri="{FF2B5EF4-FFF2-40B4-BE49-F238E27FC236}">
                <a16:creationId xmlns:a16="http://schemas.microsoft.com/office/drawing/2014/main" id="{3486580A-C5D4-4060-B600-FC443367A016}"/>
              </a:ext>
            </a:extLst>
          </p:cNvPr>
          <p:cNvSpPr txBox="1"/>
          <p:nvPr/>
        </p:nvSpPr>
        <p:spPr>
          <a:xfrm>
            <a:off x="2309442" y="1997989"/>
            <a:ext cx="441146" cy="553998"/>
          </a:xfrm>
          <a:prstGeom prst="rect">
            <a:avLst/>
          </a:prstGeom>
          <a:noFill/>
        </p:spPr>
        <p:txBody>
          <a:bodyPr wrap="none" rtlCol="0">
            <a:spAutoFit/>
          </a:bodyPr>
          <a:lstStyle/>
          <a:p>
            <a:pPr algn="ctr"/>
            <a:r>
              <a:rPr lang="en-US" altLang="ko-KR" sz="3000" dirty="0">
                <a:solidFill>
                  <a:schemeClr val="bg1">
                    <a:lumMod val="85000"/>
                  </a:schemeClr>
                </a:solidFill>
                <a:latin typeface="Arial" panose="020B0604020202020204" pitchFamily="34" charset="0"/>
              </a:rPr>
              <a:t>A</a:t>
            </a:r>
          </a:p>
        </p:txBody>
      </p:sp>
      <p:sp>
        <p:nvSpPr>
          <p:cNvPr id="18" name="TextBox 17">
            <a:extLst>
              <a:ext uri="{FF2B5EF4-FFF2-40B4-BE49-F238E27FC236}">
                <a16:creationId xmlns:a16="http://schemas.microsoft.com/office/drawing/2014/main" id="{AB02BBE5-0B98-473F-B6DC-A780634BA6C1}"/>
              </a:ext>
            </a:extLst>
          </p:cNvPr>
          <p:cNvSpPr txBox="1"/>
          <p:nvPr/>
        </p:nvSpPr>
        <p:spPr>
          <a:xfrm>
            <a:off x="3338317" y="3172070"/>
            <a:ext cx="1175322" cy="553998"/>
          </a:xfrm>
          <a:prstGeom prst="rect">
            <a:avLst/>
          </a:prstGeom>
          <a:noFill/>
          <a:ln>
            <a:solidFill>
              <a:schemeClr val="bg1">
                <a:lumMod val="85000"/>
              </a:schemeClr>
            </a:solidFill>
          </a:ln>
        </p:spPr>
        <p:txBody>
          <a:bodyPr wrap="none" rtlCol="0">
            <a:spAutoFit/>
          </a:bodyPr>
          <a:lstStyle/>
          <a:p>
            <a:pPr algn="r"/>
            <a:r>
              <a:rPr lang="en-US" altLang="ko-KR" sz="1600" dirty="0" err="1">
                <a:solidFill>
                  <a:schemeClr val="bg1">
                    <a:lumMod val="85000"/>
                  </a:schemeClr>
                </a:solidFill>
                <a:latin typeface="Arial" panose="020B0604020202020204" pitchFamily="34" charset="0"/>
              </a:rPr>
              <a:t>PrivateKey</a:t>
            </a:r>
            <a:endParaRPr lang="en-US" altLang="ko-KR" sz="1600" dirty="0">
              <a:solidFill>
                <a:schemeClr val="bg1">
                  <a:lumMod val="85000"/>
                </a:schemeClr>
              </a:solidFill>
              <a:latin typeface="Arial" panose="020B0604020202020204" pitchFamily="34" charset="0"/>
            </a:endParaRPr>
          </a:p>
          <a:p>
            <a:pPr algn="r"/>
            <a:r>
              <a:rPr lang="en-US" altLang="ko-KR" sz="1400" dirty="0">
                <a:solidFill>
                  <a:srgbClr val="EF296B"/>
                </a:solidFill>
                <a:latin typeface="Arial" panose="020B0604020202020204" pitchFamily="34" charset="0"/>
              </a:rPr>
              <a:t>KzJ2</a:t>
            </a:r>
          </a:p>
        </p:txBody>
      </p:sp>
      <p:sp>
        <p:nvSpPr>
          <p:cNvPr id="19" name="TextBox 18">
            <a:extLst>
              <a:ext uri="{FF2B5EF4-FFF2-40B4-BE49-F238E27FC236}">
                <a16:creationId xmlns:a16="http://schemas.microsoft.com/office/drawing/2014/main" id="{C5B7CFA5-5170-45B7-A400-43AC05FDC7B7}"/>
              </a:ext>
            </a:extLst>
          </p:cNvPr>
          <p:cNvSpPr txBox="1"/>
          <p:nvPr/>
        </p:nvSpPr>
        <p:spPr>
          <a:xfrm>
            <a:off x="4513639" y="3172070"/>
            <a:ext cx="1093569" cy="553998"/>
          </a:xfrm>
          <a:prstGeom prst="rect">
            <a:avLst/>
          </a:prstGeom>
          <a:noFill/>
          <a:ln>
            <a:solidFill>
              <a:schemeClr val="bg1">
                <a:lumMod val="85000"/>
              </a:schemeClr>
            </a:solidFill>
          </a:ln>
        </p:spPr>
        <p:txBody>
          <a:bodyPr wrap="none" rtlCol="0">
            <a:spAutoFit/>
          </a:bodyPr>
          <a:lstStyle/>
          <a:p>
            <a:r>
              <a:rPr lang="en-US" altLang="ko-KR" sz="1600" dirty="0" err="1">
                <a:solidFill>
                  <a:schemeClr val="bg1">
                    <a:lumMod val="85000"/>
                  </a:schemeClr>
                </a:solidFill>
                <a:latin typeface="Arial" panose="020B0604020202020204" pitchFamily="34" charset="0"/>
              </a:rPr>
              <a:t>PublicKey</a:t>
            </a:r>
            <a:endParaRPr lang="en-US" altLang="ko-KR" sz="1600" dirty="0">
              <a:solidFill>
                <a:schemeClr val="bg1">
                  <a:lumMod val="85000"/>
                </a:schemeClr>
              </a:solidFill>
              <a:latin typeface="Arial" panose="020B0604020202020204" pitchFamily="34" charset="0"/>
            </a:endParaRPr>
          </a:p>
          <a:p>
            <a:r>
              <a:rPr lang="en-US" altLang="ko-KR" sz="1400" dirty="0">
                <a:solidFill>
                  <a:srgbClr val="0071FF"/>
                </a:solidFill>
                <a:latin typeface="Arial" panose="020B0604020202020204" pitchFamily="34" charset="0"/>
              </a:rPr>
              <a:t>18f517fc</a:t>
            </a:r>
            <a:endParaRPr lang="ko-KR" altLang="en-US" sz="1400" dirty="0">
              <a:solidFill>
                <a:srgbClr val="0071FF"/>
              </a:solidFill>
              <a:latin typeface="Arial" panose="020B0604020202020204" pitchFamily="34" charset="0"/>
            </a:endParaRPr>
          </a:p>
        </p:txBody>
      </p:sp>
      <p:cxnSp>
        <p:nvCxnSpPr>
          <p:cNvPr id="23" name="직선 화살표 연결선 22">
            <a:extLst>
              <a:ext uri="{FF2B5EF4-FFF2-40B4-BE49-F238E27FC236}">
                <a16:creationId xmlns:a16="http://schemas.microsoft.com/office/drawing/2014/main" id="{A3F2F127-EEF1-4C79-819C-AA77CBD408CF}"/>
              </a:ext>
            </a:extLst>
          </p:cNvPr>
          <p:cNvCxnSpPr>
            <a:cxnSpLocks/>
          </p:cNvCxnSpPr>
          <p:nvPr/>
        </p:nvCxnSpPr>
        <p:spPr>
          <a:xfrm flipH="1">
            <a:off x="1267581" y="5002371"/>
            <a:ext cx="1" cy="760200"/>
          </a:xfrm>
          <a:prstGeom prst="straightConnector1">
            <a:avLst/>
          </a:prstGeom>
          <a:ln w="190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직사각형 23">
            <a:extLst>
              <a:ext uri="{FF2B5EF4-FFF2-40B4-BE49-F238E27FC236}">
                <a16:creationId xmlns:a16="http://schemas.microsoft.com/office/drawing/2014/main" id="{87BCC2F8-1769-4F13-86C8-418CE5A6A054}"/>
              </a:ext>
            </a:extLst>
          </p:cNvPr>
          <p:cNvSpPr/>
          <p:nvPr/>
        </p:nvSpPr>
        <p:spPr>
          <a:xfrm>
            <a:off x="550015" y="2553325"/>
            <a:ext cx="3960000" cy="3978105"/>
          </a:xfrm>
          <a:prstGeom prst="rect">
            <a:avLst/>
          </a:prstGeom>
          <a:noFill/>
          <a:ln w="254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5" name="그래픽 24">
            <a:extLst>
              <a:ext uri="{FF2B5EF4-FFF2-40B4-BE49-F238E27FC236}">
                <a16:creationId xmlns:a16="http://schemas.microsoft.com/office/drawing/2014/main" id="{5CDC244D-7403-45D9-A305-FE039E2BBC1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352579" y="3166839"/>
            <a:ext cx="554400" cy="554400"/>
          </a:xfrm>
          <a:prstGeom prst="rect">
            <a:avLst/>
          </a:prstGeom>
        </p:spPr>
      </p:pic>
      <p:sp>
        <p:nvSpPr>
          <p:cNvPr id="30" name="TextBox 29">
            <a:extLst>
              <a:ext uri="{FF2B5EF4-FFF2-40B4-BE49-F238E27FC236}">
                <a16:creationId xmlns:a16="http://schemas.microsoft.com/office/drawing/2014/main" id="{BF09F675-973A-4273-B73A-19D68DD4B100}"/>
              </a:ext>
            </a:extLst>
          </p:cNvPr>
          <p:cNvSpPr txBox="1"/>
          <p:nvPr/>
        </p:nvSpPr>
        <p:spPr>
          <a:xfrm>
            <a:off x="9409206" y="1993484"/>
            <a:ext cx="441146" cy="553998"/>
          </a:xfrm>
          <a:prstGeom prst="rect">
            <a:avLst/>
          </a:prstGeom>
          <a:noFill/>
        </p:spPr>
        <p:txBody>
          <a:bodyPr wrap="none" rtlCol="0">
            <a:spAutoFit/>
          </a:bodyPr>
          <a:lstStyle/>
          <a:p>
            <a:pPr algn="ctr"/>
            <a:r>
              <a:rPr lang="en-US" altLang="ko-KR" sz="3000" dirty="0">
                <a:solidFill>
                  <a:schemeClr val="bg1">
                    <a:lumMod val="85000"/>
                  </a:schemeClr>
                </a:solidFill>
                <a:latin typeface="Arial" panose="020B0604020202020204" pitchFamily="34" charset="0"/>
              </a:rPr>
              <a:t>B</a:t>
            </a:r>
          </a:p>
        </p:txBody>
      </p:sp>
      <p:sp>
        <p:nvSpPr>
          <p:cNvPr id="34" name="직사각형 33">
            <a:extLst>
              <a:ext uri="{FF2B5EF4-FFF2-40B4-BE49-F238E27FC236}">
                <a16:creationId xmlns:a16="http://schemas.microsoft.com/office/drawing/2014/main" id="{C5DC6FE5-08C9-463E-8667-264D94100012}"/>
              </a:ext>
            </a:extLst>
          </p:cNvPr>
          <p:cNvSpPr/>
          <p:nvPr/>
        </p:nvSpPr>
        <p:spPr>
          <a:xfrm>
            <a:off x="7649779" y="2553325"/>
            <a:ext cx="3960000" cy="3978105"/>
          </a:xfrm>
          <a:prstGeom prst="rect">
            <a:avLst/>
          </a:prstGeom>
          <a:noFill/>
          <a:ln w="254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7" name="TextBox 26">
            <a:extLst>
              <a:ext uri="{FF2B5EF4-FFF2-40B4-BE49-F238E27FC236}">
                <a16:creationId xmlns:a16="http://schemas.microsoft.com/office/drawing/2014/main" id="{0CF4689B-D5A7-4189-8D8B-F6A4DE8F1EFF}"/>
              </a:ext>
            </a:extLst>
          </p:cNvPr>
          <p:cNvSpPr txBox="1"/>
          <p:nvPr/>
        </p:nvSpPr>
        <p:spPr>
          <a:xfrm>
            <a:off x="10553691" y="3837094"/>
            <a:ext cx="617477" cy="338554"/>
          </a:xfrm>
          <a:prstGeom prst="rect">
            <a:avLst/>
          </a:prstGeom>
          <a:noFill/>
        </p:spPr>
        <p:txBody>
          <a:bodyPr wrap="none" rtlCol="0">
            <a:spAutoFit/>
          </a:bodyPr>
          <a:lstStyle/>
          <a:p>
            <a:pPr algn="ctr"/>
            <a:r>
              <a:rPr lang="en-US" altLang="ko-KR" sz="1600" dirty="0">
                <a:solidFill>
                  <a:schemeClr val="bg1">
                    <a:lumMod val="85000"/>
                  </a:schemeClr>
                </a:solidFill>
                <a:latin typeface="Arial" panose="020B0604020202020204" pitchFamily="34" charset="0"/>
              </a:rPr>
              <a:t>Data</a:t>
            </a:r>
          </a:p>
        </p:txBody>
      </p:sp>
      <p:sp>
        <p:nvSpPr>
          <p:cNvPr id="28" name="TextBox 27">
            <a:extLst>
              <a:ext uri="{FF2B5EF4-FFF2-40B4-BE49-F238E27FC236}">
                <a16:creationId xmlns:a16="http://schemas.microsoft.com/office/drawing/2014/main" id="{65C5FEE6-2866-47A6-8CEB-8EA1F50C00A6}"/>
              </a:ext>
            </a:extLst>
          </p:cNvPr>
          <p:cNvSpPr txBox="1"/>
          <p:nvPr/>
        </p:nvSpPr>
        <p:spPr>
          <a:xfrm>
            <a:off x="9541658" y="5213194"/>
            <a:ext cx="1329210" cy="307777"/>
          </a:xfrm>
          <a:prstGeom prst="rect">
            <a:avLst/>
          </a:prstGeom>
          <a:noFill/>
        </p:spPr>
        <p:txBody>
          <a:bodyPr wrap="none" rtlCol="0">
            <a:spAutoFit/>
          </a:bodyPr>
          <a:lstStyle/>
          <a:p>
            <a:r>
              <a:rPr lang="en-US" altLang="ko-KR" sz="1400" dirty="0">
                <a:solidFill>
                  <a:schemeClr val="bg1">
                    <a:lumMod val="85000"/>
                  </a:schemeClr>
                </a:solidFill>
                <a:latin typeface="Arial" panose="020B0604020202020204" pitchFamily="34" charset="0"/>
              </a:rPr>
              <a:t>④ Hash(Data)</a:t>
            </a:r>
            <a:endParaRPr lang="ko-KR" altLang="en-US" sz="1400" dirty="0">
              <a:solidFill>
                <a:schemeClr val="bg1">
                  <a:lumMod val="85000"/>
                </a:schemeClr>
              </a:solidFill>
              <a:latin typeface="Arial" panose="020B0604020202020204" pitchFamily="34" charset="0"/>
            </a:endParaRPr>
          </a:p>
        </p:txBody>
      </p:sp>
      <p:sp>
        <p:nvSpPr>
          <p:cNvPr id="29" name="TextBox 28">
            <a:extLst>
              <a:ext uri="{FF2B5EF4-FFF2-40B4-BE49-F238E27FC236}">
                <a16:creationId xmlns:a16="http://schemas.microsoft.com/office/drawing/2014/main" id="{484C9737-779B-4341-A46A-6E7EDA9BEE52}"/>
              </a:ext>
            </a:extLst>
          </p:cNvPr>
          <p:cNvSpPr txBox="1"/>
          <p:nvPr/>
        </p:nvSpPr>
        <p:spPr>
          <a:xfrm>
            <a:off x="10299070" y="4171374"/>
            <a:ext cx="1126719" cy="738664"/>
          </a:xfrm>
          <a:prstGeom prst="rect">
            <a:avLst/>
          </a:prstGeom>
          <a:noFill/>
          <a:ln>
            <a:solidFill>
              <a:schemeClr val="bg1">
                <a:lumMod val="85000"/>
              </a:schemeClr>
            </a:solidFill>
          </a:ln>
        </p:spPr>
        <p:txBody>
          <a:bodyPr wrap="none" rtlCol="0">
            <a:spAutoFit/>
          </a:bodyPr>
          <a:lstStyle/>
          <a:p>
            <a:r>
              <a:rPr lang="en-US" altLang="ko-KR" sz="1400" dirty="0">
                <a:solidFill>
                  <a:schemeClr val="bg1">
                    <a:lumMod val="85000"/>
                  </a:schemeClr>
                </a:solidFill>
                <a:latin typeface="Arial" panose="020B0604020202020204" pitchFamily="34" charset="0"/>
              </a:rPr>
              <a:t>From: A</a:t>
            </a:r>
          </a:p>
          <a:p>
            <a:r>
              <a:rPr lang="en-US" altLang="ko-KR" sz="1400" dirty="0">
                <a:solidFill>
                  <a:schemeClr val="bg1">
                    <a:lumMod val="85000"/>
                  </a:schemeClr>
                </a:solidFill>
                <a:latin typeface="Arial" panose="020B0604020202020204" pitchFamily="34" charset="0"/>
              </a:rPr>
              <a:t>To: B</a:t>
            </a:r>
          </a:p>
          <a:p>
            <a:r>
              <a:rPr lang="en-US" altLang="ko-KR" sz="1400" dirty="0">
                <a:solidFill>
                  <a:schemeClr val="bg1">
                    <a:lumMod val="85000"/>
                  </a:schemeClr>
                </a:solidFill>
                <a:latin typeface="Arial" panose="020B0604020202020204" pitchFamily="34" charset="0"/>
              </a:rPr>
              <a:t>Value: 1000</a:t>
            </a:r>
          </a:p>
        </p:txBody>
      </p:sp>
      <p:cxnSp>
        <p:nvCxnSpPr>
          <p:cNvPr id="33" name="직선 화살표 연결선 32">
            <a:extLst>
              <a:ext uri="{FF2B5EF4-FFF2-40B4-BE49-F238E27FC236}">
                <a16:creationId xmlns:a16="http://schemas.microsoft.com/office/drawing/2014/main" id="{C7E4DD5A-5D6F-48F9-B55C-7E47F03E5B0C}"/>
              </a:ext>
            </a:extLst>
          </p:cNvPr>
          <p:cNvCxnSpPr>
            <a:cxnSpLocks/>
          </p:cNvCxnSpPr>
          <p:nvPr/>
        </p:nvCxnSpPr>
        <p:spPr>
          <a:xfrm flipH="1">
            <a:off x="10862429" y="5002371"/>
            <a:ext cx="1" cy="760200"/>
          </a:xfrm>
          <a:prstGeom prst="straightConnector1">
            <a:avLst/>
          </a:prstGeom>
          <a:ln w="190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59709D72-4969-4221-8687-C5DCE9DAE508}"/>
              </a:ext>
            </a:extLst>
          </p:cNvPr>
          <p:cNvSpPr txBox="1"/>
          <p:nvPr/>
        </p:nvSpPr>
        <p:spPr>
          <a:xfrm>
            <a:off x="9448348" y="5830503"/>
            <a:ext cx="393056" cy="523220"/>
          </a:xfrm>
          <a:prstGeom prst="rect">
            <a:avLst/>
          </a:prstGeom>
          <a:noFill/>
        </p:spPr>
        <p:txBody>
          <a:bodyPr wrap="none" rtlCol="0">
            <a:spAutoFit/>
          </a:bodyPr>
          <a:lstStyle/>
          <a:p>
            <a:pPr algn="ctr"/>
            <a:r>
              <a:rPr lang="en-US" altLang="ko-KR" sz="1400" dirty="0">
                <a:solidFill>
                  <a:schemeClr val="bg1">
                    <a:lumMod val="85000"/>
                  </a:schemeClr>
                </a:solidFill>
                <a:latin typeface="Arial" panose="020B0604020202020204" pitchFamily="34" charset="0"/>
              </a:rPr>
              <a:t>⑥</a:t>
            </a:r>
          </a:p>
          <a:p>
            <a:pPr algn="ctr"/>
            <a:r>
              <a:rPr lang="en-US" altLang="ko-KR" sz="1400" dirty="0">
                <a:solidFill>
                  <a:schemeClr val="bg1">
                    <a:lumMod val="85000"/>
                  </a:schemeClr>
                </a:solidFill>
                <a:latin typeface="Arial" panose="020B0604020202020204" pitchFamily="34" charset="0"/>
              </a:rPr>
              <a:t>==</a:t>
            </a:r>
          </a:p>
        </p:txBody>
      </p:sp>
      <p:cxnSp>
        <p:nvCxnSpPr>
          <p:cNvPr id="47" name="직선 화살표 연결선 46">
            <a:extLst>
              <a:ext uri="{FF2B5EF4-FFF2-40B4-BE49-F238E27FC236}">
                <a16:creationId xmlns:a16="http://schemas.microsoft.com/office/drawing/2014/main" id="{A9360C32-4A2B-47CD-804E-53933042F673}"/>
              </a:ext>
            </a:extLst>
          </p:cNvPr>
          <p:cNvCxnSpPr>
            <a:cxnSpLocks/>
          </p:cNvCxnSpPr>
          <p:nvPr/>
        </p:nvCxnSpPr>
        <p:spPr>
          <a:xfrm>
            <a:off x="1643868" y="6188730"/>
            <a:ext cx="1916009" cy="12843"/>
          </a:xfrm>
          <a:prstGeom prst="straightConnector1">
            <a:avLst/>
          </a:prstGeom>
          <a:ln w="190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E3CAA61D-B890-45BE-90ED-26C89F40C4A0}"/>
              </a:ext>
            </a:extLst>
          </p:cNvPr>
          <p:cNvSpPr txBox="1"/>
          <p:nvPr/>
        </p:nvSpPr>
        <p:spPr>
          <a:xfrm>
            <a:off x="1564992" y="5863922"/>
            <a:ext cx="2036135" cy="307777"/>
          </a:xfrm>
          <a:prstGeom prst="rect">
            <a:avLst/>
          </a:prstGeom>
          <a:noFill/>
        </p:spPr>
        <p:txBody>
          <a:bodyPr wrap="none" rtlCol="0">
            <a:spAutoFit/>
          </a:bodyPr>
          <a:lstStyle/>
          <a:p>
            <a:r>
              <a:rPr lang="en-US" altLang="ko-KR" sz="1400" dirty="0">
                <a:solidFill>
                  <a:schemeClr val="bg1">
                    <a:lumMod val="85000"/>
                  </a:schemeClr>
                </a:solidFill>
                <a:latin typeface="Arial" panose="020B0604020202020204" pitchFamily="34" charset="0"/>
              </a:rPr>
              <a:t>② Encrypt(</a:t>
            </a:r>
            <a:r>
              <a:rPr lang="en-US" altLang="ko-KR" sz="1400" dirty="0">
                <a:solidFill>
                  <a:srgbClr val="FFC700"/>
                </a:solidFill>
                <a:latin typeface="Arial" panose="020B0604020202020204" pitchFamily="34" charset="0"/>
              </a:rPr>
              <a:t>6b68</a:t>
            </a:r>
            <a:r>
              <a:rPr lang="en-US" altLang="ko-KR" sz="1400" dirty="0">
                <a:solidFill>
                  <a:schemeClr val="bg1">
                    <a:lumMod val="85000"/>
                  </a:schemeClr>
                </a:solidFill>
                <a:latin typeface="Arial" panose="020B0604020202020204" pitchFamily="34" charset="0"/>
              </a:rPr>
              <a:t>, </a:t>
            </a:r>
            <a:r>
              <a:rPr lang="en-US" altLang="ko-KR" sz="1400" dirty="0">
                <a:solidFill>
                  <a:srgbClr val="EF296B"/>
                </a:solidFill>
                <a:latin typeface="Arial" panose="020B0604020202020204" pitchFamily="34" charset="0"/>
              </a:rPr>
              <a:t>KzJ2</a:t>
            </a:r>
            <a:r>
              <a:rPr lang="en-US" altLang="ko-KR" sz="1400" dirty="0">
                <a:solidFill>
                  <a:schemeClr val="bg1">
                    <a:lumMod val="85000"/>
                  </a:schemeClr>
                </a:solidFill>
                <a:latin typeface="Arial" panose="020B0604020202020204" pitchFamily="34" charset="0"/>
              </a:rPr>
              <a:t>)</a:t>
            </a:r>
            <a:endParaRPr lang="ko-KR" altLang="en-US" sz="1400" dirty="0">
              <a:solidFill>
                <a:schemeClr val="bg1">
                  <a:lumMod val="85000"/>
                </a:schemeClr>
              </a:solidFill>
              <a:latin typeface="Arial" panose="020B0604020202020204" pitchFamily="34" charset="0"/>
            </a:endParaRPr>
          </a:p>
        </p:txBody>
      </p:sp>
      <p:grpSp>
        <p:nvGrpSpPr>
          <p:cNvPr id="57" name="그룹 56">
            <a:extLst>
              <a:ext uri="{FF2B5EF4-FFF2-40B4-BE49-F238E27FC236}">
                <a16:creationId xmlns:a16="http://schemas.microsoft.com/office/drawing/2014/main" id="{17DF8EB5-BEE2-4602-BECE-4D4ED2A98BD5}"/>
              </a:ext>
            </a:extLst>
          </p:cNvPr>
          <p:cNvGrpSpPr/>
          <p:nvPr/>
        </p:nvGrpSpPr>
        <p:grpSpPr>
          <a:xfrm>
            <a:off x="8079312" y="5718203"/>
            <a:ext cx="764953" cy="648932"/>
            <a:chOff x="6585542" y="5524244"/>
            <a:chExt cx="764953" cy="648932"/>
          </a:xfrm>
        </p:grpSpPr>
        <p:sp>
          <p:nvSpPr>
            <p:cNvPr id="55" name="TextBox 54">
              <a:extLst>
                <a:ext uri="{FF2B5EF4-FFF2-40B4-BE49-F238E27FC236}">
                  <a16:creationId xmlns:a16="http://schemas.microsoft.com/office/drawing/2014/main" id="{68CE892E-4FC0-4D64-9E83-AC1359082C74}"/>
                </a:ext>
              </a:extLst>
            </p:cNvPr>
            <p:cNvSpPr txBox="1"/>
            <p:nvPr/>
          </p:nvSpPr>
          <p:spPr>
            <a:xfrm>
              <a:off x="6585542" y="5524244"/>
              <a:ext cx="764953" cy="338554"/>
            </a:xfrm>
            <a:prstGeom prst="rect">
              <a:avLst/>
            </a:prstGeom>
            <a:noFill/>
          </p:spPr>
          <p:txBody>
            <a:bodyPr wrap="none" rtlCol="0">
              <a:spAutoFit/>
            </a:bodyPr>
            <a:lstStyle/>
            <a:p>
              <a:pPr algn="ctr"/>
              <a:r>
                <a:rPr lang="en-US" altLang="ko-KR" sz="1600" dirty="0">
                  <a:solidFill>
                    <a:schemeClr val="bg1">
                      <a:lumMod val="85000"/>
                    </a:schemeClr>
                  </a:solidFill>
                  <a:latin typeface="Arial" panose="020B0604020202020204" pitchFamily="34" charset="0"/>
                </a:rPr>
                <a:t>Digest</a:t>
              </a:r>
            </a:p>
          </p:txBody>
        </p:sp>
        <p:sp>
          <p:nvSpPr>
            <p:cNvPr id="56" name="TextBox 55">
              <a:extLst>
                <a:ext uri="{FF2B5EF4-FFF2-40B4-BE49-F238E27FC236}">
                  <a16:creationId xmlns:a16="http://schemas.microsoft.com/office/drawing/2014/main" id="{4EE6A272-476B-44D0-ABC0-D8A94061EC40}"/>
                </a:ext>
              </a:extLst>
            </p:cNvPr>
            <p:cNvSpPr txBox="1"/>
            <p:nvPr/>
          </p:nvSpPr>
          <p:spPr>
            <a:xfrm>
              <a:off x="6676913" y="5865399"/>
              <a:ext cx="582211" cy="307777"/>
            </a:xfrm>
            <a:prstGeom prst="rect">
              <a:avLst/>
            </a:prstGeom>
            <a:noFill/>
            <a:ln>
              <a:solidFill>
                <a:schemeClr val="bg1">
                  <a:lumMod val="85000"/>
                </a:schemeClr>
              </a:solidFill>
            </a:ln>
          </p:spPr>
          <p:txBody>
            <a:bodyPr wrap="none" rtlCol="0">
              <a:spAutoFit/>
            </a:bodyPr>
            <a:lstStyle/>
            <a:p>
              <a:r>
                <a:rPr lang="en-US" altLang="ko-KR" sz="1400" dirty="0">
                  <a:solidFill>
                    <a:srgbClr val="FFC700"/>
                  </a:solidFill>
                  <a:latin typeface="Arial" panose="020B0604020202020204" pitchFamily="34" charset="0"/>
                </a:rPr>
                <a:t>6b68</a:t>
              </a:r>
              <a:endParaRPr lang="en-US" altLang="ko-KR" sz="1400" dirty="0">
                <a:solidFill>
                  <a:schemeClr val="bg1">
                    <a:lumMod val="85000"/>
                  </a:schemeClr>
                </a:solidFill>
                <a:latin typeface="Arial" panose="020B0604020202020204" pitchFamily="34" charset="0"/>
              </a:endParaRPr>
            </a:p>
          </p:txBody>
        </p:sp>
      </p:grpSp>
      <p:grpSp>
        <p:nvGrpSpPr>
          <p:cNvPr id="58" name="그룹 57">
            <a:extLst>
              <a:ext uri="{FF2B5EF4-FFF2-40B4-BE49-F238E27FC236}">
                <a16:creationId xmlns:a16="http://schemas.microsoft.com/office/drawing/2014/main" id="{BC5C33C3-E0A6-4D00-B6DC-94BB10CD38C7}"/>
              </a:ext>
            </a:extLst>
          </p:cNvPr>
          <p:cNvGrpSpPr/>
          <p:nvPr/>
        </p:nvGrpSpPr>
        <p:grpSpPr>
          <a:xfrm>
            <a:off x="10445488" y="5718203"/>
            <a:ext cx="833883" cy="648932"/>
            <a:chOff x="6551077" y="5524244"/>
            <a:chExt cx="833883" cy="648932"/>
          </a:xfrm>
        </p:grpSpPr>
        <p:sp>
          <p:nvSpPr>
            <p:cNvPr id="59" name="TextBox 58">
              <a:extLst>
                <a:ext uri="{FF2B5EF4-FFF2-40B4-BE49-F238E27FC236}">
                  <a16:creationId xmlns:a16="http://schemas.microsoft.com/office/drawing/2014/main" id="{0DF5330D-AA11-4516-AF0E-87AD167B38A7}"/>
                </a:ext>
              </a:extLst>
            </p:cNvPr>
            <p:cNvSpPr txBox="1"/>
            <p:nvPr/>
          </p:nvSpPr>
          <p:spPr>
            <a:xfrm>
              <a:off x="6551077" y="5524244"/>
              <a:ext cx="833883" cy="338554"/>
            </a:xfrm>
            <a:prstGeom prst="rect">
              <a:avLst/>
            </a:prstGeom>
            <a:noFill/>
          </p:spPr>
          <p:txBody>
            <a:bodyPr wrap="none" rtlCol="0">
              <a:spAutoFit/>
            </a:bodyPr>
            <a:lstStyle/>
            <a:p>
              <a:pPr algn="ctr"/>
              <a:r>
                <a:rPr lang="en-US" altLang="ko-KR" sz="1600" dirty="0">
                  <a:solidFill>
                    <a:schemeClr val="bg1">
                      <a:lumMod val="85000"/>
                    </a:schemeClr>
                  </a:solidFill>
                  <a:latin typeface="Arial" panose="020B0604020202020204" pitchFamily="34" charset="0"/>
                </a:rPr>
                <a:t>Digest`</a:t>
              </a:r>
            </a:p>
          </p:txBody>
        </p:sp>
        <p:sp>
          <p:nvSpPr>
            <p:cNvPr id="60" name="TextBox 59">
              <a:extLst>
                <a:ext uri="{FF2B5EF4-FFF2-40B4-BE49-F238E27FC236}">
                  <a16:creationId xmlns:a16="http://schemas.microsoft.com/office/drawing/2014/main" id="{C2EC5A6C-5BFC-4DB4-9C62-0D09A8E6AAF7}"/>
                </a:ext>
              </a:extLst>
            </p:cNvPr>
            <p:cNvSpPr txBox="1"/>
            <p:nvPr/>
          </p:nvSpPr>
          <p:spPr>
            <a:xfrm>
              <a:off x="6676913" y="5865399"/>
              <a:ext cx="582211" cy="307777"/>
            </a:xfrm>
            <a:prstGeom prst="rect">
              <a:avLst/>
            </a:prstGeom>
            <a:noFill/>
            <a:ln>
              <a:solidFill>
                <a:schemeClr val="bg1">
                  <a:lumMod val="85000"/>
                </a:schemeClr>
              </a:solidFill>
            </a:ln>
          </p:spPr>
          <p:txBody>
            <a:bodyPr wrap="none" rtlCol="0">
              <a:spAutoFit/>
            </a:bodyPr>
            <a:lstStyle/>
            <a:p>
              <a:r>
                <a:rPr lang="en-US" altLang="ko-KR" sz="1400" dirty="0">
                  <a:solidFill>
                    <a:srgbClr val="DBAC7D"/>
                  </a:solidFill>
                  <a:latin typeface="Arial" panose="020B0604020202020204" pitchFamily="34" charset="0"/>
                </a:rPr>
                <a:t>6b68</a:t>
              </a:r>
            </a:p>
          </p:txBody>
        </p:sp>
      </p:grpSp>
      <p:grpSp>
        <p:nvGrpSpPr>
          <p:cNvPr id="61" name="그룹 60">
            <a:extLst>
              <a:ext uri="{FF2B5EF4-FFF2-40B4-BE49-F238E27FC236}">
                <a16:creationId xmlns:a16="http://schemas.microsoft.com/office/drawing/2014/main" id="{AFCE2031-0278-4C52-956E-832A6E6FBB18}"/>
              </a:ext>
            </a:extLst>
          </p:cNvPr>
          <p:cNvGrpSpPr/>
          <p:nvPr/>
        </p:nvGrpSpPr>
        <p:grpSpPr>
          <a:xfrm>
            <a:off x="885105" y="5718203"/>
            <a:ext cx="764953" cy="648932"/>
            <a:chOff x="6585542" y="5524244"/>
            <a:chExt cx="764953" cy="648932"/>
          </a:xfrm>
        </p:grpSpPr>
        <p:sp>
          <p:nvSpPr>
            <p:cNvPr id="62" name="TextBox 61">
              <a:extLst>
                <a:ext uri="{FF2B5EF4-FFF2-40B4-BE49-F238E27FC236}">
                  <a16:creationId xmlns:a16="http://schemas.microsoft.com/office/drawing/2014/main" id="{9D3D2E52-02D2-4793-B59F-8A7BFA701FB1}"/>
                </a:ext>
              </a:extLst>
            </p:cNvPr>
            <p:cNvSpPr txBox="1"/>
            <p:nvPr/>
          </p:nvSpPr>
          <p:spPr>
            <a:xfrm>
              <a:off x="6585542" y="5524244"/>
              <a:ext cx="764953" cy="338554"/>
            </a:xfrm>
            <a:prstGeom prst="rect">
              <a:avLst/>
            </a:prstGeom>
            <a:noFill/>
          </p:spPr>
          <p:txBody>
            <a:bodyPr wrap="none" rtlCol="0">
              <a:spAutoFit/>
            </a:bodyPr>
            <a:lstStyle/>
            <a:p>
              <a:pPr algn="ctr"/>
              <a:r>
                <a:rPr lang="en-US" altLang="ko-KR" sz="1600" dirty="0">
                  <a:solidFill>
                    <a:schemeClr val="bg1">
                      <a:lumMod val="85000"/>
                    </a:schemeClr>
                  </a:solidFill>
                  <a:latin typeface="Arial" panose="020B0604020202020204" pitchFamily="34" charset="0"/>
                </a:rPr>
                <a:t>Digest</a:t>
              </a:r>
            </a:p>
          </p:txBody>
        </p:sp>
        <p:sp>
          <p:nvSpPr>
            <p:cNvPr id="63" name="TextBox 62">
              <a:extLst>
                <a:ext uri="{FF2B5EF4-FFF2-40B4-BE49-F238E27FC236}">
                  <a16:creationId xmlns:a16="http://schemas.microsoft.com/office/drawing/2014/main" id="{D2ED0585-DBA3-448B-BA7D-334872A57454}"/>
                </a:ext>
              </a:extLst>
            </p:cNvPr>
            <p:cNvSpPr txBox="1"/>
            <p:nvPr/>
          </p:nvSpPr>
          <p:spPr>
            <a:xfrm>
              <a:off x="6676913" y="5865399"/>
              <a:ext cx="582211" cy="307777"/>
            </a:xfrm>
            <a:prstGeom prst="rect">
              <a:avLst/>
            </a:prstGeom>
            <a:noFill/>
            <a:ln>
              <a:solidFill>
                <a:schemeClr val="bg1">
                  <a:lumMod val="85000"/>
                </a:schemeClr>
              </a:solidFill>
            </a:ln>
          </p:spPr>
          <p:txBody>
            <a:bodyPr wrap="none" rtlCol="0">
              <a:spAutoFit/>
            </a:bodyPr>
            <a:lstStyle/>
            <a:p>
              <a:pPr algn="ctr"/>
              <a:r>
                <a:rPr lang="en-US" altLang="ko-KR" sz="1400" dirty="0">
                  <a:solidFill>
                    <a:srgbClr val="FFC700"/>
                  </a:solidFill>
                  <a:latin typeface="Arial" panose="020B0604020202020204" pitchFamily="34" charset="0"/>
                </a:rPr>
                <a:t>6b68</a:t>
              </a:r>
            </a:p>
          </p:txBody>
        </p:sp>
      </p:grpSp>
      <p:grpSp>
        <p:nvGrpSpPr>
          <p:cNvPr id="64" name="그룹 63">
            <a:extLst>
              <a:ext uri="{FF2B5EF4-FFF2-40B4-BE49-F238E27FC236}">
                <a16:creationId xmlns:a16="http://schemas.microsoft.com/office/drawing/2014/main" id="{C1EE2EA6-57A9-4B34-ADBA-BA0A30F3C965}"/>
              </a:ext>
            </a:extLst>
          </p:cNvPr>
          <p:cNvGrpSpPr/>
          <p:nvPr/>
        </p:nvGrpSpPr>
        <p:grpSpPr>
          <a:xfrm>
            <a:off x="3464035" y="5718203"/>
            <a:ext cx="1061509" cy="648932"/>
            <a:chOff x="6437265" y="5524244"/>
            <a:chExt cx="1061509" cy="648932"/>
          </a:xfrm>
        </p:grpSpPr>
        <p:sp>
          <p:nvSpPr>
            <p:cNvPr id="65" name="TextBox 64">
              <a:extLst>
                <a:ext uri="{FF2B5EF4-FFF2-40B4-BE49-F238E27FC236}">
                  <a16:creationId xmlns:a16="http://schemas.microsoft.com/office/drawing/2014/main" id="{0A482532-58DF-4B66-A155-64E7105C3690}"/>
                </a:ext>
              </a:extLst>
            </p:cNvPr>
            <p:cNvSpPr txBox="1"/>
            <p:nvPr/>
          </p:nvSpPr>
          <p:spPr>
            <a:xfrm>
              <a:off x="6437265" y="5524244"/>
              <a:ext cx="1061509" cy="338554"/>
            </a:xfrm>
            <a:prstGeom prst="rect">
              <a:avLst/>
            </a:prstGeom>
            <a:noFill/>
          </p:spPr>
          <p:txBody>
            <a:bodyPr wrap="none" rtlCol="0">
              <a:spAutoFit/>
            </a:bodyPr>
            <a:lstStyle/>
            <a:p>
              <a:pPr algn="ctr"/>
              <a:r>
                <a:rPr lang="en-US" altLang="ko-KR" sz="1600" dirty="0">
                  <a:solidFill>
                    <a:schemeClr val="bg1">
                      <a:lumMod val="85000"/>
                    </a:schemeClr>
                  </a:solidFill>
                  <a:latin typeface="Arial" panose="020B0604020202020204" pitchFamily="34" charset="0"/>
                </a:rPr>
                <a:t>Signature</a:t>
              </a:r>
            </a:p>
          </p:txBody>
        </p:sp>
        <p:sp>
          <p:nvSpPr>
            <p:cNvPr id="66" name="TextBox 65">
              <a:extLst>
                <a:ext uri="{FF2B5EF4-FFF2-40B4-BE49-F238E27FC236}">
                  <a16:creationId xmlns:a16="http://schemas.microsoft.com/office/drawing/2014/main" id="{EBA6EAEE-080B-4C20-B782-56C40EDB51A4}"/>
                </a:ext>
              </a:extLst>
            </p:cNvPr>
            <p:cNvSpPr txBox="1"/>
            <p:nvPr/>
          </p:nvSpPr>
          <p:spPr>
            <a:xfrm>
              <a:off x="6676913" y="5865399"/>
              <a:ext cx="582211" cy="307777"/>
            </a:xfrm>
            <a:prstGeom prst="rect">
              <a:avLst/>
            </a:prstGeom>
            <a:noFill/>
            <a:ln>
              <a:solidFill>
                <a:schemeClr val="bg1">
                  <a:lumMod val="85000"/>
                </a:schemeClr>
              </a:solidFill>
            </a:ln>
          </p:spPr>
          <p:txBody>
            <a:bodyPr wrap="none" rtlCol="0">
              <a:spAutoFit/>
            </a:bodyPr>
            <a:lstStyle/>
            <a:p>
              <a:pPr algn="ctr"/>
              <a:r>
                <a:rPr lang="en-US" altLang="ko-KR" sz="1400" dirty="0">
                  <a:solidFill>
                    <a:srgbClr val="00C8EB"/>
                  </a:solidFill>
                  <a:latin typeface="Arial" panose="020B0604020202020204" pitchFamily="34" charset="0"/>
                </a:rPr>
                <a:t>e2a6</a:t>
              </a:r>
            </a:p>
          </p:txBody>
        </p:sp>
      </p:grpSp>
      <p:grpSp>
        <p:nvGrpSpPr>
          <p:cNvPr id="84" name="그룹 83">
            <a:extLst>
              <a:ext uri="{FF2B5EF4-FFF2-40B4-BE49-F238E27FC236}">
                <a16:creationId xmlns:a16="http://schemas.microsoft.com/office/drawing/2014/main" id="{9780F092-9F53-4AFA-B0C6-A393991AF92D}"/>
              </a:ext>
            </a:extLst>
          </p:cNvPr>
          <p:cNvGrpSpPr/>
          <p:nvPr/>
        </p:nvGrpSpPr>
        <p:grpSpPr>
          <a:xfrm>
            <a:off x="5538633" y="3837094"/>
            <a:ext cx="1126719" cy="1721529"/>
            <a:chOff x="5249878" y="3837094"/>
            <a:chExt cx="1126719" cy="1721529"/>
          </a:xfrm>
        </p:grpSpPr>
        <p:sp>
          <p:nvSpPr>
            <p:cNvPr id="37" name="TextBox 36">
              <a:extLst>
                <a:ext uri="{FF2B5EF4-FFF2-40B4-BE49-F238E27FC236}">
                  <a16:creationId xmlns:a16="http://schemas.microsoft.com/office/drawing/2014/main" id="{5A44214B-B5F9-4712-9D5A-76296B53FAD5}"/>
                </a:ext>
              </a:extLst>
            </p:cNvPr>
            <p:cNvSpPr txBox="1"/>
            <p:nvPr/>
          </p:nvSpPr>
          <p:spPr>
            <a:xfrm>
              <a:off x="5504499" y="3837094"/>
              <a:ext cx="617477" cy="338554"/>
            </a:xfrm>
            <a:prstGeom prst="rect">
              <a:avLst/>
            </a:prstGeom>
            <a:noFill/>
          </p:spPr>
          <p:txBody>
            <a:bodyPr wrap="none" rtlCol="0">
              <a:spAutoFit/>
            </a:bodyPr>
            <a:lstStyle/>
            <a:p>
              <a:pPr algn="ctr"/>
              <a:r>
                <a:rPr lang="en-US" altLang="ko-KR" sz="1600" dirty="0">
                  <a:solidFill>
                    <a:schemeClr val="bg1">
                      <a:lumMod val="85000"/>
                    </a:schemeClr>
                  </a:solidFill>
                  <a:latin typeface="Arial" panose="020B0604020202020204" pitchFamily="34" charset="0"/>
                </a:rPr>
                <a:t>Data</a:t>
              </a:r>
            </a:p>
          </p:txBody>
        </p:sp>
        <p:sp>
          <p:nvSpPr>
            <p:cNvPr id="38" name="TextBox 37">
              <a:extLst>
                <a:ext uri="{FF2B5EF4-FFF2-40B4-BE49-F238E27FC236}">
                  <a16:creationId xmlns:a16="http://schemas.microsoft.com/office/drawing/2014/main" id="{BB97A78A-38B2-4475-8CAB-85C24F2D4EE1}"/>
                </a:ext>
              </a:extLst>
            </p:cNvPr>
            <p:cNvSpPr txBox="1"/>
            <p:nvPr/>
          </p:nvSpPr>
          <p:spPr>
            <a:xfrm>
              <a:off x="5249878" y="4171374"/>
              <a:ext cx="1126719" cy="738664"/>
            </a:xfrm>
            <a:prstGeom prst="rect">
              <a:avLst/>
            </a:prstGeom>
            <a:noFill/>
            <a:ln>
              <a:solidFill>
                <a:schemeClr val="bg1">
                  <a:lumMod val="85000"/>
                </a:schemeClr>
              </a:solidFill>
            </a:ln>
          </p:spPr>
          <p:txBody>
            <a:bodyPr wrap="none" rtlCol="0">
              <a:spAutoFit/>
            </a:bodyPr>
            <a:lstStyle/>
            <a:p>
              <a:r>
                <a:rPr lang="en-US" altLang="ko-KR" sz="1400" dirty="0">
                  <a:solidFill>
                    <a:schemeClr val="bg1">
                      <a:lumMod val="85000"/>
                    </a:schemeClr>
                  </a:solidFill>
                  <a:latin typeface="Arial" panose="020B0604020202020204" pitchFamily="34" charset="0"/>
                </a:rPr>
                <a:t>From: A</a:t>
              </a:r>
            </a:p>
            <a:p>
              <a:r>
                <a:rPr lang="en-US" altLang="ko-KR" sz="1400" dirty="0">
                  <a:solidFill>
                    <a:schemeClr val="bg1">
                      <a:lumMod val="85000"/>
                    </a:schemeClr>
                  </a:solidFill>
                  <a:latin typeface="Arial" panose="020B0604020202020204" pitchFamily="34" charset="0"/>
                </a:rPr>
                <a:t>To: B</a:t>
              </a:r>
            </a:p>
            <a:p>
              <a:r>
                <a:rPr lang="en-US" altLang="ko-KR" sz="1400" dirty="0">
                  <a:solidFill>
                    <a:schemeClr val="bg1">
                      <a:lumMod val="85000"/>
                    </a:schemeClr>
                  </a:solidFill>
                  <a:latin typeface="Arial" panose="020B0604020202020204" pitchFamily="34" charset="0"/>
                </a:rPr>
                <a:t>Value: 1000</a:t>
              </a:r>
            </a:p>
          </p:txBody>
        </p:sp>
        <p:sp>
          <p:nvSpPr>
            <p:cNvPr id="67" name="TextBox 66">
              <a:extLst>
                <a:ext uri="{FF2B5EF4-FFF2-40B4-BE49-F238E27FC236}">
                  <a16:creationId xmlns:a16="http://schemas.microsoft.com/office/drawing/2014/main" id="{764191BD-2808-4380-9F93-C9770695DBC5}"/>
                </a:ext>
              </a:extLst>
            </p:cNvPr>
            <p:cNvSpPr txBox="1"/>
            <p:nvPr/>
          </p:nvSpPr>
          <p:spPr>
            <a:xfrm>
              <a:off x="5249878" y="4912292"/>
              <a:ext cx="1126719" cy="307777"/>
            </a:xfrm>
            <a:prstGeom prst="rect">
              <a:avLst/>
            </a:prstGeom>
            <a:noFill/>
            <a:ln>
              <a:solidFill>
                <a:schemeClr val="bg1">
                  <a:lumMod val="85000"/>
                </a:schemeClr>
              </a:solidFill>
            </a:ln>
          </p:spPr>
          <p:txBody>
            <a:bodyPr wrap="square" rtlCol="0">
              <a:spAutoFit/>
            </a:bodyPr>
            <a:lstStyle/>
            <a:p>
              <a:pPr algn="ctr"/>
              <a:r>
                <a:rPr lang="en-US" altLang="ko-KR" sz="1400" dirty="0">
                  <a:solidFill>
                    <a:srgbClr val="00C8EB"/>
                  </a:solidFill>
                  <a:latin typeface="Arial" panose="020B0604020202020204" pitchFamily="34" charset="0"/>
                </a:rPr>
                <a:t>e2a6</a:t>
              </a:r>
            </a:p>
          </p:txBody>
        </p:sp>
        <p:sp>
          <p:nvSpPr>
            <p:cNvPr id="68" name="TextBox 67">
              <a:extLst>
                <a:ext uri="{FF2B5EF4-FFF2-40B4-BE49-F238E27FC236}">
                  <a16:creationId xmlns:a16="http://schemas.microsoft.com/office/drawing/2014/main" id="{8C0CA491-11D8-40EA-94D5-61AEE79F5905}"/>
                </a:ext>
              </a:extLst>
            </p:cNvPr>
            <p:cNvSpPr txBox="1"/>
            <p:nvPr/>
          </p:nvSpPr>
          <p:spPr>
            <a:xfrm>
              <a:off x="5249878" y="5220069"/>
              <a:ext cx="1126719" cy="338554"/>
            </a:xfrm>
            <a:prstGeom prst="rect">
              <a:avLst/>
            </a:prstGeom>
            <a:noFill/>
          </p:spPr>
          <p:txBody>
            <a:bodyPr wrap="square" rtlCol="0">
              <a:spAutoFit/>
            </a:bodyPr>
            <a:lstStyle/>
            <a:p>
              <a:pPr algn="ctr"/>
              <a:r>
                <a:rPr lang="en-US" altLang="ko-KR" sz="1600" dirty="0">
                  <a:solidFill>
                    <a:schemeClr val="bg1">
                      <a:lumMod val="85000"/>
                    </a:schemeClr>
                  </a:solidFill>
                  <a:latin typeface="Arial" panose="020B0604020202020204" pitchFamily="34" charset="0"/>
                </a:rPr>
                <a:t>Signature</a:t>
              </a:r>
            </a:p>
          </p:txBody>
        </p:sp>
      </p:grpSp>
      <p:cxnSp>
        <p:nvCxnSpPr>
          <p:cNvPr id="69" name="직선 화살표 연결선 68">
            <a:extLst>
              <a:ext uri="{FF2B5EF4-FFF2-40B4-BE49-F238E27FC236}">
                <a16:creationId xmlns:a16="http://schemas.microsoft.com/office/drawing/2014/main" id="{B1DAF59D-0D07-43CA-A183-CA5F247B736F}"/>
              </a:ext>
            </a:extLst>
          </p:cNvPr>
          <p:cNvCxnSpPr>
            <a:cxnSpLocks/>
          </p:cNvCxnSpPr>
          <p:nvPr/>
        </p:nvCxnSpPr>
        <p:spPr>
          <a:xfrm>
            <a:off x="6756723" y="5220069"/>
            <a:ext cx="1314151" cy="969705"/>
          </a:xfrm>
          <a:prstGeom prst="straightConnector1">
            <a:avLst/>
          </a:prstGeom>
          <a:ln w="190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5AA59762-6036-4815-8E83-1B1C07D7A4D9}"/>
              </a:ext>
            </a:extLst>
          </p:cNvPr>
          <p:cNvSpPr txBox="1"/>
          <p:nvPr/>
        </p:nvSpPr>
        <p:spPr>
          <a:xfrm>
            <a:off x="7649789" y="5469707"/>
            <a:ext cx="2332690" cy="307777"/>
          </a:xfrm>
          <a:prstGeom prst="rect">
            <a:avLst/>
          </a:prstGeom>
          <a:noFill/>
        </p:spPr>
        <p:txBody>
          <a:bodyPr wrap="none" rtlCol="0">
            <a:spAutoFit/>
          </a:bodyPr>
          <a:lstStyle/>
          <a:p>
            <a:r>
              <a:rPr lang="en-US" altLang="ko-KR" sz="1400" dirty="0">
                <a:solidFill>
                  <a:schemeClr val="bg1">
                    <a:lumMod val="85000"/>
                  </a:schemeClr>
                </a:solidFill>
                <a:latin typeface="Arial" panose="020B0604020202020204" pitchFamily="34" charset="0"/>
              </a:rPr>
              <a:t>⑤ Decrypt(</a:t>
            </a:r>
            <a:r>
              <a:rPr lang="en-US" altLang="ko-KR" sz="1400" dirty="0">
                <a:solidFill>
                  <a:srgbClr val="00C8EB"/>
                </a:solidFill>
                <a:latin typeface="Arial" panose="020B0604020202020204" pitchFamily="34" charset="0"/>
              </a:rPr>
              <a:t>e2a6</a:t>
            </a:r>
            <a:r>
              <a:rPr lang="en-US" altLang="ko-KR" sz="1400" dirty="0">
                <a:solidFill>
                  <a:schemeClr val="bg1">
                    <a:lumMod val="85000"/>
                  </a:schemeClr>
                </a:solidFill>
                <a:latin typeface="Arial" panose="020B0604020202020204" pitchFamily="34" charset="0"/>
              </a:rPr>
              <a:t>, </a:t>
            </a:r>
            <a:r>
              <a:rPr lang="en-US" altLang="ko-KR" sz="1400" dirty="0">
                <a:solidFill>
                  <a:srgbClr val="0071FF"/>
                </a:solidFill>
                <a:latin typeface="Arial" panose="020B0604020202020204" pitchFamily="34" charset="0"/>
              </a:rPr>
              <a:t>18f517fc</a:t>
            </a:r>
            <a:r>
              <a:rPr lang="en-US" altLang="ko-KR" sz="1400" dirty="0">
                <a:solidFill>
                  <a:schemeClr val="bg1">
                    <a:lumMod val="85000"/>
                  </a:schemeClr>
                </a:solidFill>
                <a:latin typeface="Arial" panose="020B0604020202020204" pitchFamily="34" charset="0"/>
              </a:rPr>
              <a:t>)</a:t>
            </a:r>
            <a:endParaRPr lang="ko-KR" altLang="en-US" sz="1400" dirty="0">
              <a:solidFill>
                <a:schemeClr val="bg1">
                  <a:lumMod val="85000"/>
                </a:schemeClr>
              </a:solidFill>
              <a:latin typeface="Arial" panose="020B0604020202020204" pitchFamily="34" charset="0"/>
            </a:endParaRPr>
          </a:p>
        </p:txBody>
      </p:sp>
      <p:cxnSp>
        <p:nvCxnSpPr>
          <p:cNvPr id="73" name="직선 화살표 연결선 72">
            <a:extLst>
              <a:ext uri="{FF2B5EF4-FFF2-40B4-BE49-F238E27FC236}">
                <a16:creationId xmlns:a16="http://schemas.microsoft.com/office/drawing/2014/main" id="{61499179-0242-476F-B9C5-529152F752C3}"/>
              </a:ext>
            </a:extLst>
          </p:cNvPr>
          <p:cNvCxnSpPr>
            <a:cxnSpLocks/>
          </p:cNvCxnSpPr>
          <p:nvPr/>
        </p:nvCxnSpPr>
        <p:spPr>
          <a:xfrm>
            <a:off x="2035056" y="4528153"/>
            <a:ext cx="3238213" cy="0"/>
          </a:xfrm>
          <a:prstGeom prst="straightConnector1">
            <a:avLst/>
          </a:prstGeom>
          <a:ln w="190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5" name="직선 화살표 연결선 74">
            <a:extLst>
              <a:ext uri="{FF2B5EF4-FFF2-40B4-BE49-F238E27FC236}">
                <a16:creationId xmlns:a16="http://schemas.microsoft.com/office/drawing/2014/main" id="{2F62E83D-4FC2-4CC6-885A-D29C7D5716C2}"/>
              </a:ext>
            </a:extLst>
          </p:cNvPr>
          <p:cNvCxnSpPr>
            <a:cxnSpLocks/>
          </p:cNvCxnSpPr>
          <p:nvPr/>
        </p:nvCxnSpPr>
        <p:spPr>
          <a:xfrm>
            <a:off x="6814834" y="4528153"/>
            <a:ext cx="3188564" cy="0"/>
          </a:xfrm>
          <a:prstGeom prst="straightConnector1">
            <a:avLst/>
          </a:prstGeom>
          <a:ln w="190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6" name="직선 화살표 연결선 75">
            <a:extLst>
              <a:ext uri="{FF2B5EF4-FFF2-40B4-BE49-F238E27FC236}">
                <a16:creationId xmlns:a16="http://schemas.microsoft.com/office/drawing/2014/main" id="{32771523-7FE9-4F76-95E3-390D3D940D06}"/>
              </a:ext>
            </a:extLst>
          </p:cNvPr>
          <p:cNvCxnSpPr>
            <a:cxnSpLocks/>
          </p:cNvCxnSpPr>
          <p:nvPr/>
        </p:nvCxnSpPr>
        <p:spPr>
          <a:xfrm flipV="1">
            <a:off x="4364400" y="5289704"/>
            <a:ext cx="1104286" cy="923542"/>
          </a:xfrm>
          <a:prstGeom prst="straightConnector1">
            <a:avLst/>
          </a:prstGeom>
          <a:ln w="190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1" name="TextBox 80">
            <a:extLst>
              <a:ext uri="{FF2B5EF4-FFF2-40B4-BE49-F238E27FC236}">
                <a16:creationId xmlns:a16="http://schemas.microsoft.com/office/drawing/2014/main" id="{6C74A68C-E4DF-47E9-A93C-CF93EADB9738}"/>
              </a:ext>
            </a:extLst>
          </p:cNvPr>
          <p:cNvSpPr txBox="1"/>
          <p:nvPr/>
        </p:nvSpPr>
        <p:spPr>
          <a:xfrm>
            <a:off x="5030375" y="1649753"/>
            <a:ext cx="2127121" cy="553998"/>
          </a:xfrm>
          <a:prstGeom prst="rect">
            <a:avLst/>
          </a:prstGeom>
          <a:noFill/>
        </p:spPr>
        <p:txBody>
          <a:bodyPr wrap="none" rtlCol="0">
            <a:spAutoFit/>
          </a:bodyPr>
          <a:lstStyle/>
          <a:p>
            <a:pPr algn="ctr"/>
            <a:r>
              <a:rPr lang="en-US" altLang="ko-KR" sz="3000" dirty="0">
                <a:solidFill>
                  <a:schemeClr val="bg1">
                    <a:lumMod val="85000"/>
                  </a:schemeClr>
                </a:solidFill>
                <a:latin typeface="Arial" panose="020B0604020202020204" pitchFamily="34" charset="0"/>
              </a:rPr>
              <a:t>Public Area</a:t>
            </a:r>
          </a:p>
        </p:txBody>
      </p:sp>
      <p:sp>
        <p:nvSpPr>
          <p:cNvPr id="82" name="TextBox 81">
            <a:extLst>
              <a:ext uri="{FF2B5EF4-FFF2-40B4-BE49-F238E27FC236}">
                <a16:creationId xmlns:a16="http://schemas.microsoft.com/office/drawing/2014/main" id="{958DD573-2A81-4BCC-89FA-1325B95DB05E}"/>
              </a:ext>
            </a:extLst>
          </p:cNvPr>
          <p:cNvSpPr txBox="1"/>
          <p:nvPr/>
        </p:nvSpPr>
        <p:spPr>
          <a:xfrm>
            <a:off x="543795" y="2564407"/>
            <a:ext cx="1809021" cy="400110"/>
          </a:xfrm>
          <a:prstGeom prst="rect">
            <a:avLst/>
          </a:prstGeom>
          <a:noFill/>
        </p:spPr>
        <p:txBody>
          <a:bodyPr wrap="none" rtlCol="0">
            <a:spAutoFit/>
          </a:bodyPr>
          <a:lstStyle/>
          <a:p>
            <a:pPr algn="ctr"/>
            <a:r>
              <a:rPr lang="en-US" altLang="ko-KR" sz="2000" dirty="0">
                <a:solidFill>
                  <a:schemeClr val="bg1">
                    <a:lumMod val="85000"/>
                  </a:schemeClr>
                </a:solidFill>
                <a:latin typeface="Arial" panose="020B0604020202020204" pitchFamily="34" charset="0"/>
              </a:rPr>
              <a:t>A Private Area</a:t>
            </a:r>
          </a:p>
        </p:txBody>
      </p:sp>
      <p:sp>
        <p:nvSpPr>
          <p:cNvPr id="83" name="TextBox 82">
            <a:extLst>
              <a:ext uri="{FF2B5EF4-FFF2-40B4-BE49-F238E27FC236}">
                <a16:creationId xmlns:a16="http://schemas.microsoft.com/office/drawing/2014/main" id="{66E9FB74-0B3E-4BEB-95BB-3F1148B24886}"/>
              </a:ext>
            </a:extLst>
          </p:cNvPr>
          <p:cNvSpPr txBox="1"/>
          <p:nvPr/>
        </p:nvSpPr>
        <p:spPr>
          <a:xfrm>
            <a:off x="9788155" y="2564407"/>
            <a:ext cx="1823191" cy="400110"/>
          </a:xfrm>
          <a:prstGeom prst="rect">
            <a:avLst/>
          </a:prstGeom>
          <a:noFill/>
        </p:spPr>
        <p:txBody>
          <a:bodyPr wrap="none" rtlCol="0">
            <a:spAutoFit/>
          </a:bodyPr>
          <a:lstStyle/>
          <a:p>
            <a:pPr algn="r"/>
            <a:r>
              <a:rPr lang="en-US" altLang="ko-KR" sz="2000" dirty="0">
                <a:solidFill>
                  <a:schemeClr val="bg1">
                    <a:lumMod val="85000"/>
                  </a:schemeClr>
                </a:solidFill>
                <a:latin typeface="Arial" panose="020B0604020202020204" pitchFamily="34" charset="0"/>
              </a:rPr>
              <a:t>B Private Area</a:t>
            </a:r>
          </a:p>
        </p:txBody>
      </p:sp>
      <p:sp>
        <p:nvSpPr>
          <p:cNvPr id="92" name="TextBox 91">
            <a:extLst>
              <a:ext uri="{FF2B5EF4-FFF2-40B4-BE49-F238E27FC236}">
                <a16:creationId xmlns:a16="http://schemas.microsoft.com/office/drawing/2014/main" id="{F1039E45-EBD3-4FC6-9488-B270A3B50399}"/>
              </a:ext>
            </a:extLst>
          </p:cNvPr>
          <p:cNvSpPr txBox="1"/>
          <p:nvPr/>
        </p:nvSpPr>
        <p:spPr>
          <a:xfrm>
            <a:off x="7561602" y="668226"/>
            <a:ext cx="4370107" cy="1384995"/>
          </a:xfrm>
          <a:prstGeom prst="rect">
            <a:avLst/>
          </a:prstGeom>
          <a:noFill/>
        </p:spPr>
        <p:txBody>
          <a:bodyPr wrap="none" rtlCol="0">
            <a:spAutoFit/>
          </a:bodyPr>
          <a:lstStyle/>
          <a:p>
            <a:r>
              <a:rPr lang="en-US" altLang="ko-KR" sz="1400" dirty="0">
                <a:solidFill>
                  <a:schemeClr val="bg1">
                    <a:lumMod val="85000"/>
                  </a:schemeClr>
                </a:solidFill>
                <a:latin typeface="Arial" panose="020B0604020202020204" pitchFamily="34" charset="0"/>
              </a:rPr>
              <a:t>① Data</a:t>
            </a:r>
            <a:r>
              <a:rPr lang="ko-KR" altLang="en-US" sz="1400" dirty="0">
                <a:solidFill>
                  <a:schemeClr val="bg1">
                    <a:lumMod val="85000"/>
                  </a:schemeClr>
                </a:solidFill>
                <a:latin typeface="Arial" panose="020B0604020202020204" pitchFamily="34" charset="0"/>
              </a:rPr>
              <a:t>를 </a:t>
            </a:r>
            <a:r>
              <a:rPr lang="en-US" altLang="ko-KR" sz="1400" dirty="0">
                <a:solidFill>
                  <a:schemeClr val="bg1">
                    <a:lumMod val="85000"/>
                  </a:schemeClr>
                </a:solidFill>
                <a:latin typeface="Arial" panose="020B0604020202020204" pitchFamily="34" charset="0"/>
              </a:rPr>
              <a:t>Hash </a:t>
            </a:r>
            <a:r>
              <a:rPr lang="ko-KR" altLang="en-US" sz="1400" dirty="0">
                <a:solidFill>
                  <a:schemeClr val="bg1">
                    <a:lumMod val="85000"/>
                  </a:schemeClr>
                </a:solidFill>
                <a:latin typeface="Arial" panose="020B0604020202020204" pitchFamily="34" charset="0"/>
              </a:rPr>
              <a:t>함수로 </a:t>
            </a:r>
            <a:r>
              <a:rPr lang="en-US" altLang="ko-KR" sz="1400" dirty="0">
                <a:solidFill>
                  <a:schemeClr val="bg1">
                    <a:lumMod val="85000"/>
                  </a:schemeClr>
                </a:solidFill>
                <a:latin typeface="Arial" panose="020B0604020202020204" pitchFamily="34" charset="0"/>
              </a:rPr>
              <a:t>Digest </a:t>
            </a:r>
            <a:r>
              <a:rPr lang="ko-KR" altLang="en-US" sz="1400" dirty="0">
                <a:solidFill>
                  <a:schemeClr val="bg1">
                    <a:lumMod val="85000"/>
                  </a:schemeClr>
                </a:solidFill>
                <a:latin typeface="Arial" panose="020B0604020202020204" pitchFamily="34" charset="0"/>
              </a:rPr>
              <a:t>생성</a:t>
            </a:r>
            <a:endParaRPr lang="en-US" altLang="ko-KR" sz="1400" dirty="0">
              <a:solidFill>
                <a:schemeClr val="bg1">
                  <a:lumMod val="85000"/>
                </a:schemeClr>
              </a:solidFill>
              <a:latin typeface="Arial" panose="020B0604020202020204" pitchFamily="34" charset="0"/>
            </a:endParaRPr>
          </a:p>
          <a:p>
            <a:r>
              <a:rPr lang="en-US" altLang="ko-KR" sz="1400" dirty="0">
                <a:solidFill>
                  <a:schemeClr val="bg1">
                    <a:lumMod val="85000"/>
                  </a:schemeClr>
                </a:solidFill>
                <a:latin typeface="Arial" panose="020B0604020202020204" pitchFamily="34" charset="0"/>
              </a:rPr>
              <a:t>② Digest</a:t>
            </a:r>
            <a:r>
              <a:rPr lang="ko-KR" altLang="en-US" sz="1400" dirty="0">
                <a:solidFill>
                  <a:schemeClr val="bg1">
                    <a:lumMod val="85000"/>
                  </a:schemeClr>
                </a:solidFill>
                <a:latin typeface="Arial" panose="020B0604020202020204" pitchFamily="34" charset="0"/>
              </a:rPr>
              <a:t>를 </a:t>
            </a:r>
            <a:r>
              <a:rPr lang="en-US" altLang="ko-KR" sz="1400" dirty="0" err="1">
                <a:solidFill>
                  <a:schemeClr val="bg1">
                    <a:lumMod val="85000"/>
                  </a:schemeClr>
                </a:solidFill>
                <a:latin typeface="Arial" panose="020B0604020202020204" pitchFamily="34" charset="0"/>
              </a:rPr>
              <a:t>PrivateKey</a:t>
            </a:r>
            <a:r>
              <a:rPr lang="ko-KR" altLang="en-US" sz="1400" dirty="0">
                <a:solidFill>
                  <a:schemeClr val="bg1">
                    <a:lumMod val="85000"/>
                  </a:schemeClr>
                </a:solidFill>
                <a:latin typeface="Arial" panose="020B0604020202020204" pitchFamily="34" charset="0"/>
              </a:rPr>
              <a:t>로 암호화하여 </a:t>
            </a:r>
            <a:r>
              <a:rPr lang="en-US" altLang="ko-KR" sz="1400" dirty="0">
                <a:solidFill>
                  <a:schemeClr val="bg1">
                    <a:lumMod val="85000"/>
                  </a:schemeClr>
                </a:solidFill>
                <a:latin typeface="Arial" panose="020B0604020202020204" pitchFamily="34" charset="0"/>
              </a:rPr>
              <a:t>Signature </a:t>
            </a:r>
            <a:r>
              <a:rPr lang="ko-KR" altLang="en-US" sz="1400" dirty="0">
                <a:solidFill>
                  <a:schemeClr val="bg1">
                    <a:lumMod val="85000"/>
                  </a:schemeClr>
                </a:solidFill>
                <a:latin typeface="Arial" panose="020B0604020202020204" pitchFamily="34" charset="0"/>
              </a:rPr>
              <a:t>생성</a:t>
            </a:r>
            <a:endParaRPr lang="en-US" altLang="ko-KR" sz="1400" dirty="0">
              <a:solidFill>
                <a:schemeClr val="bg1">
                  <a:lumMod val="85000"/>
                </a:schemeClr>
              </a:solidFill>
              <a:latin typeface="Arial" panose="020B0604020202020204" pitchFamily="34" charset="0"/>
            </a:endParaRPr>
          </a:p>
          <a:p>
            <a:r>
              <a:rPr lang="en-US" altLang="ko-KR" sz="1400" dirty="0">
                <a:solidFill>
                  <a:schemeClr val="bg1">
                    <a:lumMod val="85000"/>
                  </a:schemeClr>
                </a:solidFill>
                <a:latin typeface="Arial" panose="020B0604020202020204" pitchFamily="34" charset="0"/>
              </a:rPr>
              <a:t>③ Data</a:t>
            </a:r>
            <a:r>
              <a:rPr lang="ko-KR" altLang="en-US" sz="1400" dirty="0">
                <a:solidFill>
                  <a:schemeClr val="bg1">
                    <a:lumMod val="85000"/>
                  </a:schemeClr>
                </a:solidFill>
                <a:latin typeface="Arial" panose="020B0604020202020204" pitchFamily="34" charset="0"/>
              </a:rPr>
              <a:t>와 </a:t>
            </a:r>
            <a:r>
              <a:rPr lang="en-US" altLang="ko-KR" sz="1400" dirty="0">
                <a:solidFill>
                  <a:schemeClr val="bg1">
                    <a:lumMod val="85000"/>
                  </a:schemeClr>
                </a:solidFill>
                <a:latin typeface="Arial" panose="020B0604020202020204" pitchFamily="34" charset="0"/>
              </a:rPr>
              <a:t>Signature</a:t>
            </a:r>
            <a:r>
              <a:rPr lang="ko-KR" altLang="en-US" sz="1400" dirty="0">
                <a:solidFill>
                  <a:schemeClr val="bg1">
                    <a:lumMod val="85000"/>
                  </a:schemeClr>
                </a:solidFill>
                <a:latin typeface="Arial" panose="020B0604020202020204" pitchFamily="34" charset="0"/>
              </a:rPr>
              <a:t>를 같이 전송</a:t>
            </a:r>
            <a:endParaRPr lang="en-US" altLang="ko-KR" sz="1400" dirty="0">
              <a:solidFill>
                <a:schemeClr val="bg1">
                  <a:lumMod val="85000"/>
                </a:schemeClr>
              </a:solidFill>
              <a:latin typeface="Arial" panose="020B0604020202020204" pitchFamily="34" charset="0"/>
            </a:endParaRPr>
          </a:p>
          <a:p>
            <a:r>
              <a:rPr lang="en-US" altLang="ko-KR" sz="1400" dirty="0">
                <a:solidFill>
                  <a:schemeClr val="bg1">
                    <a:lumMod val="85000"/>
                  </a:schemeClr>
                </a:solidFill>
                <a:latin typeface="Arial" panose="020B0604020202020204" pitchFamily="34" charset="0"/>
              </a:rPr>
              <a:t>④ </a:t>
            </a:r>
            <a:r>
              <a:rPr lang="ko-KR" altLang="en-US" sz="1400" dirty="0" err="1">
                <a:solidFill>
                  <a:schemeClr val="bg1">
                    <a:lumMod val="85000"/>
                  </a:schemeClr>
                </a:solidFill>
                <a:latin typeface="Arial" panose="020B0604020202020204" pitchFamily="34" charset="0"/>
              </a:rPr>
              <a:t>전송받은</a:t>
            </a:r>
            <a:r>
              <a:rPr lang="ko-KR" altLang="en-US" sz="1400" dirty="0">
                <a:solidFill>
                  <a:schemeClr val="bg1">
                    <a:lumMod val="85000"/>
                  </a:schemeClr>
                </a:solidFill>
                <a:latin typeface="Arial" panose="020B0604020202020204" pitchFamily="34" charset="0"/>
              </a:rPr>
              <a:t> </a:t>
            </a:r>
            <a:r>
              <a:rPr lang="en-US" altLang="ko-KR" sz="1400" dirty="0">
                <a:solidFill>
                  <a:schemeClr val="bg1">
                    <a:lumMod val="85000"/>
                  </a:schemeClr>
                </a:solidFill>
                <a:latin typeface="Arial" panose="020B0604020202020204" pitchFamily="34" charset="0"/>
              </a:rPr>
              <a:t>Data</a:t>
            </a:r>
            <a:r>
              <a:rPr lang="ko-KR" altLang="en-US" sz="1400" dirty="0">
                <a:solidFill>
                  <a:schemeClr val="bg1">
                    <a:lumMod val="85000"/>
                  </a:schemeClr>
                </a:solidFill>
                <a:latin typeface="Arial" panose="020B0604020202020204" pitchFamily="34" charset="0"/>
              </a:rPr>
              <a:t>를 </a:t>
            </a:r>
            <a:r>
              <a:rPr lang="en-US" altLang="ko-KR" sz="1400" dirty="0">
                <a:solidFill>
                  <a:schemeClr val="bg1">
                    <a:lumMod val="85000"/>
                  </a:schemeClr>
                </a:solidFill>
                <a:latin typeface="Arial" panose="020B0604020202020204" pitchFamily="34" charset="0"/>
              </a:rPr>
              <a:t>Hash</a:t>
            </a:r>
            <a:r>
              <a:rPr lang="ko-KR" altLang="en-US" sz="1400" dirty="0">
                <a:solidFill>
                  <a:schemeClr val="bg1">
                    <a:lumMod val="85000"/>
                  </a:schemeClr>
                </a:solidFill>
                <a:latin typeface="Arial" panose="020B0604020202020204" pitchFamily="34" charset="0"/>
              </a:rPr>
              <a:t> 함수로 </a:t>
            </a:r>
            <a:r>
              <a:rPr lang="en-US" altLang="ko-KR" sz="1400" dirty="0">
                <a:solidFill>
                  <a:schemeClr val="bg1">
                    <a:lumMod val="85000"/>
                  </a:schemeClr>
                </a:solidFill>
                <a:latin typeface="Arial" panose="020B0604020202020204" pitchFamily="34" charset="0"/>
              </a:rPr>
              <a:t>Digest` </a:t>
            </a:r>
            <a:r>
              <a:rPr lang="ko-KR" altLang="en-US" sz="1400" dirty="0">
                <a:solidFill>
                  <a:schemeClr val="bg1">
                    <a:lumMod val="85000"/>
                  </a:schemeClr>
                </a:solidFill>
                <a:latin typeface="Arial" panose="020B0604020202020204" pitchFamily="34" charset="0"/>
              </a:rPr>
              <a:t>생성</a:t>
            </a:r>
            <a:endParaRPr lang="en-US" altLang="ko-KR" sz="1400" dirty="0">
              <a:solidFill>
                <a:schemeClr val="bg1">
                  <a:lumMod val="85000"/>
                </a:schemeClr>
              </a:solidFill>
              <a:latin typeface="Arial" panose="020B0604020202020204" pitchFamily="34" charset="0"/>
            </a:endParaRPr>
          </a:p>
          <a:p>
            <a:r>
              <a:rPr lang="en-US" altLang="ko-KR" sz="1400" dirty="0">
                <a:solidFill>
                  <a:schemeClr val="bg1">
                    <a:lumMod val="85000"/>
                  </a:schemeClr>
                </a:solidFill>
                <a:latin typeface="Arial" panose="020B0604020202020204" pitchFamily="34" charset="0"/>
              </a:rPr>
              <a:t>⑤ Signature</a:t>
            </a:r>
            <a:r>
              <a:rPr lang="ko-KR" altLang="en-US" sz="1400" dirty="0">
                <a:solidFill>
                  <a:schemeClr val="bg1">
                    <a:lumMod val="85000"/>
                  </a:schemeClr>
                </a:solidFill>
                <a:latin typeface="Arial" panose="020B0604020202020204" pitchFamily="34" charset="0"/>
              </a:rPr>
              <a:t>를 </a:t>
            </a:r>
            <a:r>
              <a:rPr lang="en-US" altLang="ko-KR" sz="1400" dirty="0" err="1">
                <a:solidFill>
                  <a:schemeClr val="bg1">
                    <a:lumMod val="85000"/>
                  </a:schemeClr>
                </a:solidFill>
                <a:latin typeface="Arial" panose="020B0604020202020204" pitchFamily="34" charset="0"/>
              </a:rPr>
              <a:t>PublicKey</a:t>
            </a:r>
            <a:r>
              <a:rPr lang="ko-KR" altLang="en-US" sz="1400" dirty="0">
                <a:solidFill>
                  <a:schemeClr val="bg1">
                    <a:lumMod val="85000"/>
                  </a:schemeClr>
                </a:solidFill>
                <a:latin typeface="Arial" panose="020B0604020202020204" pitchFamily="34" charset="0"/>
              </a:rPr>
              <a:t>로 </a:t>
            </a:r>
            <a:r>
              <a:rPr lang="ko-KR" altLang="en-US" sz="1400" dirty="0" err="1">
                <a:solidFill>
                  <a:schemeClr val="bg1">
                    <a:lumMod val="85000"/>
                  </a:schemeClr>
                </a:solidFill>
                <a:latin typeface="Arial" panose="020B0604020202020204" pitchFamily="34" charset="0"/>
              </a:rPr>
              <a:t>복호화하여</a:t>
            </a:r>
            <a:r>
              <a:rPr lang="ko-KR" altLang="en-US" sz="1400" dirty="0">
                <a:solidFill>
                  <a:schemeClr val="bg1">
                    <a:lumMod val="85000"/>
                  </a:schemeClr>
                </a:solidFill>
                <a:latin typeface="Arial" panose="020B0604020202020204" pitchFamily="34" charset="0"/>
              </a:rPr>
              <a:t> </a:t>
            </a:r>
            <a:r>
              <a:rPr lang="en-US" altLang="ko-KR" sz="1400" dirty="0">
                <a:solidFill>
                  <a:schemeClr val="bg1">
                    <a:lumMod val="85000"/>
                  </a:schemeClr>
                </a:solidFill>
                <a:latin typeface="Arial" panose="020B0604020202020204" pitchFamily="34" charset="0"/>
              </a:rPr>
              <a:t>Digest </a:t>
            </a:r>
            <a:r>
              <a:rPr lang="ko-KR" altLang="en-US" sz="1400" dirty="0">
                <a:solidFill>
                  <a:schemeClr val="bg1">
                    <a:lumMod val="85000"/>
                  </a:schemeClr>
                </a:solidFill>
                <a:latin typeface="Arial" panose="020B0604020202020204" pitchFamily="34" charset="0"/>
              </a:rPr>
              <a:t>획득</a:t>
            </a:r>
            <a:endParaRPr lang="en-US" altLang="ko-KR" sz="1400" dirty="0">
              <a:solidFill>
                <a:schemeClr val="bg1">
                  <a:lumMod val="85000"/>
                </a:schemeClr>
              </a:solidFill>
              <a:latin typeface="Arial" panose="020B0604020202020204" pitchFamily="34" charset="0"/>
            </a:endParaRPr>
          </a:p>
          <a:p>
            <a:r>
              <a:rPr lang="en-US" altLang="ko-KR" sz="1400" dirty="0">
                <a:solidFill>
                  <a:schemeClr val="bg1">
                    <a:lumMod val="85000"/>
                  </a:schemeClr>
                </a:solidFill>
                <a:latin typeface="Arial" panose="020B0604020202020204" pitchFamily="34" charset="0"/>
              </a:rPr>
              <a:t>⑥ Digest == Digest` </a:t>
            </a:r>
            <a:r>
              <a:rPr lang="ko-KR" altLang="en-US" sz="1400" dirty="0">
                <a:solidFill>
                  <a:schemeClr val="bg1">
                    <a:lumMod val="85000"/>
                  </a:schemeClr>
                </a:solidFill>
                <a:latin typeface="Arial" panose="020B0604020202020204" pitchFamily="34" charset="0"/>
              </a:rPr>
              <a:t>가 성립하면 위</a:t>
            </a:r>
            <a:r>
              <a:rPr lang="en-US" altLang="ko-KR" sz="1400" dirty="0">
                <a:solidFill>
                  <a:schemeClr val="bg1">
                    <a:lumMod val="85000"/>
                  </a:schemeClr>
                </a:solidFill>
                <a:latin typeface="Arial" panose="020B0604020202020204" pitchFamily="34" charset="0"/>
              </a:rPr>
              <a:t>·</a:t>
            </a:r>
            <a:r>
              <a:rPr lang="ko-KR" altLang="en-US" sz="1400" dirty="0">
                <a:solidFill>
                  <a:schemeClr val="bg1">
                    <a:lumMod val="85000"/>
                  </a:schemeClr>
                </a:solidFill>
                <a:latin typeface="Arial" panose="020B0604020202020204" pitchFamily="34" charset="0"/>
              </a:rPr>
              <a:t>변조 되지 않음</a:t>
            </a:r>
            <a:endParaRPr lang="en-US" altLang="ko-KR" sz="1400" dirty="0">
              <a:solidFill>
                <a:schemeClr val="bg1">
                  <a:lumMod val="85000"/>
                </a:schemeClr>
              </a:solidFill>
              <a:latin typeface="Arial" panose="020B0604020202020204" pitchFamily="34" charset="0"/>
            </a:endParaRPr>
          </a:p>
        </p:txBody>
      </p:sp>
      <p:sp>
        <p:nvSpPr>
          <p:cNvPr id="93" name="TextBox 92">
            <a:extLst>
              <a:ext uri="{FF2B5EF4-FFF2-40B4-BE49-F238E27FC236}">
                <a16:creationId xmlns:a16="http://schemas.microsoft.com/office/drawing/2014/main" id="{D3D26AA2-EA94-4946-B447-9547D0628C40}"/>
              </a:ext>
            </a:extLst>
          </p:cNvPr>
          <p:cNvSpPr txBox="1"/>
          <p:nvPr/>
        </p:nvSpPr>
        <p:spPr>
          <a:xfrm>
            <a:off x="4784980" y="4220376"/>
            <a:ext cx="364202" cy="307777"/>
          </a:xfrm>
          <a:prstGeom prst="rect">
            <a:avLst/>
          </a:prstGeom>
          <a:noFill/>
        </p:spPr>
        <p:txBody>
          <a:bodyPr wrap="none" rtlCol="0">
            <a:spAutoFit/>
          </a:bodyPr>
          <a:lstStyle/>
          <a:p>
            <a:pPr algn="ctr"/>
            <a:r>
              <a:rPr lang="en-US" altLang="ko-KR" sz="1400" dirty="0">
                <a:solidFill>
                  <a:schemeClr val="bg1">
                    <a:lumMod val="85000"/>
                  </a:schemeClr>
                </a:solidFill>
                <a:latin typeface="Arial" panose="020B0604020202020204" pitchFamily="34" charset="0"/>
              </a:rPr>
              <a:t>③</a:t>
            </a:r>
            <a:endParaRPr lang="ko-KR" altLang="en-US" sz="1400" dirty="0">
              <a:solidFill>
                <a:schemeClr val="bg1">
                  <a:lumMod val="85000"/>
                </a:schemeClr>
              </a:solidFill>
              <a:latin typeface="Arial" panose="020B0604020202020204" pitchFamily="34" charset="0"/>
            </a:endParaRPr>
          </a:p>
        </p:txBody>
      </p:sp>
      <p:sp>
        <p:nvSpPr>
          <p:cNvPr id="94" name="TextBox 93">
            <a:extLst>
              <a:ext uri="{FF2B5EF4-FFF2-40B4-BE49-F238E27FC236}">
                <a16:creationId xmlns:a16="http://schemas.microsoft.com/office/drawing/2014/main" id="{540B123A-379E-4663-9ACC-7C45CDFDFCC2}"/>
              </a:ext>
            </a:extLst>
          </p:cNvPr>
          <p:cNvSpPr txBox="1"/>
          <p:nvPr/>
        </p:nvSpPr>
        <p:spPr>
          <a:xfrm>
            <a:off x="4778164" y="5318857"/>
            <a:ext cx="364202" cy="307777"/>
          </a:xfrm>
          <a:prstGeom prst="rect">
            <a:avLst/>
          </a:prstGeom>
          <a:noFill/>
        </p:spPr>
        <p:txBody>
          <a:bodyPr wrap="none" rtlCol="0">
            <a:spAutoFit/>
          </a:bodyPr>
          <a:lstStyle/>
          <a:p>
            <a:pPr algn="ctr"/>
            <a:r>
              <a:rPr lang="en-US" altLang="ko-KR" sz="1400" dirty="0">
                <a:solidFill>
                  <a:schemeClr val="bg1">
                    <a:lumMod val="85000"/>
                  </a:schemeClr>
                </a:solidFill>
                <a:latin typeface="Arial" panose="020B0604020202020204" pitchFamily="34" charset="0"/>
              </a:rPr>
              <a:t>③</a:t>
            </a:r>
            <a:endParaRPr lang="ko-KR" altLang="en-US" sz="1400" dirty="0">
              <a:solidFill>
                <a:schemeClr val="bg1">
                  <a:lumMod val="85000"/>
                </a:schemeClr>
              </a:solidFill>
              <a:latin typeface="Arial" panose="020B0604020202020204" pitchFamily="34" charset="0"/>
            </a:endParaRPr>
          </a:p>
        </p:txBody>
      </p:sp>
      <p:sp>
        <p:nvSpPr>
          <p:cNvPr id="95" name="TextBox 94">
            <a:extLst>
              <a:ext uri="{FF2B5EF4-FFF2-40B4-BE49-F238E27FC236}">
                <a16:creationId xmlns:a16="http://schemas.microsoft.com/office/drawing/2014/main" id="{11658D23-4057-4AFD-9D06-E34422B5DB27}"/>
              </a:ext>
            </a:extLst>
          </p:cNvPr>
          <p:cNvSpPr txBox="1"/>
          <p:nvPr/>
        </p:nvSpPr>
        <p:spPr>
          <a:xfrm>
            <a:off x="9477227" y="4212762"/>
            <a:ext cx="364202" cy="307777"/>
          </a:xfrm>
          <a:prstGeom prst="rect">
            <a:avLst/>
          </a:prstGeom>
          <a:noFill/>
        </p:spPr>
        <p:txBody>
          <a:bodyPr wrap="none" rtlCol="0">
            <a:spAutoFit/>
          </a:bodyPr>
          <a:lstStyle/>
          <a:p>
            <a:pPr algn="ctr"/>
            <a:r>
              <a:rPr lang="en-US" altLang="ko-KR" sz="1400" dirty="0">
                <a:solidFill>
                  <a:schemeClr val="bg1">
                    <a:lumMod val="85000"/>
                  </a:schemeClr>
                </a:solidFill>
                <a:latin typeface="Arial" panose="020B0604020202020204" pitchFamily="34" charset="0"/>
              </a:rPr>
              <a:t>④</a:t>
            </a:r>
            <a:endParaRPr lang="ko-KR" altLang="en-US" sz="1400" dirty="0">
              <a:solidFill>
                <a:schemeClr val="bg1">
                  <a:lumMod val="85000"/>
                </a:schemeClr>
              </a:solidFill>
              <a:latin typeface="Arial" panose="020B0604020202020204" pitchFamily="34" charset="0"/>
            </a:endParaRPr>
          </a:p>
        </p:txBody>
      </p:sp>
    </p:spTree>
    <p:extLst>
      <p:ext uri="{BB962C8B-B14F-4D97-AF65-F5344CB8AC3E}">
        <p14:creationId xmlns:p14="http://schemas.microsoft.com/office/powerpoint/2010/main" val="2779880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6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50"/>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7"/>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64"/>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73"/>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93"/>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94"/>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76"/>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84"/>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75"/>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95"/>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29"/>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27"/>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33"/>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28"/>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58"/>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69"/>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72"/>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57"/>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3" grpId="0"/>
      <p:bldP spid="14" grpId="0"/>
      <p:bldP spid="15" grpId="0" animBg="1"/>
      <p:bldP spid="16" grpId="0"/>
      <p:bldP spid="18" grpId="0" animBg="1"/>
      <p:bldP spid="19" grpId="0" animBg="1"/>
      <p:bldP spid="24" grpId="0" animBg="1"/>
      <p:bldP spid="30" grpId="0"/>
      <p:bldP spid="34" grpId="0" animBg="1"/>
      <p:bldP spid="27" grpId="0"/>
      <p:bldP spid="28" grpId="0"/>
      <p:bldP spid="29" grpId="0" animBg="1"/>
      <p:bldP spid="36" grpId="0"/>
      <p:bldP spid="50" grpId="0"/>
      <p:bldP spid="72" grpId="0"/>
      <p:bldP spid="81" grpId="0"/>
      <p:bldP spid="82" grpId="0"/>
      <p:bldP spid="83" grpId="0"/>
      <p:bldP spid="93" grpId="0"/>
      <p:bldP spid="94" grpId="0"/>
      <p:bldP spid="95"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34FE5C48-2A16-42D8-876A-B940B6273ACB}"/>
              </a:ext>
            </a:extLst>
          </p:cNvPr>
          <p:cNvSpPr>
            <a:spLocks noGrp="1"/>
          </p:cNvSpPr>
          <p:nvPr>
            <p:ph idx="1"/>
          </p:nvPr>
        </p:nvSpPr>
        <p:spPr/>
        <p:txBody>
          <a:bodyPr/>
          <a:lstStyle/>
          <a:p>
            <a:r>
              <a:rPr lang="en-US" altLang="ko-KR" dirty="0"/>
              <a:t>secp256k1</a:t>
            </a:r>
          </a:p>
          <a:p>
            <a:r>
              <a:rPr lang="en-US" altLang="ko-KR" dirty="0"/>
              <a:t>specification</a:t>
            </a:r>
          </a:p>
          <a:p>
            <a:r>
              <a:rPr lang="ko-KR" altLang="en-US" dirty="0"/>
              <a:t>서명</a:t>
            </a:r>
            <a:r>
              <a:rPr lang="en-US" altLang="ko-KR" dirty="0"/>
              <a:t> -&gt; </a:t>
            </a:r>
            <a:r>
              <a:rPr lang="ko-KR" altLang="en-US" dirty="0"/>
              <a:t>검증 </a:t>
            </a:r>
            <a:r>
              <a:rPr lang="en-US" altLang="ko-KR" dirty="0"/>
              <a:t>- &gt;</a:t>
            </a:r>
            <a:r>
              <a:rPr lang="ko-KR" altLang="en-US" dirty="0"/>
              <a:t>공개키 복구</a:t>
            </a:r>
            <a:endParaRPr lang="en-US" altLang="ko-KR" dirty="0"/>
          </a:p>
          <a:p>
            <a:endParaRPr lang="en-US" altLang="ko-KR" dirty="0"/>
          </a:p>
          <a:p>
            <a:endParaRPr lang="en-US" altLang="ko-KR" dirty="0"/>
          </a:p>
        </p:txBody>
      </p:sp>
      <p:sp>
        <p:nvSpPr>
          <p:cNvPr id="3" name="제목 2">
            <a:extLst>
              <a:ext uri="{FF2B5EF4-FFF2-40B4-BE49-F238E27FC236}">
                <a16:creationId xmlns:a16="http://schemas.microsoft.com/office/drawing/2014/main" id="{27AC3085-8067-4562-88AD-8C75530B2FC9}"/>
              </a:ext>
            </a:extLst>
          </p:cNvPr>
          <p:cNvSpPr>
            <a:spLocks noGrp="1"/>
          </p:cNvSpPr>
          <p:nvPr>
            <p:ph type="title"/>
          </p:nvPr>
        </p:nvSpPr>
        <p:spPr/>
        <p:txBody>
          <a:bodyPr/>
          <a:lstStyle/>
          <a:p>
            <a:r>
              <a:rPr lang="en-US" altLang="ko-KR" dirty="0"/>
              <a:t>ECDSA (Elliptic Curve Digital Signature Algorithm, </a:t>
            </a:r>
            <a:r>
              <a:rPr lang="ko-KR" altLang="en-US" dirty="0"/>
              <a:t>타원 곡선 전자 서명 알고리즘</a:t>
            </a:r>
            <a:r>
              <a:rPr lang="en-US" altLang="ko-KR" dirty="0"/>
              <a:t>)</a:t>
            </a:r>
            <a:endParaRPr lang="ko-KR" altLang="en-US" dirty="0"/>
          </a:p>
        </p:txBody>
      </p:sp>
    </p:spTree>
    <p:extLst>
      <p:ext uri="{BB962C8B-B14F-4D97-AF65-F5344CB8AC3E}">
        <p14:creationId xmlns:p14="http://schemas.microsoft.com/office/powerpoint/2010/main" val="76310801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D69B025F-C6D7-42D3-861D-8695ACAA46C9}"/>
              </a:ext>
            </a:extLst>
          </p:cNvPr>
          <p:cNvSpPr>
            <a:spLocks noGrp="1"/>
          </p:cNvSpPr>
          <p:nvPr>
            <p:ph idx="1"/>
          </p:nvPr>
        </p:nvSpPr>
        <p:spPr>
          <a:xfrm>
            <a:off x="241299" y="674860"/>
            <a:ext cx="11683999" cy="6030740"/>
          </a:xfrm>
        </p:spPr>
        <p:txBody>
          <a:bodyPr>
            <a:noAutofit/>
          </a:bodyPr>
          <a:lstStyle/>
          <a:p>
            <a:pPr indent="0" algn="ctr">
              <a:buNone/>
            </a:pPr>
            <a:r>
              <a:rPr lang="ko-KR" altLang="en-US" sz="3500" dirty="0"/>
              <a:t>합의 알고리즘</a:t>
            </a:r>
            <a:endParaRPr lang="en-US" altLang="ko-KR" sz="3500" dirty="0"/>
          </a:p>
          <a:p>
            <a:pPr indent="0" algn="ctr">
              <a:buNone/>
            </a:pPr>
            <a:r>
              <a:rPr lang="ko-KR" altLang="en-US" sz="2500" dirty="0"/>
              <a:t>분산 환경에서 다른 컴퓨터들간 같은 데이터에 동의하는 메커니즘</a:t>
            </a:r>
            <a:endParaRPr lang="en-US" altLang="ko-KR" sz="2500" dirty="0"/>
          </a:p>
          <a:p>
            <a:pPr indent="0" algn="ctr">
              <a:buNone/>
            </a:pPr>
            <a:endParaRPr lang="en-US" altLang="ko-KR" sz="2500" dirty="0"/>
          </a:p>
          <a:p>
            <a:pPr indent="0" algn="ctr">
              <a:buNone/>
            </a:pPr>
            <a:r>
              <a:rPr lang="ko-KR" altLang="en-US" sz="3500" dirty="0"/>
              <a:t>블록체인 합의 알고리즘</a:t>
            </a:r>
            <a:endParaRPr lang="en-US" altLang="ko-KR" sz="3500" dirty="0"/>
          </a:p>
          <a:p>
            <a:pPr indent="0" algn="ctr">
              <a:buNone/>
            </a:pPr>
            <a:r>
              <a:rPr lang="ko-KR" altLang="en-US" sz="2500" dirty="0" err="1"/>
              <a:t>비신뢰</a:t>
            </a:r>
            <a:r>
              <a:rPr lang="ko-KR" altLang="en-US" sz="2500" dirty="0"/>
              <a:t> 분산 환경에서 신뢰가능한 블록</a:t>
            </a:r>
            <a:endParaRPr lang="en-US" altLang="ko-KR" sz="2500" dirty="0"/>
          </a:p>
          <a:p>
            <a:pPr indent="0" algn="ctr">
              <a:buNone/>
            </a:pPr>
            <a:r>
              <a:rPr lang="ko-KR" altLang="en-US" sz="2500" dirty="0"/>
              <a:t>동일 </a:t>
            </a:r>
            <a:r>
              <a:rPr lang="en-US" altLang="ko-KR" sz="2500" dirty="0"/>
              <a:t>Height </a:t>
            </a:r>
            <a:r>
              <a:rPr lang="ko-KR" altLang="en-US" sz="2500" dirty="0"/>
              <a:t>블록이</a:t>
            </a:r>
            <a:r>
              <a:rPr lang="en-US" altLang="ko-KR" sz="2500" dirty="0"/>
              <a:t> 2</a:t>
            </a:r>
            <a:r>
              <a:rPr lang="ko-KR" altLang="en-US" sz="2500" dirty="0"/>
              <a:t>개 이상</a:t>
            </a:r>
            <a:endParaRPr lang="en-US" altLang="ko-KR" sz="2500" dirty="0"/>
          </a:p>
          <a:p>
            <a:pPr indent="0" algn="ctr">
              <a:buNone/>
            </a:pPr>
            <a:endParaRPr lang="en-US" altLang="ko-KR" sz="2500" dirty="0"/>
          </a:p>
          <a:p>
            <a:pPr indent="0" algn="ctr">
              <a:buNone/>
            </a:pPr>
            <a:endParaRPr lang="en-US" altLang="ko-KR" sz="2500" dirty="0"/>
          </a:p>
          <a:p>
            <a:pPr indent="0" algn="ctr">
              <a:buNone/>
            </a:pPr>
            <a:r>
              <a:rPr lang="ko-KR" altLang="en-US" sz="2500" dirty="0"/>
              <a:t>누가 블록을 만들 것인가</a:t>
            </a:r>
            <a:r>
              <a:rPr lang="en-US" altLang="ko-KR" sz="2500" dirty="0"/>
              <a:t>?</a:t>
            </a:r>
          </a:p>
          <a:p>
            <a:pPr indent="0" algn="ctr">
              <a:buNone/>
            </a:pPr>
            <a:r>
              <a:rPr lang="ko-KR" altLang="en-US" sz="2500" dirty="0"/>
              <a:t>어떤 블록을 선택할 것인가</a:t>
            </a:r>
            <a:r>
              <a:rPr lang="en-US" altLang="ko-KR" sz="2500" dirty="0"/>
              <a:t>?</a:t>
            </a:r>
          </a:p>
        </p:txBody>
      </p:sp>
      <p:sp>
        <p:nvSpPr>
          <p:cNvPr id="3" name="제목 2">
            <a:extLst>
              <a:ext uri="{FF2B5EF4-FFF2-40B4-BE49-F238E27FC236}">
                <a16:creationId xmlns:a16="http://schemas.microsoft.com/office/drawing/2014/main" id="{0B66014E-EC5B-4F10-9CB9-5647DBCEADD3}"/>
              </a:ext>
            </a:extLst>
          </p:cNvPr>
          <p:cNvSpPr>
            <a:spLocks noGrp="1"/>
          </p:cNvSpPr>
          <p:nvPr>
            <p:ph type="title"/>
          </p:nvPr>
        </p:nvSpPr>
        <p:spPr/>
        <p:txBody>
          <a:bodyPr/>
          <a:lstStyle/>
          <a:p>
            <a:r>
              <a:rPr lang="ko-KR" altLang="en-US" dirty="0"/>
              <a:t>합의 알고리즘 </a:t>
            </a:r>
            <a:r>
              <a:rPr lang="en-US" altLang="ko-KR" dirty="0"/>
              <a:t>(Consensus</a:t>
            </a:r>
            <a:r>
              <a:rPr lang="ko-KR" altLang="en-US" dirty="0"/>
              <a:t> </a:t>
            </a:r>
            <a:r>
              <a:rPr lang="en-US" altLang="ko-KR" dirty="0"/>
              <a:t>Algorithm)</a:t>
            </a:r>
            <a:endParaRPr lang="ko-KR" altLang="en-US" dirty="0"/>
          </a:p>
        </p:txBody>
      </p:sp>
      <p:sp>
        <p:nvSpPr>
          <p:cNvPr id="4" name="화살표: 아래쪽 3">
            <a:extLst>
              <a:ext uri="{FF2B5EF4-FFF2-40B4-BE49-F238E27FC236}">
                <a16:creationId xmlns:a16="http://schemas.microsoft.com/office/drawing/2014/main" id="{15349659-7494-469C-A7CE-99C4AE3F9467}"/>
              </a:ext>
            </a:extLst>
          </p:cNvPr>
          <p:cNvSpPr/>
          <p:nvPr/>
        </p:nvSpPr>
        <p:spPr>
          <a:xfrm>
            <a:off x="5842427" y="4395267"/>
            <a:ext cx="507146" cy="636034"/>
          </a:xfrm>
          <a:prstGeom prst="downArrow">
            <a:avLst/>
          </a:prstGeom>
          <a:solidFill>
            <a:schemeClr val="bg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53279443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39A44E48-A46E-4585-8734-11A4D6DE8CDC}"/>
              </a:ext>
            </a:extLst>
          </p:cNvPr>
          <p:cNvSpPr>
            <a:spLocks noGrp="1"/>
          </p:cNvSpPr>
          <p:nvPr>
            <p:ph type="title"/>
          </p:nvPr>
        </p:nvSpPr>
        <p:spPr/>
        <p:txBody>
          <a:bodyPr/>
          <a:lstStyle/>
          <a:p>
            <a:r>
              <a:rPr lang="ko-KR" altLang="en-US" dirty="0"/>
              <a:t>합의 알고리즘 </a:t>
            </a:r>
            <a:r>
              <a:rPr lang="en-US" altLang="ko-KR" dirty="0"/>
              <a:t>(Consensus</a:t>
            </a:r>
            <a:r>
              <a:rPr lang="ko-KR" altLang="en-US" dirty="0"/>
              <a:t> </a:t>
            </a:r>
            <a:r>
              <a:rPr lang="en-US" altLang="ko-KR" dirty="0"/>
              <a:t>Algorithm)</a:t>
            </a:r>
            <a:endParaRPr lang="ko-KR" altLang="en-US" dirty="0"/>
          </a:p>
        </p:txBody>
      </p:sp>
      <p:pic>
        <p:nvPicPr>
          <p:cNvPr id="4" name="그림 3">
            <a:extLst>
              <a:ext uri="{FF2B5EF4-FFF2-40B4-BE49-F238E27FC236}">
                <a16:creationId xmlns:a16="http://schemas.microsoft.com/office/drawing/2014/main" id="{62F7EB0A-2B13-4EAB-987F-B2676CAEDEC2}"/>
              </a:ext>
            </a:extLst>
          </p:cNvPr>
          <p:cNvPicPr>
            <a:picLocks noChangeAspect="1"/>
          </p:cNvPicPr>
          <p:nvPr/>
        </p:nvPicPr>
        <p:blipFill>
          <a:blip r:embed="rId2"/>
          <a:stretch>
            <a:fillRect/>
          </a:stretch>
        </p:blipFill>
        <p:spPr>
          <a:xfrm>
            <a:off x="3125975" y="657225"/>
            <a:ext cx="5937199" cy="5932959"/>
          </a:xfrm>
          <a:prstGeom prst="rect">
            <a:avLst/>
          </a:prstGeom>
        </p:spPr>
      </p:pic>
      <p:sp>
        <p:nvSpPr>
          <p:cNvPr id="5" name="TextBox 4">
            <a:extLst>
              <a:ext uri="{FF2B5EF4-FFF2-40B4-BE49-F238E27FC236}">
                <a16:creationId xmlns:a16="http://schemas.microsoft.com/office/drawing/2014/main" id="{12DBDCA3-FFE9-47E3-952B-33AB733F19B8}"/>
              </a:ext>
            </a:extLst>
          </p:cNvPr>
          <p:cNvSpPr txBox="1"/>
          <p:nvPr/>
        </p:nvSpPr>
        <p:spPr>
          <a:xfrm>
            <a:off x="3039139" y="6590184"/>
            <a:ext cx="6120714" cy="230832"/>
          </a:xfrm>
          <a:prstGeom prst="rect">
            <a:avLst/>
          </a:prstGeom>
          <a:noFill/>
        </p:spPr>
        <p:txBody>
          <a:bodyPr wrap="square">
            <a:spAutoFit/>
          </a:bodyPr>
          <a:lstStyle/>
          <a:p>
            <a:pPr algn="ctr"/>
            <a:r>
              <a:rPr lang="en-US" altLang="ko-KR" sz="900" dirty="0">
                <a:solidFill>
                  <a:schemeClr val="bg1">
                    <a:lumMod val="85000"/>
                  </a:schemeClr>
                </a:solidFill>
              </a:rPr>
              <a:t>https://101blockchains.com/wp-content/uploads/2018/08/Different_Consensus_Algorithms.png</a:t>
            </a:r>
            <a:endParaRPr lang="ko-KR" altLang="en-US" sz="900" dirty="0">
              <a:solidFill>
                <a:schemeClr val="bg1">
                  <a:lumMod val="85000"/>
                </a:schemeClr>
              </a:solidFill>
            </a:endParaRPr>
          </a:p>
        </p:txBody>
      </p:sp>
    </p:spTree>
    <p:extLst>
      <p:ext uri="{BB962C8B-B14F-4D97-AF65-F5344CB8AC3E}">
        <p14:creationId xmlns:p14="http://schemas.microsoft.com/office/powerpoint/2010/main" val="426627968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D69B025F-C6D7-42D3-861D-8695ACAA46C9}"/>
              </a:ext>
            </a:extLst>
          </p:cNvPr>
          <p:cNvSpPr>
            <a:spLocks noGrp="1"/>
          </p:cNvSpPr>
          <p:nvPr>
            <p:ph idx="1"/>
          </p:nvPr>
        </p:nvSpPr>
        <p:spPr>
          <a:xfrm>
            <a:off x="241299" y="674860"/>
            <a:ext cx="5854701" cy="6030740"/>
          </a:xfrm>
        </p:spPr>
        <p:txBody>
          <a:bodyPr anchor="t" anchorCtr="0">
            <a:normAutofit/>
          </a:bodyPr>
          <a:lstStyle/>
          <a:p>
            <a:pPr indent="0">
              <a:lnSpc>
                <a:spcPct val="200000"/>
              </a:lnSpc>
              <a:buNone/>
            </a:pPr>
            <a:r>
              <a:rPr lang="en-US" altLang="ko-KR" sz="4000" dirty="0" err="1"/>
              <a:t>PoW</a:t>
            </a:r>
            <a:r>
              <a:rPr lang="en-US" altLang="ko-KR" sz="4000" dirty="0"/>
              <a:t> (Proof of Work)</a:t>
            </a:r>
          </a:p>
          <a:p>
            <a:pPr indent="0">
              <a:lnSpc>
                <a:spcPct val="200000"/>
              </a:lnSpc>
              <a:buNone/>
            </a:pPr>
            <a:r>
              <a:rPr lang="en-US" altLang="ko-KR" sz="4000" dirty="0" err="1"/>
              <a:t>PoS</a:t>
            </a:r>
            <a:r>
              <a:rPr lang="en-US" altLang="ko-KR" sz="4000" dirty="0"/>
              <a:t> (Proof of State)</a:t>
            </a:r>
          </a:p>
          <a:p>
            <a:pPr indent="0">
              <a:lnSpc>
                <a:spcPct val="200000"/>
              </a:lnSpc>
              <a:buNone/>
            </a:pPr>
            <a:r>
              <a:rPr lang="en-US" altLang="ko-KR" sz="4000" dirty="0"/>
              <a:t>PBFT</a:t>
            </a:r>
          </a:p>
          <a:p>
            <a:pPr indent="0">
              <a:lnSpc>
                <a:spcPct val="200000"/>
              </a:lnSpc>
              <a:buNone/>
            </a:pPr>
            <a:r>
              <a:rPr lang="en-US" altLang="ko-KR" sz="4000" dirty="0"/>
              <a:t>Raft</a:t>
            </a:r>
            <a:endParaRPr lang="ko-KR" altLang="en-US" sz="4000" dirty="0"/>
          </a:p>
        </p:txBody>
      </p:sp>
      <p:sp>
        <p:nvSpPr>
          <p:cNvPr id="3" name="제목 2">
            <a:extLst>
              <a:ext uri="{FF2B5EF4-FFF2-40B4-BE49-F238E27FC236}">
                <a16:creationId xmlns:a16="http://schemas.microsoft.com/office/drawing/2014/main" id="{0B66014E-EC5B-4F10-9CB9-5647DBCEADD3}"/>
              </a:ext>
            </a:extLst>
          </p:cNvPr>
          <p:cNvSpPr>
            <a:spLocks noGrp="1"/>
          </p:cNvSpPr>
          <p:nvPr>
            <p:ph type="title"/>
          </p:nvPr>
        </p:nvSpPr>
        <p:spPr/>
        <p:txBody>
          <a:bodyPr/>
          <a:lstStyle/>
          <a:p>
            <a:r>
              <a:rPr lang="ko-KR" altLang="en-US" dirty="0"/>
              <a:t>합의 알고리즘 </a:t>
            </a:r>
            <a:r>
              <a:rPr lang="en-US" altLang="ko-KR" dirty="0"/>
              <a:t>(Consensus</a:t>
            </a:r>
            <a:r>
              <a:rPr lang="ko-KR" altLang="en-US" dirty="0"/>
              <a:t> </a:t>
            </a:r>
            <a:r>
              <a:rPr lang="en-US" altLang="ko-KR" dirty="0"/>
              <a:t>Algorithm)</a:t>
            </a:r>
            <a:endParaRPr lang="ko-KR" altLang="en-US" dirty="0"/>
          </a:p>
        </p:txBody>
      </p:sp>
      <p:sp>
        <p:nvSpPr>
          <p:cNvPr id="5" name="내용 개체 틀 1">
            <a:extLst>
              <a:ext uri="{FF2B5EF4-FFF2-40B4-BE49-F238E27FC236}">
                <a16:creationId xmlns:a16="http://schemas.microsoft.com/office/drawing/2014/main" id="{5190CC50-8A7F-4A81-B267-93A779EBF500}"/>
              </a:ext>
            </a:extLst>
          </p:cNvPr>
          <p:cNvSpPr txBox="1">
            <a:spLocks/>
          </p:cNvSpPr>
          <p:nvPr/>
        </p:nvSpPr>
        <p:spPr>
          <a:xfrm>
            <a:off x="6104216" y="665908"/>
            <a:ext cx="5854701" cy="6030740"/>
          </a:xfrm>
          <a:prstGeom prst="rect">
            <a:avLst/>
          </a:prstGeom>
        </p:spPr>
        <p:txBody>
          <a:bodyPr vert="horz" lIns="91440" tIns="45720" rIns="91440" bIns="45720" rtlCol="0" anchor="t" anchorCtr="0">
            <a:normAutofit/>
          </a:bodyPr>
          <a:lstStyle>
            <a:lvl1pPr marL="0" indent="-144000" algn="l" defTabSz="914400" rtl="0" eaLnBrk="1" latinLnBrk="1" hangingPunct="1">
              <a:lnSpc>
                <a:spcPct val="105000"/>
              </a:lnSpc>
              <a:spcBef>
                <a:spcPts val="1000"/>
              </a:spcBef>
              <a:buFont typeface="Arial" panose="020B0604020202020204" pitchFamily="34" charset="0"/>
              <a:buChar char="•"/>
              <a:defRPr sz="1800" kern="1200" spc="-90" baseline="0">
                <a:solidFill>
                  <a:schemeClr val="bg1">
                    <a:lumMod val="85000"/>
                  </a:schemeClr>
                </a:solidFill>
                <a:latin typeface="Arial" panose="020B0604020202020204" pitchFamily="34" charset="0"/>
                <a:ea typeface="맑은 고딕" panose="020B0503020000020004" pitchFamily="50" charset="-127"/>
                <a:cs typeface="+mn-cs"/>
              </a:defRPr>
            </a:lvl1pPr>
            <a:lvl2pPr marL="360000" indent="-144000" algn="l" defTabSz="914400" rtl="0" eaLnBrk="1" latinLnBrk="1" hangingPunct="1">
              <a:lnSpc>
                <a:spcPct val="105000"/>
              </a:lnSpc>
              <a:spcBef>
                <a:spcPts val="500"/>
              </a:spcBef>
              <a:buFont typeface="Arial" panose="020B0604020202020204" pitchFamily="34" charset="0"/>
              <a:buChar char="•"/>
              <a:defRPr sz="1600" kern="1200" spc="-90" baseline="0">
                <a:solidFill>
                  <a:schemeClr val="bg1">
                    <a:lumMod val="85000"/>
                  </a:schemeClr>
                </a:solidFill>
                <a:latin typeface="Arial" panose="020B0604020202020204" pitchFamily="34" charset="0"/>
                <a:ea typeface="맑은 고딕" panose="020B0503020000020004" pitchFamily="50" charset="-127"/>
                <a:cs typeface="+mn-cs"/>
              </a:defRPr>
            </a:lvl2pPr>
            <a:lvl3pPr marL="540000" indent="-144000" algn="l" defTabSz="914400" rtl="0" eaLnBrk="1" latinLnBrk="1" hangingPunct="1">
              <a:lnSpc>
                <a:spcPct val="105000"/>
              </a:lnSpc>
              <a:spcBef>
                <a:spcPts val="500"/>
              </a:spcBef>
              <a:buFont typeface="Arial" panose="020B0604020202020204" pitchFamily="34" charset="0"/>
              <a:buChar char="•"/>
              <a:defRPr sz="1400" kern="1200" spc="-90" baseline="0">
                <a:solidFill>
                  <a:schemeClr val="bg1">
                    <a:lumMod val="85000"/>
                  </a:schemeClr>
                </a:solidFill>
                <a:latin typeface="Arial" panose="020B0604020202020204" pitchFamily="34" charset="0"/>
                <a:ea typeface="맑은 고딕" panose="020B0503020000020004" pitchFamily="50" charset="-127"/>
                <a:cs typeface="+mn-cs"/>
              </a:defRPr>
            </a:lvl3pPr>
            <a:lvl4pPr marL="720000" indent="-144000" algn="l" defTabSz="914400" rtl="0" eaLnBrk="1" latinLnBrk="1" hangingPunct="1">
              <a:lnSpc>
                <a:spcPct val="105000"/>
              </a:lnSpc>
              <a:spcBef>
                <a:spcPts val="500"/>
              </a:spcBef>
              <a:buFont typeface="Arial" panose="020B0604020202020204" pitchFamily="34" charset="0"/>
              <a:buChar char="•"/>
              <a:defRPr sz="1300" kern="1200" spc="-90" baseline="0">
                <a:solidFill>
                  <a:schemeClr val="bg1">
                    <a:lumMod val="85000"/>
                  </a:schemeClr>
                </a:solidFill>
                <a:latin typeface="Arial" panose="020B0604020202020204" pitchFamily="34" charset="0"/>
                <a:ea typeface="맑은 고딕" panose="020B0503020000020004" pitchFamily="50" charset="-127"/>
                <a:cs typeface="+mn-cs"/>
              </a:defRPr>
            </a:lvl4pPr>
            <a:lvl5pPr marL="900000" indent="-144000" algn="l" defTabSz="914400" rtl="0" eaLnBrk="1" latinLnBrk="1" hangingPunct="1">
              <a:lnSpc>
                <a:spcPct val="105000"/>
              </a:lnSpc>
              <a:spcBef>
                <a:spcPts val="500"/>
              </a:spcBef>
              <a:buFont typeface="Arial" panose="020B0604020202020204" pitchFamily="34" charset="0"/>
              <a:buChar char="•"/>
              <a:defRPr sz="1200" kern="1200" spc="-90" baseline="0">
                <a:solidFill>
                  <a:schemeClr val="bg1">
                    <a:lumMod val="85000"/>
                  </a:schemeClr>
                </a:solidFill>
                <a:latin typeface="Arial" panose="020B0604020202020204" pitchFamily="34" charset="0"/>
                <a:ea typeface="맑은 고딕" panose="020B0503020000020004"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lnSpc>
                <a:spcPct val="200000"/>
              </a:lnSpc>
              <a:buFont typeface="Arial" panose="020B0604020202020204" pitchFamily="34" charset="0"/>
              <a:buNone/>
            </a:pPr>
            <a:r>
              <a:rPr lang="en-US" altLang="ko-KR" sz="4000" dirty="0"/>
              <a:t>➡       Bitcoin,</a:t>
            </a:r>
            <a:r>
              <a:rPr lang="ko-KR" altLang="en-US" sz="4000" dirty="0"/>
              <a:t>    </a:t>
            </a:r>
            <a:r>
              <a:rPr lang="en-US" altLang="ko-KR" sz="4000" dirty="0"/>
              <a:t>Ethereum</a:t>
            </a:r>
          </a:p>
          <a:p>
            <a:pPr indent="0">
              <a:lnSpc>
                <a:spcPct val="200000"/>
              </a:lnSpc>
              <a:buFont typeface="Arial" panose="020B0604020202020204" pitchFamily="34" charset="0"/>
              <a:buNone/>
            </a:pPr>
            <a:r>
              <a:rPr lang="en-US" altLang="ko-KR" sz="4000" dirty="0"/>
              <a:t>➡     Ethereum 2.0</a:t>
            </a:r>
          </a:p>
          <a:p>
            <a:pPr indent="0">
              <a:lnSpc>
                <a:spcPct val="200000"/>
              </a:lnSpc>
              <a:buFont typeface="Arial" panose="020B0604020202020204" pitchFamily="34" charset="0"/>
              <a:buNone/>
            </a:pPr>
            <a:r>
              <a:rPr lang="en-US" altLang="ko-KR" sz="4000" dirty="0"/>
              <a:t>➡       </a:t>
            </a:r>
            <a:r>
              <a:rPr lang="en-US" altLang="ko-KR" sz="4000" dirty="0" err="1"/>
              <a:t>Klaytn</a:t>
            </a:r>
            <a:r>
              <a:rPr lang="en-US" altLang="ko-KR" sz="4000" dirty="0"/>
              <a:t>, Line</a:t>
            </a:r>
          </a:p>
          <a:p>
            <a:pPr indent="0">
              <a:lnSpc>
                <a:spcPct val="200000"/>
              </a:lnSpc>
              <a:buFont typeface="Arial" panose="020B0604020202020204" pitchFamily="34" charset="0"/>
              <a:buNone/>
            </a:pPr>
            <a:r>
              <a:rPr lang="en-US" altLang="ko-KR" sz="4000" dirty="0"/>
              <a:t>➡       Hyperledger Fabric</a:t>
            </a:r>
            <a:endParaRPr lang="ko-KR" altLang="en-US" sz="4000" dirty="0"/>
          </a:p>
        </p:txBody>
      </p:sp>
      <p:pic>
        <p:nvPicPr>
          <p:cNvPr id="6" name="그래픽 5">
            <a:extLst>
              <a:ext uri="{FF2B5EF4-FFF2-40B4-BE49-F238E27FC236}">
                <a16:creationId xmlns:a16="http://schemas.microsoft.com/office/drawing/2014/main" id="{6F7CA519-8063-4606-935B-8CD578BAE47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843912" y="1132767"/>
            <a:ext cx="612000" cy="612000"/>
          </a:xfrm>
          <a:prstGeom prst="rect">
            <a:avLst/>
          </a:prstGeom>
        </p:spPr>
      </p:pic>
      <p:pic>
        <p:nvPicPr>
          <p:cNvPr id="7" name="그래픽 6">
            <a:extLst>
              <a:ext uri="{FF2B5EF4-FFF2-40B4-BE49-F238E27FC236}">
                <a16:creationId xmlns:a16="http://schemas.microsoft.com/office/drawing/2014/main" id="{1BD58443-C366-4D44-87FD-2E3E3750177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249015" y="1132767"/>
            <a:ext cx="375712" cy="612000"/>
          </a:xfrm>
          <a:prstGeom prst="rect">
            <a:avLst/>
          </a:prstGeom>
        </p:spPr>
      </p:pic>
      <p:pic>
        <p:nvPicPr>
          <p:cNvPr id="8" name="그래픽 7">
            <a:extLst>
              <a:ext uri="{FF2B5EF4-FFF2-40B4-BE49-F238E27FC236}">
                <a16:creationId xmlns:a16="http://schemas.microsoft.com/office/drawing/2014/main" id="{E147A689-9457-431C-AD44-9E8EF8CDF9A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843912" y="2434530"/>
            <a:ext cx="427981" cy="648000"/>
          </a:xfrm>
          <a:prstGeom prst="rect">
            <a:avLst/>
          </a:prstGeom>
        </p:spPr>
      </p:pic>
      <p:pic>
        <p:nvPicPr>
          <p:cNvPr id="9" name="그래픽 8">
            <a:extLst>
              <a:ext uri="{FF2B5EF4-FFF2-40B4-BE49-F238E27FC236}">
                <a16:creationId xmlns:a16="http://schemas.microsoft.com/office/drawing/2014/main" id="{B8062E99-2B76-4FAE-9A2F-AA3B921E53E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843912" y="3826081"/>
            <a:ext cx="656203" cy="648000"/>
          </a:xfrm>
          <a:prstGeom prst="rect">
            <a:avLst/>
          </a:prstGeom>
        </p:spPr>
      </p:pic>
      <p:pic>
        <p:nvPicPr>
          <p:cNvPr id="10" name="Picture 2" descr="하이퍼레저 패브릭(Hyperledger Fabric)">
            <a:extLst>
              <a:ext uri="{FF2B5EF4-FFF2-40B4-BE49-F238E27FC236}">
                <a16:creationId xmlns:a16="http://schemas.microsoft.com/office/drawing/2014/main" id="{7241CFFB-3087-416C-8349-BF6F92CD43D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843912" y="5163844"/>
            <a:ext cx="648000" cy="64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409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D71EC512-9186-4EF0-920E-D5ADA23E1D7E}"/>
              </a:ext>
            </a:extLst>
          </p:cNvPr>
          <p:cNvSpPr>
            <a:spLocks noGrp="1"/>
          </p:cNvSpPr>
          <p:nvPr>
            <p:ph idx="1"/>
          </p:nvPr>
        </p:nvSpPr>
        <p:spPr>
          <a:xfrm>
            <a:off x="241299" y="674860"/>
            <a:ext cx="11683999" cy="6030740"/>
          </a:xfrm>
        </p:spPr>
        <p:txBody>
          <a:bodyPr>
            <a:normAutofit/>
          </a:bodyPr>
          <a:lstStyle/>
          <a:p>
            <a:pPr indent="0">
              <a:buNone/>
            </a:pPr>
            <a:r>
              <a:rPr lang="en-US" altLang="ko-KR" dirty="0"/>
              <a:t>4. </a:t>
            </a:r>
            <a:r>
              <a:rPr lang="ko-KR" altLang="en-US" dirty="0"/>
              <a:t>작업증명</a:t>
            </a:r>
          </a:p>
          <a:p>
            <a:pPr indent="0">
              <a:buNone/>
            </a:pPr>
            <a:r>
              <a:rPr lang="ko-KR" altLang="en-US" sz="1600" dirty="0">
                <a:solidFill>
                  <a:srgbClr val="DBAC7D"/>
                </a:solidFill>
              </a:rPr>
              <a:t> 개인 대 개인 기반으로 </a:t>
            </a:r>
            <a:r>
              <a:rPr lang="ko-KR" altLang="en-US" sz="1600" dirty="0">
                <a:solidFill>
                  <a:srgbClr val="00C8EB"/>
                </a:solidFill>
              </a:rPr>
              <a:t>분산 타임스탬프 서버를 구현</a:t>
            </a:r>
            <a:r>
              <a:rPr lang="ko-KR" altLang="en-US" sz="1600" dirty="0"/>
              <a:t>하기 위해 우리는 신문이나 유즈넷 게시물 대신 </a:t>
            </a:r>
            <a:r>
              <a:rPr lang="ko-KR" altLang="en-US" sz="1600" dirty="0">
                <a:solidFill>
                  <a:srgbClr val="DBAC7D"/>
                </a:solidFill>
              </a:rPr>
              <a:t>애덤 백의 </a:t>
            </a:r>
            <a:r>
              <a:rPr lang="ko-KR" altLang="en-US" sz="1600" dirty="0" err="1">
                <a:solidFill>
                  <a:srgbClr val="DBAC7D"/>
                </a:solidFill>
              </a:rPr>
              <a:t>해시캐시</a:t>
            </a:r>
            <a:r>
              <a:rPr lang="en-US" altLang="ko-KR" sz="1600" dirty="0">
                <a:solidFill>
                  <a:srgbClr val="DBAC7D"/>
                </a:solidFill>
              </a:rPr>
              <a:t>(Adam Back's </a:t>
            </a:r>
            <a:r>
              <a:rPr lang="en-US" altLang="ko-KR" sz="1600" dirty="0" err="1">
                <a:solidFill>
                  <a:srgbClr val="DBAC7D"/>
                </a:solidFill>
              </a:rPr>
              <a:t>Hashcash</a:t>
            </a:r>
            <a:r>
              <a:rPr lang="en-US" altLang="ko-KR" sz="1600" dirty="0">
                <a:solidFill>
                  <a:srgbClr val="DBAC7D"/>
                </a:solidFill>
              </a:rPr>
              <a:t>)</a:t>
            </a:r>
            <a:r>
              <a:rPr lang="ko-KR" altLang="en-US" sz="1600" dirty="0">
                <a:solidFill>
                  <a:srgbClr val="DBAC7D"/>
                </a:solidFill>
              </a:rPr>
              <a:t>와 유사한 </a:t>
            </a:r>
            <a:r>
              <a:rPr lang="ko-KR" altLang="en-US" sz="1600" dirty="0">
                <a:solidFill>
                  <a:srgbClr val="00C8EB"/>
                </a:solidFill>
              </a:rPr>
              <a:t>작업증명</a:t>
            </a:r>
            <a:r>
              <a:rPr lang="ko-KR" altLang="en-US" sz="1600" dirty="0">
                <a:solidFill>
                  <a:srgbClr val="DBAC7D"/>
                </a:solidFill>
              </a:rPr>
              <a:t> 시스템</a:t>
            </a:r>
            <a:r>
              <a:rPr lang="en-US" altLang="ko-KR" sz="1600" baseline="30000" dirty="0">
                <a:solidFill>
                  <a:srgbClr val="DBAC7D"/>
                </a:solidFill>
              </a:rPr>
              <a:t>[6]</a:t>
            </a:r>
            <a:r>
              <a:rPr lang="ko-KR" altLang="en-US" sz="1600" dirty="0">
                <a:solidFill>
                  <a:srgbClr val="DBAC7D"/>
                </a:solidFill>
              </a:rPr>
              <a:t>을 사용</a:t>
            </a:r>
            <a:r>
              <a:rPr lang="ko-KR" altLang="en-US" sz="1600" dirty="0"/>
              <a:t>할 필요가 있다</a:t>
            </a:r>
            <a:r>
              <a:rPr lang="en-US" altLang="ko-KR" sz="1600" dirty="0"/>
              <a:t>. </a:t>
            </a:r>
            <a:r>
              <a:rPr lang="ko-KR" altLang="en-US" sz="1600" dirty="0">
                <a:solidFill>
                  <a:srgbClr val="DBAC7D"/>
                </a:solidFill>
              </a:rPr>
              <a:t>작업증명은 </a:t>
            </a:r>
            <a:r>
              <a:rPr lang="en-US" altLang="ko-KR" sz="1600" dirty="0">
                <a:solidFill>
                  <a:srgbClr val="DBAC7D"/>
                </a:solidFill>
              </a:rPr>
              <a:t>SHA-256 </a:t>
            </a:r>
            <a:r>
              <a:rPr lang="ko-KR" altLang="en-US" sz="1600" dirty="0" err="1">
                <a:solidFill>
                  <a:srgbClr val="DBAC7D"/>
                </a:solidFill>
              </a:rPr>
              <a:t>같은걸로</a:t>
            </a:r>
            <a:r>
              <a:rPr lang="ko-KR" altLang="en-US" sz="1600" dirty="0">
                <a:solidFill>
                  <a:srgbClr val="DBAC7D"/>
                </a:solidFill>
              </a:rPr>
              <a:t> </a:t>
            </a:r>
            <a:r>
              <a:rPr lang="ko-KR" altLang="en-US" sz="1600" dirty="0">
                <a:solidFill>
                  <a:srgbClr val="00C8EB"/>
                </a:solidFill>
              </a:rPr>
              <a:t>해시 연산을 거친 결과가 </a:t>
            </a:r>
            <a:r>
              <a:rPr lang="en-US" altLang="ko-KR" sz="1600" dirty="0">
                <a:solidFill>
                  <a:srgbClr val="00C8EB"/>
                </a:solidFill>
              </a:rPr>
              <a:t>0 </a:t>
            </a:r>
            <a:r>
              <a:rPr lang="ko-KR" altLang="en-US" sz="1600" dirty="0">
                <a:solidFill>
                  <a:srgbClr val="00C8EB"/>
                </a:solidFill>
              </a:rPr>
              <a:t>비트</a:t>
            </a:r>
            <a:r>
              <a:rPr lang="en-US" altLang="ko-KR" sz="1600" dirty="0">
                <a:solidFill>
                  <a:srgbClr val="00C8EB"/>
                </a:solidFill>
              </a:rPr>
              <a:t>(zero bits) </a:t>
            </a:r>
            <a:r>
              <a:rPr lang="ko-KR" altLang="en-US" sz="1600" dirty="0">
                <a:solidFill>
                  <a:srgbClr val="00C8EB"/>
                </a:solidFill>
              </a:rPr>
              <a:t>여러 개로 시작할</a:t>
            </a:r>
            <a:r>
              <a:rPr lang="en-US" altLang="ko-KR" sz="1600" dirty="0">
                <a:solidFill>
                  <a:srgbClr val="00C8EB"/>
                </a:solidFill>
              </a:rPr>
              <a:t>, </a:t>
            </a:r>
            <a:r>
              <a:rPr lang="ko-KR" altLang="en-US" sz="1600" dirty="0">
                <a:solidFill>
                  <a:srgbClr val="00C8EB"/>
                </a:solidFill>
              </a:rPr>
              <a:t>특정 값을 찾는 작업</a:t>
            </a:r>
            <a:r>
              <a:rPr lang="ko-KR" altLang="en-US" sz="1600" dirty="0"/>
              <a:t>을 수반한다</a:t>
            </a:r>
            <a:r>
              <a:rPr lang="en-US" altLang="ko-KR" sz="1600" dirty="0"/>
              <a:t>. </a:t>
            </a:r>
            <a:r>
              <a:rPr lang="ko-KR" altLang="en-US" sz="1600" dirty="0"/>
              <a:t>여기에 평균적으로 필요한 연산 작업은 결과값에 필요한 </a:t>
            </a:r>
            <a:r>
              <a:rPr lang="en-US" altLang="ko-KR" sz="1600" dirty="0"/>
              <a:t>0 </a:t>
            </a:r>
            <a:r>
              <a:rPr lang="ko-KR" altLang="en-US" sz="1600" dirty="0"/>
              <a:t>비트 개수에 따라 지수적으로 달라지며 </a:t>
            </a:r>
            <a:r>
              <a:rPr lang="ko-KR" altLang="en-US" sz="1600" dirty="0">
                <a:solidFill>
                  <a:srgbClr val="DBAC7D"/>
                </a:solidFill>
              </a:rPr>
              <a:t>해시 연산을 </a:t>
            </a:r>
            <a:r>
              <a:rPr lang="ko-KR" altLang="en-US" sz="1600" dirty="0">
                <a:solidFill>
                  <a:srgbClr val="00C8EB"/>
                </a:solidFill>
              </a:rPr>
              <a:t>한 번</a:t>
            </a:r>
            <a:r>
              <a:rPr lang="ko-KR" altLang="en-US" sz="1600" dirty="0">
                <a:solidFill>
                  <a:srgbClr val="DBAC7D"/>
                </a:solidFill>
              </a:rPr>
              <a:t> </a:t>
            </a:r>
            <a:r>
              <a:rPr lang="ko-KR" altLang="en-US" sz="1600" dirty="0">
                <a:solidFill>
                  <a:srgbClr val="00C8EB"/>
                </a:solidFill>
              </a:rPr>
              <a:t>실행</a:t>
            </a:r>
            <a:r>
              <a:rPr lang="ko-KR" altLang="en-US" sz="1600" dirty="0">
                <a:solidFill>
                  <a:srgbClr val="DBAC7D"/>
                </a:solidFill>
              </a:rPr>
              <a:t>하는 걸로 </a:t>
            </a:r>
            <a:r>
              <a:rPr lang="ko-KR" altLang="en-US" sz="1600" dirty="0">
                <a:solidFill>
                  <a:srgbClr val="00C8EB"/>
                </a:solidFill>
              </a:rPr>
              <a:t>검증</a:t>
            </a:r>
            <a:r>
              <a:rPr lang="ko-KR" altLang="en-US" sz="1600" dirty="0"/>
              <a:t>될 수 있다</a:t>
            </a:r>
            <a:r>
              <a:rPr lang="en-US" altLang="ko-KR" sz="1600" dirty="0"/>
              <a:t>.</a:t>
            </a:r>
          </a:p>
          <a:p>
            <a:pPr indent="0">
              <a:buNone/>
            </a:pPr>
            <a:r>
              <a:rPr lang="ko-KR" altLang="en-US" sz="1600" dirty="0"/>
              <a:t> 타임스탬프 네트워크용으로</a:t>
            </a:r>
            <a:r>
              <a:rPr lang="en-US" altLang="ko-KR" sz="1600" dirty="0"/>
              <a:t>, </a:t>
            </a:r>
            <a:r>
              <a:rPr lang="ko-KR" altLang="en-US" sz="1600" dirty="0"/>
              <a:t>우리는 블록의 해시에 필요한 </a:t>
            </a:r>
            <a:r>
              <a:rPr lang="en-US" altLang="ko-KR" sz="1600" dirty="0"/>
              <a:t>0 </a:t>
            </a:r>
            <a:r>
              <a:rPr lang="ko-KR" altLang="en-US" sz="1600" dirty="0"/>
              <a:t>비트를 주는 값이 발견될 때까지 </a:t>
            </a:r>
            <a:r>
              <a:rPr lang="ko-KR" altLang="en-US" sz="1600" dirty="0">
                <a:solidFill>
                  <a:srgbClr val="DBAC7D"/>
                </a:solidFill>
              </a:rPr>
              <a:t>블록 안에 </a:t>
            </a:r>
            <a:r>
              <a:rPr lang="ko-KR" altLang="en-US" sz="1600" dirty="0" err="1">
                <a:solidFill>
                  <a:srgbClr val="00C8EB"/>
                </a:solidFill>
              </a:rPr>
              <a:t>임시값을</a:t>
            </a:r>
            <a:r>
              <a:rPr lang="ko-KR" altLang="en-US" sz="1600" dirty="0">
                <a:solidFill>
                  <a:srgbClr val="00C8EB"/>
                </a:solidFill>
              </a:rPr>
              <a:t> 증분</a:t>
            </a:r>
            <a:r>
              <a:rPr lang="en-US" altLang="ko-KR" sz="1600" dirty="0">
                <a:solidFill>
                  <a:srgbClr val="00C8EB"/>
                </a:solidFill>
              </a:rPr>
              <a:t>(incrementing a nonce)</a:t>
            </a:r>
            <a:r>
              <a:rPr lang="ko-KR" altLang="en-US" sz="1600" dirty="0">
                <a:solidFill>
                  <a:srgbClr val="DBAC7D"/>
                </a:solidFill>
              </a:rPr>
              <a:t>하는 것으로 작업증명을 구현</a:t>
            </a:r>
            <a:r>
              <a:rPr lang="ko-KR" altLang="en-US" sz="1600" dirty="0"/>
              <a:t>했다</a:t>
            </a:r>
            <a:r>
              <a:rPr lang="en-US" altLang="ko-KR" sz="1600" dirty="0"/>
              <a:t>. CPU </a:t>
            </a:r>
            <a:r>
              <a:rPr lang="ko-KR" altLang="en-US" sz="1600" dirty="0"/>
              <a:t>동작</a:t>
            </a:r>
            <a:r>
              <a:rPr lang="en-US" altLang="ko-KR" sz="1600" dirty="0"/>
              <a:t>(CPU effort)</a:t>
            </a:r>
            <a:r>
              <a:rPr lang="ko-KR" altLang="en-US" sz="1600" dirty="0"/>
              <a:t>이 한 번 작업증명을 충족하는 데 동원됐다면</a:t>
            </a:r>
            <a:r>
              <a:rPr lang="en-US" altLang="ko-KR" sz="1600" dirty="0"/>
              <a:t>, </a:t>
            </a:r>
            <a:r>
              <a:rPr lang="ko-KR" altLang="en-US" sz="1600" dirty="0"/>
              <a:t>그 블록은 해당 작업을 </a:t>
            </a:r>
            <a:r>
              <a:rPr lang="ko-KR" altLang="en-US" sz="1600" dirty="0" err="1"/>
              <a:t>재수행하지</a:t>
            </a:r>
            <a:r>
              <a:rPr lang="ko-KR" altLang="en-US" sz="1600" dirty="0"/>
              <a:t> 않고는 변경될 수 없다</a:t>
            </a:r>
            <a:r>
              <a:rPr lang="en-US" altLang="ko-KR" sz="1600" dirty="0"/>
              <a:t>. </a:t>
            </a:r>
            <a:r>
              <a:rPr lang="ko-KR" altLang="en-US" sz="1600" dirty="0"/>
              <a:t>그 뒤에 이어서 나중에 생성된 블록이 </a:t>
            </a:r>
            <a:r>
              <a:rPr lang="ko-KR" altLang="en-US" sz="1600" dirty="0" err="1"/>
              <a:t>연결되는만큼</a:t>
            </a:r>
            <a:r>
              <a:rPr lang="en-US" altLang="ko-KR" sz="1600" dirty="0"/>
              <a:t>, </a:t>
            </a:r>
            <a:r>
              <a:rPr lang="ko-KR" altLang="en-US" sz="1600" dirty="0"/>
              <a:t>그 블록을 변경하는 </a:t>
            </a:r>
            <a:r>
              <a:rPr lang="ko-KR" altLang="en-US" sz="1600" dirty="0" err="1"/>
              <a:t>재수행</a:t>
            </a:r>
            <a:r>
              <a:rPr lang="ko-KR" altLang="en-US" sz="1600" dirty="0"/>
              <a:t> 작업은 그 뒤 모든 블록을 생성하는 연산까지 포함한다</a:t>
            </a:r>
            <a:r>
              <a:rPr lang="en-US" altLang="ko-KR" sz="1600" dirty="0"/>
              <a:t>.</a:t>
            </a:r>
            <a:r>
              <a:rPr lang="ko-KR" altLang="en-US" sz="1600" dirty="0"/>
              <a:t> </a:t>
            </a:r>
            <a:endParaRPr lang="en-US" altLang="ko-KR" sz="1600" dirty="0"/>
          </a:p>
          <a:p>
            <a:pPr indent="0">
              <a:buNone/>
            </a:pPr>
            <a:r>
              <a:rPr lang="ko-KR" altLang="en-US" sz="1600" dirty="0"/>
              <a:t> 작업증명은 </a:t>
            </a:r>
            <a:r>
              <a:rPr lang="ko-KR" altLang="en-US" sz="1600" dirty="0">
                <a:solidFill>
                  <a:srgbClr val="DBAC7D"/>
                </a:solidFill>
              </a:rPr>
              <a:t>다수결</a:t>
            </a:r>
            <a:r>
              <a:rPr lang="en-US" altLang="ko-KR" sz="1600" dirty="0">
                <a:solidFill>
                  <a:srgbClr val="DBAC7D"/>
                </a:solidFill>
              </a:rPr>
              <a:t>(majority decision making)</a:t>
            </a:r>
            <a:r>
              <a:rPr lang="ko-KR" altLang="en-US" sz="1600" dirty="0">
                <a:solidFill>
                  <a:srgbClr val="DBAC7D"/>
                </a:solidFill>
              </a:rPr>
              <a:t>의 대표성 문제도 해결</a:t>
            </a:r>
            <a:r>
              <a:rPr lang="ko-KR" altLang="en-US" sz="1600" dirty="0"/>
              <a:t>한다</a:t>
            </a:r>
            <a:r>
              <a:rPr lang="en-US" altLang="ko-KR" sz="1600" dirty="0"/>
              <a:t>. IP </a:t>
            </a:r>
            <a:r>
              <a:rPr lang="ko-KR" altLang="en-US" sz="1600" dirty="0"/>
              <a:t>주소당 </a:t>
            </a:r>
            <a:r>
              <a:rPr lang="en-US" altLang="ko-KR" sz="1600" dirty="0"/>
              <a:t>1 </a:t>
            </a:r>
            <a:r>
              <a:rPr lang="ko-KR" altLang="en-US" sz="1600" dirty="0"/>
              <a:t>표에 기반한 다수 조건이라 면 누구든지 많은 </a:t>
            </a:r>
            <a:r>
              <a:rPr lang="en-US" altLang="ko-KR" sz="1600" dirty="0"/>
              <a:t>IP </a:t>
            </a:r>
            <a:r>
              <a:rPr lang="ko-KR" altLang="en-US" sz="1600" dirty="0"/>
              <a:t>를 할당할 수 있는 이에 의해 장악될</a:t>
            </a:r>
            <a:r>
              <a:rPr lang="en-US" altLang="ko-KR" sz="1600" dirty="0"/>
              <a:t>(subverted) </a:t>
            </a:r>
            <a:r>
              <a:rPr lang="ko-KR" altLang="en-US" sz="1600" dirty="0"/>
              <a:t>수 있다</a:t>
            </a:r>
            <a:r>
              <a:rPr lang="en-US" altLang="ko-KR" sz="1600" dirty="0"/>
              <a:t>. </a:t>
            </a:r>
            <a:r>
              <a:rPr lang="ko-KR" altLang="en-US" sz="1600" dirty="0"/>
              <a:t>작업증명은 </a:t>
            </a:r>
            <a:r>
              <a:rPr lang="ko-KR" altLang="en-US" sz="1600" dirty="0">
                <a:solidFill>
                  <a:srgbClr val="DBAC7D"/>
                </a:solidFill>
              </a:rPr>
              <a:t>기본적으로 </a:t>
            </a:r>
            <a:r>
              <a:rPr lang="en-US" altLang="ko-KR" sz="1600" dirty="0">
                <a:solidFill>
                  <a:srgbClr val="DBAC7D"/>
                </a:solidFill>
              </a:rPr>
              <a:t>CPU </a:t>
            </a:r>
            <a:r>
              <a:rPr lang="ko-KR" altLang="en-US" sz="1600" dirty="0">
                <a:solidFill>
                  <a:srgbClr val="DBAC7D"/>
                </a:solidFill>
              </a:rPr>
              <a:t>당 </a:t>
            </a:r>
            <a:r>
              <a:rPr lang="en-US" altLang="ko-KR" sz="1600" dirty="0">
                <a:solidFill>
                  <a:srgbClr val="DBAC7D"/>
                </a:solidFill>
              </a:rPr>
              <a:t>1 </a:t>
            </a:r>
            <a:r>
              <a:rPr lang="ko-KR" altLang="en-US" sz="1600" dirty="0">
                <a:solidFill>
                  <a:srgbClr val="DBAC7D"/>
                </a:solidFill>
              </a:rPr>
              <a:t>표</a:t>
            </a:r>
            <a:r>
              <a:rPr lang="ko-KR" altLang="en-US" sz="1600" dirty="0"/>
              <a:t>다</a:t>
            </a:r>
            <a:r>
              <a:rPr lang="en-US" altLang="ko-KR" sz="1600" dirty="0"/>
              <a:t>. </a:t>
            </a:r>
            <a:r>
              <a:rPr lang="ko-KR" altLang="en-US" sz="1600" dirty="0">
                <a:solidFill>
                  <a:srgbClr val="00C8EB"/>
                </a:solidFill>
              </a:rPr>
              <a:t>다수의사</a:t>
            </a:r>
            <a:r>
              <a:rPr lang="ko-KR" altLang="en-US" sz="1600" dirty="0">
                <a:solidFill>
                  <a:srgbClr val="DBAC7D"/>
                </a:solidFill>
              </a:rPr>
              <a:t>는 최다 작업증명 동작이 투입된 </a:t>
            </a:r>
            <a:r>
              <a:rPr lang="ko-KR" altLang="en-US" sz="1600" dirty="0">
                <a:solidFill>
                  <a:srgbClr val="00C8EB"/>
                </a:solidFill>
              </a:rPr>
              <a:t>가장 긴 사슬</a:t>
            </a:r>
            <a:r>
              <a:rPr lang="ko-KR" altLang="en-US" sz="1600" dirty="0">
                <a:solidFill>
                  <a:srgbClr val="DBAC7D"/>
                </a:solidFill>
              </a:rPr>
              <a:t>로 대표</a:t>
            </a:r>
            <a:r>
              <a:rPr lang="ko-KR" altLang="en-US" sz="1600" dirty="0"/>
              <a:t>된다</a:t>
            </a:r>
            <a:r>
              <a:rPr lang="en-US" altLang="ko-KR" sz="1600" dirty="0"/>
              <a:t>. </a:t>
            </a:r>
            <a:r>
              <a:rPr lang="ko-KR" altLang="en-US" sz="1600" dirty="0"/>
              <a:t>만일 다수 </a:t>
            </a:r>
            <a:r>
              <a:rPr lang="en-US" altLang="ko-KR" sz="1600" dirty="0"/>
              <a:t>CPU </a:t>
            </a:r>
            <a:r>
              <a:rPr lang="ko-KR" altLang="en-US" sz="1600" dirty="0"/>
              <a:t>파워가 정직한 노드에 의해 통제된다면</a:t>
            </a:r>
            <a:r>
              <a:rPr lang="en-US" altLang="ko-KR" sz="1600" dirty="0"/>
              <a:t>, </a:t>
            </a:r>
            <a:r>
              <a:rPr lang="ko-KR" altLang="en-US" sz="1600" dirty="0"/>
              <a:t>가장 정직한 사슬이 가장 빠르게 늘어나 다른 경쟁 사슬을 압도</a:t>
            </a:r>
            <a:r>
              <a:rPr lang="en-US" altLang="ko-KR" sz="1600" dirty="0"/>
              <a:t>(outpace)</a:t>
            </a:r>
            <a:r>
              <a:rPr lang="ko-KR" altLang="en-US" sz="1600" dirty="0"/>
              <a:t>할 것이다</a:t>
            </a:r>
            <a:r>
              <a:rPr lang="en-US" altLang="ko-KR" sz="1600" dirty="0"/>
              <a:t>. </a:t>
            </a:r>
            <a:r>
              <a:rPr lang="ko-KR" altLang="en-US" sz="1600" dirty="0"/>
              <a:t>과거 블록을 변경하려면 공격자는 그 블록과 그 뒤를 잇는 모든 블록의 작업증명을 재수행해야 하고 그러면서 가장 정직한 노드들의 작업을 따라잡아 앞질러야 한다</a:t>
            </a:r>
            <a:r>
              <a:rPr lang="en-US" altLang="ko-KR" sz="1600" dirty="0"/>
              <a:t>. </a:t>
            </a:r>
            <a:r>
              <a:rPr lang="ko-KR" altLang="en-US" sz="1600" dirty="0"/>
              <a:t>뒤에서 우리는 </a:t>
            </a:r>
            <a:r>
              <a:rPr lang="ko-KR" altLang="en-US" sz="1600" dirty="0">
                <a:solidFill>
                  <a:srgbClr val="00C8EB"/>
                </a:solidFill>
              </a:rPr>
              <a:t>이어지는 블록이 추가</a:t>
            </a:r>
            <a:r>
              <a:rPr lang="ko-KR" altLang="en-US" sz="1600" dirty="0">
                <a:solidFill>
                  <a:srgbClr val="DBAC7D"/>
                </a:solidFill>
              </a:rPr>
              <a:t>될수록 더 느린 </a:t>
            </a:r>
            <a:r>
              <a:rPr lang="ko-KR" altLang="en-US" sz="1600" dirty="0">
                <a:solidFill>
                  <a:srgbClr val="00C8EB"/>
                </a:solidFill>
              </a:rPr>
              <a:t>공격자가 따라잡을 확률이 지수적으로 감소</a:t>
            </a:r>
            <a:r>
              <a:rPr lang="ko-KR" altLang="en-US" sz="1600" dirty="0"/>
              <a:t>함을 보이겠다</a:t>
            </a:r>
            <a:r>
              <a:rPr lang="en-US" altLang="ko-KR" sz="1600" dirty="0"/>
              <a:t>.</a:t>
            </a:r>
          </a:p>
          <a:p>
            <a:pPr indent="0">
              <a:buNone/>
            </a:pPr>
            <a:r>
              <a:rPr lang="ko-KR" altLang="en-US" sz="1600" dirty="0"/>
              <a:t> 시간이 지날수록 노드를 구동하는 하드웨어의 속도 증가와 변화하는 관여도</a:t>
            </a:r>
            <a:r>
              <a:rPr lang="en-US" altLang="ko-KR" sz="1600" dirty="0"/>
              <a:t>(interest)</a:t>
            </a:r>
            <a:r>
              <a:rPr lang="ko-KR" altLang="en-US" sz="1600" dirty="0"/>
              <a:t>를 보상하기 위해</a:t>
            </a:r>
            <a:r>
              <a:rPr lang="en-US" altLang="ko-KR" sz="1600" dirty="0"/>
              <a:t>, </a:t>
            </a:r>
            <a:r>
              <a:rPr lang="ko-KR" altLang="en-US" sz="1600" dirty="0">
                <a:solidFill>
                  <a:srgbClr val="DBAC7D"/>
                </a:solidFill>
              </a:rPr>
              <a:t>작업증명 난도</a:t>
            </a:r>
            <a:r>
              <a:rPr lang="en-US" altLang="ko-KR" sz="1600" dirty="0">
                <a:solidFill>
                  <a:srgbClr val="DBAC7D"/>
                </a:solidFill>
              </a:rPr>
              <a:t>(difficulty)</a:t>
            </a:r>
            <a:r>
              <a:rPr lang="ko-KR" altLang="en-US" sz="1600" dirty="0">
                <a:solidFill>
                  <a:srgbClr val="DBAC7D"/>
                </a:solidFill>
              </a:rPr>
              <a:t>는 시간당 평균 블록 수에 따른 평균 목표치를 조정해 결정</a:t>
            </a:r>
            <a:r>
              <a:rPr lang="ko-KR" altLang="en-US" sz="1600" dirty="0"/>
              <a:t>된다</a:t>
            </a:r>
            <a:r>
              <a:rPr lang="en-US" altLang="ko-KR" sz="1600" dirty="0"/>
              <a:t>. </a:t>
            </a:r>
            <a:r>
              <a:rPr lang="ko-KR" altLang="en-US" sz="1600" dirty="0"/>
              <a:t>그것들</a:t>
            </a:r>
            <a:r>
              <a:rPr lang="en-US" altLang="ko-KR" sz="1600" dirty="0"/>
              <a:t>(</a:t>
            </a:r>
            <a:r>
              <a:rPr lang="ko-KR" altLang="en-US" sz="1600" dirty="0"/>
              <a:t>블록</a:t>
            </a:r>
            <a:r>
              <a:rPr lang="en-US" altLang="ko-KR" sz="1600" dirty="0"/>
              <a:t>)</a:t>
            </a:r>
            <a:r>
              <a:rPr lang="ko-KR" altLang="en-US" sz="1600" dirty="0"/>
              <a:t>이 </a:t>
            </a:r>
            <a:r>
              <a:rPr lang="ko-KR" altLang="en-US" sz="1600" dirty="0">
                <a:solidFill>
                  <a:srgbClr val="DBAC7D"/>
                </a:solidFill>
              </a:rPr>
              <a:t>너무 </a:t>
            </a:r>
            <a:r>
              <a:rPr lang="ko-KR" altLang="en-US" sz="1600" dirty="0">
                <a:solidFill>
                  <a:srgbClr val="00C8EB"/>
                </a:solidFill>
              </a:rPr>
              <a:t>빨리 생성</a:t>
            </a:r>
            <a:r>
              <a:rPr lang="ko-KR" altLang="en-US" sz="1600" dirty="0">
                <a:solidFill>
                  <a:srgbClr val="DBAC7D"/>
                </a:solidFill>
              </a:rPr>
              <a:t>되면 </a:t>
            </a:r>
            <a:r>
              <a:rPr lang="ko-KR" altLang="en-US" sz="1600" dirty="0">
                <a:solidFill>
                  <a:srgbClr val="00C8EB"/>
                </a:solidFill>
              </a:rPr>
              <a:t>난도가 증가</a:t>
            </a:r>
            <a:r>
              <a:rPr lang="ko-KR" altLang="en-US" sz="1600" dirty="0"/>
              <a:t>한다</a:t>
            </a:r>
            <a:r>
              <a:rPr lang="en-US" altLang="ko-KR" sz="1600" dirty="0"/>
              <a:t>.</a:t>
            </a:r>
          </a:p>
        </p:txBody>
      </p:sp>
      <p:sp>
        <p:nvSpPr>
          <p:cNvPr id="3" name="제목 2">
            <a:extLst>
              <a:ext uri="{FF2B5EF4-FFF2-40B4-BE49-F238E27FC236}">
                <a16:creationId xmlns:a16="http://schemas.microsoft.com/office/drawing/2014/main" id="{BEA5FBFF-8C71-441F-B3DE-8384709AB67B}"/>
              </a:ext>
            </a:extLst>
          </p:cNvPr>
          <p:cNvSpPr>
            <a:spLocks noGrp="1"/>
          </p:cNvSpPr>
          <p:nvPr>
            <p:ph type="title"/>
          </p:nvPr>
        </p:nvSpPr>
        <p:spPr/>
        <p:txBody>
          <a:bodyPr/>
          <a:lstStyle/>
          <a:p>
            <a:r>
              <a:rPr lang="en-US" altLang="ko-KR" dirty="0"/>
              <a:t>Bitcoin </a:t>
            </a:r>
            <a:r>
              <a:rPr lang="en-US" altLang="ko-KR" dirty="0" err="1"/>
              <a:t>PoW</a:t>
            </a:r>
            <a:r>
              <a:rPr lang="en-US" altLang="ko-KR" dirty="0"/>
              <a:t> (Proof of Work)</a:t>
            </a:r>
            <a:endParaRPr lang="ko-KR" altLang="en-US" dirty="0"/>
          </a:p>
        </p:txBody>
      </p:sp>
    </p:spTree>
    <p:extLst>
      <p:ext uri="{BB962C8B-B14F-4D97-AF65-F5344CB8AC3E}">
        <p14:creationId xmlns:p14="http://schemas.microsoft.com/office/powerpoint/2010/main" val="94886644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D71EC512-9186-4EF0-920E-D5ADA23E1D7E}"/>
              </a:ext>
            </a:extLst>
          </p:cNvPr>
          <p:cNvSpPr>
            <a:spLocks noGrp="1"/>
          </p:cNvSpPr>
          <p:nvPr>
            <p:ph idx="1"/>
          </p:nvPr>
        </p:nvSpPr>
        <p:spPr>
          <a:xfrm>
            <a:off x="241299" y="674860"/>
            <a:ext cx="11683999" cy="6030740"/>
          </a:xfrm>
        </p:spPr>
        <p:txBody>
          <a:bodyPr>
            <a:normAutofit/>
          </a:bodyPr>
          <a:lstStyle/>
          <a:p>
            <a:pPr indent="0">
              <a:buNone/>
            </a:pPr>
            <a:r>
              <a:rPr lang="en-US" altLang="ko-KR" dirty="0"/>
              <a:t>4. Proof-of-Work</a:t>
            </a:r>
            <a:endParaRPr lang="ko-KR" altLang="en-US" dirty="0"/>
          </a:p>
          <a:p>
            <a:pPr indent="0">
              <a:buNone/>
            </a:pPr>
            <a:r>
              <a:rPr lang="en-US" altLang="ko-KR" sz="1600" dirty="0"/>
              <a:t> To implement a distributed timestamp server on a peer-to-peer basis, we will need to use a </a:t>
            </a:r>
            <a:r>
              <a:rPr lang="en-US" altLang="ko-KR" sz="1600" dirty="0" err="1"/>
              <a:t>proofof</a:t>
            </a:r>
            <a:r>
              <a:rPr lang="en-US" altLang="ko-KR" sz="1600" dirty="0"/>
              <a:t>-work system similar to Adam Back's </a:t>
            </a:r>
            <a:r>
              <a:rPr lang="en-US" altLang="ko-KR" sz="1600" dirty="0" err="1"/>
              <a:t>Hashcash</a:t>
            </a:r>
            <a:r>
              <a:rPr lang="en-US" altLang="ko-KR" sz="1600" dirty="0"/>
              <a:t> [6], rather than newspaper or Usenet posts. The proof-of-work involves scanning for a value that when hashed, such as with SHA-256, the hash begins with a number of zero bits. The average work required is exponential in the number of zero bits required and can be verified by executing a single hash.</a:t>
            </a:r>
          </a:p>
          <a:p>
            <a:pPr indent="0">
              <a:buNone/>
            </a:pPr>
            <a:r>
              <a:rPr lang="en-US" altLang="ko-KR" sz="1600" dirty="0"/>
              <a:t> For our timestamp network, we implement the proof-of-work by incrementing a nonce in the block until a value is found that gives the block's hash the required zero bits. Once the CPU effort has been expended to make it satisfy the proof-of-work, the block cannot be changed without redoing the work. As later blocks are chained after it, the work to change the block would include redoing all the blocks after it.</a:t>
            </a:r>
          </a:p>
          <a:p>
            <a:pPr indent="0">
              <a:buNone/>
            </a:pPr>
            <a:r>
              <a:rPr lang="en-US" altLang="ko-KR" sz="1600" dirty="0"/>
              <a:t> The proof-of-work also solves the problem of determining representation in majority decision making. If the majority were based on one-IP-address-one-vote, it could be subverted by anyone able to allocate many IPs. Proof-of-work is essentially one-CPU-one-vote. The majority decision is represented by the longest chain, which has the greatest proof-of-work effort invested in it. If a majority of CPU power is controlled by honest nodes, the honest chain will grow the fastest and outpace any competing chains. To modify a past block, an attacker would have to redo the proof-of-work of the block and all blocks after it and then catch up with and surpass the work of the honest nodes. We will show later that the probability of a slower attacker catching up diminishes exponentially as subsequent blocks are added.</a:t>
            </a:r>
          </a:p>
          <a:p>
            <a:pPr indent="0">
              <a:buNone/>
            </a:pPr>
            <a:r>
              <a:rPr lang="en-US" altLang="ko-KR" sz="1600" dirty="0"/>
              <a:t> To compensate for increasing hardware speed and varying interest in running nodes over time, the proof-of-work difficulty is determined by a moving average targeting an average number of blocks per hour. If they're generated too fast, the difficulty increases.</a:t>
            </a:r>
          </a:p>
        </p:txBody>
      </p:sp>
      <p:sp>
        <p:nvSpPr>
          <p:cNvPr id="3" name="제목 2">
            <a:extLst>
              <a:ext uri="{FF2B5EF4-FFF2-40B4-BE49-F238E27FC236}">
                <a16:creationId xmlns:a16="http://schemas.microsoft.com/office/drawing/2014/main" id="{BEA5FBFF-8C71-441F-B3DE-8384709AB67B}"/>
              </a:ext>
            </a:extLst>
          </p:cNvPr>
          <p:cNvSpPr>
            <a:spLocks noGrp="1"/>
          </p:cNvSpPr>
          <p:nvPr>
            <p:ph type="title"/>
          </p:nvPr>
        </p:nvSpPr>
        <p:spPr/>
        <p:txBody>
          <a:bodyPr/>
          <a:lstStyle/>
          <a:p>
            <a:r>
              <a:rPr lang="en-US" altLang="ko-KR" dirty="0"/>
              <a:t>Bitcoin </a:t>
            </a:r>
            <a:r>
              <a:rPr lang="en-US" altLang="ko-KR" dirty="0" err="1"/>
              <a:t>PoW</a:t>
            </a:r>
            <a:r>
              <a:rPr lang="en-US" altLang="ko-KR" dirty="0"/>
              <a:t> (Proof of Work)</a:t>
            </a:r>
            <a:endParaRPr lang="ko-KR" altLang="en-US" dirty="0"/>
          </a:p>
        </p:txBody>
      </p:sp>
    </p:spTree>
    <p:extLst>
      <p:ext uri="{BB962C8B-B14F-4D97-AF65-F5344CB8AC3E}">
        <p14:creationId xmlns:p14="http://schemas.microsoft.com/office/powerpoint/2010/main" val="17733822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84E6F79D-5C7B-4381-A5FE-8B930009AA03}"/>
              </a:ext>
            </a:extLst>
          </p:cNvPr>
          <p:cNvSpPr>
            <a:spLocks noGrp="1"/>
          </p:cNvSpPr>
          <p:nvPr>
            <p:ph idx="1"/>
          </p:nvPr>
        </p:nvSpPr>
        <p:spPr>
          <a:xfrm>
            <a:off x="241300" y="674860"/>
            <a:ext cx="5854700" cy="5637230"/>
          </a:xfrm>
        </p:spPr>
        <p:txBody>
          <a:bodyPr/>
          <a:lstStyle/>
          <a:p>
            <a:pPr indent="0" algn="ctr">
              <a:buNone/>
            </a:pPr>
            <a:r>
              <a:rPr lang="en-US" altLang="ko-KR" dirty="0"/>
              <a:t>2013-11-27, </a:t>
            </a:r>
            <a:r>
              <a:rPr lang="ko-KR" altLang="en-US" dirty="0" err="1"/>
              <a:t>비탈릭</a:t>
            </a:r>
            <a:r>
              <a:rPr lang="ko-KR" altLang="en-US" dirty="0"/>
              <a:t> </a:t>
            </a:r>
            <a:r>
              <a:rPr lang="ko-KR" altLang="en-US" dirty="0" err="1"/>
              <a:t>부테린</a:t>
            </a:r>
            <a:r>
              <a:rPr lang="ko-KR" altLang="en-US" dirty="0"/>
              <a:t> </a:t>
            </a:r>
            <a:r>
              <a:rPr lang="en-US" altLang="ko-KR" dirty="0"/>
              <a:t>: </a:t>
            </a:r>
            <a:r>
              <a:rPr lang="ko-KR" altLang="en-US" dirty="0" err="1"/>
              <a:t>이더리움</a:t>
            </a:r>
            <a:r>
              <a:rPr lang="ko-KR" altLang="en-US" dirty="0"/>
              <a:t> 백서</a:t>
            </a:r>
            <a:r>
              <a:rPr lang="en-US" altLang="ko-KR" dirty="0"/>
              <a:t>, </a:t>
            </a:r>
            <a:r>
              <a:rPr lang="ko-KR" altLang="en-US" dirty="0"/>
              <a:t>개발 제안</a:t>
            </a:r>
          </a:p>
        </p:txBody>
      </p:sp>
      <p:sp>
        <p:nvSpPr>
          <p:cNvPr id="3" name="제목 2">
            <a:extLst>
              <a:ext uri="{FF2B5EF4-FFF2-40B4-BE49-F238E27FC236}">
                <a16:creationId xmlns:a16="http://schemas.microsoft.com/office/drawing/2014/main" id="{0838D3D5-1CC3-43F3-B534-50A137CF28C9}"/>
              </a:ext>
            </a:extLst>
          </p:cNvPr>
          <p:cNvSpPr>
            <a:spLocks noGrp="1"/>
          </p:cNvSpPr>
          <p:nvPr>
            <p:ph type="title"/>
          </p:nvPr>
        </p:nvSpPr>
        <p:spPr/>
        <p:txBody>
          <a:bodyPr/>
          <a:lstStyle/>
          <a:p>
            <a:r>
              <a:rPr lang="ko-KR" altLang="en-US" dirty="0" err="1"/>
              <a:t>이더리움</a:t>
            </a:r>
            <a:r>
              <a:rPr lang="en-US" altLang="ko-KR" dirty="0"/>
              <a:t>(Ethereum)</a:t>
            </a:r>
            <a:endParaRPr lang="ko-KR" altLang="en-US" dirty="0"/>
          </a:p>
        </p:txBody>
      </p:sp>
      <p:pic>
        <p:nvPicPr>
          <p:cNvPr id="5" name="그림 4">
            <a:extLst>
              <a:ext uri="{FF2B5EF4-FFF2-40B4-BE49-F238E27FC236}">
                <a16:creationId xmlns:a16="http://schemas.microsoft.com/office/drawing/2014/main" id="{7B90808A-63CE-4A2B-80A5-99A218283F56}"/>
              </a:ext>
            </a:extLst>
          </p:cNvPr>
          <p:cNvPicPr>
            <a:picLocks noChangeAspect="1"/>
          </p:cNvPicPr>
          <p:nvPr/>
        </p:nvPicPr>
        <p:blipFill>
          <a:blip r:embed="rId3"/>
          <a:stretch>
            <a:fillRect/>
          </a:stretch>
        </p:blipFill>
        <p:spPr>
          <a:xfrm>
            <a:off x="997164" y="1106787"/>
            <a:ext cx="4076272" cy="5284057"/>
          </a:xfrm>
          <a:prstGeom prst="rect">
            <a:avLst/>
          </a:prstGeom>
        </p:spPr>
      </p:pic>
      <p:sp>
        <p:nvSpPr>
          <p:cNvPr id="6" name="내용 개체 틀 1">
            <a:extLst>
              <a:ext uri="{FF2B5EF4-FFF2-40B4-BE49-F238E27FC236}">
                <a16:creationId xmlns:a16="http://schemas.microsoft.com/office/drawing/2014/main" id="{8E486B11-2977-4362-A8BD-2548A65F4D03}"/>
              </a:ext>
            </a:extLst>
          </p:cNvPr>
          <p:cNvSpPr txBox="1">
            <a:spLocks/>
          </p:cNvSpPr>
          <p:nvPr/>
        </p:nvSpPr>
        <p:spPr>
          <a:xfrm>
            <a:off x="6096000" y="674860"/>
            <a:ext cx="5854700" cy="5637230"/>
          </a:xfrm>
          <a:prstGeom prst="rect">
            <a:avLst/>
          </a:prstGeom>
        </p:spPr>
        <p:txBody>
          <a:bodyPr vert="horz" lIns="91440" tIns="45720" rIns="91440" bIns="45720" rtlCol="0">
            <a:normAutofit/>
          </a:bodyPr>
          <a:lstStyle>
            <a:lvl1pPr marL="0" indent="-144000" algn="l" defTabSz="914400" rtl="0" eaLnBrk="1" latinLnBrk="1" hangingPunct="1">
              <a:lnSpc>
                <a:spcPct val="105000"/>
              </a:lnSpc>
              <a:spcBef>
                <a:spcPts val="1000"/>
              </a:spcBef>
              <a:buFont typeface="Arial" panose="020B0604020202020204" pitchFamily="34" charset="0"/>
              <a:buChar char="•"/>
              <a:defRPr sz="1800" kern="1200" spc="-90" baseline="0">
                <a:solidFill>
                  <a:schemeClr val="bg1">
                    <a:lumMod val="85000"/>
                  </a:schemeClr>
                </a:solidFill>
                <a:latin typeface="Arial" panose="020B0604020202020204" pitchFamily="34" charset="0"/>
                <a:ea typeface="맑은 고딕" panose="020B0503020000020004" pitchFamily="50" charset="-127"/>
                <a:cs typeface="+mn-cs"/>
              </a:defRPr>
            </a:lvl1pPr>
            <a:lvl2pPr marL="360000" indent="-144000" algn="l" defTabSz="914400" rtl="0" eaLnBrk="1" latinLnBrk="1" hangingPunct="1">
              <a:lnSpc>
                <a:spcPct val="105000"/>
              </a:lnSpc>
              <a:spcBef>
                <a:spcPts val="500"/>
              </a:spcBef>
              <a:buFont typeface="Arial" panose="020B0604020202020204" pitchFamily="34" charset="0"/>
              <a:buChar char="•"/>
              <a:defRPr sz="1600" kern="1200" spc="-90" baseline="0">
                <a:solidFill>
                  <a:schemeClr val="bg1">
                    <a:lumMod val="85000"/>
                  </a:schemeClr>
                </a:solidFill>
                <a:latin typeface="Arial" panose="020B0604020202020204" pitchFamily="34" charset="0"/>
                <a:ea typeface="맑은 고딕" panose="020B0503020000020004" pitchFamily="50" charset="-127"/>
                <a:cs typeface="+mn-cs"/>
              </a:defRPr>
            </a:lvl2pPr>
            <a:lvl3pPr marL="540000" indent="-144000" algn="l" defTabSz="914400" rtl="0" eaLnBrk="1" latinLnBrk="1" hangingPunct="1">
              <a:lnSpc>
                <a:spcPct val="105000"/>
              </a:lnSpc>
              <a:spcBef>
                <a:spcPts val="500"/>
              </a:spcBef>
              <a:buFont typeface="Arial" panose="020B0604020202020204" pitchFamily="34" charset="0"/>
              <a:buChar char="•"/>
              <a:defRPr sz="1400" kern="1200" spc="-90" baseline="0">
                <a:solidFill>
                  <a:schemeClr val="bg1">
                    <a:lumMod val="85000"/>
                  </a:schemeClr>
                </a:solidFill>
                <a:latin typeface="Arial" panose="020B0604020202020204" pitchFamily="34" charset="0"/>
                <a:ea typeface="맑은 고딕" panose="020B0503020000020004" pitchFamily="50" charset="-127"/>
                <a:cs typeface="+mn-cs"/>
              </a:defRPr>
            </a:lvl3pPr>
            <a:lvl4pPr marL="720000" indent="-144000" algn="l" defTabSz="914400" rtl="0" eaLnBrk="1" latinLnBrk="1" hangingPunct="1">
              <a:lnSpc>
                <a:spcPct val="105000"/>
              </a:lnSpc>
              <a:spcBef>
                <a:spcPts val="500"/>
              </a:spcBef>
              <a:buFont typeface="Arial" panose="020B0604020202020204" pitchFamily="34" charset="0"/>
              <a:buChar char="•"/>
              <a:defRPr sz="1300" kern="1200" spc="-90" baseline="0">
                <a:solidFill>
                  <a:schemeClr val="bg1">
                    <a:lumMod val="85000"/>
                  </a:schemeClr>
                </a:solidFill>
                <a:latin typeface="Arial" panose="020B0604020202020204" pitchFamily="34" charset="0"/>
                <a:ea typeface="맑은 고딕" panose="020B0503020000020004" pitchFamily="50" charset="-127"/>
                <a:cs typeface="+mn-cs"/>
              </a:defRPr>
            </a:lvl4pPr>
            <a:lvl5pPr marL="900000" indent="-144000" algn="l" defTabSz="914400" rtl="0" eaLnBrk="1" latinLnBrk="1" hangingPunct="1">
              <a:lnSpc>
                <a:spcPct val="105000"/>
              </a:lnSpc>
              <a:spcBef>
                <a:spcPts val="500"/>
              </a:spcBef>
              <a:buFont typeface="Arial" panose="020B0604020202020204" pitchFamily="34" charset="0"/>
              <a:buChar char="•"/>
              <a:defRPr sz="1200" kern="1200" spc="-90" baseline="0">
                <a:solidFill>
                  <a:schemeClr val="bg1">
                    <a:lumMod val="85000"/>
                  </a:schemeClr>
                </a:solidFill>
                <a:latin typeface="Arial" panose="020B0604020202020204" pitchFamily="34" charset="0"/>
                <a:ea typeface="맑은 고딕" panose="020B0503020000020004"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lgn="ctr">
              <a:buFont typeface="Arial" panose="020B0604020202020204" pitchFamily="34" charset="0"/>
              <a:buNone/>
            </a:pPr>
            <a:r>
              <a:rPr lang="en-US" altLang="ko-KR" dirty="0"/>
              <a:t>2015-07-30 15:25:13 UTC, Genesis Block </a:t>
            </a:r>
            <a:r>
              <a:rPr lang="ko-KR" altLang="en-US" dirty="0"/>
              <a:t>생성</a:t>
            </a:r>
          </a:p>
        </p:txBody>
      </p:sp>
      <p:pic>
        <p:nvPicPr>
          <p:cNvPr id="8" name="그림 7">
            <a:extLst>
              <a:ext uri="{FF2B5EF4-FFF2-40B4-BE49-F238E27FC236}">
                <a16:creationId xmlns:a16="http://schemas.microsoft.com/office/drawing/2014/main" id="{50763F33-9F28-4A19-B0CB-8722D9744708}"/>
              </a:ext>
            </a:extLst>
          </p:cNvPr>
          <p:cNvPicPr>
            <a:picLocks noChangeAspect="1"/>
          </p:cNvPicPr>
          <p:nvPr/>
        </p:nvPicPr>
        <p:blipFill>
          <a:blip r:embed="rId4"/>
          <a:stretch>
            <a:fillRect/>
          </a:stretch>
        </p:blipFill>
        <p:spPr>
          <a:xfrm>
            <a:off x="6880731" y="1076361"/>
            <a:ext cx="4422087" cy="5344911"/>
          </a:xfrm>
          <a:prstGeom prst="rect">
            <a:avLst/>
          </a:prstGeom>
        </p:spPr>
      </p:pic>
      <p:sp>
        <p:nvSpPr>
          <p:cNvPr id="9" name="TextBox 8">
            <a:extLst>
              <a:ext uri="{FF2B5EF4-FFF2-40B4-BE49-F238E27FC236}">
                <a16:creationId xmlns:a16="http://schemas.microsoft.com/office/drawing/2014/main" id="{D85D28BB-0779-4DAF-9929-2ABE187B4B3D}"/>
              </a:ext>
            </a:extLst>
          </p:cNvPr>
          <p:cNvSpPr txBox="1"/>
          <p:nvPr/>
        </p:nvSpPr>
        <p:spPr>
          <a:xfrm>
            <a:off x="7920935" y="6590184"/>
            <a:ext cx="2471530" cy="230832"/>
          </a:xfrm>
          <a:prstGeom prst="rect">
            <a:avLst/>
          </a:prstGeom>
          <a:noFill/>
        </p:spPr>
        <p:txBody>
          <a:bodyPr wrap="square">
            <a:spAutoFit/>
          </a:bodyPr>
          <a:lstStyle/>
          <a:p>
            <a:pPr algn="ctr"/>
            <a:r>
              <a:rPr lang="ko-KR" altLang="en-US" sz="900" dirty="0">
                <a:hlinkClick r:id="rId5"/>
              </a:rPr>
              <a:t>https://etherscan.io/block/0</a:t>
            </a:r>
            <a:endParaRPr lang="en-US" altLang="ko-KR" sz="900" dirty="0"/>
          </a:p>
        </p:txBody>
      </p:sp>
      <p:sp>
        <p:nvSpPr>
          <p:cNvPr id="10" name="TextBox 9">
            <a:extLst>
              <a:ext uri="{FF2B5EF4-FFF2-40B4-BE49-F238E27FC236}">
                <a16:creationId xmlns:a16="http://schemas.microsoft.com/office/drawing/2014/main" id="{BB2487CE-1349-49B0-8EF1-91FE355A0772}"/>
              </a:ext>
            </a:extLst>
          </p:cNvPr>
          <p:cNvSpPr txBox="1"/>
          <p:nvPr/>
        </p:nvSpPr>
        <p:spPr>
          <a:xfrm>
            <a:off x="1696830" y="6590184"/>
            <a:ext cx="2676939" cy="230832"/>
          </a:xfrm>
          <a:prstGeom prst="rect">
            <a:avLst/>
          </a:prstGeom>
          <a:noFill/>
        </p:spPr>
        <p:txBody>
          <a:bodyPr wrap="square">
            <a:spAutoFit/>
          </a:bodyPr>
          <a:lstStyle/>
          <a:p>
            <a:pPr algn="ctr"/>
            <a:r>
              <a:rPr lang="en-US" altLang="ko-KR" sz="900" dirty="0">
                <a:hlinkClick r:id="rId6"/>
              </a:rPr>
              <a:t>https://ethereum.org/en/whitepaper/</a:t>
            </a:r>
            <a:r>
              <a:rPr lang="en-US" altLang="ko-KR" sz="900" dirty="0"/>
              <a:t> </a:t>
            </a:r>
            <a:r>
              <a:rPr lang="en-US" altLang="ko-KR" sz="900" dirty="0">
                <a:solidFill>
                  <a:schemeClr val="bg1">
                    <a:lumMod val="85000"/>
                  </a:schemeClr>
                </a:solidFill>
              </a:rPr>
              <a:t>, </a:t>
            </a:r>
            <a:r>
              <a:rPr lang="ko-KR" altLang="en-US" sz="900" dirty="0">
                <a:solidFill>
                  <a:schemeClr val="bg1">
                    <a:lumMod val="85000"/>
                  </a:schemeClr>
                </a:solidFill>
                <a:hlinkClick r:id="rId7"/>
              </a:rPr>
              <a:t>한글</a:t>
            </a:r>
            <a:endParaRPr lang="en-US" altLang="ko-KR" sz="900" dirty="0">
              <a:solidFill>
                <a:schemeClr val="bg1">
                  <a:lumMod val="85000"/>
                </a:schemeClr>
              </a:solidFill>
            </a:endParaRPr>
          </a:p>
        </p:txBody>
      </p:sp>
    </p:spTree>
    <p:extLst>
      <p:ext uri="{BB962C8B-B14F-4D97-AF65-F5344CB8AC3E}">
        <p14:creationId xmlns:p14="http://schemas.microsoft.com/office/powerpoint/2010/main" val="335691581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D69B025F-C6D7-42D3-861D-8695ACAA46C9}"/>
              </a:ext>
            </a:extLst>
          </p:cNvPr>
          <p:cNvSpPr>
            <a:spLocks noGrp="1"/>
          </p:cNvSpPr>
          <p:nvPr>
            <p:ph idx="1"/>
          </p:nvPr>
        </p:nvSpPr>
        <p:spPr>
          <a:xfrm>
            <a:off x="241299" y="674860"/>
            <a:ext cx="11683999" cy="6030740"/>
          </a:xfrm>
        </p:spPr>
        <p:txBody>
          <a:bodyPr>
            <a:normAutofit/>
          </a:bodyPr>
          <a:lstStyle/>
          <a:p>
            <a:pPr indent="0">
              <a:buNone/>
            </a:pPr>
            <a:r>
              <a:rPr lang="ko-KR" altLang="en-US" sz="2500" dirty="0"/>
              <a:t>누가 블록을 </a:t>
            </a:r>
            <a:r>
              <a:rPr lang="ko-KR" altLang="en-US" sz="2500" dirty="0" err="1"/>
              <a:t>만들것인가</a:t>
            </a:r>
            <a:r>
              <a:rPr lang="en-US" altLang="ko-KR" sz="2500" dirty="0"/>
              <a:t>?</a:t>
            </a:r>
          </a:p>
          <a:p>
            <a:r>
              <a:rPr lang="ko-KR" altLang="en-US" dirty="0"/>
              <a:t>퍼즐 문제를 빨리 푼 사람이 리더로서 블록 생성</a:t>
            </a:r>
            <a:endParaRPr lang="en-US" altLang="ko-KR" dirty="0"/>
          </a:p>
          <a:p>
            <a:r>
              <a:rPr lang="ko-KR" altLang="en-US" dirty="0"/>
              <a:t>퍼즐 </a:t>
            </a:r>
            <a:r>
              <a:rPr lang="en-US" altLang="ko-KR" dirty="0"/>
              <a:t>: Block</a:t>
            </a:r>
            <a:r>
              <a:rPr lang="ko-KR" altLang="en-US" dirty="0"/>
              <a:t> </a:t>
            </a:r>
            <a:r>
              <a:rPr lang="en-US" altLang="ko-KR" dirty="0"/>
              <a:t>Hash</a:t>
            </a:r>
            <a:r>
              <a:rPr lang="ko-KR" altLang="en-US" dirty="0"/>
              <a:t>값이 일정 값 이하가</a:t>
            </a:r>
            <a:r>
              <a:rPr lang="en-US" altLang="ko-KR" dirty="0"/>
              <a:t> </a:t>
            </a:r>
            <a:r>
              <a:rPr lang="ko-KR" altLang="en-US" dirty="0"/>
              <a:t>되는 </a:t>
            </a:r>
            <a:r>
              <a:rPr lang="en-US" altLang="ko-KR" dirty="0"/>
              <a:t>Nonce</a:t>
            </a:r>
            <a:r>
              <a:rPr lang="ko-KR" altLang="en-US" dirty="0"/>
              <a:t>를 찾는 문제</a:t>
            </a:r>
            <a:endParaRPr lang="en-US" altLang="ko-KR" dirty="0"/>
          </a:p>
          <a:p>
            <a:r>
              <a:rPr lang="ko-KR" altLang="en-US" dirty="0" err="1"/>
              <a:t>논스</a:t>
            </a:r>
            <a:r>
              <a:rPr lang="ko-KR" altLang="en-US" dirty="0"/>
              <a:t> </a:t>
            </a:r>
            <a:r>
              <a:rPr lang="en-US" altLang="ko-KR" dirty="0"/>
              <a:t>(Block</a:t>
            </a:r>
            <a:r>
              <a:rPr lang="ko-KR" altLang="en-US" dirty="0"/>
              <a:t> </a:t>
            </a:r>
            <a:r>
              <a:rPr lang="en-US" altLang="ko-KR" dirty="0"/>
              <a:t>Nonce) : Block Hash </a:t>
            </a:r>
            <a:r>
              <a:rPr lang="ko-KR" altLang="en-US" dirty="0"/>
              <a:t>값을 변경시키기 위한 임의의 값</a:t>
            </a:r>
            <a:endParaRPr lang="en-US" altLang="ko-KR" dirty="0"/>
          </a:p>
          <a:p>
            <a:r>
              <a:rPr lang="ko-KR" altLang="en-US" dirty="0"/>
              <a:t>채굴</a:t>
            </a:r>
            <a:r>
              <a:rPr lang="en-US" altLang="ko-KR" dirty="0"/>
              <a:t>(Mining) : </a:t>
            </a:r>
            <a:r>
              <a:rPr lang="ko-KR" altLang="en-US" dirty="0"/>
              <a:t>퍼즐을 풀어 블록을 생성하고 전파하는 것</a:t>
            </a:r>
            <a:endParaRPr lang="en-US" altLang="ko-KR" dirty="0"/>
          </a:p>
          <a:p>
            <a:r>
              <a:rPr lang="ko-KR" altLang="en-US" dirty="0"/>
              <a:t>블록 생성 시간 </a:t>
            </a:r>
            <a:r>
              <a:rPr lang="en-US" altLang="ko-KR" dirty="0"/>
              <a:t>&amp; </a:t>
            </a:r>
            <a:r>
              <a:rPr lang="ko-KR" altLang="en-US" dirty="0"/>
              <a:t>난이도 조정 </a:t>
            </a:r>
            <a:r>
              <a:rPr lang="en-US" altLang="ko-KR" dirty="0"/>
              <a:t>(Target Block Time &amp; Difficulty Target)</a:t>
            </a:r>
          </a:p>
          <a:p>
            <a:pPr lvl="1"/>
            <a:r>
              <a:rPr lang="ko-KR" altLang="en-US" dirty="0" err="1"/>
              <a:t>비트코인</a:t>
            </a:r>
            <a:r>
              <a:rPr lang="ko-KR" altLang="en-US" dirty="0"/>
              <a:t> </a:t>
            </a:r>
            <a:r>
              <a:rPr lang="en-US" altLang="ko-KR" dirty="0"/>
              <a:t>: </a:t>
            </a:r>
            <a:r>
              <a:rPr lang="ko-KR" altLang="en-US" dirty="0"/>
              <a:t>블록당 </a:t>
            </a:r>
            <a:r>
              <a:rPr lang="en-US" altLang="ko-KR" dirty="0"/>
              <a:t>10</a:t>
            </a:r>
            <a:r>
              <a:rPr lang="ko-KR" altLang="en-US" dirty="0"/>
              <a:t>분 </a:t>
            </a:r>
            <a:r>
              <a:rPr lang="ko-KR" altLang="en-US" dirty="0" err="1"/>
              <a:t>타켓</a:t>
            </a:r>
            <a:r>
              <a:rPr lang="en-US" altLang="ko-KR" dirty="0"/>
              <a:t>, </a:t>
            </a:r>
            <a:r>
              <a:rPr lang="ko-KR" altLang="en-US" dirty="0"/>
              <a:t>블록 </a:t>
            </a:r>
            <a:r>
              <a:rPr lang="en-US" altLang="ko-KR" dirty="0"/>
              <a:t>40000</a:t>
            </a:r>
            <a:r>
              <a:rPr lang="ko-KR" altLang="en-US" dirty="0"/>
              <a:t>개 마다  난이도 조정 </a:t>
            </a:r>
            <a:r>
              <a:rPr lang="en-US" altLang="ko-KR" dirty="0"/>
              <a:t>(2016</a:t>
            </a:r>
            <a:r>
              <a:rPr lang="ko-KR" altLang="en-US" dirty="0"/>
              <a:t>블록 마다 재계산</a:t>
            </a:r>
            <a:r>
              <a:rPr lang="en-US" altLang="ko-KR" dirty="0"/>
              <a:t>)</a:t>
            </a:r>
          </a:p>
          <a:p>
            <a:pPr lvl="1"/>
            <a:r>
              <a:rPr lang="ko-KR" altLang="en-US" dirty="0"/>
              <a:t>이더리움 </a:t>
            </a:r>
            <a:r>
              <a:rPr lang="en-US" altLang="ko-KR" dirty="0"/>
              <a:t>: </a:t>
            </a:r>
            <a:r>
              <a:rPr lang="ko-KR" altLang="en-US" dirty="0"/>
              <a:t>블록당 </a:t>
            </a:r>
            <a:r>
              <a:rPr lang="en-US" altLang="ko-KR" dirty="0"/>
              <a:t>12~14</a:t>
            </a:r>
            <a:r>
              <a:rPr lang="ko-KR" altLang="en-US" dirty="0"/>
              <a:t>초 </a:t>
            </a:r>
            <a:r>
              <a:rPr lang="ko-KR" altLang="en-US" dirty="0" err="1"/>
              <a:t>타켓</a:t>
            </a:r>
            <a:r>
              <a:rPr lang="en-US" altLang="ko-KR" dirty="0"/>
              <a:t>, </a:t>
            </a:r>
            <a:r>
              <a:rPr lang="ko-KR" altLang="en-US" dirty="0"/>
              <a:t>블록마다 난이도 조정</a:t>
            </a:r>
            <a:endParaRPr lang="en-US" altLang="ko-KR" dirty="0"/>
          </a:p>
          <a:p>
            <a:r>
              <a:rPr lang="en-US" altLang="ko-KR" dirty="0"/>
              <a:t>Incentive, </a:t>
            </a:r>
            <a:r>
              <a:rPr lang="en-US" altLang="ko-KR" dirty="0" err="1"/>
              <a:t>Rewrad</a:t>
            </a:r>
            <a:r>
              <a:rPr lang="ko-KR" altLang="en-US" dirty="0"/>
              <a:t> </a:t>
            </a:r>
            <a:r>
              <a:rPr lang="en-US" altLang="ko-KR" dirty="0"/>
              <a:t>: </a:t>
            </a:r>
            <a:r>
              <a:rPr lang="ko-KR" altLang="en-US" dirty="0"/>
              <a:t>블록생성에 대한 보상</a:t>
            </a:r>
            <a:endParaRPr lang="en-US" altLang="ko-KR" dirty="0"/>
          </a:p>
          <a:p>
            <a:pPr lvl="1"/>
            <a:r>
              <a:rPr lang="ko-KR" altLang="en-US" dirty="0" err="1"/>
              <a:t>비트코인</a:t>
            </a:r>
            <a:r>
              <a:rPr lang="en-US" altLang="ko-KR" dirty="0"/>
              <a:t>: Block</a:t>
            </a:r>
            <a:r>
              <a:rPr lang="ko-KR" altLang="en-US" dirty="0"/>
              <a:t>의 첫번째 </a:t>
            </a:r>
            <a:r>
              <a:rPr lang="en-US" altLang="ko-KR" dirty="0"/>
              <a:t>Transaction</a:t>
            </a:r>
            <a:r>
              <a:rPr lang="ko-KR" altLang="en-US" dirty="0"/>
              <a:t>은 </a:t>
            </a:r>
            <a:r>
              <a:rPr lang="en-US" altLang="ko-KR" dirty="0"/>
              <a:t>Miner</a:t>
            </a:r>
            <a:r>
              <a:rPr lang="ko-KR" altLang="en-US" dirty="0"/>
              <a:t>에게 </a:t>
            </a:r>
            <a:r>
              <a:rPr lang="en-US" altLang="ko-KR" dirty="0"/>
              <a:t>Bitcoin</a:t>
            </a:r>
            <a:r>
              <a:rPr lang="ko-KR" altLang="en-US" dirty="0"/>
              <a:t> </a:t>
            </a:r>
            <a:r>
              <a:rPr lang="en-US" altLang="ko-KR" dirty="0"/>
              <a:t>Reward</a:t>
            </a:r>
            <a:r>
              <a:rPr lang="ko-KR" altLang="en-US" dirty="0"/>
              <a:t> 지급 ➡ 화폐 유통</a:t>
            </a:r>
            <a:br>
              <a:rPr lang="en-US" altLang="ko-KR" dirty="0"/>
            </a:br>
            <a:r>
              <a:rPr lang="en-US" altLang="ko-KR" dirty="0"/>
              <a:t>Bitcoin</a:t>
            </a:r>
            <a:r>
              <a:rPr lang="ko-KR" altLang="en-US" dirty="0"/>
              <a:t> 생성 트랜잭션 ➡</a:t>
            </a:r>
            <a:r>
              <a:rPr lang="en-US" altLang="ko-KR" dirty="0"/>
              <a:t> Coinbase Transaction -&gt; 100 Block </a:t>
            </a:r>
            <a:r>
              <a:rPr lang="ko-KR" altLang="en-US" dirty="0"/>
              <a:t>동안 사용 불가</a:t>
            </a:r>
            <a:endParaRPr lang="en-US" altLang="ko-KR" dirty="0"/>
          </a:p>
          <a:p>
            <a:pPr lvl="1"/>
            <a:r>
              <a:rPr lang="ko-KR" altLang="en-US" dirty="0"/>
              <a:t>이더리움</a:t>
            </a:r>
            <a:r>
              <a:rPr lang="en-US" altLang="ko-KR" dirty="0"/>
              <a:t>: Block</a:t>
            </a:r>
            <a:r>
              <a:rPr lang="ko-KR" altLang="en-US" dirty="0"/>
              <a:t>의 </a:t>
            </a:r>
            <a:r>
              <a:rPr lang="en-US" altLang="ko-KR" dirty="0"/>
              <a:t>Beneficiary(Coinbase)</a:t>
            </a:r>
            <a:r>
              <a:rPr lang="ko-KR" altLang="en-US" dirty="0"/>
              <a:t>를 </a:t>
            </a:r>
            <a:r>
              <a:rPr lang="en-US" altLang="ko-KR" dirty="0"/>
              <a:t>Miner</a:t>
            </a:r>
            <a:r>
              <a:rPr lang="ko-KR" altLang="en-US" dirty="0"/>
              <a:t>로 지정하고</a:t>
            </a:r>
            <a:r>
              <a:rPr lang="en-US" altLang="ko-KR" dirty="0"/>
              <a:t>, Miner</a:t>
            </a:r>
            <a:r>
              <a:rPr lang="ko-KR" altLang="en-US" dirty="0"/>
              <a:t>의 상태를 수정하여 지급</a:t>
            </a:r>
            <a:endParaRPr lang="en-US" altLang="ko-KR" dirty="0"/>
          </a:p>
        </p:txBody>
      </p:sp>
      <p:sp>
        <p:nvSpPr>
          <p:cNvPr id="3" name="제목 2">
            <a:extLst>
              <a:ext uri="{FF2B5EF4-FFF2-40B4-BE49-F238E27FC236}">
                <a16:creationId xmlns:a16="http://schemas.microsoft.com/office/drawing/2014/main" id="{0B66014E-EC5B-4F10-9CB9-5647DBCEADD3}"/>
              </a:ext>
            </a:extLst>
          </p:cNvPr>
          <p:cNvSpPr>
            <a:spLocks noGrp="1"/>
          </p:cNvSpPr>
          <p:nvPr>
            <p:ph type="title"/>
          </p:nvPr>
        </p:nvSpPr>
        <p:spPr/>
        <p:txBody>
          <a:bodyPr/>
          <a:lstStyle/>
          <a:p>
            <a:r>
              <a:rPr lang="en-US" altLang="ko-KR" dirty="0" err="1"/>
              <a:t>PoW</a:t>
            </a:r>
            <a:r>
              <a:rPr lang="en-US" altLang="ko-KR" dirty="0"/>
              <a:t> (Proof of Work)</a:t>
            </a:r>
            <a:endParaRPr lang="ko-KR" altLang="en-US" dirty="0"/>
          </a:p>
        </p:txBody>
      </p:sp>
    </p:spTree>
    <p:extLst>
      <p:ext uri="{BB962C8B-B14F-4D97-AF65-F5344CB8AC3E}">
        <p14:creationId xmlns:p14="http://schemas.microsoft.com/office/powerpoint/2010/main" val="365899451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203E1CD8-3741-4BA2-B3EE-F927E5112375}"/>
              </a:ext>
            </a:extLst>
          </p:cNvPr>
          <p:cNvSpPr>
            <a:spLocks noGrp="1"/>
          </p:cNvSpPr>
          <p:nvPr>
            <p:ph type="title"/>
          </p:nvPr>
        </p:nvSpPr>
        <p:spPr/>
        <p:txBody>
          <a:bodyPr/>
          <a:lstStyle/>
          <a:p>
            <a:r>
              <a:rPr lang="en-US" altLang="ko-KR" dirty="0" err="1"/>
              <a:t>PoW</a:t>
            </a:r>
            <a:r>
              <a:rPr lang="en-US" altLang="ko-KR" dirty="0"/>
              <a:t> (Proof of Work) [ Puzzle ]</a:t>
            </a:r>
            <a:endParaRPr lang="ko-KR" altLang="en-US" dirty="0"/>
          </a:p>
        </p:txBody>
      </p:sp>
      <p:sp>
        <p:nvSpPr>
          <p:cNvPr id="4" name="원통형 3">
            <a:extLst>
              <a:ext uri="{FF2B5EF4-FFF2-40B4-BE49-F238E27FC236}">
                <a16:creationId xmlns:a16="http://schemas.microsoft.com/office/drawing/2014/main" id="{BE7C2ABD-D5F3-4FA9-AA70-0B3F5B6C403C}"/>
              </a:ext>
            </a:extLst>
          </p:cNvPr>
          <p:cNvSpPr/>
          <p:nvPr/>
        </p:nvSpPr>
        <p:spPr>
          <a:xfrm>
            <a:off x="532617" y="1406399"/>
            <a:ext cx="3593709" cy="4779633"/>
          </a:xfrm>
          <a:prstGeom prst="can">
            <a:avLst/>
          </a:prstGeom>
          <a:noFill/>
          <a:ln w="317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타원 4">
            <a:extLst>
              <a:ext uri="{FF2B5EF4-FFF2-40B4-BE49-F238E27FC236}">
                <a16:creationId xmlns:a16="http://schemas.microsoft.com/office/drawing/2014/main" id="{646E35AF-254B-49AB-9F11-852990115ADD}"/>
              </a:ext>
            </a:extLst>
          </p:cNvPr>
          <p:cNvSpPr>
            <a:spLocks noChangeAspect="1"/>
          </p:cNvSpPr>
          <p:nvPr/>
        </p:nvSpPr>
        <p:spPr>
          <a:xfrm>
            <a:off x="1050446" y="4976033"/>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1</a:t>
            </a:r>
            <a:endParaRPr lang="ko-KR" altLang="en-US" sz="200" dirty="0"/>
          </a:p>
        </p:txBody>
      </p:sp>
      <p:sp>
        <p:nvSpPr>
          <p:cNvPr id="6" name="타원 5">
            <a:extLst>
              <a:ext uri="{FF2B5EF4-FFF2-40B4-BE49-F238E27FC236}">
                <a16:creationId xmlns:a16="http://schemas.microsoft.com/office/drawing/2014/main" id="{FD9B93B8-C8BB-49A2-A0CB-C80839171A6E}"/>
              </a:ext>
            </a:extLst>
          </p:cNvPr>
          <p:cNvSpPr>
            <a:spLocks noChangeAspect="1"/>
          </p:cNvSpPr>
          <p:nvPr/>
        </p:nvSpPr>
        <p:spPr>
          <a:xfrm>
            <a:off x="2609474" y="2869943"/>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2</a:t>
            </a:r>
            <a:endParaRPr lang="ko-KR" altLang="en-US" sz="200" dirty="0"/>
          </a:p>
        </p:txBody>
      </p:sp>
      <p:sp>
        <p:nvSpPr>
          <p:cNvPr id="10" name="타원 9">
            <a:extLst>
              <a:ext uri="{FF2B5EF4-FFF2-40B4-BE49-F238E27FC236}">
                <a16:creationId xmlns:a16="http://schemas.microsoft.com/office/drawing/2014/main" id="{15426FE0-BA25-4244-B09F-D8B1625174A1}"/>
              </a:ext>
            </a:extLst>
          </p:cNvPr>
          <p:cNvSpPr>
            <a:spLocks noChangeAspect="1"/>
          </p:cNvSpPr>
          <p:nvPr/>
        </p:nvSpPr>
        <p:spPr>
          <a:xfrm>
            <a:off x="1714797" y="3517460"/>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3</a:t>
            </a:r>
            <a:endParaRPr lang="ko-KR" altLang="en-US" sz="200" dirty="0"/>
          </a:p>
        </p:txBody>
      </p:sp>
      <p:sp>
        <p:nvSpPr>
          <p:cNvPr id="11" name="타원 10">
            <a:extLst>
              <a:ext uri="{FF2B5EF4-FFF2-40B4-BE49-F238E27FC236}">
                <a16:creationId xmlns:a16="http://schemas.microsoft.com/office/drawing/2014/main" id="{4969B19B-634D-41EB-803C-F6BB309A3BC4}"/>
              </a:ext>
            </a:extLst>
          </p:cNvPr>
          <p:cNvSpPr>
            <a:spLocks noChangeAspect="1"/>
          </p:cNvSpPr>
          <p:nvPr/>
        </p:nvSpPr>
        <p:spPr>
          <a:xfrm>
            <a:off x="3315533" y="3589943"/>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4</a:t>
            </a:r>
            <a:endParaRPr lang="ko-KR" altLang="en-US" sz="200" dirty="0"/>
          </a:p>
        </p:txBody>
      </p:sp>
      <p:sp>
        <p:nvSpPr>
          <p:cNvPr id="12" name="타원 11">
            <a:extLst>
              <a:ext uri="{FF2B5EF4-FFF2-40B4-BE49-F238E27FC236}">
                <a16:creationId xmlns:a16="http://schemas.microsoft.com/office/drawing/2014/main" id="{A0A625EE-49A8-4F5A-B350-C13106080960}"/>
              </a:ext>
            </a:extLst>
          </p:cNvPr>
          <p:cNvSpPr>
            <a:spLocks noChangeAspect="1"/>
          </p:cNvSpPr>
          <p:nvPr/>
        </p:nvSpPr>
        <p:spPr>
          <a:xfrm>
            <a:off x="834061" y="3771972"/>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5</a:t>
            </a:r>
            <a:endParaRPr lang="ko-KR" altLang="en-US" sz="200" dirty="0"/>
          </a:p>
        </p:txBody>
      </p:sp>
      <p:sp>
        <p:nvSpPr>
          <p:cNvPr id="13" name="타원 12">
            <a:extLst>
              <a:ext uri="{FF2B5EF4-FFF2-40B4-BE49-F238E27FC236}">
                <a16:creationId xmlns:a16="http://schemas.microsoft.com/office/drawing/2014/main" id="{C250C331-A575-428F-B660-5A08F41DDA8C}"/>
              </a:ext>
            </a:extLst>
          </p:cNvPr>
          <p:cNvSpPr>
            <a:spLocks noChangeAspect="1"/>
          </p:cNvSpPr>
          <p:nvPr/>
        </p:nvSpPr>
        <p:spPr>
          <a:xfrm>
            <a:off x="1953622" y="4644669"/>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6</a:t>
            </a:r>
            <a:endParaRPr lang="ko-KR" altLang="en-US" sz="200" dirty="0"/>
          </a:p>
        </p:txBody>
      </p:sp>
      <p:sp>
        <p:nvSpPr>
          <p:cNvPr id="14" name="타원 13">
            <a:extLst>
              <a:ext uri="{FF2B5EF4-FFF2-40B4-BE49-F238E27FC236}">
                <a16:creationId xmlns:a16="http://schemas.microsoft.com/office/drawing/2014/main" id="{D6A2B1AA-A0F6-48B4-B914-E0A0F87D2371}"/>
              </a:ext>
            </a:extLst>
          </p:cNvPr>
          <p:cNvSpPr>
            <a:spLocks noChangeAspect="1"/>
          </p:cNvSpPr>
          <p:nvPr/>
        </p:nvSpPr>
        <p:spPr>
          <a:xfrm>
            <a:off x="3039974" y="4616033"/>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7</a:t>
            </a:r>
            <a:endParaRPr lang="ko-KR" altLang="en-US" sz="200" dirty="0"/>
          </a:p>
        </p:txBody>
      </p:sp>
      <p:sp>
        <p:nvSpPr>
          <p:cNvPr id="15" name="타원 14">
            <a:extLst>
              <a:ext uri="{FF2B5EF4-FFF2-40B4-BE49-F238E27FC236}">
                <a16:creationId xmlns:a16="http://schemas.microsoft.com/office/drawing/2014/main" id="{0ADBE822-3B63-4308-BF71-1299694A8B1F}"/>
              </a:ext>
            </a:extLst>
          </p:cNvPr>
          <p:cNvSpPr>
            <a:spLocks noChangeAspect="1"/>
          </p:cNvSpPr>
          <p:nvPr/>
        </p:nvSpPr>
        <p:spPr>
          <a:xfrm>
            <a:off x="658424" y="2854500"/>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8</a:t>
            </a:r>
            <a:endParaRPr lang="ko-KR" altLang="en-US" sz="200" dirty="0"/>
          </a:p>
        </p:txBody>
      </p:sp>
      <p:sp>
        <p:nvSpPr>
          <p:cNvPr id="20" name="TextBox 19">
            <a:extLst>
              <a:ext uri="{FF2B5EF4-FFF2-40B4-BE49-F238E27FC236}">
                <a16:creationId xmlns:a16="http://schemas.microsoft.com/office/drawing/2014/main" id="{E1E8A389-2C8C-49E2-9DAC-CC6F56F9F969}"/>
              </a:ext>
            </a:extLst>
          </p:cNvPr>
          <p:cNvSpPr txBox="1"/>
          <p:nvPr/>
        </p:nvSpPr>
        <p:spPr>
          <a:xfrm>
            <a:off x="1730589" y="652896"/>
            <a:ext cx="1197764" cy="630942"/>
          </a:xfrm>
          <a:prstGeom prst="rect">
            <a:avLst/>
          </a:prstGeom>
          <a:noFill/>
        </p:spPr>
        <p:txBody>
          <a:bodyPr wrap="none" rtlCol="0">
            <a:spAutoFit/>
          </a:bodyPr>
          <a:lstStyle/>
          <a:p>
            <a:pPr algn="ctr"/>
            <a:r>
              <a:rPr lang="en-US" altLang="ko-KR" sz="3500" dirty="0">
                <a:solidFill>
                  <a:schemeClr val="bg1">
                    <a:lumMod val="85000"/>
                  </a:schemeClr>
                </a:solidFill>
                <a:latin typeface="Arial" panose="020B0604020202020204" pitchFamily="34" charset="0"/>
              </a:rPr>
              <a:t>1 ~ 8</a:t>
            </a:r>
            <a:endParaRPr lang="ko-KR" altLang="en-US" sz="3500" dirty="0">
              <a:solidFill>
                <a:schemeClr val="bg1">
                  <a:lumMod val="85000"/>
                </a:schemeClr>
              </a:solidFill>
              <a:latin typeface="Arial" panose="020B0604020202020204" pitchFamily="34" charset="0"/>
            </a:endParaRPr>
          </a:p>
        </p:txBody>
      </p:sp>
      <p:sp>
        <p:nvSpPr>
          <p:cNvPr id="18" name="TextBox 17">
            <a:extLst>
              <a:ext uri="{FF2B5EF4-FFF2-40B4-BE49-F238E27FC236}">
                <a16:creationId xmlns:a16="http://schemas.microsoft.com/office/drawing/2014/main" id="{1D3FF148-8841-43EB-9BA1-D06656469571}"/>
              </a:ext>
            </a:extLst>
          </p:cNvPr>
          <p:cNvSpPr txBox="1"/>
          <p:nvPr/>
        </p:nvSpPr>
        <p:spPr>
          <a:xfrm>
            <a:off x="4872313" y="1572369"/>
            <a:ext cx="4105611" cy="477054"/>
          </a:xfrm>
          <a:prstGeom prst="rect">
            <a:avLst/>
          </a:prstGeom>
          <a:noFill/>
        </p:spPr>
        <p:txBody>
          <a:bodyPr wrap="none" rtlCol="0">
            <a:spAutoFit/>
          </a:bodyPr>
          <a:lstStyle/>
          <a:p>
            <a:r>
              <a:rPr lang="en-US" altLang="ko-KR" sz="2500" dirty="0">
                <a:solidFill>
                  <a:schemeClr val="bg1">
                    <a:lumMod val="85000"/>
                  </a:schemeClr>
                </a:solidFill>
                <a:latin typeface="Arial" panose="020B0604020202020204" pitchFamily="34" charset="0"/>
              </a:rPr>
              <a:t>8</a:t>
            </a:r>
            <a:r>
              <a:rPr lang="ko-KR" altLang="en-US" sz="2500" dirty="0">
                <a:solidFill>
                  <a:schemeClr val="bg1">
                    <a:lumMod val="85000"/>
                  </a:schemeClr>
                </a:solidFill>
                <a:latin typeface="Arial" panose="020B0604020202020204" pitchFamily="34" charset="0"/>
              </a:rPr>
              <a:t>이하를 뽑을 확률 ➡ </a:t>
            </a:r>
            <a:r>
              <a:rPr lang="en-US" altLang="ko-KR" sz="2500" dirty="0">
                <a:solidFill>
                  <a:schemeClr val="bg1">
                    <a:lumMod val="85000"/>
                  </a:schemeClr>
                </a:solidFill>
                <a:latin typeface="Arial" panose="020B0604020202020204" pitchFamily="34" charset="0"/>
              </a:rPr>
              <a:t>100%</a:t>
            </a:r>
            <a:endParaRPr lang="ko-KR" altLang="en-US" sz="2500" dirty="0">
              <a:solidFill>
                <a:schemeClr val="bg1">
                  <a:lumMod val="85000"/>
                </a:schemeClr>
              </a:solidFill>
              <a:latin typeface="Arial" panose="020B0604020202020204" pitchFamily="34" charset="0"/>
            </a:endParaRPr>
          </a:p>
        </p:txBody>
      </p:sp>
      <p:sp>
        <p:nvSpPr>
          <p:cNvPr id="19" name="TextBox 18">
            <a:extLst>
              <a:ext uri="{FF2B5EF4-FFF2-40B4-BE49-F238E27FC236}">
                <a16:creationId xmlns:a16="http://schemas.microsoft.com/office/drawing/2014/main" id="{09DCB548-5B00-4E76-9E7B-BBDA1D056088}"/>
              </a:ext>
            </a:extLst>
          </p:cNvPr>
          <p:cNvSpPr txBox="1"/>
          <p:nvPr/>
        </p:nvSpPr>
        <p:spPr>
          <a:xfrm>
            <a:off x="4880374" y="2823234"/>
            <a:ext cx="3927678" cy="477054"/>
          </a:xfrm>
          <a:prstGeom prst="rect">
            <a:avLst/>
          </a:prstGeom>
          <a:noFill/>
        </p:spPr>
        <p:txBody>
          <a:bodyPr wrap="none" rtlCol="0">
            <a:spAutoFit/>
          </a:bodyPr>
          <a:lstStyle/>
          <a:p>
            <a:r>
              <a:rPr lang="en-US" altLang="ko-KR" sz="2500" dirty="0">
                <a:solidFill>
                  <a:schemeClr val="bg1">
                    <a:lumMod val="85000"/>
                  </a:schemeClr>
                </a:solidFill>
                <a:latin typeface="Arial" panose="020B0604020202020204" pitchFamily="34" charset="0"/>
              </a:rPr>
              <a:t>4</a:t>
            </a:r>
            <a:r>
              <a:rPr lang="ko-KR" altLang="en-US" sz="2500" dirty="0">
                <a:solidFill>
                  <a:schemeClr val="bg1">
                    <a:lumMod val="85000"/>
                  </a:schemeClr>
                </a:solidFill>
                <a:latin typeface="Arial" panose="020B0604020202020204" pitchFamily="34" charset="0"/>
              </a:rPr>
              <a:t>이하를 뽑을 확률 ➡ </a:t>
            </a:r>
            <a:r>
              <a:rPr lang="en-US" altLang="ko-KR" sz="2500" dirty="0">
                <a:solidFill>
                  <a:schemeClr val="bg1">
                    <a:lumMod val="85000"/>
                  </a:schemeClr>
                </a:solidFill>
                <a:latin typeface="Arial" panose="020B0604020202020204" pitchFamily="34" charset="0"/>
              </a:rPr>
              <a:t>50%</a:t>
            </a:r>
            <a:endParaRPr lang="ko-KR" altLang="en-US" sz="2500" dirty="0">
              <a:solidFill>
                <a:schemeClr val="bg1">
                  <a:lumMod val="85000"/>
                </a:schemeClr>
              </a:solidFill>
              <a:latin typeface="Arial" panose="020B0604020202020204" pitchFamily="34" charset="0"/>
            </a:endParaRPr>
          </a:p>
        </p:txBody>
      </p:sp>
      <p:sp>
        <p:nvSpPr>
          <p:cNvPr id="21" name="TextBox 20">
            <a:extLst>
              <a:ext uri="{FF2B5EF4-FFF2-40B4-BE49-F238E27FC236}">
                <a16:creationId xmlns:a16="http://schemas.microsoft.com/office/drawing/2014/main" id="{1BDAF814-EB3B-45D7-A02A-5E3287287EFA}"/>
              </a:ext>
            </a:extLst>
          </p:cNvPr>
          <p:cNvSpPr txBox="1"/>
          <p:nvPr/>
        </p:nvSpPr>
        <p:spPr>
          <a:xfrm>
            <a:off x="4880374" y="4074099"/>
            <a:ext cx="3927678" cy="477054"/>
          </a:xfrm>
          <a:prstGeom prst="rect">
            <a:avLst/>
          </a:prstGeom>
          <a:noFill/>
        </p:spPr>
        <p:txBody>
          <a:bodyPr wrap="none" rtlCol="0">
            <a:spAutoFit/>
          </a:bodyPr>
          <a:lstStyle/>
          <a:p>
            <a:r>
              <a:rPr lang="en-US" altLang="ko-KR" sz="2500" dirty="0">
                <a:solidFill>
                  <a:schemeClr val="bg1">
                    <a:lumMod val="85000"/>
                  </a:schemeClr>
                </a:solidFill>
                <a:latin typeface="Arial" panose="020B0604020202020204" pitchFamily="34" charset="0"/>
              </a:rPr>
              <a:t>2</a:t>
            </a:r>
            <a:r>
              <a:rPr lang="ko-KR" altLang="en-US" sz="2500" dirty="0">
                <a:solidFill>
                  <a:schemeClr val="bg1">
                    <a:lumMod val="85000"/>
                  </a:schemeClr>
                </a:solidFill>
                <a:latin typeface="Arial" panose="020B0604020202020204" pitchFamily="34" charset="0"/>
              </a:rPr>
              <a:t>이하를 뽑을 확률 ➡ </a:t>
            </a:r>
            <a:r>
              <a:rPr lang="en-US" altLang="ko-KR" sz="2500" dirty="0">
                <a:solidFill>
                  <a:schemeClr val="bg1">
                    <a:lumMod val="85000"/>
                  </a:schemeClr>
                </a:solidFill>
                <a:latin typeface="Arial" panose="020B0604020202020204" pitchFamily="34" charset="0"/>
              </a:rPr>
              <a:t>25%</a:t>
            </a:r>
            <a:endParaRPr lang="ko-KR" altLang="en-US" sz="2500" dirty="0">
              <a:solidFill>
                <a:schemeClr val="bg1">
                  <a:lumMod val="85000"/>
                </a:schemeClr>
              </a:solidFill>
              <a:latin typeface="Arial" panose="020B0604020202020204" pitchFamily="34" charset="0"/>
            </a:endParaRPr>
          </a:p>
        </p:txBody>
      </p:sp>
      <p:sp>
        <p:nvSpPr>
          <p:cNvPr id="22" name="TextBox 21">
            <a:extLst>
              <a:ext uri="{FF2B5EF4-FFF2-40B4-BE49-F238E27FC236}">
                <a16:creationId xmlns:a16="http://schemas.microsoft.com/office/drawing/2014/main" id="{6254AE62-D852-4F4B-B13F-B04109C6F1FD}"/>
              </a:ext>
            </a:extLst>
          </p:cNvPr>
          <p:cNvSpPr txBox="1"/>
          <p:nvPr/>
        </p:nvSpPr>
        <p:spPr>
          <a:xfrm>
            <a:off x="4880374" y="5324964"/>
            <a:ext cx="4195379" cy="477054"/>
          </a:xfrm>
          <a:prstGeom prst="rect">
            <a:avLst/>
          </a:prstGeom>
          <a:noFill/>
        </p:spPr>
        <p:txBody>
          <a:bodyPr wrap="none" rtlCol="0">
            <a:spAutoFit/>
          </a:bodyPr>
          <a:lstStyle/>
          <a:p>
            <a:r>
              <a:rPr lang="en-US" altLang="ko-KR" sz="2500" dirty="0">
                <a:solidFill>
                  <a:schemeClr val="bg1">
                    <a:lumMod val="85000"/>
                  </a:schemeClr>
                </a:solidFill>
                <a:latin typeface="Arial" panose="020B0604020202020204" pitchFamily="34" charset="0"/>
              </a:rPr>
              <a:t>1</a:t>
            </a:r>
            <a:r>
              <a:rPr lang="ko-KR" altLang="en-US" sz="2500" dirty="0">
                <a:solidFill>
                  <a:schemeClr val="bg1">
                    <a:lumMod val="85000"/>
                  </a:schemeClr>
                </a:solidFill>
                <a:latin typeface="Arial" panose="020B0604020202020204" pitchFamily="34" charset="0"/>
              </a:rPr>
              <a:t>이하를 뽑을 확률 ➡ </a:t>
            </a:r>
            <a:r>
              <a:rPr lang="en-US" altLang="ko-KR" sz="2500" dirty="0">
                <a:solidFill>
                  <a:schemeClr val="bg1">
                    <a:lumMod val="85000"/>
                  </a:schemeClr>
                </a:solidFill>
                <a:latin typeface="Arial" panose="020B0604020202020204" pitchFamily="34" charset="0"/>
              </a:rPr>
              <a:t>12.5%</a:t>
            </a:r>
            <a:endParaRPr lang="ko-KR" altLang="en-US" sz="2500" dirty="0">
              <a:solidFill>
                <a:schemeClr val="bg1">
                  <a:lumMod val="85000"/>
                </a:schemeClr>
              </a:solidFill>
              <a:latin typeface="Arial" panose="020B0604020202020204" pitchFamily="34" charset="0"/>
            </a:endParaRPr>
          </a:p>
        </p:txBody>
      </p:sp>
      <p:sp>
        <p:nvSpPr>
          <p:cNvPr id="24" name="TextBox 23">
            <a:extLst>
              <a:ext uri="{FF2B5EF4-FFF2-40B4-BE49-F238E27FC236}">
                <a16:creationId xmlns:a16="http://schemas.microsoft.com/office/drawing/2014/main" id="{A7B4F219-F8E1-40B1-81DC-1D08568B8DA2}"/>
              </a:ext>
            </a:extLst>
          </p:cNvPr>
          <p:cNvSpPr txBox="1"/>
          <p:nvPr/>
        </p:nvSpPr>
        <p:spPr>
          <a:xfrm>
            <a:off x="9329161" y="2526689"/>
            <a:ext cx="2377574" cy="2323713"/>
          </a:xfrm>
          <a:prstGeom prst="rect">
            <a:avLst/>
          </a:prstGeom>
          <a:noFill/>
        </p:spPr>
        <p:txBody>
          <a:bodyPr wrap="none" rtlCol="0">
            <a:spAutoFit/>
          </a:bodyPr>
          <a:lstStyle/>
          <a:p>
            <a:pPr algn="ctr"/>
            <a:r>
              <a:rPr lang="ko-KR" altLang="en-US" sz="2500" dirty="0">
                <a:solidFill>
                  <a:schemeClr val="bg1">
                    <a:lumMod val="85000"/>
                  </a:schemeClr>
                </a:solidFill>
                <a:latin typeface="Arial" panose="020B0604020202020204" pitchFamily="34" charset="0"/>
              </a:rPr>
              <a:t>대상  숫자 감소</a:t>
            </a:r>
            <a:endParaRPr lang="en-US" altLang="ko-KR" sz="2500" dirty="0">
              <a:solidFill>
                <a:schemeClr val="bg1">
                  <a:lumMod val="85000"/>
                </a:schemeClr>
              </a:solidFill>
              <a:latin typeface="Arial" panose="020B0604020202020204" pitchFamily="34" charset="0"/>
            </a:endParaRPr>
          </a:p>
          <a:p>
            <a:pPr algn="ctr"/>
            <a:endParaRPr lang="en-US" altLang="ko-KR" sz="2500" dirty="0">
              <a:solidFill>
                <a:schemeClr val="bg1">
                  <a:lumMod val="85000"/>
                </a:schemeClr>
              </a:solidFill>
              <a:latin typeface="Arial" panose="020B0604020202020204" pitchFamily="34" charset="0"/>
            </a:endParaRPr>
          </a:p>
          <a:p>
            <a:pPr algn="ctr"/>
            <a:r>
              <a:rPr lang="en-US" altLang="ko-KR" sz="3500" b="1" dirty="0">
                <a:solidFill>
                  <a:schemeClr val="bg1">
                    <a:lumMod val="85000"/>
                  </a:schemeClr>
                </a:solidFill>
                <a:latin typeface="Arial" panose="020B0604020202020204" pitchFamily="34" charset="0"/>
              </a:rPr>
              <a:t>↓</a:t>
            </a:r>
          </a:p>
          <a:p>
            <a:pPr algn="ctr"/>
            <a:endParaRPr lang="en-US" altLang="ko-KR" sz="3500" b="1" dirty="0">
              <a:solidFill>
                <a:schemeClr val="bg1">
                  <a:lumMod val="85000"/>
                </a:schemeClr>
              </a:solidFill>
              <a:latin typeface="Arial" panose="020B0604020202020204" pitchFamily="34" charset="0"/>
            </a:endParaRPr>
          </a:p>
          <a:p>
            <a:pPr algn="ctr"/>
            <a:r>
              <a:rPr lang="ko-KR" altLang="en-US" sz="2500" dirty="0">
                <a:solidFill>
                  <a:schemeClr val="bg1">
                    <a:lumMod val="85000"/>
                  </a:schemeClr>
                </a:solidFill>
                <a:latin typeface="Arial" panose="020B0604020202020204" pitchFamily="34" charset="0"/>
              </a:rPr>
              <a:t>난이도 증가</a:t>
            </a:r>
          </a:p>
        </p:txBody>
      </p:sp>
    </p:spTree>
    <p:extLst>
      <p:ext uri="{BB962C8B-B14F-4D97-AF65-F5344CB8AC3E}">
        <p14:creationId xmlns:p14="http://schemas.microsoft.com/office/powerpoint/2010/main" val="1452650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1" grpId="0"/>
      <p:bldP spid="22" grpId="0"/>
      <p:bldP spid="24"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C717F4BF-56FF-4AEB-B8A6-41F25CFEB692}"/>
              </a:ext>
            </a:extLst>
          </p:cNvPr>
          <p:cNvSpPr>
            <a:spLocks noGrp="1"/>
          </p:cNvSpPr>
          <p:nvPr>
            <p:ph type="title"/>
          </p:nvPr>
        </p:nvSpPr>
        <p:spPr/>
        <p:txBody>
          <a:bodyPr/>
          <a:lstStyle/>
          <a:p>
            <a:r>
              <a:rPr lang="en-US" altLang="ko-KR" dirty="0" err="1"/>
              <a:t>PoW</a:t>
            </a:r>
            <a:r>
              <a:rPr lang="en-US" altLang="ko-KR" dirty="0"/>
              <a:t> (Proof of Work) [ Puzzle ]</a:t>
            </a:r>
            <a:endParaRPr lang="ko-KR" altLang="en-US" dirty="0"/>
          </a:p>
        </p:txBody>
      </p:sp>
      <p:sp>
        <p:nvSpPr>
          <p:cNvPr id="7" name="TextBox 6">
            <a:extLst>
              <a:ext uri="{FF2B5EF4-FFF2-40B4-BE49-F238E27FC236}">
                <a16:creationId xmlns:a16="http://schemas.microsoft.com/office/drawing/2014/main" id="{3922EC75-B2C4-4C32-9055-FDB9B5501805}"/>
              </a:ext>
            </a:extLst>
          </p:cNvPr>
          <p:cNvSpPr txBox="1"/>
          <p:nvPr/>
        </p:nvSpPr>
        <p:spPr>
          <a:xfrm>
            <a:off x="5721070" y="3473806"/>
            <a:ext cx="5690019" cy="369332"/>
          </a:xfrm>
          <a:prstGeom prst="rect">
            <a:avLst/>
          </a:prstGeom>
          <a:noFill/>
        </p:spPr>
        <p:txBody>
          <a:bodyPr wrap="none" lIns="0" rtlCol="0">
            <a:spAutoFit/>
          </a:bodyPr>
          <a:lstStyle/>
          <a:p>
            <a:r>
              <a:rPr lang="ko-KR" altLang="en-US" dirty="0">
                <a:solidFill>
                  <a:schemeClr val="bg1">
                    <a:lumMod val="85000"/>
                  </a:schemeClr>
                </a:solidFill>
                <a:latin typeface="Arial" panose="020B0604020202020204" pitchFamily="34" charset="0"/>
              </a:rPr>
              <a:t>숫자 찾기 프로그램</a:t>
            </a:r>
            <a:r>
              <a:rPr lang="en-US" altLang="ko-KR" dirty="0">
                <a:solidFill>
                  <a:schemeClr val="bg1">
                    <a:lumMod val="85000"/>
                  </a:schemeClr>
                </a:solidFill>
                <a:latin typeface="Arial" panose="020B0604020202020204" pitchFamily="34" charset="0"/>
              </a:rPr>
              <a:t>, hash = SHA-256(SHA-256(value))</a:t>
            </a:r>
            <a:endParaRPr lang="ko-KR" altLang="en-US" dirty="0">
              <a:solidFill>
                <a:schemeClr val="bg1">
                  <a:lumMod val="85000"/>
                </a:schemeClr>
              </a:solidFill>
              <a:latin typeface="Arial" panose="020B0604020202020204" pitchFamily="34" charset="0"/>
            </a:endParaRPr>
          </a:p>
        </p:txBody>
      </p:sp>
      <p:sp>
        <p:nvSpPr>
          <p:cNvPr id="8" name="TextBox 7">
            <a:extLst>
              <a:ext uri="{FF2B5EF4-FFF2-40B4-BE49-F238E27FC236}">
                <a16:creationId xmlns:a16="http://schemas.microsoft.com/office/drawing/2014/main" id="{6FC2A712-7A16-4432-BBFD-33A9794B0E20}"/>
              </a:ext>
            </a:extLst>
          </p:cNvPr>
          <p:cNvSpPr txBox="1"/>
          <p:nvPr/>
        </p:nvSpPr>
        <p:spPr>
          <a:xfrm>
            <a:off x="236016" y="664950"/>
            <a:ext cx="4929555" cy="369332"/>
          </a:xfrm>
          <a:prstGeom prst="rect">
            <a:avLst/>
          </a:prstGeom>
          <a:noFill/>
        </p:spPr>
        <p:txBody>
          <a:bodyPr wrap="none" rtlCol="0">
            <a:spAutoFit/>
          </a:bodyPr>
          <a:lstStyle/>
          <a:p>
            <a:r>
              <a:rPr lang="en-US" altLang="ko-KR" dirty="0">
                <a:solidFill>
                  <a:schemeClr val="bg1">
                    <a:lumMod val="85000"/>
                  </a:schemeClr>
                </a:solidFill>
                <a:latin typeface="Arial" panose="020B0604020202020204" pitchFamily="34" charset="0"/>
              </a:rPr>
              <a:t>Hash </a:t>
            </a:r>
            <a:r>
              <a:rPr lang="ko-KR" altLang="en-US" dirty="0">
                <a:solidFill>
                  <a:schemeClr val="bg1">
                    <a:lumMod val="85000"/>
                  </a:schemeClr>
                </a:solidFill>
                <a:latin typeface="Arial" panose="020B0604020202020204" pitchFamily="34" charset="0"/>
              </a:rPr>
              <a:t>결과의 처음 </a:t>
            </a:r>
            <a:r>
              <a:rPr lang="en-US" altLang="ko-KR" dirty="0">
                <a:solidFill>
                  <a:schemeClr val="bg1">
                    <a:lumMod val="85000"/>
                  </a:schemeClr>
                </a:solidFill>
                <a:latin typeface="Arial" panose="020B0604020202020204" pitchFamily="34" charset="0"/>
              </a:rPr>
              <a:t>0</a:t>
            </a:r>
            <a:r>
              <a:rPr lang="ko-KR" altLang="en-US" dirty="0">
                <a:solidFill>
                  <a:schemeClr val="bg1">
                    <a:lumMod val="85000"/>
                  </a:schemeClr>
                </a:solidFill>
                <a:latin typeface="Arial" panose="020B0604020202020204" pitchFamily="34" charset="0"/>
              </a:rPr>
              <a:t>길이가 증가하는 숫자 찾기</a:t>
            </a:r>
          </a:p>
        </p:txBody>
      </p:sp>
      <p:graphicFrame>
        <p:nvGraphicFramePr>
          <p:cNvPr id="10" name="표 10">
            <a:extLst>
              <a:ext uri="{FF2B5EF4-FFF2-40B4-BE49-F238E27FC236}">
                <a16:creationId xmlns:a16="http://schemas.microsoft.com/office/drawing/2014/main" id="{9D6EC317-A272-4B47-B7D2-BD7AE9F327D2}"/>
              </a:ext>
            </a:extLst>
          </p:cNvPr>
          <p:cNvGraphicFramePr>
            <a:graphicFrameLocks noGrp="1"/>
          </p:cNvGraphicFramePr>
          <p:nvPr>
            <p:extLst>
              <p:ext uri="{D42A27DB-BD31-4B8C-83A1-F6EECF244321}">
                <p14:modId xmlns:p14="http://schemas.microsoft.com/office/powerpoint/2010/main" val="3892335152"/>
              </p:ext>
            </p:extLst>
          </p:nvPr>
        </p:nvGraphicFramePr>
        <p:xfrm>
          <a:off x="236016" y="1032134"/>
          <a:ext cx="11692459" cy="2212975"/>
        </p:xfrm>
        <a:graphic>
          <a:graphicData uri="http://schemas.openxmlformats.org/drawingml/2006/table">
            <a:tbl>
              <a:tblPr firstRow="1" bandRow="1">
                <a:tableStyleId>{5C22544A-7EE6-4342-B048-85BDC9FD1C3A}</a:tableStyleId>
              </a:tblPr>
              <a:tblGrid>
                <a:gridCol w="1002065">
                  <a:extLst>
                    <a:ext uri="{9D8B030D-6E8A-4147-A177-3AD203B41FA5}">
                      <a16:colId xmlns:a16="http://schemas.microsoft.com/office/drawing/2014/main" val="2852317043"/>
                    </a:ext>
                  </a:extLst>
                </a:gridCol>
                <a:gridCol w="1124793">
                  <a:extLst>
                    <a:ext uri="{9D8B030D-6E8A-4147-A177-3AD203B41FA5}">
                      <a16:colId xmlns:a16="http://schemas.microsoft.com/office/drawing/2014/main" val="3835921749"/>
                    </a:ext>
                  </a:extLst>
                </a:gridCol>
                <a:gridCol w="9565601">
                  <a:extLst>
                    <a:ext uri="{9D8B030D-6E8A-4147-A177-3AD203B41FA5}">
                      <a16:colId xmlns:a16="http://schemas.microsoft.com/office/drawing/2014/main" val="3143586813"/>
                    </a:ext>
                  </a:extLst>
                </a:gridCol>
              </a:tblGrid>
              <a:tr h="0">
                <a:tc>
                  <a:txBody>
                    <a:bodyPr/>
                    <a:lstStyle/>
                    <a:p>
                      <a:pPr algn="ctr" latinLnBrk="1"/>
                      <a:r>
                        <a:rPr lang="en-US" altLang="ko-KR" sz="1600" b="1" baseline="0" dirty="0">
                          <a:solidFill>
                            <a:srgbClr val="3F3F3F"/>
                          </a:solidFill>
                          <a:latin typeface="Arial" panose="020B0604020202020204" pitchFamily="34" charset="0"/>
                        </a:rPr>
                        <a:t>0 </a:t>
                      </a:r>
                      <a:r>
                        <a:rPr lang="ko-KR" altLang="en-US" sz="1600" b="1" baseline="0" dirty="0">
                          <a:solidFill>
                            <a:srgbClr val="3F3F3F"/>
                          </a:solidFill>
                          <a:latin typeface="Arial" panose="020B0604020202020204" pitchFamily="34" charset="0"/>
                        </a:rPr>
                        <a:t>길이</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ko-KR" altLang="en-US" sz="1600" b="1" baseline="0" dirty="0">
                          <a:solidFill>
                            <a:srgbClr val="3F3F3F"/>
                          </a:solidFill>
                          <a:latin typeface="Arial" panose="020B0604020202020204" pitchFamily="34" charset="0"/>
                        </a:rPr>
                        <a:t>첫 숫자</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600" b="1" baseline="0" dirty="0">
                          <a:solidFill>
                            <a:srgbClr val="3F3F3F"/>
                          </a:solidFill>
                          <a:latin typeface="Arial" panose="020B0604020202020204" pitchFamily="34" charset="0"/>
                        </a:rPr>
                        <a:t>Hash</a:t>
                      </a:r>
                      <a:endParaRPr lang="ko-KR" altLang="en-US" sz="1600" b="1" baseline="0" dirty="0">
                        <a:solidFill>
                          <a:srgbClr val="3F3F3F"/>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65370935"/>
                  </a:ext>
                </a:extLst>
              </a:tr>
              <a:tr h="375539">
                <a:tc>
                  <a:txBody>
                    <a:bodyPr/>
                    <a:lstStyle/>
                    <a:p>
                      <a:pPr algn="ctr" latinLnBrk="1"/>
                      <a:r>
                        <a:rPr lang="en-US" altLang="ko-KR" sz="1600" baseline="0" dirty="0">
                          <a:solidFill>
                            <a:schemeClr val="bg1">
                              <a:lumMod val="85000"/>
                            </a:schemeClr>
                          </a:solidFill>
                          <a:latin typeface="Arial" panose="020B0604020202020204" pitchFamily="34" charset="0"/>
                        </a:rPr>
                        <a:t>1</a:t>
                      </a:r>
                      <a:endParaRPr lang="ko-KR" altLang="en-US" sz="16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r" latinLnBrk="1"/>
                      <a:r>
                        <a:rPr lang="en-US" altLang="ko-KR" sz="1600" baseline="0" dirty="0">
                          <a:solidFill>
                            <a:schemeClr val="bg1">
                              <a:lumMod val="85000"/>
                            </a:schemeClr>
                          </a:solidFill>
                          <a:latin typeface="Arial" panose="020B0604020202020204" pitchFamily="34" charset="0"/>
                        </a:rPr>
                        <a:t>2</a:t>
                      </a:r>
                      <a:endParaRPr lang="ko-KR" altLang="en-US" sz="16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l" latinLnBrk="1"/>
                      <a:r>
                        <a:rPr lang="en-US" altLang="ko-KR" sz="1600" baseline="0" dirty="0">
                          <a:solidFill>
                            <a:schemeClr val="bg1">
                              <a:lumMod val="85000"/>
                            </a:schemeClr>
                          </a:solidFill>
                          <a:latin typeface="Consolas" panose="020B0609020204030204" pitchFamily="49" charset="0"/>
                        </a:rPr>
                        <a:t>0x</a:t>
                      </a:r>
                      <a:r>
                        <a:rPr lang="en-US" altLang="ko-KR" sz="1600" baseline="0" dirty="0">
                          <a:solidFill>
                            <a:srgbClr val="00C8EB"/>
                          </a:solidFill>
                          <a:latin typeface="Consolas" panose="020B0609020204030204" pitchFamily="49" charset="0"/>
                        </a:rPr>
                        <a:t>0</a:t>
                      </a:r>
                      <a:r>
                        <a:rPr lang="en-US" altLang="ko-KR" sz="1600" baseline="0" dirty="0">
                          <a:solidFill>
                            <a:schemeClr val="bg1">
                              <a:lumMod val="85000"/>
                            </a:schemeClr>
                          </a:solidFill>
                          <a:latin typeface="Consolas" panose="020B0609020204030204" pitchFamily="49" charset="0"/>
                        </a:rPr>
                        <a:t>c08173828583fc6ecd6ecdbcca7b6939c49c242ad5107e39deb7b0a5996b903</a:t>
                      </a:r>
                      <a:endParaRPr lang="ko-KR" altLang="en-US" sz="1600" baseline="0" dirty="0">
                        <a:solidFill>
                          <a:schemeClr val="bg1">
                            <a:lumMod val="85000"/>
                          </a:schemeClr>
                        </a:solidFill>
                        <a:latin typeface="Consolas" panose="020B0609020204030204" pitchFamily="49"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4171430789"/>
                  </a:ext>
                </a:extLst>
              </a:tr>
              <a:tr h="375539">
                <a:tc>
                  <a:txBody>
                    <a:bodyPr/>
                    <a:lstStyle/>
                    <a:p>
                      <a:pPr algn="ctr" latinLnBrk="1"/>
                      <a:r>
                        <a:rPr lang="en-US" altLang="ko-KR" sz="1600" baseline="0" dirty="0">
                          <a:solidFill>
                            <a:schemeClr val="bg1">
                              <a:lumMod val="85000"/>
                            </a:schemeClr>
                          </a:solidFill>
                          <a:latin typeface="Arial" panose="020B0604020202020204" pitchFamily="34" charset="0"/>
                        </a:rPr>
                        <a:t>2</a:t>
                      </a:r>
                      <a:endParaRPr lang="ko-KR" altLang="en-US" sz="16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r" latinLnBrk="1"/>
                      <a:r>
                        <a:rPr lang="en-US" altLang="ko-KR" sz="1600" baseline="0" dirty="0">
                          <a:solidFill>
                            <a:schemeClr val="bg1">
                              <a:lumMod val="85000"/>
                            </a:schemeClr>
                          </a:solidFill>
                          <a:latin typeface="Arial" panose="020B0604020202020204" pitchFamily="34" charset="0"/>
                        </a:rPr>
                        <a:t>187</a:t>
                      </a:r>
                      <a:endParaRPr lang="ko-KR" altLang="en-US" sz="16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l" latinLnBrk="1"/>
                      <a:r>
                        <a:rPr lang="en-US" altLang="ko-KR" sz="1600" baseline="0" dirty="0">
                          <a:solidFill>
                            <a:schemeClr val="bg1">
                              <a:lumMod val="85000"/>
                            </a:schemeClr>
                          </a:solidFill>
                          <a:latin typeface="Consolas" panose="020B0609020204030204" pitchFamily="49" charset="0"/>
                        </a:rPr>
                        <a:t>0x</a:t>
                      </a:r>
                      <a:r>
                        <a:rPr lang="en-US" altLang="ko-KR" sz="1600" baseline="0" dirty="0">
                          <a:solidFill>
                            <a:srgbClr val="00C8EB"/>
                          </a:solidFill>
                          <a:latin typeface="Consolas" panose="020B0609020204030204" pitchFamily="49" charset="0"/>
                        </a:rPr>
                        <a:t>00</a:t>
                      </a:r>
                      <a:r>
                        <a:rPr lang="en-US" altLang="ko-KR" sz="1600" baseline="0" dirty="0">
                          <a:solidFill>
                            <a:schemeClr val="bg1">
                              <a:lumMod val="85000"/>
                            </a:schemeClr>
                          </a:solidFill>
                          <a:latin typeface="Consolas" panose="020B0609020204030204" pitchFamily="49" charset="0"/>
                        </a:rPr>
                        <a:t>99116a207955ccc105586fe11dddebf5b94579c85c69dfd6f296bf885454b3</a:t>
                      </a:r>
                      <a:endParaRPr lang="ko-KR" altLang="en-US" sz="1600" baseline="0" dirty="0">
                        <a:solidFill>
                          <a:schemeClr val="bg1">
                            <a:lumMod val="85000"/>
                          </a:schemeClr>
                        </a:solidFill>
                        <a:latin typeface="Consolas" panose="020B0609020204030204" pitchFamily="49"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522705768"/>
                  </a:ext>
                </a:extLst>
              </a:tr>
              <a:tr h="375539">
                <a:tc>
                  <a:txBody>
                    <a:bodyPr/>
                    <a:lstStyle/>
                    <a:p>
                      <a:pPr algn="ctr" latinLnBrk="1"/>
                      <a:r>
                        <a:rPr lang="en-US" altLang="ko-KR" sz="1600" baseline="0" dirty="0">
                          <a:solidFill>
                            <a:schemeClr val="bg1">
                              <a:lumMod val="85000"/>
                            </a:schemeClr>
                          </a:solidFill>
                          <a:latin typeface="Arial" panose="020B0604020202020204" pitchFamily="34" charset="0"/>
                        </a:rPr>
                        <a:t>3</a:t>
                      </a:r>
                      <a:endParaRPr lang="ko-KR" altLang="en-US" sz="16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r" latinLnBrk="1"/>
                      <a:r>
                        <a:rPr lang="en-US" altLang="ko-KR" sz="1600" baseline="0" dirty="0">
                          <a:solidFill>
                            <a:schemeClr val="bg1">
                              <a:lumMod val="85000"/>
                            </a:schemeClr>
                          </a:solidFill>
                          <a:latin typeface="Arial" panose="020B0604020202020204" pitchFamily="34" charset="0"/>
                        </a:rPr>
                        <a:t>5543</a:t>
                      </a:r>
                      <a:endParaRPr lang="ko-KR" altLang="en-US" sz="16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l" latinLnBrk="1"/>
                      <a:r>
                        <a:rPr lang="en-US" altLang="ko-KR" sz="1600" baseline="0" dirty="0">
                          <a:solidFill>
                            <a:schemeClr val="bg1">
                              <a:lumMod val="85000"/>
                            </a:schemeClr>
                          </a:solidFill>
                          <a:latin typeface="Consolas" panose="020B0609020204030204" pitchFamily="49" charset="0"/>
                        </a:rPr>
                        <a:t>0x</a:t>
                      </a:r>
                      <a:r>
                        <a:rPr lang="en-US" altLang="ko-KR" sz="1600" baseline="0" dirty="0">
                          <a:solidFill>
                            <a:srgbClr val="00C8EB"/>
                          </a:solidFill>
                          <a:latin typeface="Consolas" panose="020B0609020204030204" pitchFamily="49" charset="0"/>
                        </a:rPr>
                        <a:t>000</a:t>
                      </a:r>
                      <a:r>
                        <a:rPr lang="en-US" altLang="ko-KR" sz="1600" baseline="0" dirty="0">
                          <a:solidFill>
                            <a:schemeClr val="bg1">
                              <a:lumMod val="85000"/>
                            </a:schemeClr>
                          </a:solidFill>
                          <a:latin typeface="Consolas" panose="020B0609020204030204" pitchFamily="49" charset="0"/>
                        </a:rPr>
                        <a:t>85591e63ec6a6b5425f9e7eb8a7daf74b511afc8e943fcbf1a55c07cc069e</a:t>
                      </a:r>
                      <a:endParaRPr lang="ko-KR" altLang="en-US" sz="1600" baseline="0" dirty="0">
                        <a:solidFill>
                          <a:schemeClr val="bg1">
                            <a:lumMod val="85000"/>
                          </a:schemeClr>
                        </a:solidFill>
                        <a:latin typeface="Consolas" panose="020B0609020204030204" pitchFamily="49"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80349425"/>
                  </a:ext>
                </a:extLst>
              </a:tr>
              <a:tr h="375539">
                <a:tc>
                  <a:txBody>
                    <a:bodyPr/>
                    <a:lstStyle/>
                    <a:p>
                      <a:pPr algn="ctr" latinLnBrk="1"/>
                      <a:r>
                        <a:rPr lang="en-US" altLang="ko-KR" sz="1600" baseline="0" dirty="0">
                          <a:solidFill>
                            <a:schemeClr val="bg1">
                              <a:lumMod val="85000"/>
                            </a:schemeClr>
                          </a:solidFill>
                          <a:latin typeface="Arial" panose="020B0604020202020204" pitchFamily="34" charset="0"/>
                        </a:rPr>
                        <a:t>4</a:t>
                      </a:r>
                      <a:endParaRPr lang="ko-KR" altLang="en-US" sz="16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r" latinLnBrk="1"/>
                      <a:r>
                        <a:rPr lang="en-US" altLang="ko-KR" sz="1600" baseline="0" dirty="0">
                          <a:solidFill>
                            <a:schemeClr val="bg1">
                              <a:lumMod val="85000"/>
                            </a:schemeClr>
                          </a:solidFill>
                          <a:latin typeface="Arial" panose="020B0604020202020204" pitchFamily="34" charset="0"/>
                        </a:rPr>
                        <a:t>45714</a:t>
                      </a:r>
                      <a:endParaRPr lang="ko-KR" altLang="en-US" sz="16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l" latinLnBrk="1"/>
                      <a:r>
                        <a:rPr lang="en-US" altLang="ko-KR" sz="1600" baseline="0" dirty="0">
                          <a:solidFill>
                            <a:schemeClr val="bg1">
                              <a:lumMod val="85000"/>
                            </a:schemeClr>
                          </a:solidFill>
                          <a:latin typeface="Consolas" panose="020B0609020204030204" pitchFamily="49" charset="0"/>
                        </a:rPr>
                        <a:t>0x</a:t>
                      </a:r>
                      <a:r>
                        <a:rPr lang="en-US" altLang="ko-KR" sz="1600" baseline="0" dirty="0">
                          <a:solidFill>
                            <a:srgbClr val="00C8EB"/>
                          </a:solidFill>
                          <a:latin typeface="Consolas" panose="020B0609020204030204" pitchFamily="49" charset="0"/>
                        </a:rPr>
                        <a:t>0000</a:t>
                      </a:r>
                      <a:r>
                        <a:rPr lang="en-US" altLang="ko-KR" sz="1600" baseline="0" dirty="0">
                          <a:solidFill>
                            <a:schemeClr val="bg1">
                              <a:lumMod val="85000"/>
                            </a:schemeClr>
                          </a:solidFill>
                          <a:latin typeface="Consolas" panose="020B0609020204030204" pitchFamily="49" charset="0"/>
                        </a:rPr>
                        <a:t>a3f7add77a0e4da2eea9548d564f8b8d0e8a45aa38074da0bbd19fe4301d</a:t>
                      </a:r>
                      <a:endParaRPr lang="ko-KR" altLang="en-US" sz="1600" baseline="0" dirty="0">
                        <a:solidFill>
                          <a:schemeClr val="bg1">
                            <a:lumMod val="85000"/>
                          </a:schemeClr>
                        </a:solidFill>
                        <a:latin typeface="Consolas" panose="020B0609020204030204" pitchFamily="49"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920266875"/>
                  </a:ext>
                </a:extLst>
              </a:tr>
              <a:tr h="375539">
                <a:tc>
                  <a:txBody>
                    <a:bodyPr/>
                    <a:lstStyle/>
                    <a:p>
                      <a:pPr algn="ctr" latinLnBrk="1"/>
                      <a:r>
                        <a:rPr lang="en-US" altLang="ko-KR" sz="1600" baseline="0" dirty="0">
                          <a:solidFill>
                            <a:schemeClr val="bg1">
                              <a:lumMod val="85000"/>
                            </a:schemeClr>
                          </a:solidFill>
                          <a:latin typeface="Arial" panose="020B0604020202020204" pitchFamily="34" charset="0"/>
                        </a:rPr>
                        <a:t>6</a:t>
                      </a:r>
                      <a:endParaRPr lang="ko-KR" altLang="en-US" sz="16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r" latinLnBrk="1"/>
                      <a:r>
                        <a:rPr lang="en-US" altLang="ko-KR" sz="1600" baseline="0" dirty="0">
                          <a:solidFill>
                            <a:schemeClr val="bg1">
                              <a:lumMod val="85000"/>
                            </a:schemeClr>
                          </a:solidFill>
                          <a:latin typeface="Arial" panose="020B0604020202020204" pitchFamily="34" charset="0"/>
                        </a:rPr>
                        <a:t>335394</a:t>
                      </a:r>
                      <a:endParaRPr lang="ko-KR" altLang="en-US" sz="16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l" latinLnBrk="1"/>
                      <a:r>
                        <a:rPr lang="en-US" altLang="ko-KR" sz="1600" baseline="0" dirty="0">
                          <a:solidFill>
                            <a:schemeClr val="bg1">
                              <a:lumMod val="85000"/>
                            </a:schemeClr>
                          </a:solidFill>
                          <a:latin typeface="Consolas" panose="020B0609020204030204" pitchFamily="49" charset="0"/>
                        </a:rPr>
                        <a:t>0x</a:t>
                      </a:r>
                      <a:r>
                        <a:rPr lang="en-US" altLang="ko-KR" sz="1600" baseline="0" dirty="0">
                          <a:solidFill>
                            <a:srgbClr val="00C8EB"/>
                          </a:solidFill>
                          <a:latin typeface="Consolas" panose="020B0609020204030204" pitchFamily="49" charset="0"/>
                        </a:rPr>
                        <a:t>000000</a:t>
                      </a:r>
                      <a:r>
                        <a:rPr lang="en-US" altLang="ko-KR" sz="1600" baseline="0" dirty="0">
                          <a:solidFill>
                            <a:schemeClr val="bg1">
                              <a:lumMod val="85000"/>
                            </a:schemeClr>
                          </a:solidFill>
                          <a:latin typeface="Consolas" panose="020B0609020204030204" pitchFamily="49" charset="0"/>
                        </a:rPr>
                        <a:t>77bd7eacfe920abed2344f86dfcf746f3427587d3a568abf088466cf5e</a:t>
                      </a:r>
                      <a:endParaRPr lang="ko-KR" altLang="en-US" sz="1600" baseline="0" dirty="0">
                        <a:solidFill>
                          <a:schemeClr val="bg1">
                            <a:lumMod val="85000"/>
                          </a:schemeClr>
                        </a:solidFill>
                        <a:latin typeface="Consolas" panose="020B0609020204030204" pitchFamily="49"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670071997"/>
                  </a:ext>
                </a:extLst>
              </a:tr>
            </a:tbl>
          </a:graphicData>
        </a:graphic>
      </p:graphicFrame>
      <p:sp>
        <p:nvSpPr>
          <p:cNvPr id="11" name="Rectangle 2">
            <a:extLst>
              <a:ext uri="{FF2B5EF4-FFF2-40B4-BE49-F238E27FC236}">
                <a16:creationId xmlns:a16="http://schemas.microsoft.com/office/drawing/2014/main" id="{156FD264-6A40-4C1E-8A52-CB6A48C1EA85}"/>
              </a:ext>
            </a:extLst>
          </p:cNvPr>
          <p:cNvSpPr>
            <a:spLocks noChangeArrowheads="1"/>
          </p:cNvSpPr>
          <p:nvPr/>
        </p:nvSpPr>
        <p:spPr bwMode="auto">
          <a:xfrm>
            <a:off x="5712977" y="3847254"/>
            <a:ext cx="6213447" cy="2862322"/>
          </a:xfrm>
          <a:prstGeom prst="rect">
            <a:avLst/>
          </a:prstGeom>
          <a:noFill/>
          <a:ln w="6350">
            <a:solidFill>
              <a:schemeClr val="bg1">
                <a:lumMod val="85000"/>
              </a:schemeClr>
            </a:solid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000" b="0" i="0" u="none" strike="noStrike" cap="none" normalizeH="0" dirty="0" err="1">
                <a:ln>
                  <a:noFill/>
                </a:ln>
                <a:solidFill>
                  <a:srgbClr val="CC844F"/>
                </a:solidFill>
                <a:effectLst/>
                <a:latin typeface="Consolas" panose="020B0609020204030204" pitchFamily="49" charset="0"/>
                <a:ea typeface="Bitstream Vera Sans Mono" panose="020B0609030804020204" pitchFamily="49" charset="-127"/>
              </a:rPr>
              <a:t>import</a:t>
            </a:r>
            <a:r>
              <a:rPr kumimoji="0" lang="ko-KR" altLang="ko-KR" sz="1000" b="0" i="0" u="none" strike="noStrike" cap="none" normalizeH="0" dirty="0">
                <a:ln>
                  <a:noFill/>
                </a:ln>
                <a:solidFill>
                  <a:srgbClr val="CC844F"/>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dirty="0" err="1">
                <a:ln>
                  <a:noFill/>
                </a:ln>
                <a:solidFill>
                  <a:srgbClr val="A8AFBE"/>
                </a:solidFill>
                <a:effectLst/>
                <a:latin typeface="Consolas" panose="020B0609020204030204" pitchFamily="49" charset="0"/>
                <a:ea typeface="Bitstream Vera Sans Mono" panose="020B0609030804020204" pitchFamily="49" charset="-127"/>
              </a:rPr>
              <a:t>util</a:t>
            </a:r>
            <a:r>
              <a:rPr kumimoji="0" lang="ko-KR" altLang="ko-KR" sz="10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dirty="0" err="1">
                <a:ln>
                  <a:noFill/>
                </a:ln>
                <a:solidFill>
                  <a:srgbClr val="CC844F"/>
                </a:solidFill>
                <a:effectLst/>
                <a:latin typeface="Consolas" panose="020B0609020204030204" pitchFamily="49" charset="0"/>
                <a:ea typeface="Bitstream Vera Sans Mono" panose="020B0609030804020204" pitchFamily="49" charset="-127"/>
              </a:rPr>
              <a:t>from</a:t>
            </a:r>
            <a:r>
              <a:rPr kumimoji="0" lang="ko-KR" altLang="ko-KR" sz="1000" b="0" i="0" u="none" strike="noStrike" cap="none" normalizeH="0" dirty="0">
                <a:ln>
                  <a:noFill/>
                </a:ln>
                <a:solidFill>
                  <a:srgbClr val="CC844F"/>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a:t>
            </a:r>
            <a:r>
              <a:rPr kumimoji="0" lang="ko-KR" altLang="ko-KR" sz="1000" b="0" i="0" u="none" strike="noStrike" cap="none" normalizeH="0" dirty="0" err="1">
                <a:ln>
                  <a:noFill/>
                </a:ln>
                <a:solidFill>
                  <a:srgbClr val="75AA5F"/>
                </a:solidFill>
                <a:effectLst/>
                <a:latin typeface="Consolas" panose="020B0609020204030204" pitchFamily="49" charset="0"/>
                <a:ea typeface="Bitstream Vera Sans Mono" panose="020B0609030804020204" pitchFamily="49" charset="-127"/>
              </a:rPr>
              <a:t>ethereumjs-util</a:t>
            </a:r>
            <a:r>
              <a:rPr kumimoji="0" lang="ko-KR" altLang="ko-KR" sz="10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a:t>
            </a:r>
            <a:r>
              <a:rPr kumimoji="0" lang="ko-KR" altLang="ko-KR" sz="10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10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br>
              <a:rPr kumimoji="0" lang="ko-KR" altLang="ko-KR" sz="10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10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1000" b="0" i="0" u="none" strike="noStrike" cap="none" normalizeH="0" dirty="0" err="1">
                <a:ln>
                  <a:noFill/>
                </a:ln>
                <a:solidFill>
                  <a:srgbClr val="CC844F"/>
                </a:solidFill>
                <a:effectLst/>
                <a:latin typeface="Consolas" panose="020B0609020204030204" pitchFamily="49" charset="0"/>
                <a:ea typeface="Bitstream Vera Sans Mono" panose="020B0609030804020204" pitchFamily="49" charset="-127"/>
              </a:rPr>
              <a:t>async</a:t>
            </a:r>
            <a:r>
              <a:rPr kumimoji="0" lang="ko-KR" altLang="ko-KR" sz="1000" b="0" i="0" u="none" strike="noStrike" cap="none" normalizeH="0" dirty="0">
                <a:ln>
                  <a:noFill/>
                </a:ln>
                <a:solidFill>
                  <a:srgbClr val="CC844F"/>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=&gt; {</a:t>
            </a:r>
            <a:br>
              <a:rPr kumimoji="0" lang="ko-KR" altLang="ko-KR" sz="10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10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dirty="0" err="1">
                <a:ln>
                  <a:noFill/>
                </a:ln>
                <a:solidFill>
                  <a:srgbClr val="CC844F"/>
                </a:solidFill>
                <a:effectLst/>
                <a:latin typeface="Consolas" panose="020B0609020204030204" pitchFamily="49" charset="0"/>
                <a:ea typeface="Bitstream Vera Sans Mono" panose="020B0609030804020204" pitchFamily="49" charset="-127"/>
              </a:rPr>
              <a:t>let</a:t>
            </a:r>
            <a:r>
              <a:rPr kumimoji="0" lang="ko-KR" altLang="ko-KR" sz="1000" b="0" i="0" u="none" strike="noStrike" cap="none" normalizeH="0" dirty="0">
                <a:ln>
                  <a:noFill/>
                </a:ln>
                <a:solidFill>
                  <a:srgbClr val="CC844F"/>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dirty="0" err="1">
                <a:ln>
                  <a:noFill/>
                </a:ln>
                <a:solidFill>
                  <a:srgbClr val="A9B7C6"/>
                </a:solidFill>
                <a:effectLst/>
                <a:latin typeface="Consolas" panose="020B0609020204030204" pitchFamily="49" charset="0"/>
                <a:ea typeface="Bitstream Vera Sans Mono" panose="020B0609030804020204" pitchFamily="49" charset="-127"/>
              </a:rPr>
              <a:t>target</a:t>
            </a:r>
            <a:r>
              <a:rPr kumimoji="0" lang="ko-KR" altLang="ko-KR" sz="1000" b="0" i="0" u="none" strike="noStrike" cap="none" normalizeH="0" dirty="0">
                <a:ln>
                  <a:noFill/>
                </a:ln>
                <a:solidFill>
                  <a:srgbClr val="A9B7C6"/>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"0"</a:t>
            </a:r>
            <a:r>
              <a:rPr kumimoji="0" lang="ko-KR" altLang="ko-KR" sz="10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10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10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dirty="0" err="1">
                <a:ln>
                  <a:noFill/>
                </a:ln>
                <a:solidFill>
                  <a:srgbClr val="CC844F"/>
                </a:solidFill>
                <a:effectLst/>
                <a:latin typeface="Consolas" panose="020B0609020204030204" pitchFamily="49" charset="0"/>
                <a:ea typeface="Bitstream Vera Sans Mono" panose="020B0609030804020204" pitchFamily="49" charset="-127"/>
              </a:rPr>
              <a:t>for</a:t>
            </a:r>
            <a:r>
              <a:rPr kumimoji="0" lang="ko-KR" altLang="ko-KR" sz="1000" b="0" i="0" u="none" strike="noStrike" cap="none" normalizeH="0" dirty="0">
                <a:ln>
                  <a:noFill/>
                </a:ln>
                <a:solidFill>
                  <a:srgbClr val="CC844F"/>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1000" b="0" i="0" u="none" strike="noStrike" cap="none" normalizeH="0" dirty="0" err="1">
                <a:ln>
                  <a:noFill/>
                </a:ln>
                <a:solidFill>
                  <a:srgbClr val="CC844F"/>
                </a:solidFill>
                <a:effectLst/>
                <a:latin typeface="Consolas" panose="020B0609020204030204" pitchFamily="49" charset="0"/>
                <a:ea typeface="Bitstream Vera Sans Mono" panose="020B0609030804020204" pitchFamily="49" charset="-127"/>
              </a:rPr>
              <a:t>let</a:t>
            </a:r>
            <a:r>
              <a:rPr kumimoji="0" lang="ko-KR" altLang="ko-KR" sz="1000" b="0" i="0" u="none" strike="noStrike" cap="none" normalizeH="0" dirty="0">
                <a:ln>
                  <a:noFill/>
                </a:ln>
                <a:solidFill>
                  <a:srgbClr val="CC844F"/>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dirty="0" err="1">
                <a:ln>
                  <a:noFill/>
                </a:ln>
                <a:solidFill>
                  <a:srgbClr val="A9B7C6"/>
                </a:solidFill>
                <a:effectLst/>
                <a:latin typeface="Consolas" panose="020B0609020204030204" pitchFamily="49" charset="0"/>
                <a:ea typeface="Bitstream Vera Sans Mono" panose="020B0609030804020204" pitchFamily="49" charset="-127"/>
              </a:rPr>
              <a:t>i</a:t>
            </a:r>
            <a:r>
              <a:rPr kumimoji="0" lang="ko-KR" altLang="ko-KR" sz="1000" b="0" i="0" u="none" strike="noStrike" cap="none" normalizeH="0" dirty="0">
                <a:ln>
                  <a:noFill/>
                </a:ln>
                <a:solidFill>
                  <a:srgbClr val="A9B7C6"/>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dirty="0">
                <a:ln>
                  <a:noFill/>
                </a:ln>
                <a:solidFill>
                  <a:srgbClr val="6897BB"/>
                </a:solidFill>
                <a:effectLst/>
                <a:latin typeface="Consolas" panose="020B0609020204030204" pitchFamily="49" charset="0"/>
                <a:ea typeface="Bitstream Vera Sans Mono" panose="020B0609030804020204" pitchFamily="49" charset="-127"/>
              </a:rPr>
              <a:t>0</a:t>
            </a:r>
            <a:r>
              <a:rPr kumimoji="0" lang="ko-KR" altLang="ko-KR" sz="10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dirty="0" err="1">
                <a:ln>
                  <a:noFill/>
                </a:ln>
                <a:solidFill>
                  <a:srgbClr val="A9B7C6"/>
                </a:solidFill>
                <a:effectLst/>
                <a:latin typeface="Consolas" panose="020B0609020204030204" pitchFamily="49" charset="0"/>
                <a:ea typeface="Bitstream Vera Sans Mono" panose="020B0609030804020204" pitchFamily="49" charset="-127"/>
              </a:rPr>
              <a:t>i</a:t>
            </a:r>
            <a:r>
              <a:rPr kumimoji="0" lang="ko-KR" altLang="ko-KR" sz="1000" b="0" i="0" u="none" strike="noStrike" cap="none" normalizeH="0" dirty="0">
                <a:ln>
                  <a:noFill/>
                </a:ln>
                <a:solidFill>
                  <a:srgbClr val="A9B7C6"/>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&lt; </a:t>
            </a:r>
            <a:r>
              <a:rPr kumimoji="0" lang="ko-KR" altLang="ko-KR" sz="1000" b="0" i="0" u="none" strike="noStrike" cap="none" normalizeH="0" dirty="0">
                <a:ln>
                  <a:noFill/>
                </a:ln>
                <a:solidFill>
                  <a:srgbClr val="6897BB"/>
                </a:solidFill>
                <a:effectLst/>
                <a:latin typeface="Consolas" panose="020B0609020204030204" pitchFamily="49" charset="0"/>
                <a:ea typeface="Bitstream Vera Sans Mono" panose="020B0609030804020204" pitchFamily="49" charset="-127"/>
              </a:rPr>
              <a:t>1000000</a:t>
            </a:r>
            <a:r>
              <a:rPr kumimoji="0" lang="ko-KR" altLang="ko-KR" sz="10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dirty="0" err="1">
                <a:ln>
                  <a:noFill/>
                </a:ln>
                <a:solidFill>
                  <a:srgbClr val="A9B7C6"/>
                </a:solidFill>
                <a:effectLst/>
                <a:latin typeface="Consolas" panose="020B0609020204030204" pitchFamily="49" charset="0"/>
                <a:ea typeface="Bitstream Vera Sans Mono" panose="020B0609030804020204" pitchFamily="49" charset="-127"/>
              </a:rPr>
              <a:t>i</a:t>
            </a:r>
            <a:r>
              <a:rPr kumimoji="0" lang="ko-KR" altLang="ko-KR" sz="10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br>
              <a:rPr kumimoji="0" lang="ko-KR" altLang="ko-KR" sz="10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10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dirty="0" err="1">
                <a:ln>
                  <a:noFill/>
                </a:ln>
                <a:solidFill>
                  <a:srgbClr val="CC844F"/>
                </a:solidFill>
                <a:effectLst/>
                <a:latin typeface="Consolas" panose="020B0609020204030204" pitchFamily="49" charset="0"/>
                <a:ea typeface="Bitstream Vera Sans Mono" panose="020B0609030804020204" pitchFamily="49" charset="-127"/>
              </a:rPr>
              <a:t>const</a:t>
            </a:r>
            <a:r>
              <a:rPr kumimoji="0" lang="ko-KR" altLang="ko-KR" sz="1000" b="0" i="0" u="none" strike="noStrike" cap="none" normalizeH="0" dirty="0">
                <a:ln>
                  <a:noFill/>
                </a:ln>
                <a:solidFill>
                  <a:srgbClr val="CC844F"/>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dirty="0" err="1">
                <a:ln>
                  <a:noFill/>
                </a:ln>
                <a:solidFill>
                  <a:srgbClr val="A9B7C6"/>
                </a:solidFill>
                <a:effectLst/>
                <a:latin typeface="Consolas" panose="020B0609020204030204" pitchFamily="49" charset="0"/>
                <a:ea typeface="Bitstream Vera Sans Mono" panose="020B0609030804020204" pitchFamily="49" charset="-127"/>
              </a:rPr>
              <a:t>hash</a:t>
            </a:r>
            <a:r>
              <a:rPr kumimoji="0" lang="ko-KR" altLang="ko-KR" sz="1000" b="0" i="0" u="none" strike="noStrike" cap="none" normalizeH="0" dirty="0">
                <a:ln>
                  <a:noFill/>
                </a:ln>
                <a:solidFill>
                  <a:srgbClr val="A9B7C6"/>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util.</a:t>
            </a:r>
            <a:r>
              <a:rPr kumimoji="0" lang="ko-KR" altLang="ko-KR" sz="1000" b="1" i="1"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sha256</a:t>
            </a:r>
            <a:r>
              <a:rPr kumimoji="0" lang="ko-KR" altLang="ko-KR" sz="10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(util.</a:t>
            </a:r>
            <a:r>
              <a:rPr kumimoji="0" lang="ko-KR" altLang="ko-KR" sz="1000" b="1" i="1"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sha256</a:t>
            </a:r>
            <a:r>
              <a:rPr kumimoji="0" lang="ko-KR" altLang="ko-KR" sz="10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1000" b="1" i="1"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Buffer</a:t>
            </a:r>
            <a:r>
              <a:rPr kumimoji="0" lang="ko-KR" altLang="ko-KR" sz="1000" b="0" i="0" u="none" strike="noStrike" cap="none" normalizeH="0" dirty="0" err="1">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1000" b="0" i="0" u="none" strike="noStrike" cap="none" normalizeH="0" dirty="0" err="1">
                <a:ln>
                  <a:noFill/>
                </a:ln>
                <a:solidFill>
                  <a:srgbClr val="FFC66D"/>
                </a:solidFill>
                <a:effectLst/>
                <a:latin typeface="Consolas" panose="020B0609020204030204" pitchFamily="49" charset="0"/>
                <a:ea typeface="Bitstream Vera Sans Mono" panose="020B0609030804020204" pitchFamily="49" charset="-127"/>
              </a:rPr>
              <a:t>from</a:t>
            </a:r>
            <a:r>
              <a:rPr kumimoji="0" lang="ko-KR" altLang="ko-KR" sz="10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1000" b="0" i="0" u="none" strike="noStrike" cap="none" normalizeH="0" dirty="0" err="1">
                <a:ln>
                  <a:noFill/>
                </a:ln>
                <a:solidFill>
                  <a:srgbClr val="A9B7C6"/>
                </a:solidFill>
                <a:effectLst/>
                <a:latin typeface="Consolas" panose="020B0609020204030204" pitchFamily="49" charset="0"/>
                <a:ea typeface="Bitstream Vera Sans Mono" panose="020B0609030804020204" pitchFamily="49" charset="-127"/>
              </a:rPr>
              <a:t>i</a:t>
            </a:r>
            <a:r>
              <a:rPr kumimoji="0" lang="ko-KR" altLang="ko-KR" sz="1000" b="0" i="0" u="none" strike="noStrike" cap="none" normalizeH="0" dirty="0" err="1">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1000" b="0" i="0" u="none" strike="noStrike" cap="none" normalizeH="0" dirty="0" err="1">
                <a:ln>
                  <a:noFill/>
                </a:ln>
                <a:solidFill>
                  <a:srgbClr val="FFC66D"/>
                </a:solidFill>
                <a:effectLst/>
                <a:latin typeface="Consolas" panose="020B0609020204030204" pitchFamily="49" charset="0"/>
                <a:ea typeface="Bitstream Vera Sans Mono" panose="020B0609030804020204" pitchFamily="49" charset="-127"/>
              </a:rPr>
              <a:t>toString</a:t>
            </a:r>
            <a:r>
              <a:rPr kumimoji="0" lang="ko-KR" altLang="ko-KR" sz="10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1000" b="0" i="0" u="none" strike="noStrike" cap="none" normalizeH="0" dirty="0" err="1">
                <a:ln>
                  <a:noFill/>
                </a:ln>
                <a:solidFill>
                  <a:srgbClr val="FFC66D"/>
                </a:solidFill>
                <a:effectLst/>
                <a:latin typeface="Consolas" panose="020B0609020204030204" pitchFamily="49" charset="0"/>
                <a:ea typeface="Bitstream Vera Sans Mono" panose="020B0609030804020204" pitchFamily="49" charset="-127"/>
              </a:rPr>
              <a:t>toString</a:t>
            </a:r>
            <a:r>
              <a:rPr kumimoji="0" lang="ko-KR" altLang="ko-KR" sz="10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10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a:t>
            </a:r>
            <a:r>
              <a:rPr kumimoji="0" lang="ko-KR" altLang="ko-KR" sz="1000" b="0" i="0" u="none" strike="noStrike" cap="none" normalizeH="0" dirty="0" err="1">
                <a:ln>
                  <a:noFill/>
                </a:ln>
                <a:solidFill>
                  <a:srgbClr val="75AA5F"/>
                </a:solidFill>
                <a:effectLst/>
                <a:latin typeface="Consolas" panose="020B0609020204030204" pitchFamily="49" charset="0"/>
                <a:ea typeface="Bitstream Vera Sans Mono" panose="020B0609030804020204" pitchFamily="49" charset="-127"/>
              </a:rPr>
              <a:t>hex</a:t>
            </a:r>
            <a:r>
              <a:rPr kumimoji="0" lang="ko-KR" altLang="ko-KR" sz="10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a:t>
            </a:r>
            <a:r>
              <a:rPr kumimoji="0" lang="ko-KR" altLang="ko-KR" sz="10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10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10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10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dirty="0" err="1">
                <a:ln>
                  <a:noFill/>
                </a:ln>
                <a:solidFill>
                  <a:srgbClr val="CC844F"/>
                </a:solidFill>
                <a:effectLst/>
                <a:latin typeface="Consolas" panose="020B0609020204030204" pitchFamily="49" charset="0"/>
                <a:ea typeface="Bitstream Vera Sans Mono" panose="020B0609030804020204" pitchFamily="49" charset="-127"/>
              </a:rPr>
              <a:t>if</a:t>
            </a:r>
            <a:r>
              <a:rPr kumimoji="0" lang="ko-KR" altLang="ko-KR" sz="1000" b="0" i="0" u="none" strike="noStrike" cap="none" normalizeH="0" dirty="0">
                <a:ln>
                  <a:noFill/>
                </a:ln>
                <a:solidFill>
                  <a:srgbClr val="CC844F"/>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1000" b="0" i="0" u="none" strike="noStrike" cap="none" normalizeH="0" dirty="0" err="1">
                <a:ln>
                  <a:noFill/>
                </a:ln>
                <a:solidFill>
                  <a:srgbClr val="A9B7C6"/>
                </a:solidFill>
                <a:effectLst/>
                <a:latin typeface="Consolas" panose="020B0609020204030204" pitchFamily="49" charset="0"/>
                <a:ea typeface="Bitstream Vera Sans Mono" panose="020B0609030804020204" pitchFamily="49" charset="-127"/>
              </a:rPr>
              <a:t>hash</a:t>
            </a:r>
            <a:r>
              <a:rPr kumimoji="0" lang="ko-KR" altLang="ko-KR" sz="1000" b="0" i="0" u="none" strike="noStrike" cap="none" normalizeH="0" dirty="0" err="1">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1000" b="0" i="0" u="none" strike="noStrike" cap="none" normalizeH="0" dirty="0" err="1">
                <a:ln>
                  <a:noFill/>
                </a:ln>
                <a:solidFill>
                  <a:srgbClr val="FFC66D"/>
                </a:solidFill>
                <a:effectLst/>
                <a:latin typeface="Consolas" panose="020B0609020204030204" pitchFamily="49" charset="0"/>
                <a:ea typeface="Bitstream Vera Sans Mono" panose="020B0609030804020204" pitchFamily="49" charset="-127"/>
              </a:rPr>
              <a:t>startsWith</a:t>
            </a:r>
            <a:r>
              <a:rPr kumimoji="0" lang="ko-KR" altLang="ko-KR" sz="10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1000" b="0" i="0" u="none" strike="noStrike" cap="none" normalizeH="0" dirty="0" err="1">
                <a:ln>
                  <a:noFill/>
                </a:ln>
                <a:solidFill>
                  <a:srgbClr val="A9B7C6"/>
                </a:solidFill>
                <a:effectLst/>
                <a:latin typeface="Consolas" panose="020B0609020204030204" pitchFamily="49" charset="0"/>
                <a:ea typeface="Bitstream Vera Sans Mono" panose="020B0609030804020204" pitchFamily="49" charset="-127"/>
              </a:rPr>
              <a:t>target</a:t>
            </a:r>
            <a:r>
              <a:rPr kumimoji="0" lang="ko-KR" altLang="ko-KR" sz="10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br>
              <a:rPr kumimoji="0" lang="ko-KR" altLang="ko-KR" sz="10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10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dirty="0" err="1">
                <a:ln>
                  <a:noFill/>
                </a:ln>
                <a:solidFill>
                  <a:srgbClr val="CC844F"/>
                </a:solidFill>
                <a:effectLst/>
                <a:latin typeface="Consolas" panose="020B0609020204030204" pitchFamily="49" charset="0"/>
                <a:ea typeface="Bitstream Vera Sans Mono" panose="020B0609030804020204" pitchFamily="49" charset="-127"/>
              </a:rPr>
              <a:t>let</a:t>
            </a:r>
            <a:r>
              <a:rPr kumimoji="0" lang="ko-KR" altLang="ko-KR" sz="1000" b="0" i="0" u="none" strike="noStrike" cap="none" normalizeH="0" dirty="0">
                <a:ln>
                  <a:noFill/>
                </a:ln>
                <a:solidFill>
                  <a:srgbClr val="CC844F"/>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dirty="0" err="1">
                <a:ln>
                  <a:noFill/>
                </a:ln>
                <a:solidFill>
                  <a:srgbClr val="A9B7C6"/>
                </a:solidFill>
                <a:effectLst/>
                <a:latin typeface="Consolas" panose="020B0609020204030204" pitchFamily="49" charset="0"/>
                <a:ea typeface="Bitstream Vera Sans Mono" panose="020B0609030804020204" pitchFamily="49" charset="-127"/>
              </a:rPr>
              <a:t>zeroLength</a:t>
            </a:r>
            <a:r>
              <a:rPr kumimoji="0" lang="ko-KR" altLang="ko-KR" sz="1000" b="0" i="0" u="none" strike="noStrike" cap="none" normalizeH="0" dirty="0">
                <a:ln>
                  <a:noFill/>
                </a:ln>
                <a:solidFill>
                  <a:srgbClr val="A9B7C6"/>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dirty="0">
                <a:ln>
                  <a:noFill/>
                </a:ln>
                <a:solidFill>
                  <a:srgbClr val="6897BB"/>
                </a:solidFill>
                <a:effectLst/>
                <a:latin typeface="Consolas" panose="020B0609020204030204" pitchFamily="49" charset="0"/>
                <a:ea typeface="Bitstream Vera Sans Mono" panose="020B0609030804020204" pitchFamily="49" charset="-127"/>
              </a:rPr>
              <a:t>0</a:t>
            </a:r>
            <a:r>
              <a:rPr kumimoji="0" lang="ko-KR" altLang="ko-KR" sz="10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10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10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dirty="0" err="1">
                <a:ln>
                  <a:noFill/>
                </a:ln>
                <a:solidFill>
                  <a:srgbClr val="CC844F"/>
                </a:solidFill>
                <a:effectLst/>
                <a:latin typeface="Consolas" panose="020B0609020204030204" pitchFamily="49" charset="0"/>
                <a:ea typeface="Bitstream Vera Sans Mono" panose="020B0609030804020204" pitchFamily="49" charset="-127"/>
              </a:rPr>
              <a:t>for</a:t>
            </a:r>
            <a:r>
              <a:rPr kumimoji="0" lang="ko-KR" altLang="ko-KR" sz="1000" b="0" i="0" u="none" strike="noStrike" cap="none" normalizeH="0" dirty="0">
                <a:ln>
                  <a:noFill/>
                </a:ln>
                <a:solidFill>
                  <a:srgbClr val="CC844F"/>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1000" b="0" i="0" u="none" strike="noStrike" cap="none" normalizeH="0" dirty="0" err="1">
                <a:ln>
                  <a:noFill/>
                </a:ln>
                <a:solidFill>
                  <a:srgbClr val="CC844F"/>
                </a:solidFill>
                <a:effectLst/>
                <a:latin typeface="Consolas" panose="020B0609020204030204" pitchFamily="49" charset="0"/>
                <a:ea typeface="Bitstream Vera Sans Mono" panose="020B0609030804020204" pitchFamily="49" charset="-127"/>
              </a:rPr>
              <a:t>let</a:t>
            </a:r>
            <a:r>
              <a:rPr kumimoji="0" lang="ko-KR" altLang="ko-KR" sz="1000" b="0" i="0" u="none" strike="noStrike" cap="none" normalizeH="0" dirty="0">
                <a:ln>
                  <a:noFill/>
                </a:ln>
                <a:solidFill>
                  <a:srgbClr val="CC844F"/>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dirty="0" err="1">
                <a:ln>
                  <a:noFill/>
                </a:ln>
                <a:solidFill>
                  <a:srgbClr val="A9B7C6"/>
                </a:solidFill>
                <a:effectLst/>
                <a:latin typeface="Consolas" panose="020B0609020204030204" pitchFamily="49" charset="0"/>
                <a:ea typeface="Bitstream Vera Sans Mono" panose="020B0609030804020204" pitchFamily="49" charset="-127"/>
              </a:rPr>
              <a:t>j</a:t>
            </a:r>
            <a:r>
              <a:rPr kumimoji="0" lang="ko-KR" altLang="ko-KR" sz="1000" b="0" i="0" u="none" strike="noStrike" cap="none" normalizeH="0" dirty="0">
                <a:ln>
                  <a:noFill/>
                </a:ln>
                <a:solidFill>
                  <a:srgbClr val="A9B7C6"/>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dirty="0">
                <a:ln>
                  <a:noFill/>
                </a:ln>
                <a:solidFill>
                  <a:srgbClr val="6897BB"/>
                </a:solidFill>
                <a:effectLst/>
                <a:latin typeface="Consolas" panose="020B0609020204030204" pitchFamily="49" charset="0"/>
                <a:ea typeface="Bitstream Vera Sans Mono" panose="020B0609030804020204" pitchFamily="49" charset="-127"/>
              </a:rPr>
              <a:t>0</a:t>
            </a:r>
            <a:r>
              <a:rPr kumimoji="0" lang="ko-KR" altLang="ko-KR" sz="10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dirty="0" err="1">
                <a:ln>
                  <a:noFill/>
                </a:ln>
                <a:solidFill>
                  <a:srgbClr val="A9B7C6"/>
                </a:solidFill>
                <a:effectLst/>
                <a:latin typeface="Consolas" panose="020B0609020204030204" pitchFamily="49" charset="0"/>
                <a:ea typeface="Bitstream Vera Sans Mono" panose="020B0609030804020204" pitchFamily="49" charset="-127"/>
              </a:rPr>
              <a:t>j</a:t>
            </a:r>
            <a:r>
              <a:rPr kumimoji="0" lang="ko-KR" altLang="ko-KR" sz="10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&lt; </a:t>
            </a:r>
            <a:r>
              <a:rPr kumimoji="0" lang="ko-KR" altLang="ko-KR" sz="1000" b="0" i="0" u="none" strike="noStrike" cap="none" normalizeH="0" dirty="0" err="1">
                <a:ln>
                  <a:noFill/>
                </a:ln>
                <a:solidFill>
                  <a:srgbClr val="A9B7C6"/>
                </a:solidFill>
                <a:effectLst/>
                <a:latin typeface="Consolas" panose="020B0609020204030204" pitchFamily="49" charset="0"/>
                <a:ea typeface="Bitstream Vera Sans Mono" panose="020B0609030804020204" pitchFamily="49" charset="-127"/>
              </a:rPr>
              <a:t>hash</a:t>
            </a:r>
            <a:r>
              <a:rPr kumimoji="0" lang="ko-KR" altLang="ko-KR" sz="1000" b="0" i="0" u="none" strike="noStrike" cap="none" normalizeH="0" dirty="0" err="1">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10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length</a:t>
            </a:r>
            <a:r>
              <a:rPr kumimoji="0" lang="ko-KR" altLang="ko-KR" sz="10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dirty="0" err="1">
                <a:ln>
                  <a:noFill/>
                </a:ln>
                <a:solidFill>
                  <a:srgbClr val="A9B7C6"/>
                </a:solidFill>
                <a:effectLst/>
                <a:latin typeface="Consolas" panose="020B0609020204030204" pitchFamily="49" charset="0"/>
                <a:ea typeface="Bitstream Vera Sans Mono" panose="020B0609030804020204" pitchFamily="49" charset="-127"/>
              </a:rPr>
              <a:t>j</a:t>
            </a:r>
            <a:r>
              <a:rPr kumimoji="0" lang="ko-KR" altLang="ko-KR" sz="10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br>
              <a:rPr kumimoji="0" lang="ko-KR" altLang="ko-KR" sz="10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10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dirty="0" err="1">
                <a:ln>
                  <a:noFill/>
                </a:ln>
                <a:solidFill>
                  <a:srgbClr val="CC844F"/>
                </a:solidFill>
                <a:effectLst/>
                <a:latin typeface="Consolas" panose="020B0609020204030204" pitchFamily="49" charset="0"/>
                <a:ea typeface="Bitstream Vera Sans Mono" panose="020B0609030804020204" pitchFamily="49" charset="-127"/>
              </a:rPr>
              <a:t>if</a:t>
            </a:r>
            <a:r>
              <a:rPr kumimoji="0" lang="ko-KR" altLang="ko-KR" sz="1000" b="0" i="0" u="none" strike="noStrike" cap="none" normalizeH="0" dirty="0">
                <a:ln>
                  <a:noFill/>
                </a:ln>
                <a:solidFill>
                  <a:srgbClr val="CC844F"/>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1000" b="0" i="0" u="none" strike="noStrike" cap="none" normalizeH="0" dirty="0" err="1">
                <a:ln>
                  <a:noFill/>
                </a:ln>
                <a:solidFill>
                  <a:srgbClr val="A9B7C6"/>
                </a:solidFill>
                <a:effectLst/>
                <a:latin typeface="Consolas" panose="020B0609020204030204" pitchFamily="49" charset="0"/>
                <a:ea typeface="Bitstream Vera Sans Mono" panose="020B0609030804020204" pitchFamily="49" charset="-127"/>
              </a:rPr>
              <a:t>hash</a:t>
            </a:r>
            <a:r>
              <a:rPr kumimoji="0" lang="ko-KR" altLang="ko-KR" sz="1000" b="0" i="0" u="none" strike="noStrike" cap="none" normalizeH="0" dirty="0" err="1">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1000" b="0" i="0" u="none" strike="noStrike" cap="none" normalizeH="0" dirty="0" err="1">
                <a:ln>
                  <a:noFill/>
                </a:ln>
                <a:solidFill>
                  <a:srgbClr val="FFC66D"/>
                </a:solidFill>
                <a:effectLst/>
                <a:latin typeface="Consolas" panose="020B0609020204030204" pitchFamily="49" charset="0"/>
                <a:ea typeface="Bitstream Vera Sans Mono" panose="020B0609030804020204" pitchFamily="49" charset="-127"/>
              </a:rPr>
              <a:t>charAt</a:t>
            </a:r>
            <a:r>
              <a:rPr kumimoji="0" lang="ko-KR" altLang="ko-KR" sz="10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1000" b="0" i="0" u="none" strike="noStrike" cap="none" normalizeH="0" dirty="0" err="1">
                <a:ln>
                  <a:noFill/>
                </a:ln>
                <a:solidFill>
                  <a:srgbClr val="A9B7C6"/>
                </a:solidFill>
                <a:effectLst/>
                <a:latin typeface="Consolas" panose="020B0609020204030204" pitchFamily="49" charset="0"/>
                <a:ea typeface="Bitstream Vera Sans Mono" panose="020B0609030804020204" pitchFamily="49" charset="-127"/>
              </a:rPr>
              <a:t>j</a:t>
            </a:r>
            <a:r>
              <a:rPr kumimoji="0" lang="ko-KR" altLang="ko-KR" sz="10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 </a:t>
            </a:r>
            <a:r>
              <a:rPr kumimoji="0" lang="ko-KR" altLang="ko-KR" sz="10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'0'</a:t>
            </a:r>
            <a:r>
              <a:rPr kumimoji="0" lang="ko-KR" altLang="ko-KR" sz="10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 </a:t>
            </a:r>
            <a:r>
              <a:rPr kumimoji="0" lang="ko-KR" altLang="ko-KR" sz="1000" b="0" i="0" u="none" strike="noStrike" cap="none" normalizeH="0" dirty="0" err="1">
                <a:ln>
                  <a:noFill/>
                </a:ln>
                <a:solidFill>
                  <a:srgbClr val="CC844F"/>
                </a:solidFill>
                <a:effectLst/>
                <a:latin typeface="Consolas" panose="020B0609020204030204" pitchFamily="49" charset="0"/>
                <a:ea typeface="Bitstream Vera Sans Mono" panose="020B0609030804020204" pitchFamily="49" charset="-127"/>
              </a:rPr>
              <a:t>break</a:t>
            </a:r>
            <a:r>
              <a:rPr kumimoji="0" lang="ko-KR" altLang="ko-KR" sz="10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10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10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dirty="0" err="1">
                <a:ln>
                  <a:noFill/>
                </a:ln>
                <a:solidFill>
                  <a:srgbClr val="A9B7C6"/>
                </a:solidFill>
                <a:effectLst/>
                <a:latin typeface="Consolas" panose="020B0609020204030204" pitchFamily="49" charset="0"/>
                <a:ea typeface="Bitstream Vera Sans Mono" panose="020B0609030804020204" pitchFamily="49" charset="-127"/>
              </a:rPr>
              <a:t>zeroLength</a:t>
            </a:r>
            <a:r>
              <a:rPr kumimoji="0" lang="ko-KR" altLang="ko-KR" sz="10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10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10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10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10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10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1000" b="1" i="1"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console</a:t>
            </a:r>
            <a:r>
              <a:rPr kumimoji="0" lang="ko-KR" altLang="ko-KR" sz="1000" b="0" i="0" u="none" strike="noStrike" cap="none" normalizeH="0" dirty="0" err="1">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1000" b="0" i="0" u="none" strike="noStrike" cap="none" normalizeH="0" dirty="0" err="1">
                <a:ln>
                  <a:noFill/>
                </a:ln>
                <a:solidFill>
                  <a:srgbClr val="FFC66D"/>
                </a:solidFill>
                <a:effectLst/>
                <a:latin typeface="Consolas" panose="020B0609020204030204" pitchFamily="49" charset="0"/>
                <a:ea typeface="Bitstream Vera Sans Mono" panose="020B0609030804020204" pitchFamily="49" charset="-127"/>
              </a:rPr>
              <a:t>log</a:t>
            </a:r>
            <a:r>
              <a:rPr kumimoji="0" lang="ko-KR" altLang="ko-KR" sz="10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10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a:t>
            </a:r>
            <a:r>
              <a:rPr kumimoji="0" lang="ko-KR" altLang="ko-KR" sz="1000" b="0" i="0" u="none" strike="noStrike" cap="none" normalizeH="0" dirty="0" err="1">
                <a:ln>
                  <a:noFill/>
                </a:ln>
                <a:solidFill>
                  <a:srgbClr val="75AA5F"/>
                </a:solidFill>
                <a:effectLst/>
                <a:latin typeface="Consolas" panose="020B0609020204030204" pitchFamily="49" charset="0"/>
                <a:ea typeface="Bitstream Vera Sans Mono" panose="020B0609030804020204" pitchFamily="49" charset="-127"/>
              </a:rPr>
              <a:t>number</a:t>
            </a:r>
            <a:r>
              <a:rPr kumimoji="0" lang="ko-KR" altLang="ko-KR" sz="10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1000" b="0" i="0" u="none" strike="noStrike" cap="none" normalizeH="0" dirty="0" err="1">
                <a:ln>
                  <a:noFill/>
                </a:ln>
                <a:solidFill>
                  <a:srgbClr val="A9B7C6"/>
                </a:solidFill>
                <a:effectLst/>
                <a:latin typeface="Consolas" panose="020B0609020204030204" pitchFamily="49" charset="0"/>
                <a:ea typeface="Bitstream Vera Sans Mono" panose="020B0609030804020204" pitchFamily="49" charset="-127"/>
              </a:rPr>
              <a:t>i</a:t>
            </a:r>
            <a:r>
              <a:rPr kumimoji="0" lang="ko-KR" altLang="ko-KR" sz="10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10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 0 </a:t>
            </a:r>
            <a:r>
              <a:rPr kumimoji="0" lang="ko-KR" altLang="ko-KR" sz="1000" b="0" i="0" u="none" strike="noStrike" cap="none" normalizeH="0" dirty="0" err="1">
                <a:ln>
                  <a:noFill/>
                </a:ln>
                <a:solidFill>
                  <a:srgbClr val="75AA5F"/>
                </a:solidFill>
                <a:effectLst/>
                <a:latin typeface="Consolas" panose="020B0609020204030204" pitchFamily="49" charset="0"/>
                <a:ea typeface="Bitstream Vera Sans Mono" panose="020B0609030804020204" pitchFamily="49" charset="-127"/>
              </a:rPr>
              <a:t>length</a:t>
            </a:r>
            <a:r>
              <a:rPr kumimoji="0" lang="ko-KR" altLang="ko-KR" sz="10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1000" b="0" i="0" u="none" strike="noStrike" cap="none" normalizeH="0" dirty="0" err="1">
                <a:ln>
                  <a:noFill/>
                </a:ln>
                <a:solidFill>
                  <a:srgbClr val="A9B7C6"/>
                </a:solidFill>
                <a:effectLst/>
                <a:latin typeface="Consolas" panose="020B0609020204030204" pitchFamily="49" charset="0"/>
                <a:ea typeface="Bitstream Vera Sans Mono" panose="020B0609030804020204" pitchFamily="49" charset="-127"/>
              </a:rPr>
              <a:t>zeroLength</a:t>
            </a:r>
            <a:r>
              <a:rPr kumimoji="0" lang="ko-KR" altLang="ko-KR" sz="10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10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dirty="0" err="1">
                <a:ln>
                  <a:noFill/>
                </a:ln>
                <a:solidFill>
                  <a:srgbClr val="75AA5F"/>
                </a:solidFill>
                <a:effectLst/>
                <a:latin typeface="Consolas" panose="020B0609020204030204" pitchFamily="49" charset="0"/>
                <a:ea typeface="Bitstream Vera Sans Mono" panose="020B0609030804020204" pitchFamily="49" charset="-127"/>
              </a:rPr>
              <a:t>hash</a:t>
            </a:r>
            <a:r>
              <a:rPr kumimoji="0" lang="ko-KR" altLang="ko-KR" sz="10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 </a:t>
            </a:r>
            <a:r>
              <a:rPr kumimoji="0" lang="en-US" altLang="ko-KR" sz="10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0x</a:t>
            </a:r>
            <a:r>
              <a:rPr kumimoji="0" lang="ko-KR" altLang="ko-KR" sz="10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1000" b="0" i="0" u="none" strike="noStrike" cap="none" normalizeH="0" dirty="0" err="1">
                <a:ln>
                  <a:noFill/>
                </a:ln>
                <a:solidFill>
                  <a:srgbClr val="A9B7C6"/>
                </a:solidFill>
                <a:effectLst/>
                <a:latin typeface="Consolas" panose="020B0609020204030204" pitchFamily="49" charset="0"/>
                <a:ea typeface="Bitstream Vera Sans Mono" panose="020B0609030804020204" pitchFamily="49" charset="-127"/>
              </a:rPr>
              <a:t>hash</a:t>
            </a:r>
            <a:r>
              <a:rPr kumimoji="0" lang="ko-KR" altLang="ko-KR" sz="10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10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a:t>
            </a:r>
            <a:r>
              <a:rPr kumimoji="0" lang="ko-KR" altLang="ko-KR" sz="10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10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10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10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dirty="0" err="1">
                <a:ln>
                  <a:noFill/>
                </a:ln>
                <a:solidFill>
                  <a:srgbClr val="A9B7C6"/>
                </a:solidFill>
                <a:effectLst/>
                <a:latin typeface="Consolas" panose="020B0609020204030204" pitchFamily="49" charset="0"/>
                <a:ea typeface="Bitstream Vera Sans Mono" panose="020B0609030804020204" pitchFamily="49" charset="-127"/>
              </a:rPr>
              <a:t>target</a:t>
            </a:r>
            <a:r>
              <a:rPr kumimoji="0" lang="ko-KR" altLang="ko-KR" sz="1000" b="0" i="0" u="none" strike="noStrike" cap="none" normalizeH="0" dirty="0">
                <a:ln>
                  <a:noFill/>
                </a:ln>
                <a:solidFill>
                  <a:srgbClr val="A9B7C6"/>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a:t>
            </a:r>
            <a:r>
              <a:rPr kumimoji="0" lang="ko-KR" altLang="ko-KR" sz="10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10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10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dirty="0" err="1">
                <a:ln>
                  <a:noFill/>
                </a:ln>
                <a:solidFill>
                  <a:srgbClr val="CC844F"/>
                </a:solidFill>
                <a:effectLst/>
                <a:latin typeface="Consolas" panose="020B0609020204030204" pitchFamily="49" charset="0"/>
                <a:ea typeface="Bitstream Vera Sans Mono" panose="020B0609030804020204" pitchFamily="49" charset="-127"/>
              </a:rPr>
              <a:t>for</a:t>
            </a:r>
            <a:r>
              <a:rPr kumimoji="0" lang="ko-KR" altLang="ko-KR" sz="1000" b="0" i="0" u="none" strike="noStrike" cap="none" normalizeH="0" dirty="0">
                <a:ln>
                  <a:noFill/>
                </a:ln>
                <a:solidFill>
                  <a:srgbClr val="CC844F"/>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1000" b="0" i="0" u="none" strike="noStrike" cap="none" normalizeH="0" dirty="0" err="1">
                <a:ln>
                  <a:noFill/>
                </a:ln>
                <a:solidFill>
                  <a:srgbClr val="CC844F"/>
                </a:solidFill>
                <a:effectLst/>
                <a:latin typeface="Consolas" panose="020B0609020204030204" pitchFamily="49" charset="0"/>
                <a:ea typeface="Bitstream Vera Sans Mono" panose="020B0609030804020204" pitchFamily="49" charset="-127"/>
              </a:rPr>
              <a:t>let</a:t>
            </a:r>
            <a:r>
              <a:rPr kumimoji="0" lang="ko-KR" altLang="ko-KR" sz="1000" b="0" i="0" u="none" strike="noStrike" cap="none" normalizeH="0" dirty="0">
                <a:ln>
                  <a:noFill/>
                </a:ln>
                <a:solidFill>
                  <a:srgbClr val="CC844F"/>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dirty="0" err="1">
                <a:ln>
                  <a:noFill/>
                </a:ln>
                <a:solidFill>
                  <a:srgbClr val="A9B7C6"/>
                </a:solidFill>
                <a:effectLst/>
                <a:latin typeface="Consolas" panose="020B0609020204030204" pitchFamily="49" charset="0"/>
                <a:ea typeface="Bitstream Vera Sans Mono" panose="020B0609030804020204" pitchFamily="49" charset="-127"/>
              </a:rPr>
              <a:t>j</a:t>
            </a:r>
            <a:r>
              <a:rPr kumimoji="0" lang="ko-KR" altLang="ko-KR" sz="1000" b="0" i="0" u="none" strike="noStrike" cap="none" normalizeH="0" dirty="0">
                <a:ln>
                  <a:noFill/>
                </a:ln>
                <a:solidFill>
                  <a:srgbClr val="A9B7C6"/>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dirty="0">
                <a:ln>
                  <a:noFill/>
                </a:ln>
                <a:solidFill>
                  <a:srgbClr val="6897BB"/>
                </a:solidFill>
                <a:effectLst/>
                <a:latin typeface="Consolas" panose="020B0609020204030204" pitchFamily="49" charset="0"/>
                <a:ea typeface="Bitstream Vera Sans Mono" panose="020B0609030804020204" pitchFamily="49" charset="-127"/>
              </a:rPr>
              <a:t>0</a:t>
            </a:r>
            <a:r>
              <a:rPr kumimoji="0" lang="ko-KR" altLang="ko-KR" sz="10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dirty="0" err="1">
                <a:ln>
                  <a:noFill/>
                </a:ln>
                <a:solidFill>
                  <a:srgbClr val="A9B7C6"/>
                </a:solidFill>
                <a:effectLst/>
                <a:latin typeface="Consolas" panose="020B0609020204030204" pitchFamily="49" charset="0"/>
                <a:ea typeface="Bitstream Vera Sans Mono" panose="020B0609030804020204" pitchFamily="49" charset="-127"/>
              </a:rPr>
              <a:t>j</a:t>
            </a:r>
            <a:r>
              <a:rPr kumimoji="0" lang="ko-KR" altLang="ko-KR" sz="1000" b="0" i="0" u="none" strike="noStrike" cap="none" normalizeH="0" dirty="0">
                <a:ln>
                  <a:noFill/>
                </a:ln>
                <a:solidFill>
                  <a:srgbClr val="A9B7C6"/>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&lt;= </a:t>
            </a:r>
            <a:r>
              <a:rPr kumimoji="0" lang="ko-KR" altLang="ko-KR" sz="1000" b="0" i="0" u="none" strike="noStrike" cap="none" normalizeH="0" dirty="0" err="1">
                <a:ln>
                  <a:noFill/>
                </a:ln>
                <a:solidFill>
                  <a:srgbClr val="A9B7C6"/>
                </a:solidFill>
                <a:effectLst/>
                <a:latin typeface="Consolas" panose="020B0609020204030204" pitchFamily="49" charset="0"/>
                <a:ea typeface="Bitstream Vera Sans Mono" panose="020B0609030804020204" pitchFamily="49" charset="-127"/>
              </a:rPr>
              <a:t>zeroLength</a:t>
            </a:r>
            <a:r>
              <a:rPr kumimoji="0" lang="ko-KR" altLang="ko-KR" sz="10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dirty="0" err="1">
                <a:ln>
                  <a:noFill/>
                </a:ln>
                <a:solidFill>
                  <a:srgbClr val="A9B7C6"/>
                </a:solidFill>
                <a:effectLst/>
                <a:latin typeface="Consolas" panose="020B0609020204030204" pitchFamily="49" charset="0"/>
                <a:ea typeface="Bitstream Vera Sans Mono" panose="020B0609030804020204" pitchFamily="49" charset="-127"/>
              </a:rPr>
              <a:t>j</a:t>
            </a:r>
            <a:r>
              <a:rPr kumimoji="0" lang="ko-KR" altLang="ko-KR" sz="10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 </a:t>
            </a:r>
            <a:r>
              <a:rPr kumimoji="0" lang="ko-KR" altLang="ko-KR" sz="1000" b="0" i="0" u="none" strike="noStrike" cap="none" normalizeH="0" dirty="0" err="1">
                <a:ln>
                  <a:noFill/>
                </a:ln>
                <a:solidFill>
                  <a:srgbClr val="A9B7C6"/>
                </a:solidFill>
                <a:effectLst/>
                <a:latin typeface="Consolas" panose="020B0609020204030204" pitchFamily="49" charset="0"/>
                <a:ea typeface="Bitstream Vera Sans Mono" panose="020B0609030804020204" pitchFamily="49" charset="-127"/>
              </a:rPr>
              <a:t>target</a:t>
            </a:r>
            <a:r>
              <a:rPr kumimoji="0" lang="ko-KR" altLang="ko-KR" sz="1000" b="0" i="0" u="none" strike="noStrike" cap="none" normalizeH="0" dirty="0">
                <a:ln>
                  <a:noFill/>
                </a:ln>
                <a:solidFill>
                  <a:srgbClr val="A9B7C6"/>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"0"</a:t>
            </a:r>
            <a:r>
              <a:rPr kumimoji="0" lang="ko-KR" altLang="ko-KR" sz="10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10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10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br>
              <a:rPr kumimoji="0" lang="ko-KR" altLang="ko-KR" sz="10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10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br>
              <a:rPr kumimoji="0" lang="ko-KR" altLang="ko-KR" sz="10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10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10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endParaRPr kumimoji="0" lang="ko-KR" altLang="ko-KR" sz="1000" b="0" i="0" u="none" strike="noStrike" cap="none" normalizeH="0" dirty="0">
              <a:ln>
                <a:noFill/>
              </a:ln>
              <a:solidFill>
                <a:schemeClr val="tx1"/>
              </a:solidFill>
              <a:effectLst/>
              <a:latin typeface="Consolas" panose="020B0609020204030204" pitchFamily="49" charset="0"/>
            </a:endParaRPr>
          </a:p>
        </p:txBody>
      </p:sp>
      <p:sp>
        <p:nvSpPr>
          <p:cNvPr id="12" name="화살표: 아래쪽 11">
            <a:extLst>
              <a:ext uri="{FF2B5EF4-FFF2-40B4-BE49-F238E27FC236}">
                <a16:creationId xmlns:a16="http://schemas.microsoft.com/office/drawing/2014/main" id="{9A33A632-697A-4C07-A209-4F306287E79E}"/>
              </a:ext>
            </a:extLst>
          </p:cNvPr>
          <p:cNvSpPr/>
          <p:nvPr/>
        </p:nvSpPr>
        <p:spPr>
          <a:xfrm>
            <a:off x="2957232" y="3843138"/>
            <a:ext cx="445062" cy="637133"/>
          </a:xfrm>
          <a:prstGeom prst="downArrow">
            <a:avLst/>
          </a:prstGeom>
          <a:solidFill>
            <a:schemeClr val="bg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4FE83E38-A271-4497-8BA6-1B49694141F4}"/>
              </a:ext>
            </a:extLst>
          </p:cNvPr>
          <p:cNvSpPr txBox="1"/>
          <p:nvPr/>
        </p:nvSpPr>
        <p:spPr>
          <a:xfrm>
            <a:off x="1137858" y="4801361"/>
            <a:ext cx="4083810" cy="477054"/>
          </a:xfrm>
          <a:prstGeom prst="rect">
            <a:avLst/>
          </a:prstGeom>
          <a:noFill/>
        </p:spPr>
        <p:txBody>
          <a:bodyPr wrap="none" lIns="0" rtlCol="0">
            <a:spAutoFit/>
          </a:bodyPr>
          <a:lstStyle/>
          <a:p>
            <a:pPr algn="ctr"/>
            <a:r>
              <a:rPr lang="en-US" altLang="ko-KR" sz="2500" dirty="0">
                <a:solidFill>
                  <a:schemeClr val="bg1">
                    <a:lumMod val="85000"/>
                  </a:schemeClr>
                </a:solidFill>
                <a:latin typeface="Arial" panose="020B0604020202020204" pitchFamily="34" charset="0"/>
              </a:rPr>
              <a:t>Hash </a:t>
            </a:r>
            <a:r>
              <a:rPr lang="ko-KR" altLang="en-US" sz="2500" dirty="0">
                <a:solidFill>
                  <a:schemeClr val="bg1">
                    <a:lumMod val="85000"/>
                  </a:schemeClr>
                </a:solidFill>
                <a:latin typeface="Arial" panose="020B0604020202020204" pitchFamily="34" charset="0"/>
              </a:rPr>
              <a:t>결과는 랜덤 숫자 뽑기</a:t>
            </a:r>
            <a:endParaRPr lang="en-US" altLang="ko-KR" sz="2500" dirty="0">
              <a:solidFill>
                <a:schemeClr val="bg1">
                  <a:lumMod val="85000"/>
                </a:schemeClr>
              </a:solidFill>
              <a:latin typeface="Arial" panose="020B0604020202020204" pitchFamily="34" charset="0"/>
            </a:endParaRPr>
          </a:p>
        </p:txBody>
      </p:sp>
    </p:spTree>
    <p:extLst>
      <p:ext uri="{BB962C8B-B14F-4D97-AF65-F5344CB8AC3E}">
        <p14:creationId xmlns:p14="http://schemas.microsoft.com/office/powerpoint/2010/main" val="2099378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8FD9C287-5399-404E-A291-06160B35F4F3}"/>
              </a:ext>
            </a:extLst>
          </p:cNvPr>
          <p:cNvSpPr>
            <a:spLocks noGrp="1"/>
          </p:cNvSpPr>
          <p:nvPr>
            <p:ph type="title"/>
          </p:nvPr>
        </p:nvSpPr>
        <p:spPr/>
        <p:txBody>
          <a:bodyPr/>
          <a:lstStyle/>
          <a:p>
            <a:r>
              <a:rPr lang="en-US" altLang="ko-KR" dirty="0" err="1"/>
              <a:t>PoW</a:t>
            </a:r>
            <a:r>
              <a:rPr lang="en-US" altLang="ko-KR" dirty="0"/>
              <a:t> (Proof of Work) [ Puzzle</a:t>
            </a:r>
            <a:r>
              <a:rPr lang="ko-KR" altLang="en-US" dirty="0"/>
              <a:t> </a:t>
            </a:r>
            <a:r>
              <a:rPr lang="en-US" altLang="ko-KR" dirty="0"/>
              <a:t>]</a:t>
            </a:r>
            <a:endParaRPr lang="ko-KR" altLang="en-US" dirty="0"/>
          </a:p>
        </p:txBody>
      </p:sp>
      <p:sp>
        <p:nvSpPr>
          <p:cNvPr id="4" name="내용 개체 틀 1">
            <a:extLst>
              <a:ext uri="{FF2B5EF4-FFF2-40B4-BE49-F238E27FC236}">
                <a16:creationId xmlns:a16="http://schemas.microsoft.com/office/drawing/2014/main" id="{00C3AC5C-7B3A-41B1-84EE-23015F6CB94D}"/>
              </a:ext>
            </a:extLst>
          </p:cNvPr>
          <p:cNvSpPr>
            <a:spLocks noGrp="1"/>
          </p:cNvSpPr>
          <p:nvPr>
            <p:ph idx="1"/>
          </p:nvPr>
        </p:nvSpPr>
        <p:spPr>
          <a:xfrm>
            <a:off x="241299" y="674860"/>
            <a:ext cx="11683999" cy="4351338"/>
          </a:xfrm>
        </p:spPr>
        <p:txBody>
          <a:bodyPr anchor="ctr" anchorCtr="1">
            <a:normAutofit/>
          </a:bodyPr>
          <a:lstStyle/>
          <a:p>
            <a:pPr indent="0" algn="ctr">
              <a:buNone/>
            </a:pPr>
            <a:r>
              <a:rPr lang="ko-KR" altLang="en-US" sz="5000" dirty="0" err="1"/>
              <a:t>비트코인</a:t>
            </a:r>
            <a:r>
              <a:rPr lang="ko-KR" altLang="en-US" sz="5000" dirty="0"/>
              <a:t> </a:t>
            </a:r>
            <a:r>
              <a:rPr lang="en-US" altLang="ko-KR" sz="5000" dirty="0" err="1"/>
              <a:t>PoW</a:t>
            </a:r>
            <a:r>
              <a:rPr lang="ko-KR" altLang="en-US" sz="5000" dirty="0"/>
              <a:t> </a:t>
            </a:r>
            <a:r>
              <a:rPr lang="en-US" altLang="ko-KR" sz="5000" dirty="0"/>
              <a:t>Puzzle</a:t>
            </a:r>
          </a:p>
          <a:p>
            <a:pPr indent="0" algn="ctr">
              <a:buNone/>
            </a:pPr>
            <a:endParaRPr lang="en-US" altLang="ko-KR" sz="3000" dirty="0"/>
          </a:p>
          <a:p>
            <a:pPr indent="0" algn="ctr">
              <a:buNone/>
            </a:pPr>
            <a:r>
              <a:rPr lang="ko-KR" altLang="en-US" sz="4000" dirty="0"/>
              <a:t>숫자 범위 </a:t>
            </a:r>
            <a:r>
              <a:rPr lang="en-US" altLang="ko-KR" sz="4000" dirty="0"/>
              <a:t>: 0 ~ 2</a:t>
            </a:r>
            <a:r>
              <a:rPr lang="en-US" altLang="ko-KR" sz="4000" baseline="30000" dirty="0"/>
              <a:t>256</a:t>
            </a:r>
            <a:r>
              <a:rPr lang="en-US" altLang="ko-KR" sz="4000" dirty="0"/>
              <a:t> - 1</a:t>
            </a:r>
          </a:p>
          <a:p>
            <a:pPr indent="0" algn="ctr">
              <a:buNone/>
            </a:pPr>
            <a:r>
              <a:rPr lang="ko-KR" altLang="en-US" sz="4000" dirty="0"/>
              <a:t>숫자 뽑기 </a:t>
            </a:r>
            <a:r>
              <a:rPr lang="en-US" altLang="ko-KR" sz="4000" dirty="0"/>
              <a:t>: Block Hash</a:t>
            </a:r>
          </a:p>
        </p:txBody>
      </p:sp>
    </p:spTree>
    <p:extLst>
      <p:ext uri="{BB962C8B-B14F-4D97-AF65-F5344CB8AC3E}">
        <p14:creationId xmlns:p14="http://schemas.microsoft.com/office/powerpoint/2010/main" val="310488957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A2C5DE1C-A6A5-4302-B952-CE69F36928EB}"/>
              </a:ext>
            </a:extLst>
          </p:cNvPr>
          <p:cNvSpPr>
            <a:spLocks noGrp="1"/>
          </p:cNvSpPr>
          <p:nvPr>
            <p:ph type="title"/>
          </p:nvPr>
        </p:nvSpPr>
        <p:spPr/>
        <p:txBody>
          <a:bodyPr/>
          <a:lstStyle/>
          <a:p>
            <a:r>
              <a:rPr lang="en-US" altLang="ko-KR" dirty="0" err="1"/>
              <a:t>PoW</a:t>
            </a:r>
            <a:r>
              <a:rPr lang="en-US" altLang="ko-KR" dirty="0"/>
              <a:t> [ Bitcoin ]</a:t>
            </a:r>
            <a:endParaRPr lang="ko-KR" altLang="en-US" dirty="0"/>
          </a:p>
        </p:txBody>
      </p:sp>
      <p:sp>
        <p:nvSpPr>
          <p:cNvPr id="4" name="직사각형 3">
            <a:extLst>
              <a:ext uri="{FF2B5EF4-FFF2-40B4-BE49-F238E27FC236}">
                <a16:creationId xmlns:a16="http://schemas.microsoft.com/office/drawing/2014/main" id="{40DBDCF6-BB96-433A-A544-691FA132FA64}"/>
              </a:ext>
            </a:extLst>
          </p:cNvPr>
          <p:cNvSpPr/>
          <p:nvPr/>
        </p:nvSpPr>
        <p:spPr>
          <a:xfrm>
            <a:off x="266302" y="1216362"/>
            <a:ext cx="4282646" cy="5449549"/>
          </a:xfrm>
          <a:prstGeom prst="rect">
            <a:avLst/>
          </a:prstGeom>
          <a:noFill/>
          <a:ln w="317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endParaRPr>
          </a:p>
        </p:txBody>
      </p:sp>
      <p:sp>
        <p:nvSpPr>
          <p:cNvPr id="5" name="TextBox 4">
            <a:extLst>
              <a:ext uri="{FF2B5EF4-FFF2-40B4-BE49-F238E27FC236}">
                <a16:creationId xmlns:a16="http://schemas.microsoft.com/office/drawing/2014/main" id="{0ADD0E50-77BA-4C19-90F7-8D27DBB146CA}"/>
              </a:ext>
            </a:extLst>
          </p:cNvPr>
          <p:cNvSpPr txBox="1"/>
          <p:nvPr/>
        </p:nvSpPr>
        <p:spPr>
          <a:xfrm>
            <a:off x="1791912" y="645047"/>
            <a:ext cx="1231427" cy="553998"/>
          </a:xfrm>
          <a:prstGeom prst="rect">
            <a:avLst/>
          </a:prstGeom>
          <a:noFill/>
        </p:spPr>
        <p:txBody>
          <a:bodyPr wrap="none" rtlCol="0">
            <a:spAutoFit/>
          </a:bodyPr>
          <a:lstStyle/>
          <a:p>
            <a:pPr algn="ctr"/>
            <a:r>
              <a:rPr lang="en-US" altLang="ko-KR" sz="3000" b="1" dirty="0">
                <a:solidFill>
                  <a:schemeClr val="bg1">
                    <a:lumMod val="85000"/>
                  </a:schemeClr>
                </a:solidFill>
                <a:latin typeface="Arial" panose="020B0604020202020204" pitchFamily="34" charset="0"/>
              </a:rPr>
              <a:t>Block</a:t>
            </a:r>
            <a:endParaRPr lang="ko-KR" altLang="en-US" sz="3000" b="1" dirty="0">
              <a:solidFill>
                <a:schemeClr val="bg1">
                  <a:lumMod val="85000"/>
                </a:schemeClr>
              </a:solidFill>
              <a:latin typeface="Arial" panose="020B0604020202020204" pitchFamily="34" charset="0"/>
            </a:endParaRPr>
          </a:p>
        </p:txBody>
      </p:sp>
      <p:sp>
        <p:nvSpPr>
          <p:cNvPr id="7" name="TextBox 6">
            <a:extLst>
              <a:ext uri="{FF2B5EF4-FFF2-40B4-BE49-F238E27FC236}">
                <a16:creationId xmlns:a16="http://schemas.microsoft.com/office/drawing/2014/main" id="{86742026-8848-4C2D-9327-0177171C86B1}"/>
              </a:ext>
            </a:extLst>
          </p:cNvPr>
          <p:cNvSpPr txBox="1"/>
          <p:nvPr/>
        </p:nvSpPr>
        <p:spPr>
          <a:xfrm>
            <a:off x="1763987" y="6209665"/>
            <a:ext cx="1287275" cy="307777"/>
          </a:xfrm>
          <a:prstGeom prst="rect">
            <a:avLst/>
          </a:prstGeom>
          <a:noFill/>
        </p:spPr>
        <p:txBody>
          <a:bodyPr wrap="none" rtlCol="0">
            <a:spAutoFit/>
          </a:bodyPr>
          <a:lstStyle/>
          <a:p>
            <a:r>
              <a:rPr lang="en-US" altLang="ko-KR" sz="1400" b="1" dirty="0">
                <a:solidFill>
                  <a:schemeClr val="bg1">
                    <a:lumMod val="85000"/>
                  </a:schemeClr>
                </a:solidFill>
                <a:latin typeface="Arial" panose="020B0604020202020204" pitchFamily="34" charset="0"/>
              </a:rPr>
              <a:t>Transactions</a:t>
            </a:r>
            <a:endParaRPr lang="ko-KR" altLang="en-US" sz="1400" b="1" dirty="0">
              <a:solidFill>
                <a:schemeClr val="bg1">
                  <a:lumMod val="85000"/>
                </a:schemeClr>
              </a:solidFill>
              <a:latin typeface="Arial" panose="020B0604020202020204" pitchFamily="34" charset="0"/>
            </a:endParaRPr>
          </a:p>
        </p:txBody>
      </p:sp>
      <p:sp>
        <p:nvSpPr>
          <p:cNvPr id="8" name="TextBox 7">
            <a:extLst>
              <a:ext uri="{FF2B5EF4-FFF2-40B4-BE49-F238E27FC236}">
                <a16:creationId xmlns:a16="http://schemas.microsoft.com/office/drawing/2014/main" id="{1FF00B54-3BCA-4DDE-9041-BAD2FC6E75AB}"/>
              </a:ext>
            </a:extLst>
          </p:cNvPr>
          <p:cNvSpPr txBox="1"/>
          <p:nvPr/>
        </p:nvSpPr>
        <p:spPr>
          <a:xfrm>
            <a:off x="1970326" y="1318338"/>
            <a:ext cx="874598" cy="369332"/>
          </a:xfrm>
          <a:prstGeom prst="rect">
            <a:avLst/>
          </a:prstGeom>
          <a:noFill/>
        </p:spPr>
        <p:txBody>
          <a:bodyPr wrap="none" lIns="0" rtlCol="0">
            <a:spAutoFit/>
          </a:bodyPr>
          <a:lstStyle/>
          <a:p>
            <a:r>
              <a:rPr lang="en-US" altLang="ko-KR" b="1" dirty="0">
                <a:solidFill>
                  <a:schemeClr val="bg1">
                    <a:lumMod val="85000"/>
                  </a:schemeClr>
                </a:solidFill>
                <a:latin typeface="Arial" panose="020B0604020202020204" pitchFamily="34" charset="0"/>
              </a:rPr>
              <a:t>Header</a:t>
            </a:r>
            <a:endParaRPr lang="ko-KR" altLang="en-US" b="1" dirty="0">
              <a:solidFill>
                <a:schemeClr val="bg1">
                  <a:lumMod val="85000"/>
                </a:schemeClr>
              </a:solidFill>
              <a:latin typeface="Arial" panose="020B0604020202020204" pitchFamily="34" charset="0"/>
            </a:endParaRPr>
          </a:p>
        </p:txBody>
      </p:sp>
      <p:graphicFrame>
        <p:nvGraphicFramePr>
          <p:cNvPr id="9" name="표 8">
            <a:extLst>
              <a:ext uri="{FF2B5EF4-FFF2-40B4-BE49-F238E27FC236}">
                <a16:creationId xmlns:a16="http://schemas.microsoft.com/office/drawing/2014/main" id="{3B9F0224-45D1-4E56-92B3-D20DCB827CC9}"/>
              </a:ext>
            </a:extLst>
          </p:cNvPr>
          <p:cNvGraphicFramePr>
            <a:graphicFrameLocks noGrp="1"/>
          </p:cNvGraphicFramePr>
          <p:nvPr>
            <p:extLst>
              <p:ext uri="{D42A27DB-BD31-4B8C-83A1-F6EECF244321}">
                <p14:modId xmlns:p14="http://schemas.microsoft.com/office/powerpoint/2010/main" val="3252780839"/>
              </p:ext>
            </p:extLst>
          </p:nvPr>
        </p:nvGraphicFramePr>
        <p:xfrm>
          <a:off x="1324927" y="1696153"/>
          <a:ext cx="2165396" cy="2354094"/>
        </p:xfrm>
        <a:graphic>
          <a:graphicData uri="http://schemas.openxmlformats.org/drawingml/2006/table">
            <a:tbl>
              <a:tblPr firstRow="1" bandRow="1">
                <a:tableStyleId>{8799B23B-EC83-4686-B30A-512413B5E67A}</a:tableStyleId>
              </a:tblPr>
              <a:tblGrid>
                <a:gridCol w="2165396">
                  <a:extLst>
                    <a:ext uri="{9D8B030D-6E8A-4147-A177-3AD203B41FA5}">
                      <a16:colId xmlns:a16="http://schemas.microsoft.com/office/drawing/2014/main" val="2146978234"/>
                    </a:ext>
                  </a:extLst>
                </a:gridCol>
              </a:tblGrid>
              <a:tr h="392349">
                <a:tc>
                  <a:txBody>
                    <a:bodyPr/>
                    <a:lstStyle/>
                    <a:p>
                      <a:pPr algn="ctr" latinLnBrk="1"/>
                      <a:r>
                        <a:rPr lang="en-US" altLang="ko-KR" sz="1600" b="0" baseline="0" dirty="0">
                          <a:solidFill>
                            <a:schemeClr val="bg1">
                              <a:lumMod val="85000"/>
                            </a:schemeClr>
                          </a:solidFill>
                          <a:latin typeface="Arial" panose="020B0604020202020204" pitchFamily="34" charset="0"/>
                        </a:rPr>
                        <a:t>Version</a:t>
                      </a:r>
                      <a:endParaRPr lang="ko-KR" altLang="en-US" sz="1600" b="0" baseline="0" dirty="0">
                        <a:solidFill>
                          <a:schemeClr val="bg1">
                            <a:lumMod val="85000"/>
                          </a:schemeClr>
                        </a:solidFill>
                        <a:latin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223972121"/>
                  </a:ext>
                </a:extLst>
              </a:tr>
              <a:tr h="392349">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600" b="0" baseline="0" dirty="0">
                          <a:solidFill>
                            <a:schemeClr val="bg1">
                              <a:lumMod val="85000"/>
                            </a:schemeClr>
                          </a:solidFill>
                          <a:latin typeface="Arial" panose="020B0604020202020204" pitchFamily="34" charset="0"/>
                        </a:rPr>
                        <a:t>Previous Block Hash</a:t>
                      </a:r>
                      <a:endParaRPr lang="en-US" altLang="ko-KR" sz="1600" b="0" baseline="0" dirty="0">
                        <a:solidFill>
                          <a:srgbClr val="FFC700"/>
                        </a:solidFill>
                        <a:latin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583564991"/>
                  </a:ext>
                </a:extLst>
              </a:tr>
              <a:tr h="392349">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600" b="0" baseline="0" dirty="0">
                          <a:solidFill>
                            <a:schemeClr val="bg1">
                              <a:lumMod val="85000"/>
                            </a:schemeClr>
                          </a:solidFill>
                          <a:latin typeface="Arial" panose="020B0604020202020204" pitchFamily="34" charset="0"/>
                        </a:rPr>
                        <a:t>Merkle Root</a:t>
                      </a:r>
                      <a:endParaRPr lang="ko-KR" altLang="en-US" sz="1600" b="0" baseline="0" dirty="0">
                        <a:solidFill>
                          <a:srgbClr val="FFC700"/>
                        </a:solidFill>
                        <a:latin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53298780"/>
                  </a:ext>
                </a:extLst>
              </a:tr>
              <a:tr h="392349">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600" b="0" baseline="0" dirty="0">
                          <a:solidFill>
                            <a:schemeClr val="bg1">
                              <a:lumMod val="85000"/>
                            </a:schemeClr>
                          </a:solidFill>
                          <a:latin typeface="Arial" panose="020B0604020202020204" pitchFamily="34" charset="0"/>
                        </a:rPr>
                        <a:t>Timestamp</a:t>
                      </a:r>
                      <a:endParaRPr lang="ko-KR" altLang="en-US" sz="1600" b="0" baseline="0" dirty="0">
                        <a:solidFill>
                          <a:srgbClr val="00C8EB"/>
                        </a:solidFill>
                        <a:latin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4135302745"/>
                  </a:ext>
                </a:extLst>
              </a:tr>
              <a:tr h="392349">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600" b="0" i="0" kern="1200" baseline="0" dirty="0">
                          <a:solidFill>
                            <a:schemeClr val="bg1">
                              <a:lumMod val="85000"/>
                            </a:schemeClr>
                          </a:solidFill>
                          <a:effectLst/>
                          <a:latin typeface="Arial" panose="020B0604020202020204" pitchFamily="34" charset="0"/>
                          <a:ea typeface="+mn-ea"/>
                          <a:cs typeface="+mn-cs"/>
                        </a:rPr>
                        <a:t>Difficulty Target</a:t>
                      </a:r>
                      <a:endParaRPr lang="ko-KR" altLang="en-US" sz="1600" b="0" baseline="0" dirty="0">
                        <a:solidFill>
                          <a:srgbClr val="FFC700"/>
                        </a:solidFill>
                        <a:latin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2907989071"/>
                  </a:ext>
                </a:extLst>
              </a:tr>
              <a:tr h="392349">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600" b="0" baseline="0" dirty="0">
                          <a:solidFill>
                            <a:schemeClr val="bg1">
                              <a:lumMod val="85000"/>
                            </a:schemeClr>
                          </a:solidFill>
                          <a:latin typeface="Arial" panose="020B0604020202020204" pitchFamily="34" charset="0"/>
                        </a:rPr>
                        <a:t>Nonce</a:t>
                      </a:r>
                      <a:endParaRPr lang="ko-KR" altLang="en-US" sz="1600" b="0" baseline="0" dirty="0">
                        <a:solidFill>
                          <a:schemeClr val="bg1">
                            <a:lumMod val="85000"/>
                          </a:schemeClr>
                        </a:solidFill>
                        <a:latin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620316058"/>
                  </a:ext>
                </a:extLst>
              </a:tr>
            </a:tbl>
          </a:graphicData>
        </a:graphic>
      </p:graphicFrame>
      <p:graphicFrame>
        <p:nvGraphicFramePr>
          <p:cNvPr id="10" name="표 9">
            <a:extLst>
              <a:ext uri="{FF2B5EF4-FFF2-40B4-BE49-F238E27FC236}">
                <a16:creationId xmlns:a16="http://schemas.microsoft.com/office/drawing/2014/main" id="{F2E22739-AE73-4274-80B4-94A839C558D6}"/>
              </a:ext>
            </a:extLst>
          </p:cNvPr>
          <p:cNvGraphicFramePr>
            <a:graphicFrameLocks noGrp="1"/>
          </p:cNvGraphicFramePr>
          <p:nvPr>
            <p:extLst>
              <p:ext uri="{D42A27DB-BD31-4B8C-83A1-F6EECF244321}">
                <p14:modId xmlns:p14="http://schemas.microsoft.com/office/powerpoint/2010/main" val="2551721299"/>
              </p:ext>
            </p:extLst>
          </p:nvPr>
        </p:nvGraphicFramePr>
        <p:xfrm>
          <a:off x="9251826" y="950446"/>
          <a:ext cx="2673873" cy="1859280"/>
        </p:xfrm>
        <a:graphic>
          <a:graphicData uri="http://schemas.openxmlformats.org/drawingml/2006/table">
            <a:tbl>
              <a:tblPr firstRow="1" bandRow="1">
                <a:tableStyleId>{8799B23B-EC83-4686-B30A-512413B5E67A}</a:tableStyleId>
              </a:tblPr>
              <a:tblGrid>
                <a:gridCol w="1113934">
                  <a:extLst>
                    <a:ext uri="{9D8B030D-6E8A-4147-A177-3AD203B41FA5}">
                      <a16:colId xmlns:a16="http://schemas.microsoft.com/office/drawing/2014/main" val="46348313"/>
                    </a:ext>
                  </a:extLst>
                </a:gridCol>
                <a:gridCol w="888477">
                  <a:extLst>
                    <a:ext uri="{9D8B030D-6E8A-4147-A177-3AD203B41FA5}">
                      <a16:colId xmlns:a16="http://schemas.microsoft.com/office/drawing/2014/main" val="1313055064"/>
                    </a:ext>
                  </a:extLst>
                </a:gridCol>
                <a:gridCol w="671462">
                  <a:extLst>
                    <a:ext uri="{9D8B030D-6E8A-4147-A177-3AD203B41FA5}">
                      <a16:colId xmlns:a16="http://schemas.microsoft.com/office/drawing/2014/main" val="2529914267"/>
                    </a:ext>
                  </a:extLst>
                </a:gridCol>
              </a:tblGrid>
              <a:tr h="140921">
                <a:tc>
                  <a:txBody>
                    <a:bodyPr/>
                    <a:lstStyle/>
                    <a:p>
                      <a:pPr algn="ctr" latinLnBrk="1"/>
                      <a:r>
                        <a:rPr lang="en-US" altLang="ko-KR" sz="1000" b="1" baseline="0" dirty="0">
                          <a:solidFill>
                            <a:srgbClr val="3F3F3F"/>
                          </a:solidFill>
                          <a:latin typeface="Arial" panose="020B0604020202020204" pitchFamily="34" charset="0"/>
                        </a:rPr>
                        <a:t>Field</a:t>
                      </a:r>
                      <a:endParaRPr lang="ko-KR" altLang="en-US" sz="1000" b="1" baseline="0" dirty="0">
                        <a:solidFill>
                          <a:srgbClr val="3F3F3F"/>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000" b="1" baseline="0" dirty="0">
                          <a:solidFill>
                            <a:srgbClr val="3F3F3F"/>
                          </a:solidFill>
                          <a:latin typeface="Arial" panose="020B0604020202020204" pitchFamily="34" charset="0"/>
                        </a:rPr>
                        <a:t>Size (bits)</a:t>
                      </a:r>
                      <a:endParaRPr lang="ko-KR" altLang="en-US" sz="1000" b="1" baseline="0" dirty="0">
                        <a:solidFill>
                          <a:srgbClr val="3F3F3F"/>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000" b="1" baseline="0" dirty="0">
                          <a:solidFill>
                            <a:srgbClr val="3F3F3F"/>
                          </a:solidFill>
                          <a:latin typeface="Arial" panose="020B0604020202020204" pitchFamily="34" charset="0"/>
                        </a:rPr>
                        <a:t>Type</a:t>
                      </a:r>
                      <a:endParaRPr lang="ko-KR" altLang="en-US" sz="1000" b="1" baseline="0" dirty="0">
                        <a:solidFill>
                          <a:srgbClr val="3F3F3F"/>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1161999"/>
                  </a:ext>
                </a:extLst>
              </a:tr>
              <a:tr h="140921">
                <a:tc>
                  <a:txBody>
                    <a:bodyPr/>
                    <a:lstStyle/>
                    <a:p>
                      <a:pPr algn="ctr" latinLnBrk="1"/>
                      <a:r>
                        <a:rPr lang="en-US" altLang="ko-KR" sz="1000" b="0" baseline="0" dirty="0">
                          <a:solidFill>
                            <a:schemeClr val="bg1">
                              <a:lumMod val="85000"/>
                            </a:schemeClr>
                          </a:solidFill>
                          <a:latin typeface="Arial" panose="020B0604020202020204" pitchFamily="34" charset="0"/>
                        </a:rPr>
                        <a:t>Version</a:t>
                      </a:r>
                      <a:endParaRPr lang="ko-KR" altLang="en-US" sz="1000" b="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000" b="0" baseline="0" dirty="0">
                          <a:solidFill>
                            <a:schemeClr val="bg1">
                              <a:lumMod val="85000"/>
                            </a:schemeClr>
                          </a:solidFill>
                          <a:latin typeface="Arial" panose="020B0604020202020204" pitchFamily="34" charset="0"/>
                        </a:rPr>
                        <a:t>32</a:t>
                      </a:r>
                      <a:endParaRPr lang="ko-KR" altLang="en-US" sz="1000" b="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000" b="0" baseline="0" dirty="0">
                          <a:solidFill>
                            <a:schemeClr val="bg1">
                              <a:lumMod val="85000"/>
                            </a:schemeClr>
                          </a:solidFill>
                          <a:latin typeface="Arial" panose="020B0604020202020204" pitchFamily="34" charset="0"/>
                        </a:rPr>
                        <a:t>int32_t</a:t>
                      </a:r>
                      <a:endParaRPr lang="ko-KR" altLang="en-US" sz="1000" b="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4117717816"/>
                  </a:ext>
                </a:extLst>
              </a:tr>
              <a:tr h="140921">
                <a:tc>
                  <a:txBody>
                    <a:bodyPr/>
                    <a:lstStyle/>
                    <a:p>
                      <a:pPr algn="ctr" latinLnBrk="1"/>
                      <a:r>
                        <a:rPr lang="en-US" altLang="ko-KR" sz="1000" b="0" baseline="0" dirty="0">
                          <a:solidFill>
                            <a:schemeClr val="bg1">
                              <a:lumMod val="85000"/>
                            </a:schemeClr>
                          </a:solidFill>
                          <a:latin typeface="Arial" panose="020B0604020202020204" pitchFamily="34" charset="0"/>
                        </a:rPr>
                        <a:t>Previous Block Hash</a:t>
                      </a:r>
                      <a:endParaRPr lang="ko-KR" altLang="en-US" sz="1000" b="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000" b="0" baseline="0" dirty="0">
                          <a:solidFill>
                            <a:schemeClr val="bg1">
                              <a:lumMod val="85000"/>
                            </a:schemeClr>
                          </a:solidFill>
                          <a:latin typeface="Arial" panose="020B0604020202020204" pitchFamily="34" charset="0"/>
                        </a:rPr>
                        <a:t>256</a:t>
                      </a:r>
                      <a:endParaRPr lang="ko-KR" altLang="en-US" sz="1000" b="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000" b="0" baseline="0" dirty="0">
                          <a:solidFill>
                            <a:schemeClr val="bg1">
                              <a:lumMod val="85000"/>
                            </a:schemeClr>
                          </a:solidFill>
                          <a:latin typeface="Arial" panose="020B0604020202020204" pitchFamily="34" charset="0"/>
                        </a:rPr>
                        <a:t>char[32]</a:t>
                      </a:r>
                      <a:endParaRPr lang="ko-KR" altLang="en-US" sz="1000" b="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01557410"/>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000" b="0" baseline="0" dirty="0">
                          <a:solidFill>
                            <a:schemeClr val="bg1">
                              <a:lumMod val="85000"/>
                            </a:schemeClr>
                          </a:solidFill>
                          <a:latin typeface="Arial" panose="020B0604020202020204" pitchFamily="34" charset="0"/>
                        </a:rPr>
                        <a:t>Merkle Root</a:t>
                      </a:r>
                      <a:endParaRPr lang="ko-KR" altLang="en-US" sz="1000" b="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000" b="0" baseline="0" dirty="0">
                          <a:solidFill>
                            <a:schemeClr val="bg1">
                              <a:lumMod val="85000"/>
                            </a:schemeClr>
                          </a:solidFill>
                          <a:latin typeface="Arial" panose="020B0604020202020204" pitchFamily="34" charset="0"/>
                        </a:rPr>
                        <a:t>256</a:t>
                      </a:r>
                      <a:endParaRPr lang="ko-KR" altLang="en-US" sz="1000" b="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000" b="0" baseline="0" dirty="0">
                          <a:solidFill>
                            <a:schemeClr val="bg1">
                              <a:lumMod val="85000"/>
                            </a:schemeClr>
                          </a:solidFill>
                          <a:latin typeface="Arial" panose="020B0604020202020204" pitchFamily="34" charset="0"/>
                        </a:rPr>
                        <a:t>char[32]</a:t>
                      </a:r>
                      <a:endParaRPr lang="ko-KR" altLang="en-US" sz="1000" b="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776287000"/>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000" b="0" baseline="0" dirty="0">
                          <a:solidFill>
                            <a:schemeClr val="bg1">
                              <a:lumMod val="85000"/>
                            </a:schemeClr>
                          </a:solidFill>
                          <a:latin typeface="Arial" panose="020B0604020202020204" pitchFamily="34" charset="0"/>
                        </a:rPr>
                        <a:t>Timestamp</a:t>
                      </a:r>
                      <a:endParaRPr lang="ko-KR" altLang="en-US" sz="1000" b="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000" b="0" baseline="0" dirty="0">
                          <a:solidFill>
                            <a:schemeClr val="bg1">
                              <a:lumMod val="85000"/>
                            </a:schemeClr>
                          </a:solidFill>
                          <a:latin typeface="Arial" panose="020B0604020202020204" pitchFamily="34" charset="0"/>
                        </a:rPr>
                        <a:t>32</a:t>
                      </a:r>
                      <a:endParaRPr lang="ko-KR" altLang="en-US" sz="1000" b="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000" b="0" baseline="0" dirty="0">
                          <a:solidFill>
                            <a:schemeClr val="bg1">
                              <a:lumMod val="85000"/>
                            </a:schemeClr>
                          </a:solidFill>
                          <a:latin typeface="Arial" panose="020B0604020202020204" pitchFamily="34" charset="0"/>
                        </a:rPr>
                        <a:t>uin32_t</a:t>
                      </a:r>
                      <a:endParaRPr lang="ko-KR" altLang="en-US" sz="1000" b="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339062211"/>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000" b="0" baseline="0" dirty="0">
                          <a:solidFill>
                            <a:schemeClr val="bg1">
                              <a:lumMod val="85000"/>
                            </a:schemeClr>
                          </a:solidFill>
                          <a:latin typeface="Arial" panose="020B0604020202020204" pitchFamily="34" charset="0"/>
                        </a:rPr>
                        <a:t>Bits (Difficulty)</a:t>
                      </a:r>
                      <a:endParaRPr lang="ko-KR" altLang="en-US" sz="1000" b="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000" b="0" baseline="0" dirty="0">
                          <a:solidFill>
                            <a:schemeClr val="bg1">
                              <a:lumMod val="85000"/>
                            </a:schemeClr>
                          </a:solidFill>
                          <a:latin typeface="Arial" panose="020B0604020202020204" pitchFamily="34" charset="0"/>
                        </a:rPr>
                        <a:t>32</a:t>
                      </a:r>
                      <a:endParaRPr lang="ko-KR" altLang="en-US" sz="1000" b="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000" b="0" baseline="0" dirty="0">
                          <a:solidFill>
                            <a:schemeClr val="bg1">
                              <a:lumMod val="85000"/>
                            </a:schemeClr>
                          </a:solidFill>
                          <a:latin typeface="Arial" panose="020B0604020202020204" pitchFamily="34" charset="0"/>
                        </a:rPr>
                        <a:t>uin32_t</a:t>
                      </a:r>
                      <a:endParaRPr lang="ko-KR" altLang="en-US" sz="1000" b="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485455300"/>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000" b="0" baseline="0" dirty="0">
                          <a:solidFill>
                            <a:schemeClr val="bg1">
                              <a:lumMod val="85000"/>
                            </a:schemeClr>
                          </a:solidFill>
                          <a:latin typeface="Arial" panose="020B0604020202020204" pitchFamily="34" charset="0"/>
                        </a:rPr>
                        <a:t>Nonce</a:t>
                      </a:r>
                      <a:endParaRPr lang="ko-KR" altLang="en-US" sz="1000" b="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000" b="0" baseline="0" dirty="0">
                          <a:solidFill>
                            <a:schemeClr val="bg1">
                              <a:lumMod val="85000"/>
                            </a:schemeClr>
                          </a:solidFill>
                          <a:latin typeface="Arial" panose="020B0604020202020204" pitchFamily="34" charset="0"/>
                        </a:rPr>
                        <a:t>32</a:t>
                      </a:r>
                      <a:endParaRPr lang="ko-KR" altLang="en-US" sz="1000" b="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000" b="0" baseline="0" dirty="0">
                          <a:solidFill>
                            <a:schemeClr val="bg1">
                              <a:lumMod val="85000"/>
                            </a:schemeClr>
                          </a:solidFill>
                          <a:latin typeface="Arial" panose="020B0604020202020204" pitchFamily="34" charset="0"/>
                        </a:rPr>
                        <a:t>uin32_t</a:t>
                      </a:r>
                      <a:endParaRPr lang="ko-KR" altLang="en-US" sz="1000" b="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060929324"/>
                  </a:ext>
                </a:extLst>
              </a:tr>
            </a:tbl>
          </a:graphicData>
        </a:graphic>
      </p:graphicFrame>
      <p:sp>
        <p:nvSpPr>
          <p:cNvPr id="11" name="TextBox 10">
            <a:extLst>
              <a:ext uri="{FF2B5EF4-FFF2-40B4-BE49-F238E27FC236}">
                <a16:creationId xmlns:a16="http://schemas.microsoft.com/office/drawing/2014/main" id="{D412169D-21B0-472E-9396-E9AB8EE14749}"/>
              </a:ext>
            </a:extLst>
          </p:cNvPr>
          <p:cNvSpPr txBox="1"/>
          <p:nvPr/>
        </p:nvSpPr>
        <p:spPr>
          <a:xfrm>
            <a:off x="9251826" y="669220"/>
            <a:ext cx="611706" cy="276999"/>
          </a:xfrm>
          <a:prstGeom prst="rect">
            <a:avLst/>
          </a:prstGeom>
          <a:noFill/>
        </p:spPr>
        <p:txBody>
          <a:bodyPr wrap="none" lIns="0" rtlCol="0">
            <a:spAutoFit/>
          </a:bodyPr>
          <a:lstStyle/>
          <a:p>
            <a:r>
              <a:rPr lang="en-US" altLang="ko-KR" sz="1200" b="1" dirty="0">
                <a:solidFill>
                  <a:schemeClr val="bg1">
                    <a:lumMod val="85000"/>
                  </a:schemeClr>
                </a:solidFill>
                <a:latin typeface="Arial" panose="020B0604020202020204" pitchFamily="34" charset="0"/>
              </a:rPr>
              <a:t>Header</a:t>
            </a:r>
            <a:endParaRPr lang="ko-KR" altLang="en-US" sz="1200" b="1" dirty="0">
              <a:solidFill>
                <a:schemeClr val="bg1">
                  <a:lumMod val="85000"/>
                </a:schemeClr>
              </a:solidFill>
              <a:latin typeface="Arial" panose="020B0604020202020204" pitchFamily="34" charset="0"/>
            </a:endParaRPr>
          </a:p>
        </p:txBody>
      </p:sp>
      <p:grpSp>
        <p:nvGrpSpPr>
          <p:cNvPr id="37" name="그룹 36">
            <a:extLst>
              <a:ext uri="{FF2B5EF4-FFF2-40B4-BE49-F238E27FC236}">
                <a16:creationId xmlns:a16="http://schemas.microsoft.com/office/drawing/2014/main" id="{8A59719A-CC21-44D1-B37B-FDDDC164D4C7}"/>
              </a:ext>
            </a:extLst>
          </p:cNvPr>
          <p:cNvGrpSpPr/>
          <p:nvPr/>
        </p:nvGrpSpPr>
        <p:grpSpPr>
          <a:xfrm>
            <a:off x="390089" y="4368981"/>
            <a:ext cx="4032838" cy="1831794"/>
            <a:chOff x="564960" y="4368981"/>
            <a:chExt cx="3031277" cy="1831794"/>
          </a:xfrm>
        </p:grpSpPr>
        <p:sp>
          <p:nvSpPr>
            <p:cNvPr id="15" name="TextBox 14">
              <a:extLst>
                <a:ext uri="{FF2B5EF4-FFF2-40B4-BE49-F238E27FC236}">
                  <a16:creationId xmlns:a16="http://schemas.microsoft.com/office/drawing/2014/main" id="{2A81279B-7357-4AA9-A4CA-7251905BBAF1}"/>
                </a:ext>
              </a:extLst>
            </p:cNvPr>
            <p:cNvSpPr txBox="1"/>
            <p:nvPr/>
          </p:nvSpPr>
          <p:spPr>
            <a:xfrm>
              <a:off x="564960" y="5890309"/>
              <a:ext cx="1461205" cy="307777"/>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latin typeface="Arial" panose="020B0604020202020204" pitchFamily="34" charset="0"/>
                </a:rPr>
                <a:t>Tx0</a:t>
              </a:r>
              <a:endParaRPr lang="ko-KR" altLang="en-US" sz="1400" dirty="0">
                <a:solidFill>
                  <a:schemeClr val="bg1">
                    <a:lumMod val="85000"/>
                  </a:schemeClr>
                </a:solidFill>
                <a:latin typeface="Arial" panose="020B0604020202020204" pitchFamily="34" charset="0"/>
              </a:endParaRPr>
            </a:p>
          </p:txBody>
        </p:sp>
        <p:sp>
          <p:nvSpPr>
            <p:cNvPr id="16" name="TextBox 15">
              <a:extLst>
                <a:ext uri="{FF2B5EF4-FFF2-40B4-BE49-F238E27FC236}">
                  <a16:creationId xmlns:a16="http://schemas.microsoft.com/office/drawing/2014/main" id="{91A71D8E-AF59-4C60-B5F1-C61E3CD28040}"/>
                </a:ext>
              </a:extLst>
            </p:cNvPr>
            <p:cNvSpPr txBox="1"/>
            <p:nvPr/>
          </p:nvSpPr>
          <p:spPr>
            <a:xfrm>
              <a:off x="2134006" y="5892998"/>
              <a:ext cx="1461205" cy="307777"/>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latin typeface="Arial" panose="020B0604020202020204" pitchFamily="34" charset="0"/>
                </a:rPr>
                <a:t>Tx1</a:t>
              </a:r>
              <a:endParaRPr lang="ko-KR" altLang="en-US" sz="1400" dirty="0">
                <a:solidFill>
                  <a:schemeClr val="bg1">
                    <a:lumMod val="85000"/>
                  </a:schemeClr>
                </a:solidFill>
                <a:latin typeface="Arial" panose="020B0604020202020204" pitchFamily="34" charset="0"/>
              </a:endParaRPr>
            </a:p>
          </p:txBody>
        </p:sp>
        <p:sp>
          <p:nvSpPr>
            <p:cNvPr id="17" name="TextBox 16">
              <a:extLst>
                <a:ext uri="{FF2B5EF4-FFF2-40B4-BE49-F238E27FC236}">
                  <a16:creationId xmlns:a16="http://schemas.microsoft.com/office/drawing/2014/main" id="{44DB54FD-D6C7-4A6A-85C3-F679B27AD312}"/>
                </a:ext>
              </a:extLst>
            </p:cNvPr>
            <p:cNvSpPr txBox="1"/>
            <p:nvPr/>
          </p:nvSpPr>
          <p:spPr>
            <a:xfrm>
              <a:off x="564960" y="5111373"/>
              <a:ext cx="1461205" cy="523220"/>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latin typeface="Arial" panose="020B0604020202020204" pitchFamily="34" charset="0"/>
                </a:rPr>
                <a:t>Hash0</a:t>
              </a:r>
              <a:br>
                <a:rPr lang="en-US" altLang="ko-KR" sz="1400" dirty="0">
                  <a:solidFill>
                    <a:schemeClr val="bg1">
                      <a:lumMod val="85000"/>
                    </a:schemeClr>
                  </a:solidFill>
                  <a:latin typeface="Arial" panose="020B0604020202020204" pitchFamily="34" charset="0"/>
                </a:rPr>
              </a:br>
              <a:endParaRPr lang="en-US" altLang="ko-KR" sz="200" dirty="0">
                <a:solidFill>
                  <a:schemeClr val="bg1">
                    <a:lumMod val="85000"/>
                  </a:schemeClr>
                </a:solidFill>
                <a:latin typeface="Arial" panose="020B0604020202020204" pitchFamily="34" charset="0"/>
              </a:endParaRPr>
            </a:p>
            <a:p>
              <a:pPr algn="ctr"/>
              <a:r>
                <a:rPr lang="en-US" altLang="ko-KR" sz="1200" dirty="0">
                  <a:solidFill>
                    <a:schemeClr val="bg1">
                      <a:lumMod val="85000"/>
                    </a:schemeClr>
                  </a:solidFill>
                  <a:latin typeface="Arial" panose="020B0604020202020204" pitchFamily="34" charset="0"/>
                </a:rPr>
                <a:t>= SHA256(SHA256(Tx0))</a:t>
              </a:r>
              <a:endParaRPr lang="ko-KR" altLang="en-US" sz="1200" dirty="0">
                <a:solidFill>
                  <a:schemeClr val="bg1">
                    <a:lumMod val="85000"/>
                  </a:schemeClr>
                </a:solidFill>
                <a:latin typeface="Arial" panose="020B0604020202020204" pitchFamily="34" charset="0"/>
              </a:endParaRPr>
            </a:p>
          </p:txBody>
        </p:sp>
        <p:sp>
          <p:nvSpPr>
            <p:cNvPr id="19" name="TextBox 18">
              <a:extLst>
                <a:ext uri="{FF2B5EF4-FFF2-40B4-BE49-F238E27FC236}">
                  <a16:creationId xmlns:a16="http://schemas.microsoft.com/office/drawing/2014/main" id="{6DEDF675-3F45-4237-BE10-426832A87535}"/>
                </a:ext>
              </a:extLst>
            </p:cNvPr>
            <p:cNvSpPr txBox="1"/>
            <p:nvPr/>
          </p:nvSpPr>
          <p:spPr>
            <a:xfrm>
              <a:off x="732841" y="4368981"/>
              <a:ext cx="2638864" cy="523220"/>
            </a:xfrm>
            <a:prstGeom prst="rect">
              <a:avLst/>
            </a:prstGeom>
            <a:noFill/>
            <a:ln w="12700">
              <a:solidFill>
                <a:schemeClr val="bg1">
                  <a:lumMod val="85000"/>
                </a:schemeClr>
              </a:solidFill>
            </a:ln>
          </p:spPr>
          <p:txBody>
            <a:bodyPr wrap="none" rtlCol="0">
              <a:spAutoFit/>
            </a:bodyPr>
            <a:lstStyle/>
            <a:p>
              <a:pPr algn="ctr"/>
              <a:r>
                <a:rPr lang="en-US" altLang="ko-KR" sz="1400" dirty="0">
                  <a:solidFill>
                    <a:schemeClr val="bg1">
                      <a:lumMod val="85000"/>
                    </a:schemeClr>
                  </a:solidFill>
                  <a:latin typeface="Arial" panose="020B0604020202020204" pitchFamily="34" charset="0"/>
                </a:rPr>
                <a:t>Merkle Root</a:t>
              </a:r>
              <a:br>
                <a:rPr lang="en-US" altLang="ko-KR" sz="1400" dirty="0">
                  <a:solidFill>
                    <a:schemeClr val="bg1">
                      <a:lumMod val="85000"/>
                    </a:schemeClr>
                  </a:solidFill>
                  <a:latin typeface="Arial" panose="020B0604020202020204" pitchFamily="34" charset="0"/>
                </a:rPr>
              </a:br>
              <a:endParaRPr lang="en-US" altLang="ko-KR" sz="200" dirty="0">
                <a:solidFill>
                  <a:schemeClr val="bg1">
                    <a:lumMod val="85000"/>
                  </a:schemeClr>
                </a:solidFill>
                <a:latin typeface="Arial" panose="020B0604020202020204" pitchFamily="34" charset="0"/>
              </a:endParaRPr>
            </a:p>
            <a:p>
              <a:pPr algn="ctr"/>
              <a:r>
                <a:rPr lang="en-US" altLang="ko-KR" sz="1200" dirty="0">
                  <a:solidFill>
                    <a:schemeClr val="bg1">
                      <a:lumMod val="85000"/>
                    </a:schemeClr>
                  </a:solidFill>
                  <a:latin typeface="Arial" panose="020B0604020202020204" pitchFamily="34" charset="0"/>
                </a:rPr>
                <a:t>= </a:t>
              </a:r>
              <a:r>
                <a:rPr lang="en-US" altLang="ko-KR" sz="1200" b="0" dirty="0">
                  <a:solidFill>
                    <a:schemeClr val="bg1">
                      <a:lumMod val="85000"/>
                    </a:schemeClr>
                  </a:solidFill>
                  <a:latin typeface="Arial" panose="020B0604020202020204" pitchFamily="34" charset="0"/>
                </a:rPr>
                <a:t>SHA256(SHA256(Hash1+Hash2))</a:t>
              </a:r>
              <a:endParaRPr lang="ko-KR" altLang="en-US" sz="1200" dirty="0">
                <a:solidFill>
                  <a:schemeClr val="bg1">
                    <a:lumMod val="85000"/>
                  </a:schemeClr>
                </a:solidFill>
                <a:latin typeface="Arial" panose="020B0604020202020204" pitchFamily="34" charset="0"/>
              </a:endParaRPr>
            </a:p>
          </p:txBody>
        </p:sp>
        <p:cxnSp>
          <p:nvCxnSpPr>
            <p:cNvPr id="20" name="직선 화살표 연결선 19">
              <a:extLst>
                <a:ext uri="{FF2B5EF4-FFF2-40B4-BE49-F238E27FC236}">
                  <a16:creationId xmlns:a16="http://schemas.microsoft.com/office/drawing/2014/main" id="{01806355-81E6-4D6C-9A8F-0CA6F6CD2321}"/>
                </a:ext>
              </a:extLst>
            </p:cNvPr>
            <p:cNvCxnSpPr>
              <a:cxnSpLocks/>
              <a:stCxn id="15" idx="0"/>
              <a:endCxn id="17" idx="2"/>
            </p:cNvCxnSpPr>
            <p:nvPr/>
          </p:nvCxnSpPr>
          <p:spPr>
            <a:xfrm flipV="1">
              <a:off x="1295562" y="5634593"/>
              <a:ext cx="0" cy="255716"/>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B767DE47-1F50-4F60-A979-01E69C2E5ABC}"/>
                </a:ext>
              </a:extLst>
            </p:cNvPr>
            <p:cNvCxnSpPr>
              <a:cxnSpLocks/>
              <a:stCxn id="16" idx="0"/>
              <a:endCxn id="30" idx="2"/>
            </p:cNvCxnSpPr>
            <p:nvPr/>
          </p:nvCxnSpPr>
          <p:spPr>
            <a:xfrm flipV="1">
              <a:off x="2864609" y="5641638"/>
              <a:ext cx="1026" cy="251360"/>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33762C9C-C7A1-4687-BF55-134FD032ACA5}"/>
                </a:ext>
              </a:extLst>
            </p:cNvPr>
            <p:cNvCxnSpPr>
              <a:cxnSpLocks/>
              <a:stCxn id="17" idx="0"/>
              <a:endCxn id="19" idx="2"/>
            </p:cNvCxnSpPr>
            <p:nvPr/>
          </p:nvCxnSpPr>
          <p:spPr>
            <a:xfrm flipV="1">
              <a:off x="1295562" y="4892201"/>
              <a:ext cx="756710" cy="219172"/>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613667BD-D943-46E7-B271-A953CC0407D2}"/>
                </a:ext>
              </a:extLst>
            </p:cNvPr>
            <p:cNvCxnSpPr>
              <a:cxnSpLocks/>
              <a:stCxn id="30" idx="0"/>
              <a:endCxn id="19" idx="2"/>
            </p:cNvCxnSpPr>
            <p:nvPr/>
          </p:nvCxnSpPr>
          <p:spPr>
            <a:xfrm flipH="1" flipV="1">
              <a:off x="2052273" y="4892201"/>
              <a:ext cx="813361" cy="226217"/>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254F4FB-E60B-4A9F-83A6-4EC45AA4D49A}"/>
                </a:ext>
              </a:extLst>
            </p:cNvPr>
            <p:cNvSpPr txBox="1"/>
            <p:nvPr/>
          </p:nvSpPr>
          <p:spPr>
            <a:xfrm>
              <a:off x="2135032" y="5118418"/>
              <a:ext cx="1461205" cy="523220"/>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latin typeface="Arial" panose="020B0604020202020204" pitchFamily="34" charset="0"/>
                </a:rPr>
                <a:t>Hash1</a:t>
              </a:r>
              <a:br>
                <a:rPr lang="en-US" altLang="ko-KR" sz="1400" dirty="0">
                  <a:solidFill>
                    <a:schemeClr val="bg1">
                      <a:lumMod val="85000"/>
                    </a:schemeClr>
                  </a:solidFill>
                  <a:latin typeface="Arial" panose="020B0604020202020204" pitchFamily="34" charset="0"/>
                </a:rPr>
              </a:br>
              <a:endParaRPr lang="en-US" altLang="ko-KR" sz="200" dirty="0">
                <a:solidFill>
                  <a:schemeClr val="bg1">
                    <a:lumMod val="85000"/>
                  </a:schemeClr>
                </a:solidFill>
                <a:latin typeface="Arial" panose="020B0604020202020204" pitchFamily="34" charset="0"/>
              </a:endParaRPr>
            </a:p>
            <a:p>
              <a:pPr algn="ctr"/>
              <a:r>
                <a:rPr lang="en-US" altLang="ko-KR" sz="1200" dirty="0">
                  <a:solidFill>
                    <a:schemeClr val="bg1">
                      <a:lumMod val="85000"/>
                    </a:schemeClr>
                  </a:solidFill>
                  <a:latin typeface="Arial" panose="020B0604020202020204" pitchFamily="34" charset="0"/>
                </a:rPr>
                <a:t>= SHA256(SHA256(Tx1))</a:t>
              </a:r>
              <a:endParaRPr lang="ko-KR" altLang="en-US" sz="1200" dirty="0">
                <a:solidFill>
                  <a:schemeClr val="bg1">
                    <a:lumMod val="85000"/>
                  </a:schemeClr>
                </a:solidFill>
                <a:latin typeface="Arial" panose="020B0604020202020204" pitchFamily="34" charset="0"/>
              </a:endParaRPr>
            </a:p>
          </p:txBody>
        </p:sp>
      </p:grpSp>
      <p:cxnSp>
        <p:nvCxnSpPr>
          <p:cNvPr id="34" name="연결선: 꺾임 33">
            <a:extLst>
              <a:ext uri="{FF2B5EF4-FFF2-40B4-BE49-F238E27FC236}">
                <a16:creationId xmlns:a16="http://schemas.microsoft.com/office/drawing/2014/main" id="{83048939-D4C9-47FF-8560-70DAD1A6FBF6}"/>
              </a:ext>
            </a:extLst>
          </p:cNvPr>
          <p:cNvCxnSpPr>
            <a:cxnSpLocks/>
            <a:stCxn id="19" idx="1"/>
            <a:endCxn id="35" idx="1"/>
          </p:cNvCxnSpPr>
          <p:nvPr/>
        </p:nvCxnSpPr>
        <p:spPr>
          <a:xfrm rot="10800000" flipH="1">
            <a:off x="613439" y="2678053"/>
            <a:ext cx="648664" cy="1952539"/>
          </a:xfrm>
          <a:prstGeom prst="bentConnector3">
            <a:avLst>
              <a:gd name="adj1" fmla="val -35242"/>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A7132275-AC5B-4042-AA7D-9C7A99CACBA1}"/>
              </a:ext>
            </a:extLst>
          </p:cNvPr>
          <p:cNvSpPr txBox="1"/>
          <p:nvPr/>
        </p:nvSpPr>
        <p:spPr>
          <a:xfrm>
            <a:off x="1262103" y="2524163"/>
            <a:ext cx="313123" cy="307777"/>
          </a:xfrm>
          <a:prstGeom prst="rect">
            <a:avLst/>
          </a:prstGeom>
          <a:noFill/>
          <a:ln w="12700">
            <a:noFill/>
          </a:ln>
        </p:spPr>
        <p:txBody>
          <a:bodyPr wrap="square" rtlCol="0">
            <a:spAutoFit/>
          </a:bodyPr>
          <a:lstStyle/>
          <a:p>
            <a:pPr algn="ctr"/>
            <a:r>
              <a:rPr lang="en-US" altLang="ko-KR" sz="1400" dirty="0">
                <a:solidFill>
                  <a:schemeClr val="bg1">
                    <a:lumMod val="85000"/>
                  </a:schemeClr>
                </a:solidFill>
                <a:latin typeface="Arial" panose="020B0604020202020204" pitchFamily="34" charset="0"/>
              </a:rPr>
              <a:t> </a:t>
            </a:r>
            <a:endParaRPr lang="ko-KR" altLang="en-US" sz="1400" dirty="0">
              <a:solidFill>
                <a:schemeClr val="bg1">
                  <a:lumMod val="85000"/>
                </a:schemeClr>
              </a:solidFill>
              <a:latin typeface="Arial" panose="020B0604020202020204" pitchFamily="34" charset="0"/>
            </a:endParaRPr>
          </a:p>
        </p:txBody>
      </p:sp>
      <p:sp>
        <p:nvSpPr>
          <p:cNvPr id="41" name="직사각형 40">
            <a:extLst>
              <a:ext uri="{FF2B5EF4-FFF2-40B4-BE49-F238E27FC236}">
                <a16:creationId xmlns:a16="http://schemas.microsoft.com/office/drawing/2014/main" id="{EE074B45-427D-47C6-9D81-2EC889866373}"/>
              </a:ext>
            </a:extLst>
          </p:cNvPr>
          <p:cNvSpPr/>
          <p:nvPr/>
        </p:nvSpPr>
        <p:spPr>
          <a:xfrm>
            <a:off x="5043893" y="2353412"/>
            <a:ext cx="2574000" cy="540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dirty="0">
                <a:latin typeface="Arial" panose="020B0604020202020204" pitchFamily="34" charset="0"/>
              </a:rPr>
              <a:t>Set Nonce = 0</a:t>
            </a:r>
            <a:endParaRPr lang="ko-KR" altLang="en-US" sz="1600" dirty="0">
              <a:latin typeface="Arial" panose="020B0604020202020204" pitchFamily="34" charset="0"/>
            </a:endParaRPr>
          </a:p>
        </p:txBody>
      </p:sp>
      <p:sp>
        <p:nvSpPr>
          <p:cNvPr id="42" name="직사각형 41">
            <a:extLst>
              <a:ext uri="{FF2B5EF4-FFF2-40B4-BE49-F238E27FC236}">
                <a16:creationId xmlns:a16="http://schemas.microsoft.com/office/drawing/2014/main" id="{0DF35C0D-F792-45E1-ACB7-F26E888587F1}"/>
              </a:ext>
            </a:extLst>
          </p:cNvPr>
          <p:cNvSpPr/>
          <p:nvPr/>
        </p:nvSpPr>
        <p:spPr>
          <a:xfrm>
            <a:off x="5043893" y="3392856"/>
            <a:ext cx="2574000" cy="83907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dirty="0">
                <a:latin typeface="Arial" panose="020B0604020202020204" pitchFamily="34" charset="0"/>
              </a:rPr>
              <a:t>Hash</a:t>
            </a:r>
          </a:p>
          <a:p>
            <a:pPr algn="ctr"/>
            <a:r>
              <a:rPr lang="en-US" altLang="ko-KR" sz="1600" dirty="0">
                <a:latin typeface="Arial" panose="020B0604020202020204" pitchFamily="34" charset="0"/>
              </a:rPr>
              <a:t>∥</a:t>
            </a:r>
          </a:p>
          <a:p>
            <a:pPr algn="ctr"/>
            <a:r>
              <a:rPr lang="en-US" altLang="ko-KR" sz="1600" dirty="0">
                <a:latin typeface="Arial" panose="020B0604020202020204" pitchFamily="34" charset="0"/>
              </a:rPr>
              <a:t>SHA256(SHA256(Header))</a:t>
            </a:r>
            <a:endParaRPr lang="ko-KR" altLang="en-US" sz="1600" dirty="0">
              <a:latin typeface="Arial" panose="020B0604020202020204" pitchFamily="34" charset="0"/>
            </a:endParaRPr>
          </a:p>
        </p:txBody>
      </p:sp>
      <p:sp>
        <p:nvSpPr>
          <p:cNvPr id="43" name="순서도: 판단 42">
            <a:extLst>
              <a:ext uri="{FF2B5EF4-FFF2-40B4-BE49-F238E27FC236}">
                <a16:creationId xmlns:a16="http://schemas.microsoft.com/office/drawing/2014/main" id="{6CD005B0-DD95-4971-B80E-AE190C8D3B58}"/>
              </a:ext>
            </a:extLst>
          </p:cNvPr>
          <p:cNvSpPr/>
          <p:nvPr/>
        </p:nvSpPr>
        <p:spPr>
          <a:xfrm>
            <a:off x="5043893" y="4731370"/>
            <a:ext cx="2574000" cy="784075"/>
          </a:xfrm>
          <a:prstGeom prst="flowChartDecision">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Autofit/>
          </a:bodyPr>
          <a:lstStyle/>
          <a:p>
            <a:pPr algn="ctr"/>
            <a:r>
              <a:rPr lang="en-US" altLang="ko-KR" dirty="0">
                <a:latin typeface="Arial" panose="020B0604020202020204" pitchFamily="34" charset="0"/>
              </a:rPr>
              <a:t>Hash &lt;= Target</a:t>
            </a:r>
            <a:endParaRPr lang="ko-KR" altLang="en-US" dirty="0">
              <a:latin typeface="Arial" panose="020B0604020202020204" pitchFamily="34" charset="0"/>
            </a:endParaRPr>
          </a:p>
        </p:txBody>
      </p:sp>
      <p:sp>
        <p:nvSpPr>
          <p:cNvPr id="44" name="직사각형 43">
            <a:extLst>
              <a:ext uri="{FF2B5EF4-FFF2-40B4-BE49-F238E27FC236}">
                <a16:creationId xmlns:a16="http://schemas.microsoft.com/office/drawing/2014/main" id="{B4BF5A34-54FE-4A24-9242-9496C6407104}"/>
              </a:ext>
            </a:extLst>
          </p:cNvPr>
          <p:cNvSpPr/>
          <p:nvPr/>
        </p:nvSpPr>
        <p:spPr>
          <a:xfrm>
            <a:off x="8498622" y="4725455"/>
            <a:ext cx="1998012" cy="7848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dirty="0">
                <a:latin typeface="Arial" panose="020B0604020202020204" pitchFamily="34" charset="0"/>
              </a:rPr>
              <a:t>Set Nonce += 1</a:t>
            </a:r>
            <a:endParaRPr lang="ko-KR" altLang="en-US" sz="1600" dirty="0">
              <a:latin typeface="Arial" panose="020B0604020202020204" pitchFamily="34" charset="0"/>
            </a:endParaRPr>
          </a:p>
        </p:txBody>
      </p:sp>
      <p:sp>
        <p:nvSpPr>
          <p:cNvPr id="45" name="순서도: 수행의 시작/종료 44">
            <a:extLst>
              <a:ext uri="{FF2B5EF4-FFF2-40B4-BE49-F238E27FC236}">
                <a16:creationId xmlns:a16="http://schemas.microsoft.com/office/drawing/2014/main" id="{DA294357-9F15-4767-B6DF-EEB7FB2A801C}"/>
              </a:ext>
            </a:extLst>
          </p:cNvPr>
          <p:cNvSpPr/>
          <p:nvPr/>
        </p:nvSpPr>
        <p:spPr>
          <a:xfrm>
            <a:off x="5043893" y="1313968"/>
            <a:ext cx="2574000" cy="540000"/>
          </a:xfrm>
          <a:prstGeom prst="flowChartTerminator">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00" dirty="0">
                <a:latin typeface="Arial" panose="020B0604020202020204" pitchFamily="34" charset="0"/>
              </a:rPr>
              <a:t>Find</a:t>
            </a:r>
            <a:r>
              <a:rPr lang="ko-KR" altLang="en-US" sz="1800" dirty="0">
                <a:latin typeface="Arial" panose="020B0604020202020204" pitchFamily="34" charset="0"/>
              </a:rPr>
              <a:t> </a:t>
            </a:r>
            <a:r>
              <a:rPr lang="en-US" altLang="ko-KR" sz="1800" dirty="0">
                <a:latin typeface="Arial" panose="020B0604020202020204" pitchFamily="34" charset="0"/>
              </a:rPr>
              <a:t>Nonce</a:t>
            </a:r>
            <a:endParaRPr lang="ko-KR" altLang="en-US" sz="1800" dirty="0">
              <a:latin typeface="Arial" panose="020B0604020202020204" pitchFamily="34" charset="0"/>
            </a:endParaRPr>
          </a:p>
        </p:txBody>
      </p:sp>
      <p:sp>
        <p:nvSpPr>
          <p:cNvPr id="46" name="순서도: 수행의 시작/종료 45">
            <a:extLst>
              <a:ext uri="{FF2B5EF4-FFF2-40B4-BE49-F238E27FC236}">
                <a16:creationId xmlns:a16="http://schemas.microsoft.com/office/drawing/2014/main" id="{8D613284-7893-43E6-85FC-7ECB5D96B2C6}"/>
              </a:ext>
            </a:extLst>
          </p:cNvPr>
          <p:cNvSpPr/>
          <p:nvPr/>
        </p:nvSpPr>
        <p:spPr>
          <a:xfrm>
            <a:off x="5043893" y="6014889"/>
            <a:ext cx="2574000" cy="540000"/>
          </a:xfrm>
          <a:prstGeom prst="flowChartTerminator">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00" dirty="0">
                <a:latin typeface="Arial" panose="020B0604020202020204" pitchFamily="34" charset="0"/>
              </a:rPr>
              <a:t>Nonce</a:t>
            </a:r>
            <a:r>
              <a:rPr lang="ko-KR" altLang="en-US" dirty="0">
                <a:latin typeface="Arial" panose="020B0604020202020204" pitchFamily="34" charset="0"/>
              </a:rPr>
              <a:t> </a:t>
            </a:r>
            <a:r>
              <a:rPr lang="en-US" altLang="ko-KR" sz="1800" dirty="0">
                <a:latin typeface="Arial" panose="020B0604020202020204" pitchFamily="34" charset="0"/>
              </a:rPr>
              <a:t>Found</a:t>
            </a:r>
            <a:endParaRPr lang="ko-KR" altLang="en-US" sz="1800" dirty="0">
              <a:latin typeface="Arial" panose="020B0604020202020204" pitchFamily="34" charset="0"/>
            </a:endParaRPr>
          </a:p>
        </p:txBody>
      </p:sp>
      <p:cxnSp>
        <p:nvCxnSpPr>
          <p:cNvPr id="48" name="직선 화살표 연결선 47">
            <a:extLst>
              <a:ext uri="{FF2B5EF4-FFF2-40B4-BE49-F238E27FC236}">
                <a16:creationId xmlns:a16="http://schemas.microsoft.com/office/drawing/2014/main" id="{80EA986C-8E2B-4B67-B3B9-A3351CE4869A}"/>
              </a:ext>
            </a:extLst>
          </p:cNvPr>
          <p:cNvCxnSpPr>
            <a:stCxn id="45" idx="2"/>
            <a:endCxn id="41" idx="0"/>
          </p:cNvCxnSpPr>
          <p:nvPr/>
        </p:nvCxnSpPr>
        <p:spPr>
          <a:xfrm>
            <a:off x="6330893" y="1853968"/>
            <a:ext cx="0" cy="499444"/>
          </a:xfrm>
          <a:prstGeom prst="straightConnector1">
            <a:avLst/>
          </a:prstGeom>
          <a:ln w="381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a16="http://schemas.microsoft.com/office/drawing/2014/main" id="{496C1F94-81BA-4F05-92E8-993949D8F32F}"/>
              </a:ext>
            </a:extLst>
          </p:cNvPr>
          <p:cNvCxnSpPr>
            <a:cxnSpLocks/>
            <a:stCxn id="41" idx="2"/>
            <a:endCxn id="42" idx="0"/>
          </p:cNvCxnSpPr>
          <p:nvPr/>
        </p:nvCxnSpPr>
        <p:spPr>
          <a:xfrm>
            <a:off x="6330893" y="2893412"/>
            <a:ext cx="0" cy="499444"/>
          </a:xfrm>
          <a:prstGeom prst="straightConnector1">
            <a:avLst/>
          </a:prstGeom>
          <a:ln w="381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2" name="직선 화살표 연결선 51">
            <a:extLst>
              <a:ext uri="{FF2B5EF4-FFF2-40B4-BE49-F238E27FC236}">
                <a16:creationId xmlns:a16="http://schemas.microsoft.com/office/drawing/2014/main" id="{2C816A8B-91A4-49D6-ABB5-1013336D945B}"/>
              </a:ext>
            </a:extLst>
          </p:cNvPr>
          <p:cNvCxnSpPr>
            <a:cxnSpLocks/>
            <a:stCxn id="42" idx="2"/>
            <a:endCxn id="43" idx="0"/>
          </p:cNvCxnSpPr>
          <p:nvPr/>
        </p:nvCxnSpPr>
        <p:spPr>
          <a:xfrm>
            <a:off x="6330893" y="4231926"/>
            <a:ext cx="0" cy="499444"/>
          </a:xfrm>
          <a:prstGeom prst="straightConnector1">
            <a:avLst/>
          </a:prstGeom>
          <a:ln w="381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5" name="직선 화살표 연결선 54">
            <a:extLst>
              <a:ext uri="{FF2B5EF4-FFF2-40B4-BE49-F238E27FC236}">
                <a16:creationId xmlns:a16="http://schemas.microsoft.com/office/drawing/2014/main" id="{79AA8F77-5F57-4B0E-A907-C2A8A1CB1AEB}"/>
              </a:ext>
            </a:extLst>
          </p:cNvPr>
          <p:cNvCxnSpPr>
            <a:cxnSpLocks/>
            <a:stCxn id="43" idx="2"/>
            <a:endCxn id="46" idx="0"/>
          </p:cNvCxnSpPr>
          <p:nvPr/>
        </p:nvCxnSpPr>
        <p:spPr>
          <a:xfrm>
            <a:off x="6330893" y="5515445"/>
            <a:ext cx="0" cy="499444"/>
          </a:xfrm>
          <a:prstGeom prst="straightConnector1">
            <a:avLst/>
          </a:prstGeom>
          <a:ln w="38100">
            <a:solidFill>
              <a:srgbClr val="5AFA6E"/>
            </a:solidFill>
            <a:tailEnd type="triangle"/>
          </a:ln>
        </p:spPr>
        <p:style>
          <a:lnRef idx="1">
            <a:schemeClr val="accent1"/>
          </a:lnRef>
          <a:fillRef idx="0">
            <a:schemeClr val="accent1"/>
          </a:fillRef>
          <a:effectRef idx="0">
            <a:schemeClr val="accent1"/>
          </a:effectRef>
          <a:fontRef idx="minor">
            <a:schemeClr val="tx1"/>
          </a:fontRef>
        </p:style>
      </p:cxnSp>
      <p:cxnSp>
        <p:nvCxnSpPr>
          <p:cNvPr id="59" name="연결선: 꺾임 58">
            <a:extLst>
              <a:ext uri="{FF2B5EF4-FFF2-40B4-BE49-F238E27FC236}">
                <a16:creationId xmlns:a16="http://schemas.microsoft.com/office/drawing/2014/main" id="{9D37D3CE-169A-4B1D-84E1-FB40D15D9352}"/>
              </a:ext>
            </a:extLst>
          </p:cNvPr>
          <p:cNvCxnSpPr>
            <a:cxnSpLocks/>
            <a:stCxn id="44" idx="0"/>
            <a:endCxn id="42" idx="3"/>
          </p:cNvCxnSpPr>
          <p:nvPr/>
        </p:nvCxnSpPr>
        <p:spPr>
          <a:xfrm rot="16200000" flipV="1">
            <a:off x="8101229" y="3329055"/>
            <a:ext cx="913064" cy="1879735"/>
          </a:xfrm>
          <a:prstGeom prst="bentConnector2">
            <a:avLst/>
          </a:prstGeom>
          <a:ln w="381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4" name="직선 화살표 연결선 63">
            <a:extLst>
              <a:ext uri="{FF2B5EF4-FFF2-40B4-BE49-F238E27FC236}">
                <a16:creationId xmlns:a16="http://schemas.microsoft.com/office/drawing/2014/main" id="{1AF00A85-7386-46C6-9ECF-5C7CBF18DC02}"/>
              </a:ext>
            </a:extLst>
          </p:cNvPr>
          <p:cNvCxnSpPr>
            <a:cxnSpLocks/>
            <a:stCxn id="43" idx="3"/>
            <a:endCxn id="44" idx="1"/>
          </p:cNvCxnSpPr>
          <p:nvPr/>
        </p:nvCxnSpPr>
        <p:spPr>
          <a:xfrm flipV="1">
            <a:off x="7617893" y="5117855"/>
            <a:ext cx="880729" cy="5553"/>
          </a:xfrm>
          <a:prstGeom prst="straightConnector1">
            <a:avLst/>
          </a:prstGeom>
          <a:ln w="38100">
            <a:solidFill>
              <a:srgbClr val="EF296B"/>
            </a:solidFill>
            <a:tailEnd type="triangle"/>
          </a:ln>
        </p:spPr>
        <p:style>
          <a:lnRef idx="1">
            <a:schemeClr val="accent1"/>
          </a:lnRef>
          <a:fillRef idx="0">
            <a:schemeClr val="accent1"/>
          </a:fillRef>
          <a:effectRef idx="0">
            <a:schemeClr val="accent1"/>
          </a:effectRef>
          <a:fontRef idx="minor">
            <a:schemeClr val="tx1"/>
          </a:fontRef>
        </p:style>
      </p:cxnSp>
      <p:sp>
        <p:nvSpPr>
          <p:cNvPr id="69" name="TextBox 68">
            <a:extLst>
              <a:ext uri="{FF2B5EF4-FFF2-40B4-BE49-F238E27FC236}">
                <a16:creationId xmlns:a16="http://schemas.microsoft.com/office/drawing/2014/main" id="{229FDB03-9B20-4AAA-8340-91B257977168}"/>
              </a:ext>
            </a:extLst>
          </p:cNvPr>
          <p:cNvSpPr txBox="1"/>
          <p:nvPr/>
        </p:nvSpPr>
        <p:spPr>
          <a:xfrm>
            <a:off x="6422156" y="5580242"/>
            <a:ext cx="401457" cy="307777"/>
          </a:xfrm>
          <a:prstGeom prst="rect">
            <a:avLst/>
          </a:prstGeom>
          <a:noFill/>
        </p:spPr>
        <p:txBody>
          <a:bodyPr wrap="none" lIns="0" rtlCol="0">
            <a:spAutoFit/>
          </a:bodyPr>
          <a:lstStyle/>
          <a:p>
            <a:r>
              <a:rPr lang="en-US" altLang="ko-KR" sz="1400" b="1" dirty="0">
                <a:solidFill>
                  <a:srgbClr val="5AFA6E"/>
                </a:solidFill>
                <a:latin typeface="Arial" panose="020B0604020202020204" pitchFamily="34" charset="0"/>
              </a:rPr>
              <a:t>Yes</a:t>
            </a:r>
            <a:endParaRPr lang="ko-KR" altLang="en-US" sz="1400" b="1" dirty="0">
              <a:solidFill>
                <a:srgbClr val="5AFA6E"/>
              </a:solidFill>
              <a:latin typeface="Arial" panose="020B0604020202020204" pitchFamily="34" charset="0"/>
            </a:endParaRPr>
          </a:p>
        </p:txBody>
      </p:sp>
      <p:sp>
        <p:nvSpPr>
          <p:cNvPr id="70" name="TextBox 69">
            <a:extLst>
              <a:ext uri="{FF2B5EF4-FFF2-40B4-BE49-F238E27FC236}">
                <a16:creationId xmlns:a16="http://schemas.microsoft.com/office/drawing/2014/main" id="{A4CEBEF1-7F21-4063-8B54-FF3B74B2E01B}"/>
              </a:ext>
            </a:extLst>
          </p:cNvPr>
          <p:cNvSpPr txBox="1"/>
          <p:nvPr/>
        </p:nvSpPr>
        <p:spPr>
          <a:xfrm>
            <a:off x="7825097" y="4744533"/>
            <a:ext cx="331181" cy="307777"/>
          </a:xfrm>
          <a:prstGeom prst="rect">
            <a:avLst/>
          </a:prstGeom>
          <a:noFill/>
        </p:spPr>
        <p:txBody>
          <a:bodyPr wrap="none" lIns="0" rtlCol="0">
            <a:spAutoFit/>
          </a:bodyPr>
          <a:lstStyle/>
          <a:p>
            <a:r>
              <a:rPr lang="en-US" altLang="ko-KR" sz="1400" b="1" dirty="0">
                <a:solidFill>
                  <a:srgbClr val="EF296B"/>
                </a:solidFill>
                <a:latin typeface="Arial" panose="020B0604020202020204" pitchFamily="34" charset="0"/>
              </a:rPr>
              <a:t>No</a:t>
            </a:r>
            <a:endParaRPr lang="ko-KR" altLang="en-US" sz="1400" b="1" dirty="0">
              <a:solidFill>
                <a:srgbClr val="EF296B"/>
              </a:solidFill>
              <a:latin typeface="Arial" panose="020B0604020202020204" pitchFamily="34" charset="0"/>
            </a:endParaRPr>
          </a:p>
        </p:txBody>
      </p:sp>
      <p:cxnSp>
        <p:nvCxnSpPr>
          <p:cNvPr id="89" name="직선 연결선 88">
            <a:extLst>
              <a:ext uri="{FF2B5EF4-FFF2-40B4-BE49-F238E27FC236}">
                <a16:creationId xmlns:a16="http://schemas.microsoft.com/office/drawing/2014/main" id="{44BAF72C-5864-4003-ADAB-F8732DB8D69E}"/>
              </a:ext>
            </a:extLst>
          </p:cNvPr>
          <p:cNvCxnSpPr/>
          <p:nvPr/>
        </p:nvCxnSpPr>
        <p:spPr>
          <a:xfrm>
            <a:off x="390089" y="5777819"/>
            <a:ext cx="4031473" cy="0"/>
          </a:xfrm>
          <a:prstGeom prst="line">
            <a:avLst/>
          </a:prstGeom>
          <a:ln>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sp>
        <p:nvSpPr>
          <p:cNvPr id="92" name="TextBox 91">
            <a:extLst>
              <a:ext uri="{FF2B5EF4-FFF2-40B4-BE49-F238E27FC236}">
                <a16:creationId xmlns:a16="http://schemas.microsoft.com/office/drawing/2014/main" id="{E24D7E6B-9688-484D-BF58-4CE7988DD9B3}"/>
              </a:ext>
            </a:extLst>
          </p:cNvPr>
          <p:cNvSpPr txBox="1"/>
          <p:nvPr/>
        </p:nvSpPr>
        <p:spPr>
          <a:xfrm>
            <a:off x="3282253" y="597308"/>
            <a:ext cx="6097280" cy="369332"/>
          </a:xfrm>
          <a:prstGeom prst="rect">
            <a:avLst/>
          </a:prstGeom>
          <a:noFill/>
        </p:spPr>
        <p:txBody>
          <a:bodyPr wrap="square">
            <a:spAutoFit/>
          </a:bodyPr>
          <a:lstStyle/>
          <a:p>
            <a:r>
              <a:rPr lang="ko-KR" altLang="en-US" dirty="0" err="1">
                <a:solidFill>
                  <a:schemeClr val="bg1">
                    <a:lumMod val="85000"/>
                  </a:schemeClr>
                </a:solidFill>
                <a:latin typeface="Arial" panose="020B0604020202020204" pitchFamily="34" charset="0"/>
              </a:rPr>
              <a:t>Difficulty</a:t>
            </a:r>
            <a:r>
              <a:rPr lang="ko-KR" altLang="en-US" dirty="0">
                <a:solidFill>
                  <a:schemeClr val="bg1">
                    <a:lumMod val="85000"/>
                  </a:schemeClr>
                </a:solidFill>
                <a:latin typeface="Arial" panose="020B0604020202020204" pitchFamily="34" charset="0"/>
              </a:rPr>
              <a:t> </a:t>
            </a:r>
            <a:r>
              <a:rPr lang="ko-KR" altLang="en-US" dirty="0" err="1">
                <a:solidFill>
                  <a:schemeClr val="bg1">
                    <a:lumMod val="85000"/>
                  </a:schemeClr>
                </a:solidFill>
                <a:latin typeface="Arial" panose="020B0604020202020204" pitchFamily="34" charset="0"/>
              </a:rPr>
              <a:t>Level</a:t>
            </a:r>
            <a:r>
              <a:rPr lang="ko-KR" altLang="en-US" dirty="0">
                <a:solidFill>
                  <a:schemeClr val="bg1">
                    <a:lumMod val="85000"/>
                  </a:schemeClr>
                </a:solidFill>
                <a:latin typeface="Arial" panose="020B0604020202020204" pitchFamily="34" charset="0"/>
              </a:rPr>
              <a:t> = </a:t>
            </a:r>
            <a:r>
              <a:rPr lang="ko-KR" altLang="en-US" dirty="0" err="1">
                <a:solidFill>
                  <a:schemeClr val="bg1">
                    <a:lumMod val="85000"/>
                  </a:schemeClr>
                </a:solidFill>
                <a:latin typeface="Arial" panose="020B0604020202020204" pitchFamily="34" charset="0"/>
              </a:rPr>
              <a:t>Difficulty</a:t>
            </a:r>
            <a:r>
              <a:rPr lang="ko-KR" altLang="en-US" dirty="0">
                <a:solidFill>
                  <a:schemeClr val="bg1">
                    <a:lumMod val="85000"/>
                  </a:schemeClr>
                </a:solidFill>
                <a:latin typeface="Arial" panose="020B0604020202020204" pitchFamily="34" charset="0"/>
              </a:rPr>
              <a:t> Target / </a:t>
            </a:r>
            <a:r>
              <a:rPr lang="ko-KR" altLang="en-US" dirty="0" err="1">
                <a:solidFill>
                  <a:schemeClr val="bg1">
                    <a:lumMod val="85000"/>
                  </a:schemeClr>
                </a:solidFill>
                <a:latin typeface="Arial" panose="020B0604020202020204" pitchFamily="34" charset="0"/>
              </a:rPr>
              <a:t>Current</a:t>
            </a:r>
            <a:r>
              <a:rPr lang="ko-KR" altLang="en-US" dirty="0">
                <a:solidFill>
                  <a:schemeClr val="bg1">
                    <a:lumMod val="85000"/>
                  </a:schemeClr>
                </a:solidFill>
                <a:latin typeface="Arial" panose="020B0604020202020204" pitchFamily="34" charset="0"/>
              </a:rPr>
              <a:t> Target</a:t>
            </a:r>
          </a:p>
        </p:txBody>
      </p:sp>
    </p:spTree>
    <p:extLst>
      <p:ext uri="{BB962C8B-B14F-4D97-AF65-F5344CB8AC3E}">
        <p14:creationId xmlns:p14="http://schemas.microsoft.com/office/powerpoint/2010/main" val="1683638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5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5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6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2" grpId="0" animBg="1"/>
      <p:bldP spid="43" grpId="0" animBg="1"/>
      <p:bldP spid="44" grpId="0" animBg="1"/>
      <p:bldP spid="45" grpId="0" animBg="1"/>
      <p:bldP spid="46" grpId="0" animBg="1"/>
      <p:bldP spid="69" grpId="0"/>
      <p:bldP spid="70"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B0ECD289-85C0-4811-9746-FE383AD4C8EE}"/>
              </a:ext>
            </a:extLst>
          </p:cNvPr>
          <p:cNvSpPr>
            <a:spLocks noGrp="1"/>
          </p:cNvSpPr>
          <p:nvPr>
            <p:ph idx="1"/>
          </p:nvPr>
        </p:nvSpPr>
        <p:spPr>
          <a:xfrm>
            <a:off x="241299" y="674860"/>
            <a:ext cx="11683999" cy="6030740"/>
          </a:xfrm>
        </p:spPr>
        <p:txBody>
          <a:bodyPr>
            <a:normAutofit fontScale="92500" lnSpcReduction="20000"/>
          </a:bodyPr>
          <a:lstStyle/>
          <a:p>
            <a:r>
              <a:rPr lang="en-US" altLang="ko-KR" dirty="0"/>
              <a:t>2016</a:t>
            </a:r>
            <a:r>
              <a:rPr lang="ko-KR" altLang="en-US" dirty="0"/>
              <a:t> 블록</a:t>
            </a:r>
            <a:r>
              <a:rPr lang="en-US" altLang="ko-KR" dirty="0"/>
              <a:t> (Difficulty Epoch)</a:t>
            </a:r>
            <a:r>
              <a:rPr lang="ko-KR" altLang="en-US" dirty="0"/>
              <a:t> 마다 난이도 조정</a:t>
            </a:r>
            <a:endParaRPr lang="en-US" altLang="ko-KR" dirty="0"/>
          </a:p>
          <a:p>
            <a:r>
              <a:rPr lang="ko-KR" altLang="en-US" dirty="0"/>
              <a:t>난이도 조정 비율 </a:t>
            </a:r>
            <a:r>
              <a:rPr lang="en-US" altLang="ko-KR" dirty="0"/>
              <a:t>= 2016 </a:t>
            </a:r>
            <a:r>
              <a:rPr lang="ko-KR" altLang="en-US" dirty="0"/>
              <a:t>블록의 채굴 총 소요 시간 </a:t>
            </a:r>
            <a:r>
              <a:rPr lang="en-US" altLang="ko-KR" dirty="0"/>
              <a:t>/ 20,160</a:t>
            </a:r>
            <a:r>
              <a:rPr lang="ko-KR" altLang="en-US" dirty="0"/>
              <a:t>분</a:t>
            </a:r>
            <a:r>
              <a:rPr lang="en-US" altLang="ko-KR" dirty="0"/>
              <a:t>(10</a:t>
            </a:r>
            <a:r>
              <a:rPr lang="ko-KR" altLang="en-US" dirty="0"/>
              <a:t>분 </a:t>
            </a:r>
            <a:r>
              <a:rPr lang="en-US" altLang="ko-KR" dirty="0"/>
              <a:t>* 2016) (2</a:t>
            </a:r>
            <a:r>
              <a:rPr lang="ko-KR" altLang="en-US" dirty="0"/>
              <a:t>주</a:t>
            </a:r>
            <a:r>
              <a:rPr lang="en-US" altLang="ko-KR" dirty="0"/>
              <a:t>)</a:t>
            </a:r>
          </a:p>
          <a:p>
            <a:r>
              <a:rPr lang="ko-KR" altLang="en-US" dirty="0"/>
              <a:t>다음 난이도 </a:t>
            </a:r>
            <a:r>
              <a:rPr lang="en-US" altLang="ko-KR" dirty="0"/>
              <a:t>= </a:t>
            </a:r>
            <a:r>
              <a:rPr lang="ko-KR" altLang="en-US" dirty="0"/>
              <a:t>현재 난이도 </a:t>
            </a:r>
            <a:r>
              <a:rPr lang="en-US" altLang="ko-KR" dirty="0"/>
              <a:t>* </a:t>
            </a:r>
            <a:r>
              <a:rPr lang="ko-KR" altLang="en-US" dirty="0"/>
              <a:t>비율</a:t>
            </a:r>
            <a:endParaRPr lang="en-US" altLang="ko-KR" dirty="0"/>
          </a:p>
          <a:p>
            <a:r>
              <a:rPr lang="ko-KR" altLang="en-US" dirty="0"/>
              <a:t>하한은 </a:t>
            </a:r>
            <a:r>
              <a:rPr lang="en-US" altLang="ko-KR" dirty="0"/>
              <a:t>1,</a:t>
            </a:r>
            <a:r>
              <a:rPr lang="ko-KR" altLang="en-US" dirty="0"/>
              <a:t> 상한은 제한 없음</a:t>
            </a:r>
            <a:endParaRPr lang="en-US" altLang="ko-KR" dirty="0"/>
          </a:p>
          <a:p>
            <a:r>
              <a:rPr lang="ko-KR" altLang="en-US" dirty="0"/>
              <a:t>난이도 보정 계수는 최대 </a:t>
            </a:r>
            <a:r>
              <a:rPr lang="en-US" altLang="ko-KR" dirty="0"/>
              <a:t>4</a:t>
            </a:r>
            <a:r>
              <a:rPr lang="ko-KR" altLang="en-US" dirty="0"/>
              <a:t>배</a:t>
            </a:r>
            <a:r>
              <a:rPr lang="en-US" altLang="ko-KR" dirty="0"/>
              <a:t>, </a:t>
            </a:r>
            <a:r>
              <a:rPr lang="ko-KR" altLang="en-US" dirty="0"/>
              <a:t>최소 </a:t>
            </a:r>
            <a:r>
              <a:rPr lang="en-US" altLang="ko-KR" dirty="0"/>
              <a:t>¼</a:t>
            </a:r>
            <a:r>
              <a:rPr lang="ko-KR" altLang="en-US" dirty="0"/>
              <a:t>배 </a:t>
            </a:r>
            <a:r>
              <a:rPr lang="en-US" altLang="ko-KR" dirty="0"/>
              <a:t>➡ </a:t>
            </a:r>
            <a:r>
              <a:rPr lang="ko-KR" altLang="en-US" dirty="0"/>
              <a:t>급격한 변화 방지 ➡</a:t>
            </a:r>
            <a:r>
              <a:rPr lang="en-US" altLang="ko-KR" dirty="0"/>
              <a:t> Epoch </a:t>
            </a:r>
            <a:r>
              <a:rPr lang="ko-KR" altLang="en-US" dirty="0"/>
              <a:t>당 </a:t>
            </a:r>
            <a:r>
              <a:rPr lang="en-US" altLang="ko-KR" dirty="0"/>
              <a:t>+300%(4x) </a:t>
            </a:r>
            <a:r>
              <a:rPr lang="ko-KR" altLang="en-US" dirty="0"/>
              <a:t>또는 </a:t>
            </a:r>
            <a:r>
              <a:rPr lang="en-US" altLang="ko-KR" dirty="0"/>
              <a:t>-75%(1/4) </a:t>
            </a:r>
            <a:r>
              <a:rPr lang="ko-KR" altLang="en-US" dirty="0"/>
              <a:t>로 제한</a:t>
            </a:r>
            <a:endParaRPr lang="en-US" altLang="ko-KR" dirty="0"/>
          </a:p>
          <a:p>
            <a:r>
              <a:rPr lang="en-US" altLang="ko-KR" dirty="0" err="1"/>
              <a:t>bdiff</a:t>
            </a:r>
            <a:r>
              <a:rPr lang="en-US" altLang="ko-KR" dirty="0"/>
              <a:t> -&gt; </a:t>
            </a:r>
            <a:r>
              <a:rPr lang="ko-KR" altLang="en-US" dirty="0"/>
              <a:t>대략적인 난이도</a:t>
            </a:r>
            <a:endParaRPr lang="en-US" altLang="ko-KR" dirty="0"/>
          </a:p>
          <a:p>
            <a:r>
              <a:rPr lang="en-US" altLang="ko-KR" dirty="0"/>
              <a:t>difficulty = difficulty_1_target / </a:t>
            </a:r>
            <a:r>
              <a:rPr lang="en-US" altLang="ko-KR" dirty="0" err="1"/>
              <a:t>current_target</a:t>
            </a:r>
            <a:r>
              <a:rPr lang="en-US" altLang="ko-KR" dirty="0"/>
              <a:t> = </a:t>
            </a:r>
            <a:r>
              <a:rPr lang="en-US" altLang="ko-KR" dirty="0" err="1"/>
              <a:t>maximum_target</a:t>
            </a:r>
            <a:r>
              <a:rPr lang="en-US" altLang="ko-KR" dirty="0"/>
              <a:t> / </a:t>
            </a:r>
            <a:r>
              <a:rPr lang="en-US" altLang="ko-KR" dirty="0" err="1"/>
              <a:t>current_target</a:t>
            </a:r>
            <a:endParaRPr lang="en-US" altLang="ko-KR" dirty="0"/>
          </a:p>
          <a:p>
            <a:pPr lvl="1"/>
            <a:r>
              <a:rPr lang="en-US" altLang="ko-KR" dirty="0" err="1"/>
              <a:t>current_target</a:t>
            </a:r>
            <a:r>
              <a:rPr lang="en-US" altLang="ko-KR" dirty="0"/>
              <a:t> </a:t>
            </a:r>
            <a:r>
              <a:rPr lang="ko-KR" altLang="en-US" dirty="0"/>
              <a:t>이 작으면 난이도가 </a:t>
            </a:r>
            <a:r>
              <a:rPr lang="ko-KR" altLang="en-US" dirty="0" err="1"/>
              <a:t>높이진다</a:t>
            </a:r>
            <a:r>
              <a:rPr lang="en-US" altLang="ko-KR" dirty="0"/>
              <a:t>.</a:t>
            </a:r>
          </a:p>
          <a:p>
            <a:pPr lvl="1"/>
            <a:r>
              <a:rPr lang="en-US" altLang="ko-KR" dirty="0"/>
              <a:t>difficulty_1_target (pool difficulty, </a:t>
            </a:r>
            <a:r>
              <a:rPr lang="en-US" altLang="ko-KR" dirty="0" err="1"/>
              <a:t>pdiff</a:t>
            </a:r>
            <a:r>
              <a:rPr lang="en-US" altLang="ko-KR" dirty="0"/>
              <a:t>) = </a:t>
            </a:r>
            <a:r>
              <a:rPr lang="ko-KR" altLang="en-US" dirty="0"/>
              <a:t>선행 </a:t>
            </a:r>
            <a:r>
              <a:rPr lang="en-US" altLang="ko-KR" dirty="0"/>
              <a:t>32bit 0, </a:t>
            </a:r>
            <a:r>
              <a:rPr lang="ko-KR" altLang="en-US" dirty="0"/>
              <a:t>나머지 </a:t>
            </a:r>
            <a:r>
              <a:rPr lang="en-US" altLang="ko-KR" dirty="0"/>
              <a:t>1</a:t>
            </a:r>
            <a:r>
              <a:rPr lang="ko-KR" altLang="en-US" dirty="0"/>
              <a:t>인</a:t>
            </a:r>
            <a:r>
              <a:rPr lang="en-US" altLang="ko-KR" dirty="0"/>
              <a:t> </a:t>
            </a:r>
            <a:r>
              <a:rPr lang="ko-KR" altLang="en-US" dirty="0"/>
              <a:t>해시</a:t>
            </a:r>
            <a:br>
              <a:rPr lang="en-US" altLang="ko-KR" dirty="0"/>
            </a:br>
            <a:r>
              <a:rPr lang="en-US" altLang="ko-KR" dirty="0"/>
              <a:t>0x1d00ffff  -&gt; </a:t>
            </a:r>
            <a:r>
              <a:rPr lang="en-US" altLang="ko-KR" dirty="0" err="1"/>
              <a:t>maximum_target</a:t>
            </a:r>
            <a:r>
              <a:rPr lang="en-US" altLang="ko-KR" dirty="0"/>
              <a:t> = 0x00ffff * 2**(8*(0x1d - 3)) = 0x00000000FFFF00000000000000000000000000000000000000000000000000</a:t>
            </a:r>
            <a:br>
              <a:rPr lang="en-US" altLang="ko-KR" dirty="0"/>
            </a:br>
            <a:r>
              <a:rPr lang="ko-KR" altLang="en-US" dirty="0"/>
              <a:t>종종 잘리지 않은 </a:t>
            </a:r>
            <a:r>
              <a:rPr lang="en-US" altLang="ko-KR" dirty="0"/>
              <a:t>0x00000000FFFFFFFFFFFFFFFFFFFFFFFFFFFFFFFFFFFFFFFFFFFFFFFFFFFFFFFF </a:t>
            </a:r>
            <a:r>
              <a:rPr lang="ko-KR" altLang="en-US" dirty="0"/>
              <a:t>를 사용함을 유의</a:t>
            </a:r>
            <a:endParaRPr lang="en-US" altLang="ko-KR" dirty="0"/>
          </a:p>
          <a:p>
            <a:r>
              <a:rPr lang="en-US" altLang="ko-KR" dirty="0"/>
              <a:t>difficulty target : targe</a:t>
            </a:r>
            <a:r>
              <a:rPr lang="ko-KR" altLang="en-US" dirty="0"/>
              <a:t>의 압축된 표현 </a:t>
            </a:r>
            <a:r>
              <a:rPr lang="en-US" altLang="ko-KR" dirty="0"/>
              <a:t>-&gt; 0x</a:t>
            </a:r>
            <a:r>
              <a:rPr lang="en-US" altLang="ko-KR" dirty="0">
                <a:solidFill>
                  <a:srgbClr val="0071FF"/>
                </a:solidFill>
              </a:rPr>
              <a:t>1b</a:t>
            </a:r>
            <a:r>
              <a:rPr lang="en-US" altLang="ko-KR" dirty="0">
                <a:solidFill>
                  <a:srgbClr val="EF296B"/>
                </a:solidFill>
              </a:rPr>
              <a:t>0404db</a:t>
            </a:r>
            <a:r>
              <a:rPr lang="en-US" altLang="ko-KR" dirty="0"/>
              <a:t> (little endian)</a:t>
            </a:r>
          </a:p>
          <a:p>
            <a:r>
              <a:rPr lang="en-US" altLang="ko-KR" dirty="0"/>
              <a:t>0x</a:t>
            </a:r>
            <a:r>
              <a:rPr lang="en-US" altLang="ko-KR" dirty="0">
                <a:solidFill>
                  <a:srgbClr val="EF296B"/>
                </a:solidFill>
              </a:rPr>
              <a:t>0404cb</a:t>
            </a:r>
            <a:r>
              <a:rPr lang="en-US" altLang="ko-KR" dirty="0"/>
              <a:t> * 2**(8*(0x</a:t>
            </a:r>
            <a:r>
              <a:rPr lang="en-US" altLang="ko-KR" dirty="0">
                <a:solidFill>
                  <a:srgbClr val="0071FF"/>
                </a:solidFill>
              </a:rPr>
              <a:t>1b</a:t>
            </a:r>
            <a:r>
              <a:rPr lang="en-US" altLang="ko-KR" dirty="0"/>
              <a:t> - 3)) = 0x00000000000404CB0000000000000000000000000000000000000000000000</a:t>
            </a:r>
          </a:p>
          <a:p>
            <a:r>
              <a:rPr lang="en-US" altLang="ko-KR" dirty="0"/>
              <a:t>0x00000000FFFF00000000000000000000000000000000000000000000000000 /</a:t>
            </a:r>
            <a:br>
              <a:rPr lang="en-US" altLang="ko-KR" dirty="0"/>
            </a:br>
            <a:r>
              <a:rPr lang="en-US" altLang="ko-KR" dirty="0"/>
              <a:t>0x00000000000404CB00000000000000000000000000000000000000000000000</a:t>
            </a:r>
            <a:br>
              <a:rPr lang="en-US" altLang="ko-KR" dirty="0"/>
            </a:br>
            <a:r>
              <a:rPr lang="en-US" altLang="ko-KR" dirty="0"/>
              <a:t>= 16307.420938523983(</a:t>
            </a:r>
            <a:r>
              <a:rPr lang="en-US" altLang="ko-KR" dirty="0" err="1"/>
              <a:t>bdiff</a:t>
            </a:r>
            <a:r>
              <a:rPr lang="en-US" altLang="ko-KR" dirty="0"/>
              <a:t>)</a:t>
            </a:r>
          </a:p>
          <a:p>
            <a:r>
              <a:rPr lang="en-US" altLang="ko-KR" dirty="0"/>
              <a:t>0x00000000FFFFFFFFFFFFFFFFFFFFFFFFFFFFFFFFFFFFFFFFFFFFFFFFFFFFFFFF / 0x00000000000404CB00000000000000000000000000000000000000000000000</a:t>
            </a:r>
            <a:br>
              <a:rPr lang="en-US" altLang="ko-KR" dirty="0"/>
            </a:br>
            <a:r>
              <a:rPr lang="en-US" altLang="ko-KR" dirty="0"/>
              <a:t>= 16307.669773817162 (</a:t>
            </a:r>
            <a:r>
              <a:rPr lang="en-US" altLang="ko-KR" dirty="0" err="1"/>
              <a:t>pdiff</a:t>
            </a:r>
            <a:r>
              <a:rPr lang="en-US" altLang="ko-KR" dirty="0"/>
              <a:t>)(pool difficulty)</a:t>
            </a:r>
          </a:p>
          <a:p>
            <a:endParaRPr lang="en-US" altLang="ko-KR" dirty="0"/>
          </a:p>
          <a:p>
            <a:endParaRPr lang="en-US" altLang="ko-KR" dirty="0"/>
          </a:p>
        </p:txBody>
      </p:sp>
      <p:sp>
        <p:nvSpPr>
          <p:cNvPr id="3" name="제목 2">
            <a:extLst>
              <a:ext uri="{FF2B5EF4-FFF2-40B4-BE49-F238E27FC236}">
                <a16:creationId xmlns:a16="http://schemas.microsoft.com/office/drawing/2014/main" id="{77D7712D-0DFF-4D75-ACB2-CF2DCAD17D8D}"/>
              </a:ext>
            </a:extLst>
          </p:cNvPr>
          <p:cNvSpPr>
            <a:spLocks noGrp="1"/>
          </p:cNvSpPr>
          <p:nvPr>
            <p:ph type="title"/>
          </p:nvPr>
        </p:nvSpPr>
        <p:spPr/>
        <p:txBody>
          <a:bodyPr/>
          <a:lstStyle/>
          <a:p>
            <a:r>
              <a:rPr lang="en-US" altLang="ko-KR" dirty="0"/>
              <a:t>Bitcoin Difficulty</a:t>
            </a:r>
            <a:endParaRPr lang="ko-KR" altLang="en-US" dirty="0"/>
          </a:p>
        </p:txBody>
      </p:sp>
    </p:spTree>
    <p:extLst>
      <p:ext uri="{BB962C8B-B14F-4D97-AF65-F5344CB8AC3E}">
        <p14:creationId xmlns:p14="http://schemas.microsoft.com/office/powerpoint/2010/main" val="345657792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95777B84-61E1-444E-BE0A-DDB6C543C92C}"/>
              </a:ext>
            </a:extLst>
          </p:cNvPr>
          <p:cNvSpPr>
            <a:spLocks noGrp="1"/>
          </p:cNvSpPr>
          <p:nvPr>
            <p:ph idx="1"/>
          </p:nvPr>
        </p:nvSpPr>
        <p:spPr/>
        <p:txBody>
          <a:bodyPr/>
          <a:lstStyle/>
          <a:p>
            <a:r>
              <a:rPr lang="en-US" altLang="ko-KR" dirty="0"/>
              <a:t>Difficulty 1 = 0x</a:t>
            </a:r>
            <a:r>
              <a:rPr lang="en-US" altLang="ko-KR" dirty="0">
                <a:solidFill>
                  <a:srgbClr val="0071FF"/>
                </a:solidFill>
              </a:rPr>
              <a:t>1d</a:t>
            </a:r>
            <a:r>
              <a:rPr lang="en-US" altLang="ko-KR" dirty="0">
                <a:solidFill>
                  <a:srgbClr val="EF296B"/>
                </a:solidFill>
              </a:rPr>
              <a:t>00ffff</a:t>
            </a:r>
          </a:p>
          <a:p>
            <a:r>
              <a:rPr lang="en-US" altLang="ko-KR" dirty="0" err="1"/>
              <a:t>maximum_target</a:t>
            </a:r>
            <a:r>
              <a:rPr lang="en-US" altLang="ko-KR" dirty="0"/>
              <a:t> = 0x</a:t>
            </a:r>
            <a:r>
              <a:rPr lang="en-US" altLang="ko-KR" dirty="0">
                <a:solidFill>
                  <a:srgbClr val="EF296B"/>
                </a:solidFill>
              </a:rPr>
              <a:t>00ffff</a:t>
            </a:r>
            <a:r>
              <a:rPr lang="en-US" altLang="ko-KR" dirty="0"/>
              <a:t> * 2**(8*(0x</a:t>
            </a:r>
            <a:r>
              <a:rPr lang="en-US" altLang="ko-KR" dirty="0">
                <a:solidFill>
                  <a:srgbClr val="0071FF"/>
                </a:solidFill>
              </a:rPr>
              <a:t>1d</a:t>
            </a:r>
            <a:r>
              <a:rPr lang="en-US" altLang="ko-KR" dirty="0"/>
              <a:t> - 3)) = 0x00000000FFFF00000000000000000000000000000000000000000000000000</a:t>
            </a:r>
          </a:p>
          <a:p>
            <a:r>
              <a:rPr lang="en-US" altLang="ko-KR" dirty="0"/>
              <a:t>Current Target </a:t>
            </a:r>
            <a:r>
              <a:rPr lang="ko-KR" altLang="en-US" dirty="0"/>
              <a:t>보다 작은 것을 찾기</a:t>
            </a:r>
            <a:endParaRPr lang="en-US" altLang="ko-KR" dirty="0"/>
          </a:p>
          <a:p>
            <a:endParaRPr lang="ko-KR" altLang="en-US" dirty="0"/>
          </a:p>
        </p:txBody>
      </p:sp>
      <p:sp>
        <p:nvSpPr>
          <p:cNvPr id="3" name="제목 2">
            <a:extLst>
              <a:ext uri="{FF2B5EF4-FFF2-40B4-BE49-F238E27FC236}">
                <a16:creationId xmlns:a16="http://schemas.microsoft.com/office/drawing/2014/main" id="{3ED00412-71CB-4FA3-8700-6BD582EBBD5C}"/>
              </a:ext>
            </a:extLst>
          </p:cNvPr>
          <p:cNvSpPr>
            <a:spLocks noGrp="1"/>
          </p:cNvSpPr>
          <p:nvPr>
            <p:ph type="title"/>
          </p:nvPr>
        </p:nvSpPr>
        <p:spPr/>
        <p:txBody>
          <a:bodyPr/>
          <a:lstStyle/>
          <a:p>
            <a:endParaRPr lang="ko-KR" altLang="en-US"/>
          </a:p>
        </p:txBody>
      </p:sp>
    </p:spTree>
    <p:extLst>
      <p:ext uri="{BB962C8B-B14F-4D97-AF65-F5344CB8AC3E}">
        <p14:creationId xmlns:p14="http://schemas.microsoft.com/office/powerpoint/2010/main" val="269738360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3C120C40-B1A1-4C0A-A14C-39E751FE98E4}"/>
              </a:ext>
            </a:extLst>
          </p:cNvPr>
          <p:cNvSpPr>
            <a:spLocks noGrp="1"/>
          </p:cNvSpPr>
          <p:nvPr>
            <p:ph idx="1"/>
          </p:nvPr>
        </p:nvSpPr>
        <p:spPr>
          <a:xfrm>
            <a:off x="241299" y="674860"/>
            <a:ext cx="11683999" cy="6030740"/>
          </a:xfrm>
        </p:spPr>
        <p:txBody>
          <a:bodyPr>
            <a:normAutofit/>
          </a:bodyPr>
          <a:lstStyle/>
          <a:p>
            <a:r>
              <a:rPr lang="en-US" altLang="ko-KR" dirty="0"/>
              <a:t>chainwork - </a:t>
            </a:r>
            <a:r>
              <a:rPr lang="ko-KR" altLang="en-US" sz="1800" dirty="0"/>
              <a:t>현재 체인을 생성하기 위해 필요한 </a:t>
            </a:r>
            <a:r>
              <a:rPr lang="en-US" altLang="ko-KR" sz="1800" dirty="0"/>
              <a:t>hash</a:t>
            </a:r>
            <a:r>
              <a:rPr lang="ko-KR" altLang="en-US" sz="1800" dirty="0"/>
              <a:t>을 총 수</a:t>
            </a:r>
            <a:endParaRPr lang="en-US" altLang="ko-KR" dirty="0"/>
          </a:p>
          <a:p>
            <a:r>
              <a:rPr lang="en-US" altLang="ko-KR" dirty="0"/>
              <a:t>https://learnmeabitcoin.com/technical/longest-chain</a:t>
            </a:r>
          </a:p>
          <a:p>
            <a:r>
              <a:rPr lang="en-US" altLang="ko-KR" dirty="0"/>
              <a:t>chainwork: https://bitcoin.stackexchange.com/questions/26869/what-is-chainwork/26894#26894</a:t>
            </a:r>
          </a:p>
          <a:p>
            <a:endParaRPr lang="en-US" altLang="ko-KR" dirty="0"/>
          </a:p>
          <a:p>
            <a:endParaRPr lang="en-US" altLang="ko-KR" dirty="0"/>
          </a:p>
          <a:p>
            <a:r>
              <a:rPr lang="en-US" altLang="ko-KR" dirty="0"/>
              <a:t>[0x7e00,0x7e00,0x7e00] = 32256 * [1.0] * [0x01,0001,0001]</a:t>
            </a:r>
          </a:p>
          <a:p>
            <a:endParaRPr lang="en-US" altLang="ko-KR" dirty="0"/>
          </a:p>
          <a:p>
            <a:r>
              <a:rPr lang="en-US" altLang="ko-KR" dirty="0"/>
              <a:t>"difficulty": 1.182899534312841</a:t>
            </a:r>
          </a:p>
          <a:p>
            <a:endParaRPr lang="en-US" altLang="ko-KR" dirty="0"/>
          </a:p>
          <a:p>
            <a:r>
              <a:rPr lang="en-US" altLang="ko-KR" dirty="0"/>
              <a:t>[chainwork value] = [previous chainwork value] + [difficulty] * [0x01,0001,0001]</a:t>
            </a:r>
          </a:p>
          <a:p>
            <a:r>
              <a:rPr lang="en-US" altLang="ko-KR" dirty="0"/>
              <a:t>[0x7e01,acd4,2dd2] = [0x7e00,0x7e00,0x7e00] + [1.182899534312841] * [0x01,0001,0001]</a:t>
            </a:r>
            <a:endParaRPr lang="ko-KR" altLang="en-US" dirty="0"/>
          </a:p>
          <a:p>
            <a:r>
              <a:rPr lang="en-US" altLang="ko-KR" dirty="0"/>
              <a:t>7e00,0x7e00,0x7e00 : 138540579061248</a:t>
            </a:r>
          </a:p>
          <a:p>
            <a:r>
              <a:rPr lang="en-US" altLang="ko-KR" dirty="0"/>
              <a:t>4295032833(0x0100010001) *1.182899534312841 = 5080592338.014062</a:t>
            </a:r>
          </a:p>
          <a:p>
            <a:r>
              <a:rPr lang="en-US" altLang="ko-KR" dirty="0"/>
              <a:t>138540579061248 + 5080592338.014062 = 138545659653586 (0x 7E01,ACD4,2DD2)</a:t>
            </a:r>
            <a:endParaRPr lang="ko-KR" altLang="en-US" dirty="0"/>
          </a:p>
        </p:txBody>
      </p:sp>
      <p:sp>
        <p:nvSpPr>
          <p:cNvPr id="3" name="제목 2">
            <a:extLst>
              <a:ext uri="{FF2B5EF4-FFF2-40B4-BE49-F238E27FC236}">
                <a16:creationId xmlns:a16="http://schemas.microsoft.com/office/drawing/2014/main" id="{FAB3496B-D74B-4BA0-B3FC-F2C7C6AA17B6}"/>
              </a:ext>
            </a:extLst>
          </p:cNvPr>
          <p:cNvSpPr>
            <a:spLocks noGrp="1"/>
          </p:cNvSpPr>
          <p:nvPr>
            <p:ph type="title"/>
          </p:nvPr>
        </p:nvSpPr>
        <p:spPr/>
        <p:txBody>
          <a:bodyPr/>
          <a:lstStyle/>
          <a:p>
            <a:endParaRPr lang="ko-KR" altLang="en-US"/>
          </a:p>
        </p:txBody>
      </p:sp>
    </p:spTree>
    <p:extLst>
      <p:ext uri="{BB962C8B-B14F-4D97-AF65-F5344CB8AC3E}">
        <p14:creationId xmlns:p14="http://schemas.microsoft.com/office/powerpoint/2010/main" val="386942955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3922667A-539E-4353-ACCE-B257E9953AC8}"/>
              </a:ext>
            </a:extLst>
          </p:cNvPr>
          <p:cNvSpPr>
            <a:spLocks noGrp="1"/>
          </p:cNvSpPr>
          <p:nvPr>
            <p:ph idx="1"/>
          </p:nvPr>
        </p:nvSpPr>
        <p:spPr/>
        <p:txBody>
          <a:bodyPr/>
          <a:lstStyle/>
          <a:p>
            <a:r>
              <a:rPr lang="en-US" altLang="ko-KR" dirty="0"/>
              <a:t>hash rate</a:t>
            </a:r>
          </a:p>
          <a:p>
            <a:r>
              <a:rPr lang="en-US" altLang="ko-KR" dirty="0"/>
              <a:t>CPU vs GPU vs ASIC</a:t>
            </a:r>
            <a:endParaRPr lang="ko-KR" altLang="en-US" dirty="0"/>
          </a:p>
        </p:txBody>
      </p:sp>
      <p:sp>
        <p:nvSpPr>
          <p:cNvPr id="3" name="제목 2">
            <a:extLst>
              <a:ext uri="{FF2B5EF4-FFF2-40B4-BE49-F238E27FC236}">
                <a16:creationId xmlns:a16="http://schemas.microsoft.com/office/drawing/2014/main" id="{DDAF4226-308F-4767-96C7-96462728D32A}"/>
              </a:ext>
            </a:extLst>
          </p:cNvPr>
          <p:cNvSpPr>
            <a:spLocks noGrp="1"/>
          </p:cNvSpPr>
          <p:nvPr>
            <p:ph type="title"/>
          </p:nvPr>
        </p:nvSpPr>
        <p:spPr/>
        <p:txBody>
          <a:bodyPr/>
          <a:lstStyle/>
          <a:p>
            <a:endParaRPr lang="ko-KR" altLang="en-US"/>
          </a:p>
        </p:txBody>
      </p:sp>
    </p:spTree>
    <p:extLst>
      <p:ext uri="{BB962C8B-B14F-4D97-AF65-F5344CB8AC3E}">
        <p14:creationId xmlns:p14="http://schemas.microsoft.com/office/powerpoint/2010/main" val="239823766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D71EC512-9186-4EF0-920E-D5ADA23E1D7E}"/>
              </a:ext>
            </a:extLst>
          </p:cNvPr>
          <p:cNvSpPr>
            <a:spLocks noGrp="1"/>
          </p:cNvSpPr>
          <p:nvPr>
            <p:ph idx="1"/>
          </p:nvPr>
        </p:nvSpPr>
        <p:spPr>
          <a:xfrm>
            <a:off x="241299" y="674860"/>
            <a:ext cx="11683999" cy="6030740"/>
          </a:xfrm>
        </p:spPr>
        <p:txBody>
          <a:bodyPr>
            <a:normAutofit/>
          </a:bodyPr>
          <a:lstStyle/>
          <a:p>
            <a:pPr indent="0">
              <a:buNone/>
            </a:pPr>
            <a:r>
              <a:rPr lang="en-US" altLang="ko-KR" dirty="0"/>
              <a:t>6. </a:t>
            </a:r>
            <a:r>
              <a:rPr lang="ko-KR" altLang="en-US" dirty="0"/>
              <a:t>인센티브</a:t>
            </a:r>
            <a:endParaRPr lang="en-US" altLang="ko-KR" dirty="0"/>
          </a:p>
          <a:p>
            <a:pPr indent="0">
              <a:buNone/>
            </a:pPr>
            <a:r>
              <a:rPr lang="ko-KR" altLang="en-US" sz="1600" dirty="0"/>
              <a:t> 관례상 </a:t>
            </a:r>
            <a:r>
              <a:rPr lang="ko-KR" altLang="en-US" sz="1600" dirty="0">
                <a:solidFill>
                  <a:srgbClr val="00C8EB"/>
                </a:solidFill>
              </a:rPr>
              <a:t>블록 안의 첫 거래는 블록을 만든 이의 몫이 될 새 화폐로 시작하는 특별한 거래</a:t>
            </a:r>
            <a:r>
              <a:rPr lang="ko-KR" altLang="en-US" sz="1600" dirty="0"/>
              <a:t>다</a:t>
            </a:r>
            <a:r>
              <a:rPr lang="en-US" altLang="ko-KR" sz="1600" dirty="0"/>
              <a:t>. </a:t>
            </a:r>
            <a:r>
              <a:rPr lang="ko-KR" altLang="en-US" sz="1600" dirty="0"/>
              <a:t>이는 화폐를 발행하는 중앙기관 없이</a:t>
            </a:r>
            <a:r>
              <a:rPr lang="en-US" altLang="ko-KR" sz="1600" dirty="0"/>
              <a:t>, </a:t>
            </a:r>
            <a:r>
              <a:rPr lang="ko-KR" altLang="en-US" sz="1600" dirty="0">
                <a:solidFill>
                  <a:srgbClr val="DBAC7D"/>
                </a:solidFill>
              </a:rPr>
              <a:t>노드가 네트워크를 지원할 인센티브</a:t>
            </a:r>
            <a:r>
              <a:rPr lang="ko-KR" altLang="en-US" sz="1600" dirty="0"/>
              <a:t>를 더해 주며 </a:t>
            </a:r>
            <a:r>
              <a:rPr lang="ko-KR" altLang="en-US" sz="1600" dirty="0">
                <a:solidFill>
                  <a:srgbClr val="DBAC7D"/>
                </a:solidFill>
              </a:rPr>
              <a:t>초기에 발행한 화폐를 유통할 방법을 제공</a:t>
            </a:r>
            <a:r>
              <a:rPr lang="ko-KR" altLang="en-US" sz="1600" dirty="0"/>
              <a:t>한다</a:t>
            </a:r>
            <a:r>
              <a:rPr lang="en-US" altLang="ko-KR" sz="1600" dirty="0"/>
              <a:t>. </a:t>
            </a:r>
            <a:r>
              <a:rPr lang="ko-KR" altLang="en-US" sz="1600" dirty="0">
                <a:solidFill>
                  <a:srgbClr val="DBAC7D"/>
                </a:solidFill>
              </a:rPr>
              <a:t>새 화폐를 일정량 꾸준히 추가하는 것은 금 채굴자가 유통하는 금을 추가하기 위해 자원을 소비하는 것</a:t>
            </a:r>
            <a:r>
              <a:rPr lang="ko-KR" altLang="en-US" sz="1600" dirty="0"/>
              <a:t>과 유사하다</a:t>
            </a:r>
            <a:r>
              <a:rPr lang="en-US" altLang="ko-KR" sz="1600" dirty="0"/>
              <a:t>. </a:t>
            </a:r>
            <a:r>
              <a:rPr lang="ko-KR" altLang="en-US" sz="1600" dirty="0"/>
              <a:t>우리의 경우 </a:t>
            </a:r>
            <a:r>
              <a:rPr lang="ko-KR" altLang="en-US" sz="1600" dirty="0">
                <a:solidFill>
                  <a:srgbClr val="DBAC7D"/>
                </a:solidFill>
              </a:rPr>
              <a:t>소비되는 것은 </a:t>
            </a:r>
            <a:r>
              <a:rPr lang="en-US" altLang="ko-KR" sz="1600" dirty="0">
                <a:solidFill>
                  <a:srgbClr val="DBAC7D"/>
                </a:solidFill>
              </a:rPr>
              <a:t>CPU </a:t>
            </a:r>
            <a:r>
              <a:rPr lang="ko-KR" altLang="en-US" sz="1600" dirty="0">
                <a:solidFill>
                  <a:srgbClr val="DBAC7D"/>
                </a:solidFill>
              </a:rPr>
              <a:t>시간과 전기</a:t>
            </a:r>
            <a:r>
              <a:rPr lang="ko-KR" altLang="en-US" sz="1600" dirty="0"/>
              <a:t>다</a:t>
            </a:r>
            <a:r>
              <a:rPr lang="en-US" altLang="ko-KR" sz="1600" dirty="0"/>
              <a:t>.</a:t>
            </a:r>
          </a:p>
          <a:p>
            <a:pPr indent="0">
              <a:buNone/>
            </a:pPr>
            <a:r>
              <a:rPr lang="ko-KR" altLang="en-US" sz="1600" dirty="0">
                <a:solidFill>
                  <a:srgbClr val="DBAC7D"/>
                </a:solidFill>
              </a:rPr>
              <a:t> 이 인센티브는 거래 수수료</a:t>
            </a:r>
            <a:r>
              <a:rPr lang="en-US" altLang="ko-KR" sz="1600" dirty="0">
                <a:solidFill>
                  <a:srgbClr val="DBAC7D"/>
                </a:solidFill>
              </a:rPr>
              <a:t>(transaction fees)</a:t>
            </a:r>
            <a:r>
              <a:rPr lang="ko-KR" altLang="en-US" sz="1600" dirty="0">
                <a:solidFill>
                  <a:srgbClr val="DBAC7D"/>
                </a:solidFill>
              </a:rPr>
              <a:t>로 충당</a:t>
            </a:r>
            <a:r>
              <a:rPr lang="ko-KR" altLang="en-US" sz="1600" dirty="0"/>
              <a:t>될 수도 있다</a:t>
            </a:r>
            <a:r>
              <a:rPr lang="en-US" altLang="ko-KR" sz="1600" dirty="0"/>
              <a:t>. </a:t>
            </a:r>
            <a:r>
              <a:rPr lang="ko-KR" altLang="en-US" sz="1600" dirty="0"/>
              <a:t>만일 거래에서 도출된 가치가 투입된 가치보다 작다면</a:t>
            </a:r>
            <a:r>
              <a:rPr lang="en-US" altLang="ko-KR" sz="1600" dirty="0"/>
              <a:t>, </a:t>
            </a:r>
            <a:r>
              <a:rPr lang="ko-KR" altLang="en-US" sz="1600" dirty="0"/>
              <a:t>그 차이가 거래를 포함한 블록의 인센티브 가치에 더해질 거래 수수료다</a:t>
            </a:r>
            <a:r>
              <a:rPr lang="en-US" altLang="ko-KR" sz="1600" dirty="0"/>
              <a:t>. </a:t>
            </a:r>
            <a:r>
              <a:rPr lang="ko-KR" altLang="en-US" sz="1600" dirty="0"/>
              <a:t>애초 </a:t>
            </a:r>
            <a:r>
              <a:rPr lang="ko-KR" altLang="en-US" sz="1600" dirty="0">
                <a:solidFill>
                  <a:srgbClr val="00C8EB"/>
                </a:solidFill>
              </a:rPr>
              <a:t>정해 놓은 수 만큼의 화폐가 유통</a:t>
            </a:r>
            <a:r>
              <a:rPr lang="ko-KR" altLang="en-US" sz="1600" dirty="0">
                <a:solidFill>
                  <a:srgbClr val="DBAC7D"/>
                </a:solidFill>
              </a:rPr>
              <a:t>되면</a:t>
            </a:r>
            <a:r>
              <a:rPr lang="en-US" altLang="ko-KR" sz="1600" dirty="0">
                <a:solidFill>
                  <a:srgbClr val="DBAC7D"/>
                </a:solidFill>
              </a:rPr>
              <a:t>, </a:t>
            </a:r>
            <a:r>
              <a:rPr lang="ko-KR" altLang="en-US" sz="1600" dirty="0">
                <a:solidFill>
                  <a:srgbClr val="DBAC7D"/>
                </a:solidFill>
              </a:rPr>
              <a:t>인센티브는 전부 거래 수수료로 바뀌어 </a:t>
            </a:r>
            <a:r>
              <a:rPr lang="ko-KR" altLang="en-US" sz="1600" dirty="0">
                <a:solidFill>
                  <a:srgbClr val="00C8EB"/>
                </a:solidFill>
              </a:rPr>
              <a:t>인플레이션에서 완전히 자유</a:t>
            </a:r>
            <a:r>
              <a:rPr lang="ko-KR" altLang="en-US" sz="1600" dirty="0">
                <a:solidFill>
                  <a:srgbClr val="DBAC7D"/>
                </a:solidFill>
              </a:rPr>
              <a:t>로워질 수 있다</a:t>
            </a:r>
            <a:r>
              <a:rPr lang="en-US" altLang="ko-KR" sz="1600" dirty="0"/>
              <a:t>.</a:t>
            </a:r>
          </a:p>
          <a:p>
            <a:pPr indent="0">
              <a:buNone/>
            </a:pPr>
            <a:r>
              <a:rPr lang="ko-KR" altLang="en-US" sz="1600" dirty="0"/>
              <a:t> 이 인센티브는 </a:t>
            </a:r>
            <a:r>
              <a:rPr lang="ko-KR" altLang="en-US" sz="1600" dirty="0">
                <a:solidFill>
                  <a:srgbClr val="DBAC7D"/>
                </a:solidFill>
              </a:rPr>
              <a:t>노드가 계속 정직하게 행동하길 유도</a:t>
            </a:r>
            <a:r>
              <a:rPr lang="ko-KR" altLang="en-US" sz="1600" dirty="0"/>
              <a:t>하는 데 도움을 줄 수 있다</a:t>
            </a:r>
            <a:r>
              <a:rPr lang="en-US" altLang="ko-KR" sz="1600" dirty="0"/>
              <a:t>. </a:t>
            </a:r>
            <a:r>
              <a:rPr lang="ko-KR" altLang="en-US" sz="1600" dirty="0"/>
              <a:t>만일 탐욕스러운 공격자가 모든 정직한 노드보다 더 많은 </a:t>
            </a:r>
            <a:r>
              <a:rPr lang="en-US" altLang="ko-KR" sz="1600" dirty="0"/>
              <a:t>CPU </a:t>
            </a:r>
            <a:r>
              <a:rPr lang="ko-KR" altLang="en-US" sz="1600" dirty="0"/>
              <a:t>파워를 모을 수 있다면</a:t>
            </a:r>
            <a:r>
              <a:rPr lang="en-US" altLang="ko-KR" sz="1600" dirty="0"/>
              <a:t>, </a:t>
            </a:r>
            <a:r>
              <a:rPr lang="ko-KR" altLang="en-US" sz="1600" dirty="0"/>
              <a:t>그는 그걸 자신의 결제를 도로 훔쳐 사람들을 속이는 데 쓰는 것</a:t>
            </a:r>
            <a:r>
              <a:rPr lang="en-US" altLang="ko-KR" sz="1600" dirty="0"/>
              <a:t>, </a:t>
            </a:r>
            <a:r>
              <a:rPr lang="ko-KR" altLang="en-US" sz="1600" dirty="0"/>
              <a:t>또는 새로운 화폐를 만들어내는 데 쓰는 것 사이에서 선택해야 한다</a:t>
            </a:r>
            <a:r>
              <a:rPr lang="en-US" altLang="ko-KR" sz="1600" dirty="0"/>
              <a:t>. </a:t>
            </a:r>
            <a:r>
              <a:rPr lang="ko-KR" altLang="en-US" sz="1600" dirty="0"/>
              <a:t>그는 </a:t>
            </a:r>
            <a:r>
              <a:rPr lang="ko-KR" altLang="en-US" sz="1600" dirty="0">
                <a:solidFill>
                  <a:srgbClr val="DBAC7D"/>
                </a:solidFill>
              </a:rPr>
              <a:t>규칙대로 움직이는 게 더 이득</a:t>
            </a:r>
            <a:r>
              <a:rPr lang="ko-KR" altLang="en-US" sz="1600" dirty="0"/>
              <a:t>임을 알게 돼 있는데</a:t>
            </a:r>
            <a:r>
              <a:rPr lang="en-US" altLang="ko-KR" sz="1600" dirty="0"/>
              <a:t>, </a:t>
            </a:r>
            <a:r>
              <a:rPr lang="ko-KR" altLang="en-US" sz="1600" dirty="0"/>
              <a:t>규칙은 그에게 다른 모두의 몫을 합친 것보다</a:t>
            </a:r>
            <a:r>
              <a:rPr lang="en-US" altLang="ko-KR" sz="1600" dirty="0"/>
              <a:t>, </a:t>
            </a:r>
            <a:r>
              <a:rPr lang="ko-KR" altLang="en-US" sz="1600" dirty="0"/>
              <a:t>시스템과 그가 보유한 부의 유효성을 해치는 것보다 더 많은 새 화폐를 베푼다</a:t>
            </a:r>
            <a:r>
              <a:rPr lang="en-US" altLang="ko-KR" sz="1600" dirty="0"/>
              <a:t>.</a:t>
            </a:r>
            <a:endParaRPr lang="ko-KR" altLang="en-US" sz="1600" dirty="0"/>
          </a:p>
        </p:txBody>
      </p:sp>
      <p:sp>
        <p:nvSpPr>
          <p:cNvPr id="3" name="제목 2">
            <a:extLst>
              <a:ext uri="{FF2B5EF4-FFF2-40B4-BE49-F238E27FC236}">
                <a16:creationId xmlns:a16="http://schemas.microsoft.com/office/drawing/2014/main" id="{BEA5FBFF-8C71-441F-B3DE-8384709AB67B}"/>
              </a:ext>
            </a:extLst>
          </p:cNvPr>
          <p:cNvSpPr>
            <a:spLocks noGrp="1"/>
          </p:cNvSpPr>
          <p:nvPr>
            <p:ph type="title"/>
          </p:nvPr>
        </p:nvSpPr>
        <p:spPr/>
        <p:txBody>
          <a:bodyPr/>
          <a:lstStyle/>
          <a:p>
            <a:r>
              <a:rPr lang="en-US" altLang="ko-KR" dirty="0" err="1"/>
              <a:t>PoW</a:t>
            </a:r>
            <a:r>
              <a:rPr lang="en-US" altLang="ko-KR" dirty="0"/>
              <a:t> [ Incentive ]</a:t>
            </a:r>
            <a:endParaRPr lang="ko-KR" altLang="en-US" dirty="0"/>
          </a:p>
        </p:txBody>
      </p:sp>
    </p:spTree>
    <p:extLst>
      <p:ext uri="{BB962C8B-B14F-4D97-AF65-F5344CB8AC3E}">
        <p14:creationId xmlns:p14="http://schemas.microsoft.com/office/powerpoint/2010/main" val="39655234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1CEE8C50-89F4-4F85-87DE-3D0D7CD35230}"/>
              </a:ext>
            </a:extLst>
          </p:cNvPr>
          <p:cNvSpPr>
            <a:spLocks noGrp="1"/>
          </p:cNvSpPr>
          <p:nvPr>
            <p:ph idx="1"/>
          </p:nvPr>
        </p:nvSpPr>
        <p:spPr>
          <a:xfrm>
            <a:off x="241300" y="674860"/>
            <a:ext cx="10515600" cy="5991052"/>
          </a:xfrm>
        </p:spPr>
        <p:txBody>
          <a:bodyPr>
            <a:normAutofit/>
          </a:bodyPr>
          <a:lstStyle/>
          <a:p>
            <a:pPr indent="0">
              <a:lnSpc>
                <a:spcPct val="120000"/>
              </a:lnSpc>
              <a:buNone/>
            </a:pPr>
            <a:r>
              <a:rPr lang="ko-KR" altLang="en-US" sz="2000" b="1" dirty="0">
                <a:solidFill>
                  <a:schemeClr val="bg1"/>
                </a:solidFill>
              </a:rPr>
              <a:t>차세대 </a:t>
            </a:r>
            <a:r>
              <a:rPr lang="ko-KR" altLang="en-US" sz="2000" b="1" dirty="0">
                <a:solidFill>
                  <a:srgbClr val="00C8EB"/>
                </a:solidFill>
              </a:rPr>
              <a:t>스마트 </a:t>
            </a:r>
            <a:r>
              <a:rPr lang="ko-KR" altLang="en-US" sz="2000" b="1" dirty="0" err="1">
                <a:solidFill>
                  <a:srgbClr val="00C8EB"/>
                </a:solidFill>
              </a:rPr>
              <a:t>컨트랙트</a:t>
            </a:r>
            <a:r>
              <a:rPr lang="ko-KR" altLang="en-US" sz="2000" b="1" dirty="0" err="1">
                <a:solidFill>
                  <a:schemeClr val="bg1"/>
                </a:solidFill>
              </a:rPr>
              <a:t>와</a:t>
            </a:r>
            <a:r>
              <a:rPr lang="ko-KR" altLang="en-US" sz="2000" b="1" dirty="0">
                <a:solidFill>
                  <a:schemeClr val="bg1"/>
                </a:solidFill>
              </a:rPr>
              <a:t> </a:t>
            </a:r>
            <a:r>
              <a:rPr lang="ko-KR" altLang="en-US" sz="2000" b="1" dirty="0" err="1">
                <a:solidFill>
                  <a:srgbClr val="DBAC7D"/>
                </a:solidFill>
              </a:rPr>
              <a:t>탈중앙화된</a:t>
            </a:r>
            <a:r>
              <a:rPr lang="ko-KR" altLang="en-US" sz="2000" b="1" dirty="0">
                <a:solidFill>
                  <a:srgbClr val="DBAC7D"/>
                </a:solidFill>
              </a:rPr>
              <a:t> 어플리케이션</a:t>
            </a:r>
            <a:r>
              <a:rPr lang="ko-KR" altLang="en-US" sz="2000" b="1" dirty="0">
                <a:solidFill>
                  <a:schemeClr val="bg1"/>
                </a:solidFill>
              </a:rPr>
              <a:t> </a:t>
            </a:r>
            <a:r>
              <a:rPr lang="ko-KR" altLang="en-US" sz="2000" b="1" dirty="0">
                <a:solidFill>
                  <a:srgbClr val="00C8EB"/>
                </a:solidFill>
              </a:rPr>
              <a:t>플랫폼</a:t>
            </a:r>
            <a:endParaRPr lang="en-US" altLang="ko-KR" sz="2000" b="1" dirty="0">
              <a:solidFill>
                <a:schemeClr val="bg1"/>
              </a:solidFill>
            </a:endParaRPr>
          </a:p>
          <a:p>
            <a:pPr indent="0">
              <a:lnSpc>
                <a:spcPct val="120000"/>
              </a:lnSpc>
              <a:buNone/>
            </a:pPr>
            <a:r>
              <a:rPr lang="en-US" altLang="ko-KR" sz="2000" b="1" dirty="0">
                <a:solidFill>
                  <a:schemeClr val="bg1"/>
                </a:solidFill>
              </a:rPr>
              <a:t>A Next-Generation </a:t>
            </a:r>
            <a:r>
              <a:rPr lang="en-US" altLang="ko-KR" sz="2000" b="1" dirty="0">
                <a:solidFill>
                  <a:srgbClr val="00C8EB"/>
                </a:solidFill>
              </a:rPr>
              <a:t>Smart Contract</a:t>
            </a:r>
            <a:r>
              <a:rPr lang="en-US" altLang="ko-KR" sz="2000" b="1" dirty="0">
                <a:solidFill>
                  <a:schemeClr val="bg1"/>
                </a:solidFill>
              </a:rPr>
              <a:t> and </a:t>
            </a:r>
            <a:r>
              <a:rPr lang="en-US" altLang="ko-KR" sz="2000" b="1" dirty="0">
                <a:solidFill>
                  <a:srgbClr val="DBAC7D"/>
                </a:solidFill>
              </a:rPr>
              <a:t>Decentralized Application</a:t>
            </a:r>
            <a:r>
              <a:rPr lang="en-US" altLang="ko-KR" sz="2000" b="1" dirty="0">
                <a:solidFill>
                  <a:schemeClr val="bg1"/>
                </a:solidFill>
              </a:rPr>
              <a:t> </a:t>
            </a:r>
            <a:r>
              <a:rPr lang="en-US" altLang="ko-KR" sz="2000" b="1" dirty="0">
                <a:solidFill>
                  <a:srgbClr val="00C8EB"/>
                </a:solidFill>
              </a:rPr>
              <a:t>Platform</a:t>
            </a:r>
          </a:p>
          <a:p>
            <a:pPr indent="0">
              <a:lnSpc>
                <a:spcPct val="120000"/>
              </a:lnSpc>
              <a:buNone/>
            </a:pPr>
            <a:endParaRPr lang="en-US" altLang="ko-KR" b="1" dirty="0">
              <a:solidFill>
                <a:srgbClr val="00C8EB"/>
              </a:solidFill>
            </a:endParaRPr>
          </a:p>
          <a:p>
            <a:pPr indent="0">
              <a:lnSpc>
                <a:spcPct val="120000"/>
              </a:lnSpc>
              <a:buNone/>
            </a:pPr>
            <a:r>
              <a:rPr lang="ko-KR" altLang="en-US" dirty="0" err="1"/>
              <a:t>사토시</a:t>
            </a:r>
            <a:r>
              <a:rPr lang="ko-KR" altLang="en-US" dirty="0"/>
              <a:t> </a:t>
            </a:r>
            <a:r>
              <a:rPr lang="ko-KR" altLang="en-US" dirty="0" err="1"/>
              <a:t>나카모토에</a:t>
            </a:r>
            <a:r>
              <a:rPr lang="ko-KR" altLang="en-US" dirty="0"/>
              <a:t> 의해 </a:t>
            </a:r>
            <a:r>
              <a:rPr lang="en-US" altLang="ko-KR" dirty="0"/>
              <a:t>2009 </a:t>
            </a:r>
            <a:r>
              <a:rPr lang="ko-KR" altLang="en-US" dirty="0"/>
              <a:t>년 개발된 </a:t>
            </a:r>
            <a:r>
              <a:rPr lang="ko-KR" altLang="en-US" dirty="0" err="1">
                <a:solidFill>
                  <a:srgbClr val="FFC700"/>
                </a:solidFill>
              </a:rPr>
              <a:t>비트코인</a:t>
            </a:r>
            <a:r>
              <a:rPr lang="ko-KR" altLang="en-US" dirty="0" err="1"/>
              <a:t>은</a:t>
            </a:r>
            <a:r>
              <a:rPr lang="ko-KR" altLang="en-US" dirty="0"/>
              <a:t> 종종 화폐와 통화분야에서 매우 근본적인 혁신으로 묘사되어 왔는데</a:t>
            </a:r>
            <a:r>
              <a:rPr lang="en-US" altLang="ko-KR" dirty="0"/>
              <a:t>, </a:t>
            </a:r>
            <a:r>
              <a:rPr lang="ko-KR" altLang="en-US" dirty="0"/>
              <a:t>이것은 </a:t>
            </a:r>
            <a:r>
              <a:rPr lang="ko-KR" altLang="en-US" dirty="0" err="1"/>
              <a:t>비트코인이</a:t>
            </a:r>
            <a:r>
              <a:rPr lang="ko-KR" altLang="en-US" dirty="0"/>
              <a:t> </a:t>
            </a:r>
            <a:r>
              <a:rPr lang="ko-KR" altLang="en-US" dirty="0">
                <a:solidFill>
                  <a:srgbClr val="DBAC7D"/>
                </a:solidFill>
              </a:rPr>
              <a:t>어떤 담보나 내재적인 가치를 가지지 않으며</a:t>
            </a:r>
            <a:r>
              <a:rPr lang="en-US" altLang="ko-KR" dirty="0">
                <a:solidFill>
                  <a:srgbClr val="DBAC7D"/>
                </a:solidFill>
              </a:rPr>
              <a:t>, </a:t>
            </a:r>
            <a:r>
              <a:rPr lang="ko-KR" altLang="en-US" dirty="0" err="1">
                <a:solidFill>
                  <a:srgbClr val="DBAC7D"/>
                </a:solidFill>
              </a:rPr>
              <a:t>중앙화된</a:t>
            </a:r>
            <a:r>
              <a:rPr lang="ko-KR" altLang="en-US" dirty="0">
                <a:solidFill>
                  <a:srgbClr val="DBAC7D"/>
                </a:solidFill>
              </a:rPr>
              <a:t> 발행기관이나 통제기관도 없는 디지털 자산의 첫 번째 사례</a:t>
            </a:r>
            <a:r>
              <a:rPr lang="ko-KR" altLang="en-US" dirty="0"/>
              <a:t>였기 때문이다</a:t>
            </a:r>
            <a:r>
              <a:rPr lang="en-US" altLang="ko-KR" dirty="0"/>
              <a:t>. </a:t>
            </a:r>
            <a:r>
              <a:rPr lang="ko-KR" altLang="en-US" dirty="0"/>
              <a:t>하지만 </a:t>
            </a:r>
            <a:r>
              <a:rPr lang="ko-KR" altLang="en-US" dirty="0" err="1"/>
              <a:t>비트코인</a:t>
            </a:r>
            <a:r>
              <a:rPr lang="ko-KR" altLang="en-US" dirty="0"/>
              <a:t> 실험의 더욱 중요한 측면은 </a:t>
            </a:r>
            <a:r>
              <a:rPr lang="ko-KR" altLang="en-US" dirty="0" err="1"/>
              <a:t>비트코인을</a:t>
            </a:r>
            <a:r>
              <a:rPr lang="ko-KR" altLang="en-US" dirty="0"/>
              <a:t> 떠받치고 있는 </a:t>
            </a:r>
            <a:r>
              <a:rPr lang="ko-KR" altLang="en-US" dirty="0">
                <a:solidFill>
                  <a:srgbClr val="DBAC7D"/>
                </a:solidFill>
              </a:rPr>
              <a:t>분산 합의 </a:t>
            </a:r>
            <a:r>
              <a:rPr lang="ko-KR" altLang="en-US" dirty="0" err="1">
                <a:solidFill>
                  <a:srgbClr val="DBAC7D"/>
                </a:solidFill>
              </a:rPr>
              <a:t>수단으로서의</a:t>
            </a:r>
            <a:r>
              <a:rPr lang="ko-KR" altLang="en-US" dirty="0">
                <a:solidFill>
                  <a:srgbClr val="DBAC7D"/>
                </a:solidFill>
              </a:rPr>
              <a:t> 블록체인</a:t>
            </a:r>
            <a:r>
              <a:rPr lang="ko-KR" altLang="en-US" dirty="0">
                <a:solidFill>
                  <a:srgbClr val="00C8EB"/>
                </a:solidFill>
              </a:rPr>
              <a:t> </a:t>
            </a:r>
            <a:r>
              <a:rPr lang="ko-KR" altLang="en-US" dirty="0">
                <a:solidFill>
                  <a:srgbClr val="DBAC7D"/>
                </a:solidFill>
              </a:rPr>
              <a:t>기술</a:t>
            </a:r>
            <a:r>
              <a:rPr lang="ko-KR" altLang="en-US" dirty="0"/>
              <a:t>이며</a:t>
            </a:r>
            <a:r>
              <a:rPr lang="en-US" altLang="ko-KR" dirty="0"/>
              <a:t>, </a:t>
            </a:r>
            <a:r>
              <a:rPr lang="ko-KR" altLang="en-US" dirty="0"/>
              <a:t>이에 대한 관심이 급격하게 늘어나고 있다</a:t>
            </a:r>
            <a:r>
              <a:rPr lang="en-US" altLang="ko-KR" dirty="0"/>
              <a:t>. </a:t>
            </a:r>
            <a:endParaRPr lang="en-US" altLang="ko-KR" b="1" dirty="0">
              <a:solidFill>
                <a:srgbClr val="00C8EB"/>
              </a:solidFill>
            </a:endParaRPr>
          </a:p>
          <a:p>
            <a:pPr indent="0">
              <a:lnSpc>
                <a:spcPct val="120000"/>
              </a:lnSpc>
              <a:buNone/>
            </a:pPr>
            <a:r>
              <a:rPr lang="en-US" altLang="ko-KR" dirty="0"/>
              <a:t>Satoshi Nakamoto's development of </a:t>
            </a:r>
            <a:r>
              <a:rPr lang="en-US" altLang="ko-KR" dirty="0">
                <a:solidFill>
                  <a:srgbClr val="FFC700"/>
                </a:solidFill>
              </a:rPr>
              <a:t>Bitcoin</a:t>
            </a:r>
            <a:r>
              <a:rPr lang="en-US" altLang="ko-KR" dirty="0"/>
              <a:t> in 2009 has often been hailed as a radical development in money and currency, being </a:t>
            </a:r>
            <a:r>
              <a:rPr lang="en-US" altLang="ko-KR" dirty="0">
                <a:solidFill>
                  <a:srgbClr val="DBAC7D"/>
                </a:solidFill>
              </a:rPr>
              <a:t>the first example of a digital asset which simultaneously has no backing or "intrinsic value" and no centralized issuer or controller</a:t>
            </a:r>
            <a:r>
              <a:rPr lang="en-US" altLang="ko-KR" dirty="0"/>
              <a:t>. However, another, arguably more important, part of the Bitcoin experiment is the underlying </a:t>
            </a:r>
            <a:r>
              <a:rPr lang="en-US" altLang="ko-KR" dirty="0">
                <a:solidFill>
                  <a:srgbClr val="DBAC7D"/>
                </a:solidFill>
              </a:rPr>
              <a:t>blockchain</a:t>
            </a:r>
            <a:r>
              <a:rPr lang="en-US" altLang="ko-KR" dirty="0">
                <a:solidFill>
                  <a:srgbClr val="00C8EB"/>
                </a:solidFill>
              </a:rPr>
              <a:t> </a:t>
            </a:r>
            <a:r>
              <a:rPr lang="en-US" altLang="ko-KR" dirty="0">
                <a:solidFill>
                  <a:srgbClr val="DBAC7D"/>
                </a:solidFill>
              </a:rPr>
              <a:t>technology as a tool of distributed consensus</a:t>
            </a:r>
            <a:r>
              <a:rPr lang="en-US" altLang="ko-KR" dirty="0"/>
              <a:t>, and attention is rapidly starting to shift to this other aspect of Bitcoin.</a:t>
            </a:r>
          </a:p>
          <a:p>
            <a:pPr indent="0">
              <a:lnSpc>
                <a:spcPct val="120000"/>
              </a:lnSpc>
              <a:buNone/>
            </a:pPr>
            <a:r>
              <a:rPr lang="en-US" altLang="ko-KR" dirty="0"/>
              <a:t>…</a:t>
            </a:r>
          </a:p>
        </p:txBody>
      </p:sp>
      <p:sp>
        <p:nvSpPr>
          <p:cNvPr id="3" name="제목 2">
            <a:extLst>
              <a:ext uri="{FF2B5EF4-FFF2-40B4-BE49-F238E27FC236}">
                <a16:creationId xmlns:a16="http://schemas.microsoft.com/office/drawing/2014/main" id="{0EA218A7-D547-4661-ACF7-16F397AE1965}"/>
              </a:ext>
            </a:extLst>
          </p:cNvPr>
          <p:cNvSpPr>
            <a:spLocks noGrp="1"/>
          </p:cNvSpPr>
          <p:nvPr>
            <p:ph type="title"/>
          </p:nvPr>
        </p:nvSpPr>
        <p:spPr/>
        <p:txBody>
          <a:bodyPr/>
          <a:lstStyle/>
          <a:p>
            <a:r>
              <a:rPr lang="ko-KR" altLang="en-US" dirty="0" err="1"/>
              <a:t>이더리움</a:t>
            </a:r>
            <a:r>
              <a:rPr lang="ko-KR" altLang="en-US" dirty="0"/>
              <a:t> </a:t>
            </a:r>
            <a:r>
              <a:rPr lang="en-US" altLang="ko-KR" dirty="0"/>
              <a:t>[White Paper, </a:t>
            </a:r>
            <a:r>
              <a:rPr lang="en-US" altLang="ko-KR" dirty="0" err="1"/>
              <a:t>Vitalik</a:t>
            </a:r>
            <a:r>
              <a:rPr lang="en-US" altLang="ko-KR" dirty="0"/>
              <a:t> </a:t>
            </a:r>
            <a:r>
              <a:rPr lang="en-US" altLang="ko-KR" dirty="0" err="1"/>
              <a:t>Buterin</a:t>
            </a:r>
            <a:r>
              <a:rPr lang="en-US" altLang="ko-KR" dirty="0"/>
              <a:t> (</a:t>
            </a:r>
            <a:r>
              <a:rPr lang="ko-KR" altLang="en-US" dirty="0"/>
              <a:t>백서</a:t>
            </a:r>
            <a:r>
              <a:rPr lang="en-US" altLang="ko-KR" dirty="0"/>
              <a:t>, </a:t>
            </a:r>
            <a:r>
              <a:rPr lang="ko-KR" altLang="en-US" dirty="0" err="1"/>
              <a:t>비탈릭</a:t>
            </a:r>
            <a:r>
              <a:rPr lang="ko-KR" altLang="en-US" dirty="0"/>
              <a:t> </a:t>
            </a:r>
            <a:r>
              <a:rPr lang="ko-KR" altLang="en-US" dirty="0" err="1"/>
              <a:t>부테린</a:t>
            </a:r>
            <a:r>
              <a:rPr lang="en-US" altLang="ko-KR" dirty="0"/>
              <a:t>)]</a:t>
            </a:r>
            <a:endParaRPr lang="ko-KR" altLang="en-US" dirty="0"/>
          </a:p>
        </p:txBody>
      </p:sp>
    </p:spTree>
    <p:extLst>
      <p:ext uri="{BB962C8B-B14F-4D97-AF65-F5344CB8AC3E}">
        <p14:creationId xmlns:p14="http://schemas.microsoft.com/office/powerpoint/2010/main" val="333269535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D71EC512-9186-4EF0-920E-D5ADA23E1D7E}"/>
              </a:ext>
            </a:extLst>
          </p:cNvPr>
          <p:cNvSpPr>
            <a:spLocks noGrp="1"/>
          </p:cNvSpPr>
          <p:nvPr>
            <p:ph idx="1"/>
          </p:nvPr>
        </p:nvSpPr>
        <p:spPr>
          <a:xfrm>
            <a:off x="241299" y="674860"/>
            <a:ext cx="11683999" cy="6030740"/>
          </a:xfrm>
        </p:spPr>
        <p:txBody>
          <a:bodyPr>
            <a:normAutofit/>
          </a:bodyPr>
          <a:lstStyle/>
          <a:p>
            <a:pPr indent="0">
              <a:buNone/>
            </a:pPr>
            <a:r>
              <a:rPr lang="en-US" altLang="ko-KR" dirty="0"/>
              <a:t>6. Incentive</a:t>
            </a:r>
          </a:p>
          <a:p>
            <a:pPr indent="0">
              <a:buNone/>
            </a:pPr>
            <a:r>
              <a:rPr lang="en-US" altLang="ko-KR" sz="1600" dirty="0"/>
              <a:t> By convention, the first transaction in a block is a special transaction that starts a new coin owned by the creator of the block. This adds an incentive for nodes to support the network, and provides a way to initially distribute coins into circulation, since there is no central authority to issue them. The steady addition of a constant of amount of new coins is analogous to gold miners expending resources to add gold to circulation. In our case, it is CPU time and electricity that is expended.</a:t>
            </a:r>
          </a:p>
          <a:p>
            <a:pPr indent="0">
              <a:buNone/>
            </a:pPr>
            <a:r>
              <a:rPr lang="en-US" altLang="ko-KR" sz="1600" dirty="0"/>
              <a:t> The incentive can also be funded with transaction fees. If the output value of a transaction is less than its input value, the difference is a transaction fee that is added to the incentive value of the block containing the transaction. Once a predetermined number of coins have entered circulation, the incentive can transition entirely to transaction fees and be completely inflation free.</a:t>
            </a:r>
          </a:p>
          <a:p>
            <a:pPr indent="0">
              <a:buNone/>
            </a:pPr>
            <a:r>
              <a:rPr lang="en-US" altLang="ko-KR" sz="1600" dirty="0"/>
              <a:t> The incentive may help encourage nodes to stay honest. If a greedy attacker is able to assemble more CPU power than all the honest nodes, he would have to choose between using it to defraud people by stealing back his payments, or using it to generate new coins. He ought to find it more profitable to play by the rules, such rules that </a:t>
            </a:r>
            <a:r>
              <a:rPr lang="en-US" altLang="ko-KR" sz="1600" dirty="0" err="1"/>
              <a:t>favour</a:t>
            </a:r>
            <a:r>
              <a:rPr lang="en-US" altLang="ko-KR" sz="1600" dirty="0"/>
              <a:t> him with more new coins than everyone else combined, than to undermine the system and the validity of his own wealth.</a:t>
            </a:r>
            <a:endParaRPr lang="ko-KR" altLang="en-US" sz="1600" dirty="0"/>
          </a:p>
        </p:txBody>
      </p:sp>
      <p:sp>
        <p:nvSpPr>
          <p:cNvPr id="3" name="제목 2">
            <a:extLst>
              <a:ext uri="{FF2B5EF4-FFF2-40B4-BE49-F238E27FC236}">
                <a16:creationId xmlns:a16="http://schemas.microsoft.com/office/drawing/2014/main" id="{BEA5FBFF-8C71-441F-B3DE-8384709AB67B}"/>
              </a:ext>
            </a:extLst>
          </p:cNvPr>
          <p:cNvSpPr>
            <a:spLocks noGrp="1"/>
          </p:cNvSpPr>
          <p:nvPr>
            <p:ph type="title"/>
          </p:nvPr>
        </p:nvSpPr>
        <p:spPr/>
        <p:txBody>
          <a:bodyPr/>
          <a:lstStyle/>
          <a:p>
            <a:r>
              <a:rPr lang="en-US" altLang="ko-KR" dirty="0" err="1"/>
              <a:t>PoW</a:t>
            </a:r>
            <a:r>
              <a:rPr lang="en-US" altLang="ko-KR" dirty="0"/>
              <a:t> [ Incentive ]</a:t>
            </a:r>
            <a:endParaRPr lang="ko-KR" altLang="en-US" dirty="0"/>
          </a:p>
        </p:txBody>
      </p:sp>
    </p:spTree>
    <p:extLst>
      <p:ext uri="{BB962C8B-B14F-4D97-AF65-F5344CB8AC3E}">
        <p14:creationId xmlns:p14="http://schemas.microsoft.com/office/powerpoint/2010/main" val="338308277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A1CD35CD-5C02-499F-B182-B37CA33EC51D}"/>
              </a:ext>
            </a:extLst>
          </p:cNvPr>
          <p:cNvSpPr>
            <a:spLocks noGrp="1"/>
          </p:cNvSpPr>
          <p:nvPr>
            <p:ph type="title"/>
          </p:nvPr>
        </p:nvSpPr>
        <p:spPr/>
        <p:txBody>
          <a:bodyPr/>
          <a:lstStyle/>
          <a:p>
            <a:r>
              <a:rPr lang="en-US" altLang="ko-KR" dirty="0" err="1"/>
              <a:t>Bitoinc</a:t>
            </a:r>
            <a:r>
              <a:rPr lang="ko-KR" altLang="en-US" dirty="0"/>
              <a:t> </a:t>
            </a:r>
            <a:r>
              <a:rPr lang="en-US" altLang="ko-KR" dirty="0" err="1"/>
              <a:t>PoW</a:t>
            </a:r>
            <a:r>
              <a:rPr lang="en-US" altLang="ko-KR" dirty="0"/>
              <a:t> [ Coinbase</a:t>
            </a:r>
            <a:r>
              <a:rPr lang="ko-KR" altLang="en-US" dirty="0"/>
              <a:t> </a:t>
            </a:r>
            <a:r>
              <a:rPr lang="en-US" altLang="ko-KR" dirty="0"/>
              <a:t>Transaction ]</a:t>
            </a:r>
            <a:endParaRPr lang="ko-KR" altLang="en-US" dirty="0"/>
          </a:p>
        </p:txBody>
      </p:sp>
      <p:graphicFrame>
        <p:nvGraphicFramePr>
          <p:cNvPr id="6" name="표 5">
            <a:extLst>
              <a:ext uri="{FF2B5EF4-FFF2-40B4-BE49-F238E27FC236}">
                <a16:creationId xmlns:a16="http://schemas.microsoft.com/office/drawing/2014/main" id="{C51D459C-AADE-45D4-A262-1AE099C5FDDA}"/>
              </a:ext>
            </a:extLst>
          </p:cNvPr>
          <p:cNvGraphicFramePr>
            <a:graphicFrameLocks noGrp="1"/>
          </p:cNvGraphicFramePr>
          <p:nvPr>
            <p:extLst>
              <p:ext uri="{D42A27DB-BD31-4B8C-83A1-F6EECF244321}">
                <p14:modId xmlns:p14="http://schemas.microsoft.com/office/powerpoint/2010/main" val="1400266793"/>
              </p:ext>
            </p:extLst>
          </p:nvPr>
        </p:nvGraphicFramePr>
        <p:xfrm>
          <a:off x="1158100" y="4649115"/>
          <a:ext cx="4057960" cy="914400"/>
        </p:xfrm>
        <a:graphic>
          <a:graphicData uri="http://schemas.openxmlformats.org/drawingml/2006/table">
            <a:tbl>
              <a:tblPr firstRow="1" bandRow="1">
                <a:tableStyleId>{8799B23B-EC83-4686-B30A-512413B5E67A}</a:tableStyleId>
              </a:tblPr>
              <a:tblGrid>
                <a:gridCol w="4057960">
                  <a:extLst>
                    <a:ext uri="{9D8B030D-6E8A-4147-A177-3AD203B41FA5}">
                      <a16:colId xmlns:a16="http://schemas.microsoft.com/office/drawing/2014/main" val="2146978234"/>
                    </a:ext>
                  </a:extLst>
                </a:gridCol>
              </a:tblGrid>
              <a:tr h="134177">
                <a:tc>
                  <a:txBody>
                    <a:bodyPr/>
                    <a:lstStyle/>
                    <a:p>
                      <a:pPr algn="ctr" latinLnBrk="1"/>
                      <a:r>
                        <a:rPr lang="en-US" altLang="ko-KR" sz="1400" b="0" dirty="0">
                          <a:solidFill>
                            <a:schemeClr val="tx1"/>
                          </a:solidFill>
                        </a:rPr>
                        <a:t>Tx0 Coinbase Transaction</a:t>
                      </a:r>
                    </a:p>
                    <a:p>
                      <a:pPr algn="ctr" latinLnBrk="1"/>
                      <a:r>
                        <a:rPr lang="en-US" altLang="ko-KR" sz="1400" b="0" dirty="0">
                          <a:solidFill>
                            <a:schemeClr val="tx1"/>
                          </a:solidFill>
                        </a:rPr>
                        <a:t>Coinbase </a:t>
                      </a:r>
                      <a:r>
                        <a:rPr lang="ko-KR" altLang="en-US" sz="1400" b="0" dirty="0">
                          <a:solidFill>
                            <a:schemeClr val="tx1"/>
                          </a:solidFill>
                        </a:rPr>
                        <a:t>➡ </a:t>
                      </a:r>
                      <a:r>
                        <a:rPr lang="en-US" altLang="ko-KR" sz="1400" b="0" dirty="0">
                          <a:solidFill>
                            <a:schemeClr val="tx1"/>
                          </a:solidFill>
                        </a:rPr>
                        <a:t>Miner (Mining Incentive + </a:t>
                      </a:r>
                      <a:r>
                        <a:rPr lang="en-US" altLang="ko-KR" sz="1400" b="0" dirty="0" err="1">
                          <a:solidFill>
                            <a:schemeClr val="tx1"/>
                          </a:solidFill>
                        </a:rPr>
                        <a:t>Txs</a:t>
                      </a:r>
                      <a:r>
                        <a:rPr lang="en-US" altLang="ko-KR" sz="1400" b="0" dirty="0">
                          <a:solidFill>
                            <a:schemeClr val="tx1"/>
                          </a:solidFill>
                        </a:rPr>
                        <a:t> Fee)</a:t>
                      </a:r>
                      <a:endParaRPr lang="ko-KR" altLang="en-US" sz="1400" b="0" dirty="0">
                        <a:solidFill>
                          <a:schemeClr val="tx1"/>
                        </a:solidFill>
                      </a:endParaRPr>
                    </a:p>
                  </a:txBody>
                  <a:tcP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00C8EB"/>
                    </a:solidFill>
                  </a:tcPr>
                </a:tc>
                <a:extLst>
                  <a:ext uri="{0D108BD9-81ED-4DB2-BD59-A6C34878D82A}">
                    <a16:rowId xmlns:a16="http://schemas.microsoft.com/office/drawing/2014/main" val="1223972121"/>
                  </a:ext>
                </a:extLst>
              </a:tr>
              <a:tr h="163248">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2000" b="1" dirty="0">
                          <a:solidFill>
                            <a:schemeClr val="bg1">
                              <a:lumMod val="85000"/>
                            </a:schemeClr>
                          </a:solidFill>
                        </a:rPr>
                        <a:t>⋮</a:t>
                      </a:r>
                      <a:endParaRPr lang="ko-KR" altLang="en-US" sz="2000" b="1" dirty="0">
                        <a:solidFill>
                          <a:schemeClr val="bg1">
                            <a:lumMod val="85000"/>
                          </a:schemeClr>
                        </a:solidFill>
                      </a:endParaRPr>
                    </a:p>
                  </a:txBody>
                  <a:tcP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53298780"/>
                  </a:ext>
                </a:extLst>
              </a:tr>
            </a:tbl>
          </a:graphicData>
        </a:graphic>
      </p:graphicFrame>
      <p:sp>
        <p:nvSpPr>
          <p:cNvPr id="7" name="직사각형 6">
            <a:extLst>
              <a:ext uri="{FF2B5EF4-FFF2-40B4-BE49-F238E27FC236}">
                <a16:creationId xmlns:a16="http://schemas.microsoft.com/office/drawing/2014/main" id="{D3D1D88D-DB7E-4843-8DCA-AE0F69DE5F1E}"/>
              </a:ext>
            </a:extLst>
          </p:cNvPr>
          <p:cNvSpPr/>
          <p:nvPr/>
        </p:nvSpPr>
        <p:spPr>
          <a:xfrm>
            <a:off x="1045534" y="1240215"/>
            <a:ext cx="4282646" cy="5449549"/>
          </a:xfrm>
          <a:prstGeom prst="rect">
            <a:avLst/>
          </a:prstGeom>
          <a:noFill/>
          <a:ln w="317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endParaRPr>
          </a:p>
        </p:txBody>
      </p:sp>
      <p:sp>
        <p:nvSpPr>
          <p:cNvPr id="8" name="TextBox 7">
            <a:extLst>
              <a:ext uri="{FF2B5EF4-FFF2-40B4-BE49-F238E27FC236}">
                <a16:creationId xmlns:a16="http://schemas.microsoft.com/office/drawing/2014/main" id="{45F5018E-6386-489C-BF4B-66BFDF526D74}"/>
              </a:ext>
            </a:extLst>
          </p:cNvPr>
          <p:cNvSpPr txBox="1"/>
          <p:nvPr/>
        </p:nvSpPr>
        <p:spPr>
          <a:xfrm>
            <a:off x="2749558" y="1342191"/>
            <a:ext cx="874598" cy="369332"/>
          </a:xfrm>
          <a:prstGeom prst="rect">
            <a:avLst/>
          </a:prstGeom>
          <a:noFill/>
        </p:spPr>
        <p:txBody>
          <a:bodyPr wrap="none" lIns="0" rtlCol="0">
            <a:spAutoFit/>
          </a:bodyPr>
          <a:lstStyle/>
          <a:p>
            <a:pPr algn="ctr"/>
            <a:r>
              <a:rPr lang="en-US" altLang="ko-KR" b="1" dirty="0">
                <a:solidFill>
                  <a:schemeClr val="bg1">
                    <a:lumMod val="85000"/>
                  </a:schemeClr>
                </a:solidFill>
                <a:latin typeface="Arial" panose="020B0604020202020204" pitchFamily="34" charset="0"/>
              </a:rPr>
              <a:t>Header</a:t>
            </a:r>
            <a:endParaRPr lang="ko-KR" altLang="en-US" b="1" dirty="0">
              <a:solidFill>
                <a:schemeClr val="bg1">
                  <a:lumMod val="85000"/>
                </a:schemeClr>
              </a:solidFill>
              <a:latin typeface="Arial" panose="020B0604020202020204" pitchFamily="34" charset="0"/>
            </a:endParaRPr>
          </a:p>
        </p:txBody>
      </p:sp>
      <p:graphicFrame>
        <p:nvGraphicFramePr>
          <p:cNvPr id="9" name="표 8">
            <a:extLst>
              <a:ext uri="{FF2B5EF4-FFF2-40B4-BE49-F238E27FC236}">
                <a16:creationId xmlns:a16="http://schemas.microsoft.com/office/drawing/2014/main" id="{7AEB927F-0B78-48CE-B494-E90963B41CD6}"/>
              </a:ext>
            </a:extLst>
          </p:cNvPr>
          <p:cNvGraphicFramePr>
            <a:graphicFrameLocks noGrp="1"/>
          </p:cNvGraphicFramePr>
          <p:nvPr>
            <p:extLst>
              <p:ext uri="{D42A27DB-BD31-4B8C-83A1-F6EECF244321}">
                <p14:modId xmlns:p14="http://schemas.microsoft.com/office/powerpoint/2010/main" val="685053390"/>
              </p:ext>
            </p:extLst>
          </p:nvPr>
        </p:nvGraphicFramePr>
        <p:xfrm>
          <a:off x="2104159" y="1720006"/>
          <a:ext cx="2165396" cy="2354094"/>
        </p:xfrm>
        <a:graphic>
          <a:graphicData uri="http://schemas.openxmlformats.org/drawingml/2006/table">
            <a:tbl>
              <a:tblPr firstRow="1" bandRow="1">
                <a:tableStyleId>{8799B23B-EC83-4686-B30A-512413B5E67A}</a:tableStyleId>
              </a:tblPr>
              <a:tblGrid>
                <a:gridCol w="2165396">
                  <a:extLst>
                    <a:ext uri="{9D8B030D-6E8A-4147-A177-3AD203B41FA5}">
                      <a16:colId xmlns:a16="http://schemas.microsoft.com/office/drawing/2014/main" val="2146978234"/>
                    </a:ext>
                  </a:extLst>
                </a:gridCol>
              </a:tblGrid>
              <a:tr h="392349">
                <a:tc>
                  <a:txBody>
                    <a:bodyPr/>
                    <a:lstStyle/>
                    <a:p>
                      <a:pPr algn="ctr" latinLnBrk="1"/>
                      <a:r>
                        <a:rPr lang="en-US" altLang="ko-KR" sz="1600" b="0" baseline="0" dirty="0">
                          <a:solidFill>
                            <a:schemeClr val="bg1">
                              <a:lumMod val="85000"/>
                            </a:schemeClr>
                          </a:solidFill>
                          <a:latin typeface="Arial" panose="020B0604020202020204" pitchFamily="34" charset="0"/>
                        </a:rPr>
                        <a:t>Version</a:t>
                      </a:r>
                      <a:endParaRPr lang="ko-KR" altLang="en-US" sz="1600" b="0" baseline="0" dirty="0">
                        <a:solidFill>
                          <a:schemeClr val="bg1">
                            <a:lumMod val="85000"/>
                          </a:schemeClr>
                        </a:solidFill>
                        <a:latin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223972121"/>
                  </a:ext>
                </a:extLst>
              </a:tr>
              <a:tr h="392349">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600" b="0" baseline="0" dirty="0">
                          <a:solidFill>
                            <a:schemeClr val="bg1">
                              <a:lumMod val="85000"/>
                            </a:schemeClr>
                          </a:solidFill>
                          <a:latin typeface="Arial" panose="020B0604020202020204" pitchFamily="34" charset="0"/>
                        </a:rPr>
                        <a:t>Previous Block Hash</a:t>
                      </a:r>
                      <a:endParaRPr lang="en-US" altLang="ko-KR" sz="1600" b="0" baseline="0" dirty="0">
                        <a:solidFill>
                          <a:srgbClr val="FFC700"/>
                        </a:solidFill>
                        <a:latin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583564991"/>
                  </a:ext>
                </a:extLst>
              </a:tr>
              <a:tr h="392349">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600" b="0" baseline="0" dirty="0">
                          <a:solidFill>
                            <a:schemeClr val="bg1">
                              <a:lumMod val="85000"/>
                            </a:schemeClr>
                          </a:solidFill>
                          <a:latin typeface="Arial" panose="020B0604020202020204" pitchFamily="34" charset="0"/>
                        </a:rPr>
                        <a:t>Merkle Root</a:t>
                      </a:r>
                      <a:endParaRPr lang="ko-KR" altLang="en-US" sz="1600" b="0" baseline="0" dirty="0">
                        <a:solidFill>
                          <a:srgbClr val="FFC700"/>
                        </a:solidFill>
                        <a:latin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53298780"/>
                  </a:ext>
                </a:extLst>
              </a:tr>
              <a:tr h="392349">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600" b="0" baseline="0" dirty="0">
                          <a:solidFill>
                            <a:schemeClr val="bg1">
                              <a:lumMod val="85000"/>
                            </a:schemeClr>
                          </a:solidFill>
                          <a:latin typeface="Arial" panose="020B0604020202020204" pitchFamily="34" charset="0"/>
                        </a:rPr>
                        <a:t>Timestamp</a:t>
                      </a:r>
                      <a:endParaRPr lang="ko-KR" altLang="en-US" sz="1600" b="0" baseline="0" dirty="0">
                        <a:solidFill>
                          <a:srgbClr val="00C8EB"/>
                        </a:solidFill>
                        <a:latin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4135302745"/>
                  </a:ext>
                </a:extLst>
              </a:tr>
              <a:tr h="392349">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600" b="0" i="0" kern="1200" baseline="0" dirty="0">
                          <a:solidFill>
                            <a:schemeClr val="bg1">
                              <a:lumMod val="85000"/>
                            </a:schemeClr>
                          </a:solidFill>
                          <a:effectLst/>
                          <a:latin typeface="Arial" panose="020B0604020202020204" pitchFamily="34" charset="0"/>
                          <a:ea typeface="+mn-ea"/>
                          <a:cs typeface="+mn-cs"/>
                        </a:rPr>
                        <a:t>Difficulty Target</a:t>
                      </a:r>
                      <a:endParaRPr lang="ko-KR" altLang="en-US" sz="1600" b="0" baseline="0" dirty="0">
                        <a:solidFill>
                          <a:srgbClr val="FFC700"/>
                        </a:solidFill>
                        <a:latin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2907989071"/>
                  </a:ext>
                </a:extLst>
              </a:tr>
              <a:tr h="392349">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600" b="0" baseline="0" dirty="0">
                          <a:solidFill>
                            <a:schemeClr val="bg1">
                              <a:lumMod val="85000"/>
                            </a:schemeClr>
                          </a:solidFill>
                          <a:latin typeface="Arial" panose="020B0604020202020204" pitchFamily="34" charset="0"/>
                        </a:rPr>
                        <a:t>Nonce</a:t>
                      </a:r>
                      <a:endParaRPr lang="ko-KR" altLang="en-US" sz="1600" b="0" baseline="0" dirty="0">
                        <a:solidFill>
                          <a:schemeClr val="bg1">
                            <a:lumMod val="85000"/>
                          </a:schemeClr>
                        </a:solidFill>
                        <a:latin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620316058"/>
                  </a:ext>
                </a:extLst>
              </a:tr>
            </a:tbl>
          </a:graphicData>
        </a:graphic>
      </p:graphicFrame>
      <p:sp>
        <p:nvSpPr>
          <p:cNvPr id="10" name="TextBox 9">
            <a:extLst>
              <a:ext uri="{FF2B5EF4-FFF2-40B4-BE49-F238E27FC236}">
                <a16:creationId xmlns:a16="http://schemas.microsoft.com/office/drawing/2014/main" id="{4F354E7D-1FD3-4ECF-A5A0-1004FDDC212F}"/>
              </a:ext>
            </a:extLst>
          </p:cNvPr>
          <p:cNvSpPr txBox="1"/>
          <p:nvPr/>
        </p:nvSpPr>
        <p:spPr>
          <a:xfrm>
            <a:off x="2571144" y="668900"/>
            <a:ext cx="1231427" cy="553998"/>
          </a:xfrm>
          <a:prstGeom prst="rect">
            <a:avLst/>
          </a:prstGeom>
          <a:noFill/>
        </p:spPr>
        <p:txBody>
          <a:bodyPr wrap="none" rtlCol="0">
            <a:spAutoFit/>
          </a:bodyPr>
          <a:lstStyle/>
          <a:p>
            <a:pPr algn="ctr"/>
            <a:r>
              <a:rPr lang="en-US" altLang="ko-KR" sz="3000" b="1" dirty="0">
                <a:solidFill>
                  <a:schemeClr val="bg1">
                    <a:lumMod val="85000"/>
                  </a:schemeClr>
                </a:solidFill>
                <a:latin typeface="Arial" panose="020B0604020202020204" pitchFamily="34" charset="0"/>
              </a:rPr>
              <a:t>Block</a:t>
            </a:r>
            <a:endParaRPr lang="ko-KR" altLang="en-US" sz="3000" b="1" dirty="0">
              <a:solidFill>
                <a:schemeClr val="bg1">
                  <a:lumMod val="85000"/>
                </a:schemeClr>
              </a:solidFill>
              <a:latin typeface="Arial" panose="020B0604020202020204" pitchFamily="34" charset="0"/>
            </a:endParaRPr>
          </a:p>
        </p:txBody>
      </p:sp>
      <p:sp>
        <p:nvSpPr>
          <p:cNvPr id="12" name="TextBox 11">
            <a:extLst>
              <a:ext uri="{FF2B5EF4-FFF2-40B4-BE49-F238E27FC236}">
                <a16:creationId xmlns:a16="http://schemas.microsoft.com/office/drawing/2014/main" id="{C1A55468-98E7-4334-8F69-FBDEC3B668AB}"/>
              </a:ext>
            </a:extLst>
          </p:cNvPr>
          <p:cNvSpPr txBox="1"/>
          <p:nvPr/>
        </p:nvSpPr>
        <p:spPr>
          <a:xfrm>
            <a:off x="2428926" y="4279783"/>
            <a:ext cx="1515864" cy="369332"/>
          </a:xfrm>
          <a:prstGeom prst="rect">
            <a:avLst/>
          </a:prstGeom>
          <a:noFill/>
        </p:spPr>
        <p:txBody>
          <a:bodyPr wrap="none" lIns="0" rtlCol="0">
            <a:spAutoFit/>
          </a:bodyPr>
          <a:lstStyle/>
          <a:p>
            <a:pPr algn="ctr"/>
            <a:r>
              <a:rPr lang="en-US" altLang="ko-KR" b="1" dirty="0">
                <a:solidFill>
                  <a:schemeClr val="bg1">
                    <a:lumMod val="85000"/>
                  </a:schemeClr>
                </a:solidFill>
                <a:latin typeface="Arial" panose="020B0604020202020204" pitchFamily="34" charset="0"/>
              </a:rPr>
              <a:t>Transactions</a:t>
            </a:r>
            <a:endParaRPr lang="ko-KR" altLang="en-US" b="1" dirty="0">
              <a:solidFill>
                <a:schemeClr val="bg1">
                  <a:lumMod val="85000"/>
                </a:schemeClr>
              </a:solidFill>
              <a:latin typeface="Arial" panose="020B0604020202020204" pitchFamily="34" charset="0"/>
            </a:endParaRPr>
          </a:p>
        </p:txBody>
      </p:sp>
      <p:pic>
        <p:nvPicPr>
          <p:cNvPr id="14" name="그림 13">
            <a:extLst>
              <a:ext uri="{FF2B5EF4-FFF2-40B4-BE49-F238E27FC236}">
                <a16:creationId xmlns:a16="http://schemas.microsoft.com/office/drawing/2014/main" id="{DD01505B-54CE-4195-ADFD-C4837BF81DA9}"/>
              </a:ext>
            </a:extLst>
          </p:cNvPr>
          <p:cNvPicPr>
            <a:picLocks noChangeAspect="1"/>
          </p:cNvPicPr>
          <p:nvPr/>
        </p:nvPicPr>
        <p:blipFill>
          <a:blip r:embed="rId3"/>
          <a:stretch>
            <a:fillRect/>
          </a:stretch>
        </p:blipFill>
        <p:spPr>
          <a:xfrm>
            <a:off x="6104260" y="858740"/>
            <a:ext cx="5821438" cy="5846859"/>
          </a:xfrm>
          <a:prstGeom prst="rect">
            <a:avLst/>
          </a:prstGeom>
        </p:spPr>
      </p:pic>
    </p:spTree>
    <p:extLst>
      <p:ext uri="{BB962C8B-B14F-4D97-AF65-F5344CB8AC3E}">
        <p14:creationId xmlns:p14="http://schemas.microsoft.com/office/powerpoint/2010/main" val="148310407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2256D1F0-0312-4623-9884-9351ED56920A}"/>
              </a:ext>
            </a:extLst>
          </p:cNvPr>
          <p:cNvSpPr>
            <a:spLocks noGrp="1"/>
          </p:cNvSpPr>
          <p:nvPr>
            <p:ph type="title"/>
          </p:nvPr>
        </p:nvSpPr>
        <p:spPr/>
        <p:txBody>
          <a:bodyPr/>
          <a:lstStyle/>
          <a:p>
            <a:r>
              <a:rPr lang="en-US" altLang="ko-KR" dirty="0" err="1"/>
              <a:t>Bitoinc</a:t>
            </a:r>
            <a:r>
              <a:rPr lang="ko-KR" altLang="en-US" dirty="0"/>
              <a:t> </a:t>
            </a:r>
            <a:r>
              <a:rPr lang="en-US" altLang="ko-KR" dirty="0" err="1"/>
              <a:t>PoW</a:t>
            </a:r>
            <a:r>
              <a:rPr lang="en-US" altLang="ko-KR" dirty="0"/>
              <a:t> [</a:t>
            </a:r>
            <a:r>
              <a:rPr lang="ko-KR" altLang="en-US" dirty="0"/>
              <a:t>반감기 </a:t>
            </a:r>
            <a:r>
              <a:rPr lang="en-US" altLang="ko-KR" dirty="0"/>
              <a:t>]</a:t>
            </a:r>
            <a:endParaRPr lang="ko-KR" altLang="en-US" dirty="0"/>
          </a:p>
        </p:txBody>
      </p:sp>
      <p:sp>
        <p:nvSpPr>
          <p:cNvPr id="5" name="TextBox 4">
            <a:extLst>
              <a:ext uri="{FF2B5EF4-FFF2-40B4-BE49-F238E27FC236}">
                <a16:creationId xmlns:a16="http://schemas.microsoft.com/office/drawing/2014/main" id="{E6ABFFFD-2B3C-42EB-910B-62FDF5C39DCC}"/>
              </a:ext>
            </a:extLst>
          </p:cNvPr>
          <p:cNvSpPr txBox="1"/>
          <p:nvPr/>
        </p:nvSpPr>
        <p:spPr>
          <a:xfrm>
            <a:off x="6095999" y="674860"/>
            <a:ext cx="5832475" cy="4708981"/>
          </a:xfrm>
          <a:prstGeom prst="rect">
            <a:avLst/>
          </a:prstGeom>
          <a:noFill/>
        </p:spPr>
        <p:txBody>
          <a:bodyPr wrap="square">
            <a:spAutoFit/>
          </a:bodyPr>
          <a:lstStyle/>
          <a:p>
            <a:r>
              <a:rPr lang="en-US" altLang="ko-KR" b="0" i="0" dirty="0">
                <a:solidFill>
                  <a:schemeClr val="bg1">
                    <a:lumMod val="85000"/>
                  </a:schemeClr>
                </a:solidFill>
                <a:effectLst/>
                <a:latin typeface="Arial" panose="020B0604020202020204" pitchFamily="34" charset="0"/>
              </a:rPr>
              <a:t>Bitcoin v0.1 released </a:t>
            </a:r>
            <a:r>
              <a:rPr lang="en-US" altLang="ko-KR" sz="1200" b="0" i="0" dirty="0">
                <a:solidFill>
                  <a:schemeClr val="bg1">
                    <a:lumMod val="85000"/>
                  </a:schemeClr>
                </a:solidFill>
                <a:effectLst/>
                <a:latin typeface="Arial" panose="020B0604020202020204" pitchFamily="34" charset="0"/>
              </a:rPr>
              <a:t>Satoshi Nakamoto, 2009-01-08 19:27:40 UTC</a:t>
            </a:r>
          </a:p>
          <a:p>
            <a:r>
              <a:rPr lang="en-US" altLang="ko-KR" sz="1200" dirty="0">
                <a:solidFill>
                  <a:schemeClr val="bg1">
                    <a:lumMod val="85000"/>
                  </a:schemeClr>
                </a:solidFill>
                <a:latin typeface="Arial" panose="020B0604020202020204" pitchFamily="34" charset="0"/>
              </a:rPr>
              <a:t>…</a:t>
            </a:r>
          </a:p>
          <a:p>
            <a:endParaRPr lang="en-US" altLang="ko-KR" sz="1200" b="0" i="0" dirty="0">
              <a:solidFill>
                <a:schemeClr val="bg1">
                  <a:lumMod val="85000"/>
                </a:schemeClr>
              </a:solidFill>
              <a:effectLst/>
              <a:latin typeface="Arial" panose="020B0604020202020204" pitchFamily="34" charset="0"/>
            </a:endParaRPr>
          </a:p>
          <a:p>
            <a:r>
              <a:rPr lang="en-US" altLang="ko-KR" b="0" i="0" dirty="0">
                <a:solidFill>
                  <a:schemeClr val="bg1">
                    <a:lumMod val="85000"/>
                  </a:schemeClr>
                </a:solidFill>
                <a:effectLst/>
                <a:latin typeface="Arial" panose="020B0604020202020204" pitchFamily="34" charset="0"/>
              </a:rPr>
              <a:t>Total circulation will be </a:t>
            </a:r>
            <a:r>
              <a:rPr lang="en-US" altLang="ko-KR" b="0" i="0" dirty="0">
                <a:solidFill>
                  <a:srgbClr val="00C8EB"/>
                </a:solidFill>
                <a:effectLst/>
                <a:latin typeface="Arial" panose="020B0604020202020204" pitchFamily="34" charset="0"/>
              </a:rPr>
              <a:t>21,000,000</a:t>
            </a:r>
            <a:r>
              <a:rPr lang="en-US" altLang="ko-KR" b="0" i="0" dirty="0">
                <a:solidFill>
                  <a:srgbClr val="DBAC7D"/>
                </a:solidFill>
                <a:effectLst/>
                <a:latin typeface="Arial" panose="020B0604020202020204" pitchFamily="34" charset="0"/>
              </a:rPr>
              <a:t> coins</a:t>
            </a:r>
            <a:r>
              <a:rPr lang="en-US" altLang="ko-KR" b="0" i="0" dirty="0">
                <a:solidFill>
                  <a:schemeClr val="bg1">
                    <a:lumMod val="85000"/>
                  </a:schemeClr>
                </a:solidFill>
                <a:effectLst/>
                <a:latin typeface="Arial" panose="020B0604020202020204" pitchFamily="34" charset="0"/>
              </a:rPr>
              <a:t>. It'll be </a:t>
            </a:r>
            <a:r>
              <a:rPr lang="en-US" altLang="ko-KR" sz="1600" b="0" i="0" dirty="0">
                <a:solidFill>
                  <a:schemeClr val="bg1">
                    <a:lumMod val="85000"/>
                  </a:schemeClr>
                </a:solidFill>
                <a:effectLst/>
                <a:latin typeface="Arial" panose="020B0604020202020204" pitchFamily="34" charset="0"/>
              </a:rPr>
              <a:t>distributed to network nodes when they make blocks, with </a:t>
            </a:r>
            <a:r>
              <a:rPr lang="en-US" altLang="ko-KR" sz="1600" b="0" i="0" dirty="0">
                <a:solidFill>
                  <a:srgbClr val="DBAC7D"/>
                </a:solidFill>
                <a:effectLst/>
                <a:latin typeface="Arial" panose="020B0604020202020204" pitchFamily="34" charset="0"/>
              </a:rPr>
              <a:t>the amount cut in </a:t>
            </a:r>
            <a:r>
              <a:rPr lang="en-US" altLang="ko-KR" sz="1600" b="0" i="0" dirty="0">
                <a:solidFill>
                  <a:srgbClr val="00C8EB"/>
                </a:solidFill>
                <a:effectLst/>
                <a:latin typeface="Arial" panose="020B0604020202020204" pitchFamily="34" charset="0"/>
              </a:rPr>
              <a:t>half every 4 years</a:t>
            </a:r>
            <a:r>
              <a:rPr lang="en-US" altLang="ko-KR" sz="1600" b="0" i="0" dirty="0">
                <a:solidFill>
                  <a:schemeClr val="bg1">
                    <a:lumMod val="85000"/>
                  </a:schemeClr>
                </a:solidFill>
                <a:effectLst/>
                <a:latin typeface="Arial" panose="020B0604020202020204" pitchFamily="34" charset="0"/>
              </a:rPr>
              <a:t>.</a:t>
            </a:r>
            <a:br>
              <a:rPr lang="en-US" altLang="ko-KR" sz="1600" dirty="0">
                <a:solidFill>
                  <a:schemeClr val="bg1">
                    <a:lumMod val="85000"/>
                  </a:schemeClr>
                </a:solidFill>
                <a:latin typeface="Arial" panose="020B0604020202020204" pitchFamily="34" charset="0"/>
              </a:rPr>
            </a:br>
            <a:br>
              <a:rPr lang="en-US" altLang="ko-KR" sz="1600" dirty="0">
                <a:solidFill>
                  <a:schemeClr val="bg1">
                    <a:lumMod val="85000"/>
                  </a:schemeClr>
                </a:solidFill>
                <a:latin typeface="Arial" panose="020B0604020202020204" pitchFamily="34" charset="0"/>
              </a:rPr>
            </a:br>
            <a:r>
              <a:rPr lang="en-US" altLang="ko-KR" sz="1600" b="0" i="0" dirty="0">
                <a:solidFill>
                  <a:schemeClr val="bg1">
                    <a:lumMod val="85000"/>
                  </a:schemeClr>
                </a:solidFill>
                <a:effectLst/>
                <a:latin typeface="Arial" panose="020B0604020202020204" pitchFamily="34" charset="0"/>
              </a:rPr>
              <a:t>first 4 years: 10,500,000 coins</a:t>
            </a:r>
            <a:br>
              <a:rPr lang="en-US" altLang="ko-KR" sz="1600" dirty="0">
                <a:solidFill>
                  <a:schemeClr val="bg1">
                    <a:lumMod val="85000"/>
                  </a:schemeClr>
                </a:solidFill>
                <a:latin typeface="Arial" panose="020B0604020202020204" pitchFamily="34" charset="0"/>
              </a:rPr>
            </a:br>
            <a:r>
              <a:rPr lang="en-US" altLang="ko-KR" sz="1600" b="0" i="0" dirty="0">
                <a:solidFill>
                  <a:schemeClr val="bg1">
                    <a:lumMod val="85000"/>
                  </a:schemeClr>
                </a:solidFill>
                <a:effectLst/>
                <a:latin typeface="Arial" panose="020B0604020202020204" pitchFamily="34" charset="0"/>
              </a:rPr>
              <a:t>next 4 years: 5,250,000 coins</a:t>
            </a:r>
            <a:br>
              <a:rPr lang="en-US" altLang="ko-KR" sz="1600" dirty="0">
                <a:solidFill>
                  <a:schemeClr val="bg1">
                    <a:lumMod val="85000"/>
                  </a:schemeClr>
                </a:solidFill>
                <a:latin typeface="Arial" panose="020B0604020202020204" pitchFamily="34" charset="0"/>
              </a:rPr>
            </a:br>
            <a:r>
              <a:rPr lang="en-US" altLang="ko-KR" sz="1600" b="0" i="0" dirty="0">
                <a:solidFill>
                  <a:schemeClr val="bg1">
                    <a:lumMod val="85000"/>
                  </a:schemeClr>
                </a:solidFill>
                <a:effectLst/>
                <a:latin typeface="Arial" panose="020B0604020202020204" pitchFamily="34" charset="0"/>
              </a:rPr>
              <a:t>next 4 years: 2,625,000 coins</a:t>
            </a:r>
            <a:br>
              <a:rPr lang="en-US" altLang="ko-KR" sz="1600" dirty="0">
                <a:solidFill>
                  <a:schemeClr val="bg1">
                    <a:lumMod val="85000"/>
                  </a:schemeClr>
                </a:solidFill>
                <a:latin typeface="Arial" panose="020B0604020202020204" pitchFamily="34" charset="0"/>
              </a:rPr>
            </a:br>
            <a:r>
              <a:rPr lang="en-US" altLang="ko-KR" sz="1600" b="0" i="0" dirty="0">
                <a:solidFill>
                  <a:schemeClr val="bg1">
                    <a:lumMod val="85000"/>
                  </a:schemeClr>
                </a:solidFill>
                <a:effectLst/>
                <a:latin typeface="Arial" panose="020B0604020202020204" pitchFamily="34" charset="0"/>
              </a:rPr>
              <a:t>next 4 years: 1,312,500 coins</a:t>
            </a:r>
            <a:br>
              <a:rPr lang="en-US" altLang="ko-KR" sz="1600" dirty="0">
                <a:solidFill>
                  <a:schemeClr val="bg1">
                    <a:lumMod val="85000"/>
                  </a:schemeClr>
                </a:solidFill>
                <a:latin typeface="Arial" panose="020B0604020202020204" pitchFamily="34" charset="0"/>
              </a:rPr>
            </a:br>
            <a:r>
              <a:rPr lang="en-US" altLang="ko-KR" sz="1600" b="0" i="0" dirty="0">
                <a:solidFill>
                  <a:schemeClr val="bg1">
                    <a:lumMod val="85000"/>
                  </a:schemeClr>
                </a:solidFill>
                <a:effectLst/>
                <a:latin typeface="Arial" panose="020B0604020202020204" pitchFamily="34" charset="0"/>
              </a:rPr>
              <a:t>etc...</a:t>
            </a:r>
            <a:br>
              <a:rPr lang="en-US" altLang="ko-KR" sz="1600" dirty="0">
                <a:solidFill>
                  <a:schemeClr val="bg1">
                    <a:lumMod val="85000"/>
                  </a:schemeClr>
                </a:solidFill>
                <a:latin typeface="Arial" panose="020B0604020202020204" pitchFamily="34" charset="0"/>
              </a:rPr>
            </a:br>
            <a:br>
              <a:rPr lang="en-US" altLang="ko-KR" sz="1600" dirty="0">
                <a:solidFill>
                  <a:schemeClr val="bg1">
                    <a:lumMod val="85000"/>
                  </a:schemeClr>
                </a:solidFill>
                <a:latin typeface="Arial" panose="020B0604020202020204" pitchFamily="34" charset="0"/>
              </a:rPr>
            </a:br>
            <a:r>
              <a:rPr lang="en-US" altLang="ko-KR" sz="1600" b="0" i="0" dirty="0">
                <a:solidFill>
                  <a:srgbClr val="DBAC7D"/>
                </a:solidFill>
                <a:effectLst/>
                <a:latin typeface="Arial" panose="020B0604020202020204" pitchFamily="34" charset="0"/>
              </a:rPr>
              <a:t>When that </a:t>
            </a:r>
            <a:r>
              <a:rPr lang="en-US" altLang="ko-KR" sz="1600" b="0" i="0" dirty="0">
                <a:solidFill>
                  <a:srgbClr val="00C8EB"/>
                </a:solidFill>
                <a:effectLst/>
                <a:latin typeface="Arial" panose="020B0604020202020204" pitchFamily="34" charset="0"/>
              </a:rPr>
              <a:t>runs out</a:t>
            </a:r>
            <a:r>
              <a:rPr lang="en-US" altLang="ko-KR" sz="1600" b="0" i="0" dirty="0">
                <a:solidFill>
                  <a:srgbClr val="DBAC7D"/>
                </a:solidFill>
                <a:effectLst/>
                <a:latin typeface="Arial" panose="020B0604020202020204" pitchFamily="34" charset="0"/>
              </a:rPr>
              <a:t>, the system can support </a:t>
            </a:r>
            <a:r>
              <a:rPr lang="en-US" altLang="ko-KR" sz="1600" b="0" i="0" dirty="0">
                <a:solidFill>
                  <a:srgbClr val="00C8EB"/>
                </a:solidFill>
                <a:effectLst/>
                <a:latin typeface="Arial" panose="020B0604020202020204" pitchFamily="34" charset="0"/>
              </a:rPr>
              <a:t>transaction fees</a:t>
            </a:r>
            <a:r>
              <a:rPr lang="en-US" altLang="ko-KR" sz="1600" b="0" i="0" dirty="0">
                <a:solidFill>
                  <a:schemeClr val="bg1">
                    <a:lumMod val="85000"/>
                  </a:schemeClr>
                </a:solidFill>
                <a:effectLst/>
                <a:latin typeface="Arial" panose="020B0604020202020204" pitchFamily="34" charset="0"/>
              </a:rPr>
              <a:t> if</a:t>
            </a:r>
            <a:br>
              <a:rPr lang="en-US" altLang="ko-KR" sz="1600" dirty="0">
                <a:solidFill>
                  <a:schemeClr val="bg1">
                    <a:lumMod val="85000"/>
                  </a:schemeClr>
                </a:solidFill>
                <a:latin typeface="Arial" panose="020B0604020202020204" pitchFamily="34" charset="0"/>
              </a:rPr>
            </a:br>
            <a:r>
              <a:rPr lang="en-US" altLang="ko-KR" sz="1600" b="0" i="0" dirty="0">
                <a:solidFill>
                  <a:schemeClr val="bg1">
                    <a:lumMod val="85000"/>
                  </a:schemeClr>
                </a:solidFill>
                <a:effectLst/>
                <a:latin typeface="Arial" panose="020B0604020202020204" pitchFamily="34" charset="0"/>
              </a:rPr>
              <a:t>needed. It's based on open market competition, and there will</a:t>
            </a:r>
            <a:br>
              <a:rPr lang="en-US" altLang="ko-KR" sz="1600" dirty="0">
                <a:solidFill>
                  <a:schemeClr val="bg1">
                    <a:lumMod val="85000"/>
                  </a:schemeClr>
                </a:solidFill>
                <a:latin typeface="Arial" panose="020B0604020202020204" pitchFamily="34" charset="0"/>
              </a:rPr>
            </a:br>
            <a:r>
              <a:rPr lang="en-US" altLang="ko-KR" sz="1600" b="0" i="0" dirty="0">
                <a:solidFill>
                  <a:schemeClr val="bg1">
                    <a:lumMod val="85000"/>
                  </a:schemeClr>
                </a:solidFill>
                <a:effectLst/>
                <a:latin typeface="Arial" panose="020B0604020202020204" pitchFamily="34" charset="0"/>
              </a:rPr>
              <a:t>probably always be </a:t>
            </a:r>
            <a:r>
              <a:rPr lang="en-US" altLang="ko-KR" sz="1600" b="0" i="0" dirty="0">
                <a:solidFill>
                  <a:srgbClr val="DBAC7D"/>
                </a:solidFill>
                <a:effectLst/>
                <a:latin typeface="Arial" panose="020B0604020202020204" pitchFamily="34" charset="0"/>
              </a:rPr>
              <a:t>nodes willing to process transactions </a:t>
            </a:r>
            <a:r>
              <a:rPr lang="en-US" altLang="ko-KR" sz="1600" b="0" i="0" dirty="0">
                <a:solidFill>
                  <a:srgbClr val="00C8EB"/>
                </a:solidFill>
                <a:effectLst/>
                <a:latin typeface="Arial" panose="020B0604020202020204" pitchFamily="34" charset="0"/>
              </a:rPr>
              <a:t>for free</a:t>
            </a:r>
            <a:r>
              <a:rPr lang="en-US" altLang="ko-KR" sz="1600" b="0" i="0" dirty="0">
                <a:solidFill>
                  <a:schemeClr val="bg1">
                    <a:lumMod val="85000"/>
                  </a:schemeClr>
                </a:solidFill>
                <a:effectLst/>
                <a:latin typeface="Arial" panose="020B0604020202020204" pitchFamily="34" charset="0"/>
              </a:rPr>
              <a:t>.</a:t>
            </a:r>
            <a:br>
              <a:rPr lang="en-US" altLang="ko-KR" sz="1600" dirty="0">
                <a:solidFill>
                  <a:schemeClr val="bg1">
                    <a:lumMod val="85000"/>
                  </a:schemeClr>
                </a:solidFill>
                <a:latin typeface="Arial" panose="020B0604020202020204" pitchFamily="34" charset="0"/>
              </a:rPr>
            </a:br>
            <a:br>
              <a:rPr lang="en-US" altLang="ko-KR" sz="1600" dirty="0">
                <a:solidFill>
                  <a:schemeClr val="bg1">
                    <a:lumMod val="85000"/>
                  </a:schemeClr>
                </a:solidFill>
                <a:latin typeface="Arial" panose="020B0604020202020204" pitchFamily="34" charset="0"/>
              </a:rPr>
            </a:br>
            <a:r>
              <a:rPr lang="en-US" altLang="ko-KR" sz="1600" b="0" i="0" dirty="0">
                <a:solidFill>
                  <a:schemeClr val="bg1">
                    <a:lumMod val="85000"/>
                  </a:schemeClr>
                </a:solidFill>
                <a:effectLst/>
                <a:latin typeface="Arial" panose="020B0604020202020204" pitchFamily="34" charset="0"/>
              </a:rPr>
              <a:t>Satoshi Nakamoto</a:t>
            </a:r>
            <a:endParaRPr lang="ko-KR" altLang="en-US" sz="1600" dirty="0">
              <a:solidFill>
                <a:schemeClr val="bg1">
                  <a:lumMod val="85000"/>
                </a:schemeClr>
              </a:solidFill>
              <a:latin typeface="Arial" panose="020B0604020202020204" pitchFamily="34" charset="0"/>
            </a:endParaRPr>
          </a:p>
        </p:txBody>
      </p:sp>
      <p:sp>
        <p:nvSpPr>
          <p:cNvPr id="7" name="TextBox 6">
            <a:extLst>
              <a:ext uri="{FF2B5EF4-FFF2-40B4-BE49-F238E27FC236}">
                <a16:creationId xmlns:a16="http://schemas.microsoft.com/office/drawing/2014/main" id="{001986A2-95CD-4136-91BC-107503B1471B}"/>
              </a:ext>
            </a:extLst>
          </p:cNvPr>
          <p:cNvSpPr txBox="1"/>
          <p:nvPr/>
        </p:nvSpPr>
        <p:spPr>
          <a:xfrm>
            <a:off x="6915178" y="6590184"/>
            <a:ext cx="4768794" cy="230832"/>
          </a:xfrm>
          <a:prstGeom prst="rect">
            <a:avLst/>
          </a:prstGeom>
          <a:noFill/>
        </p:spPr>
        <p:txBody>
          <a:bodyPr wrap="square">
            <a:spAutoFit/>
          </a:bodyPr>
          <a:lstStyle/>
          <a:p>
            <a:pPr algn="ctr"/>
            <a:r>
              <a:rPr lang="ko-KR" altLang="en-US" sz="900" dirty="0">
                <a:solidFill>
                  <a:schemeClr val="bg1">
                    <a:lumMod val="50000"/>
                  </a:schemeClr>
                </a:solidFill>
                <a:hlinkClick r:id="rId3">
                  <a:extLst>
                    <a:ext uri="{A12FA001-AC4F-418D-AE19-62706E023703}">
                      <ahyp:hlinkClr xmlns:ahyp="http://schemas.microsoft.com/office/drawing/2018/hyperlinkcolor" val="tx"/>
                    </a:ext>
                  </a:extLst>
                </a:hlinkClick>
              </a:rPr>
              <a:t>https://satoshi.nakamotoinstitute.org/emails/cryptography/16/#selection-123.0-151.16</a:t>
            </a:r>
            <a:endParaRPr lang="en-US" altLang="ko-KR" sz="900" dirty="0">
              <a:solidFill>
                <a:schemeClr val="bg1">
                  <a:lumMod val="50000"/>
                </a:schemeClr>
              </a:solidFill>
            </a:endParaRPr>
          </a:p>
        </p:txBody>
      </p:sp>
      <p:sp>
        <p:nvSpPr>
          <p:cNvPr id="8" name="내용 개체 틀 1">
            <a:extLst>
              <a:ext uri="{FF2B5EF4-FFF2-40B4-BE49-F238E27FC236}">
                <a16:creationId xmlns:a16="http://schemas.microsoft.com/office/drawing/2014/main" id="{4E562CB1-7E98-438B-8183-DFB82B1AD9B5}"/>
              </a:ext>
            </a:extLst>
          </p:cNvPr>
          <p:cNvSpPr>
            <a:spLocks noGrp="1"/>
          </p:cNvSpPr>
          <p:nvPr>
            <p:ph idx="1"/>
          </p:nvPr>
        </p:nvSpPr>
        <p:spPr>
          <a:xfrm>
            <a:off x="241299" y="674860"/>
            <a:ext cx="5854701" cy="4351338"/>
          </a:xfrm>
        </p:spPr>
        <p:txBody>
          <a:bodyPr/>
          <a:lstStyle/>
          <a:p>
            <a:pPr marL="144000"/>
            <a:r>
              <a:rPr lang="ko-KR" altLang="en-US" dirty="0"/>
              <a:t>최대 </a:t>
            </a:r>
            <a:r>
              <a:rPr lang="en-US" altLang="ko-KR" dirty="0"/>
              <a:t>21,000,000 BTC </a:t>
            </a:r>
            <a:r>
              <a:rPr lang="ko-KR" altLang="en-US" dirty="0"/>
              <a:t>공급</a:t>
            </a:r>
            <a:endParaRPr lang="en-US" altLang="ko-KR" dirty="0"/>
          </a:p>
          <a:p>
            <a:pPr marL="144000"/>
            <a:r>
              <a:rPr lang="ko-KR" altLang="en-US" dirty="0"/>
              <a:t>최초 보상은 </a:t>
            </a:r>
            <a:r>
              <a:rPr lang="en-US" altLang="ko-KR" dirty="0"/>
              <a:t>Block </a:t>
            </a:r>
            <a:r>
              <a:rPr lang="ko-KR" altLang="en-US" dirty="0"/>
              <a:t>당 </a:t>
            </a:r>
            <a:r>
              <a:rPr lang="en-US" altLang="ko-KR" dirty="0"/>
              <a:t>50 BTC, </a:t>
            </a:r>
          </a:p>
          <a:p>
            <a:pPr marL="144000"/>
            <a:r>
              <a:rPr lang="en-US" altLang="ko-KR" dirty="0"/>
              <a:t>21</a:t>
            </a:r>
            <a:r>
              <a:rPr lang="ko-KR" altLang="en-US" dirty="0"/>
              <a:t>만 블록</a:t>
            </a:r>
            <a:r>
              <a:rPr lang="en-US" altLang="ko-KR" dirty="0"/>
              <a:t>(</a:t>
            </a:r>
            <a:r>
              <a:rPr lang="ko-KR" altLang="en-US" dirty="0"/>
              <a:t>약 </a:t>
            </a:r>
            <a:r>
              <a:rPr lang="en-US" altLang="ko-KR" dirty="0"/>
              <a:t>4</a:t>
            </a:r>
            <a:r>
              <a:rPr lang="ko-KR" altLang="en-US" dirty="0"/>
              <a:t>년</a:t>
            </a:r>
            <a:r>
              <a:rPr lang="en-US" altLang="ko-KR" dirty="0"/>
              <a:t>)</a:t>
            </a:r>
            <a:r>
              <a:rPr lang="ko-KR" altLang="en-US" dirty="0"/>
              <a:t>마다 절반으로 감소</a:t>
            </a:r>
          </a:p>
        </p:txBody>
      </p:sp>
      <p:graphicFrame>
        <p:nvGraphicFramePr>
          <p:cNvPr id="11" name="차트 10">
            <a:extLst>
              <a:ext uri="{FF2B5EF4-FFF2-40B4-BE49-F238E27FC236}">
                <a16:creationId xmlns:a16="http://schemas.microsoft.com/office/drawing/2014/main" id="{5F42FA22-901B-4B0E-9EFD-BF46013077B4}"/>
              </a:ext>
            </a:extLst>
          </p:cNvPr>
          <p:cNvGraphicFramePr>
            <a:graphicFrameLocks/>
          </p:cNvGraphicFramePr>
          <p:nvPr>
            <p:extLst>
              <p:ext uri="{D42A27DB-BD31-4B8C-83A1-F6EECF244321}">
                <p14:modId xmlns:p14="http://schemas.microsoft.com/office/powerpoint/2010/main" val="85209071"/>
              </p:ext>
            </p:extLst>
          </p:nvPr>
        </p:nvGraphicFramePr>
        <p:xfrm>
          <a:off x="227013" y="1904218"/>
          <a:ext cx="5868987" cy="4801449"/>
        </p:xfrm>
        <a:graphic>
          <a:graphicData uri="http://schemas.openxmlformats.org/drawingml/2006/chart">
            <c:chart xmlns:c="http://schemas.openxmlformats.org/drawingml/2006/chart" xmlns:r="http://schemas.openxmlformats.org/officeDocument/2006/relationships" r:id="rId4"/>
          </a:graphicData>
        </a:graphic>
      </p:graphicFrame>
      <p:sp>
        <p:nvSpPr>
          <p:cNvPr id="12" name="TextBox 11">
            <a:extLst>
              <a:ext uri="{FF2B5EF4-FFF2-40B4-BE49-F238E27FC236}">
                <a16:creationId xmlns:a16="http://schemas.microsoft.com/office/drawing/2014/main" id="{1581E1EF-4B91-4CCA-A97B-DEF5351178BC}"/>
              </a:ext>
            </a:extLst>
          </p:cNvPr>
          <p:cNvSpPr txBox="1"/>
          <p:nvPr/>
        </p:nvSpPr>
        <p:spPr>
          <a:xfrm>
            <a:off x="2686184" y="5519684"/>
            <a:ext cx="617477" cy="230832"/>
          </a:xfrm>
          <a:prstGeom prst="rect">
            <a:avLst/>
          </a:prstGeom>
          <a:noFill/>
        </p:spPr>
        <p:txBody>
          <a:bodyPr wrap="none" rtlCol="0">
            <a:spAutoFit/>
          </a:bodyPr>
          <a:lstStyle/>
          <a:p>
            <a:r>
              <a:rPr lang="en-US" altLang="ko-KR" sz="900" dirty="0">
                <a:solidFill>
                  <a:schemeClr val="bg1">
                    <a:lumMod val="85000"/>
                  </a:schemeClr>
                </a:solidFill>
                <a:latin typeface="Arial" panose="020B0604020202020204" pitchFamily="34" charset="0"/>
                <a:cs typeface="Arial" panose="020B0604020202020204" pitchFamily="34" charset="0"/>
              </a:rPr>
              <a:t>2022-05</a:t>
            </a:r>
            <a:endParaRPr lang="ko-KR" altLang="en-US" sz="900" dirty="0">
              <a:solidFill>
                <a:schemeClr val="bg1">
                  <a:lumMod val="85000"/>
                </a:schemeClr>
              </a:solidFill>
              <a:latin typeface="Arial" panose="020B0604020202020204" pitchFamily="34" charset="0"/>
              <a:cs typeface="Arial" panose="020B0604020202020204" pitchFamily="34" charset="0"/>
            </a:endParaRPr>
          </a:p>
        </p:txBody>
      </p:sp>
      <p:cxnSp>
        <p:nvCxnSpPr>
          <p:cNvPr id="14" name="직선 화살표 연결선 13">
            <a:extLst>
              <a:ext uri="{FF2B5EF4-FFF2-40B4-BE49-F238E27FC236}">
                <a16:creationId xmlns:a16="http://schemas.microsoft.com/office/drawing/2014/main" id="{742EC11A-2885-4CB1-ACCD-C20AFA0AF188}"/>
              </a:ext>
            </a:extLst>
          </p:cNvPr>
          <p:cNvCxnSpPr>
            <a:cxnSpLocks/>
          </p:cNvCxnSpPr>
          <p:nvPr/>
        </p:nvCxnSpPr>
        <p:spPr>
          <a:xfrm flipH="1">
            <a:off x="2592492" y="5733719"/>
            <a:ext cx="150708" cy="199929"/>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18" name="표 17">
            <a:extLst>
              <a:ext uri="{FF2B5EF4-FFF2-40B4-BE49-F238E27FC236}">
                <a16:creationId xmlns:a16="http://schemas.microsoft.com/office/drawing/2014/main" id="{BF8A2001-28E2-4BFA-A79F-9A9BF1683B61}"/>
              </a:ext>
            </a:extLst>
          </p:cNvPr>
          <p:cNvGraphicFramePr>
            <a:graphicFrameLocks noGrp="1"/>
          </p:cNvGraphicFramePr>
          <p:nvPr>
            <p:extLst>
              <p:ext uri="{D42A27DB-BD31-4B8C-83A1-F6EECF244321}">
                <p14:modId xmlns:p14="http://schemas.microsoft.com/office/powerpoint/2010/main" val="3259316873"/>
              </p:ext>
            </p:extLst>
          </p:nvPr>
        </p:nvGraphicFramePr>
        <p:xfrm>
          <a:off x="2622576" y="3077011"/>
          <a:ext cx="3128661" cy="2288676"/>
        </p:xfrm>
        <a:graphic>
          <a:graphicData uri="http://schemas.openxmlformats.org/drawingml/2006/table">
            <a:tbl>
              <a:tblPr>
                <a:tableStyleId>{5C22544A-7EE6-4342-B048-85BDC9FD1C3A}</a:tableStyleId>
              </a:tblPr>
              <a:tblGrid>
                <a:gridCol w="822499">
                  <a:extLst>
                    <a:ext uri="{9D8B030D-6E8A-4147-A177-3AD203B41FA5}">
                      <a16:colId xmlns:a16="http://schemas.microsoft.com/office/drawing/2014/main" val="3474255780"/>
                    </a:ext>
                  </a:extLst>
                </a:gridCol>
                <a:gridCol w="1046162">
                  <a:extLst>
                    <a:ext uri="{9D8B030D-6E8A-4147-A177-3AD203B41FA5}">
                      <a16:colId xmlns:a16="http://schemas.microsoft.com/office/drawing/2014/main" val="4279418209"/>
                    </a:ext>
                  </a:extLst>
                </a:gridCol>
                <a:gridCol w="1260000">
                  <a:extLst>
                    <a:ext uri="{9D8B030D-6E8A-4147-A177-3AD203B41FA5}">
                      <a16:colId xmlns:a16="http://schemas.microsoft.com/office/drawing/2014/main" val="1826481022"/>
                    </a:ext>
                  </a:extLst>
                </a:gridCol>
              </a:tblGrid>
              <a:tr h="190723">
                <a:tc>
                  <a:txBody>
                    <a:bodyPr/>
                    <a:lstStyle/>
                    <a:p>
                      <a:pPr algn="ctr" fontAlgn="ctr"/>
                      <a:r>
                        <a:rPr lang="en-US" sz="1000" b="1" u="none" strike="noStrike" baseline="0" dirty="0">
                          <a:solidFill>
                            <a:schemeClr val="tx1"/>
                          </a:solidFill>
                          <a:effectLst/>
                          <a:latin typeface="Arial" panose="020B0604020202020204" pitchFamily="34" charset="0"/>
                        </a:rPr>
                        <a:t>Date</a:t>
                      </a:r>
                      <a:endParaRPr lang="en-US" sz="1000" b="1" i="0" u="none" strike="noStrike" baseline="0" dirty="0">
                        <a:solidFill>
                          <a:schemeClr val="tx1"/>
                        </a:solidFill>
                        <a:effectLst/>
                        <a:latin typeface="Arial" panose="020B0604020202020204" pitchFamily="34" charset="0"/>
                        <a:ea typeface="맑은 고딕" panose="020B0503020000020004" pitchFamily="50" charset="-127"/>
                      </a:endParaRP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fontAlgn="ctr"/>
                      <a:r>
                        <a:rPr lang="en-US" sz="1000" b="1" u="none" strike="noStrike" baseline="0" dirty="0">
                          <a:solidFill>
                            <a:schemeClr val="tx1"/>
                          </a:solidFill>
                          <a:effectLst/>
                          <a:latin typeface="Arial" panose="020B0604020202020204" pitchFamily="34" charset="0"/>
                        </a:rPr>
                        <a:t>Mining Incentive</a:t>
                      </a:r>
                      <a:endParaRPr lang="en-US" sz="1000" b="1" i="0" u="none" strike="noStrike" baseline="0" dirty="0">
                        <a:solidFill>
                          <a:schemeClr val="tx1"/>
                        </a:solidFill>
                        <a:effectLst/>
                        <a:latin typeface="Arial" panose="020B0604020202020204" pitchFamily="34" charset="0"/>
                        <a:ea typeface="맑은 고딕" panose="020B0503020000020004" pitchFamily="50" charset="-127"/>
                      </a:endParaRP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fontAlgn="ctr"/>
                      <a:r>
                        <a:rPr lang="en-US" sz="1000" b="1" u="none" strike="noStrike" baseline="0" dirty="0">
                          <a:solidFill>
                            <a:schemeClr val="tx1"/>
                          </a:solidFill>
                          <a:effectLst/>
                          <a:latin typeface="Arial" panose="020B0604020202020204" pitchFamily="34" charset="0"/>
                        </a:rPr>
                        <a:t>BTC Supply</a:t>
                      </a:r>
                      <a:endParaRPr lang="en-US" sz="1000" b="1" i="0" u="none" strike="noStrike" baseline="0" dirty="0">
                        <a:solidFill>
                          <a:schemeClr val="tx1"/>
                        </a:solidFill>
                        <a:effectLst/>
                        <a:latin typeface="Arial" panose="020B0604020202020204" pitchFamily="34" charset="0"/>
                        <a:ea typeface="맑은 고딕" panose="020B0503020000020004" pitchFamily="50" charset="-127"/>
                      </a:endParaRP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19716184"/>
                  </a:ext>
                </a:extLst>
              </a:tr>
              <a:tr h="190723">
                <a:tc>
                  <a:txBody>
                    <a:bodyPr/>
                    <a:lstStyle/>
                    <a:p>
                      <a:pPr algn="ctr" fontAlgn="ctr"/>
                      <a:r>
                        <a:rPr lang="en-US" altLang="ko-KR" sz="1000" u="none" strike="noStrike" baseline="0" dirty="0">
                          <a:solidFill>
                            <a:schemeClr val="bg1">
                              <a:lumMod val="85000"/>
                            </a:schemeClr>
                          </a:solidFill>
                          <a:effectLst/>
                          <a:latin typeface="Arial" panose="020B0604020202020204" pitchFamily="34" charset="0"/>
                        </a:rPr>
                        <a:t>2009-01-03</a:t>
                      </a:r>
                      <a:endParaRPr lang="en-US" altLang="ko-KR" sz="1000" b="0" i="0" u="none" strike="noStrike" baseline="0" dirty="0">
                        <a:solidFill>
                          <a:schemeClr val="bg1">
                            <a:lumMod val="85000"/>
                          </a:schemeClr>
                        </a:solidFill>
                        <a:effectLst/>
                        <a:latin typeface="Arial" panose="020B0604020202020204" pitchFamily="34" charset="0"/>
                        <a:ea typeface="맑은 고딕" panose="020B0503020000020004" pitchFamily="50" charset="-127"/>
                      </a:endParaRP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r" fontAlgn="ctr"/>
                      <a:r>
                        <a:rPr lang="en-US" altLang="ko-KR" sz="1000" u="none" strike="noStrike" baseline="0" dirty="0">
                          <a:solidFill>
                            <a:schemeClr val="bg1">
                              <a:lumMod val="85000"/>
                            </a:schemeClr>
                          </a:solidFill>
                          <a:effectLst/>
                          <a:latin typeface="Arial" panose="020B0604020202020204" pitchFamily="34" charset="0"/>
                        </a:rPr>
                        <a:t>50.000000000</a:t>
                      </a:r>
                      <a:endParaRPr lang="en-US" altLang="ko-KR" sz="1000" b="0" i="0" u="none" strike="noStrike" baseline="0" dirty="0">
                        <a:solidFill>
                          <a:schemeClr val="bg1">
                            <a:lumMod val="85000"/>
                          </a:schemeClr>
                        </a:solidFill>
                        <a:effectLst/>
                        <a:latin typeface="Arial" panose="020B0604020202020204" pitchFamily="34" charset="0"/>
                        <a:ea typeface="맑은 고딕" panose="020B0503020000020004" pitchFamily="50" charset="-127"/>
                      </a:endParaRP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r" fontAlgn="ctr"/>
                      <a:r>
                        <a:rPr lang="en-US" altLang="ko-KR" sz="1000" u="none" strike="noStrike" baseline="0" dirty="0">
                          <a:solidFill>
                            <a:schemeClr val="bg1">
                              <a:lumMod val="85000"/>
                            </a:schemeClr>
                          </a:solidFill>
                          <a:effectLst/>
                          <a:latin typeface="Arial" panose="020B0604020202020204" pitchFamily="34" charset="0"/>
                        </a:rPr>
                        <a:t>0.00(00.0%)</a:t>
                      </a:r>
                      <a:endParaRPr lang="en-US" altLang="ko-KR" sz="1000" b="0" i="0" u="none" strike="noStrike" baseline="0" dirty="0">
                        <a:solidFill>
                          <a:schemeClr val="bg1">
                            <a:lumMod val="85000"/>
                          </a:schemeClr>
                        </a:solidFill>
                        <a:effectLst/>
                        <a:latin typeface="Arial" panose="020B0604020202020204" pitchFamily="34" charset="0"/>
                        <a:ea typeface="맑은 고딕" panose="020B0503020000020004" pitchFamily="50" charset="-127"/>
                      </a:endParaRP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927244512"/>
                  </a:ext>
                </a:extLst>
              </a:tr>
              <a:tr h="190723">
                <a:tc>
                  <a:txBody>
                    <a:bodyPr/>
                    <a:lstStyle/>
                    <a:p>
                      <a:pPr algn="ctr" fontAlgn="ctr"/>
                      <a:r>
                        <a:rPr lang="en-US" altLang="ko-KR" sz="1000" u="none" strike="noStrike" baseline="0" dirty="0">
                          <a:solidFill>
                            <a:schemeClr val="bg1">
                              <a:lumMod val="85000"/>
                            </a:schemeClr>
                          </a:solidFill>
                          <a:effectLst/>
                          <a:latin typeface="Arial" panose="020B0604020202020204" pitchFamily="34" charset="0"/>
                        </a:rPr>
                        <a:t>2012-11-28</a:t>
                      </a:r>
                      <a:endParaRPr lang="en-US" altLang="ko-KR" sz="1000" b="0" i="0" u="none" strike="noStrike" baseline="0" dirty="0">
                        <a:solidFill>
                          <a:schemeClr val="bg1">
                            <a:lumMod val="85000"/>
                          </a:schemeClr>
                        </a:solidFill>
                        <a:effectLst/>
                        <a:latin typeface="Arial" panose="020B0604020202020204" pitchFamily="34" charset="0"/>
                        <a:ea typeface="맑은 고딕" panose="020B0503020000020004" pitchFamily="50" charset="-127"/>
                      </a:endParaRP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r" fontAlgn="ctr"/>
                      <a:r>
                        <a:rPr lang="en-US" altLang="ko-KR" sz="1000" u="none" strike="noStrike" baseline="0" dirty="0">
                          <a:solidFill>
                            <a:schemeClr val="bg1">
                              <a:lumMod val="85000"/>
                            </a:schemeClr>
                          </a:solidFill>
                          <a:effectLst/>
                          <a:latin typeface="Arial" panose="020B0604020202020204" pitchFamily="34" charset="0"/>
                        </a:rPr>
                        <a:t>25.000000000</a:t>
                      </a:r>
                      <a:endParaRPr lang="en-US" altLang="ko-KR" sz="1000" b="0" i="0" u="none" strike="noStrike" baseline="0" dirty="0">
                        <a:solidFill>
                          <a:schemeClr val="bg1">
                            <a:lumMod val="85000"/>
                          </a:schemeClr>
                        </a:solidFill>
                        <a:effectLst/>
                        <a:latin typeface="Arial" panose="020B0604020202020204" pitchFamily="34" charset="0"/>
                        <a:ea typeface="맑은 고딕" panose="020B0503020000020004" pitchFamily="50" charset="-127"/>
                      </a:endParaRP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r" fontAlgn="ctr"/>
                      <a:r>
                        <a:rPr lang="en-US" altLang="ko-KR" sz="1000" u="none" strike="noStrike" baseline="0" dirty="0">
                          <a:solidFill>
                            <a:schemeClr val="bg1">
                              <a:lumMod val="85000"/>
                            </a:schemeClr>
                          </a:solidFill>
                          <a:effectLst/>
                          <a:latin typeface="Arial" panose="020B0604020202020204" pitchFamily="34" charset="0"/>
                        </a:rPr>
                        <a:t>10500000</a:t>
                      </a:r>
                      <a:r>
                        <a:rPr lang="en-US" altLang="ko-KR" sz="1000" b="1" u="none" strike="noStrike" baseline="0" dirty="0">
                          <a:solidFill>
                            <a:schemeClr val="bg1">
                              <a:lumMod val="85000"/>
                            </a:schemeClr>
                          </a:solidFill>
                          <a:effectLst/>
                          <a:latin typeface="Arial" panose="020B0604020202020204" pitchFamily="34" charset="0"/>
                        </a:rPr>
                        <a:t>.</a:t>
                      </a:r>
                      <a:r>
                        <a:rPr lang="en-US" altLang="ko-KR" sz="1000" u="none" strike="noStrike" baseline="0" dirty="0">
                          <a:solidFill>
                            <a:schemeClr val="bg1">
                              <a:lumMod val="85000"/>
                            </a:schemeClr>
                          </a:solidFill>
                          <a:effectLst/>
                          <a:latin typeface="Arial" panose="020B0604020202020204" pitchFamily="34" charset="0"/>
                        </a:rPr>
                        <a:t>00(50.0%)</a:t>
                      </a:r>
                      <a:endParaRPr lang="en-US" altLang="ko-KR" sz="1000" b="0" i="0" u="none" strike="noStrike" baseline="0" dirty="0">
                        <a:solidFill>
                          <a:schemeClr val="bg1">
                            <a:lumMod val="85000"/>
                          </a:schemeClr>
                        </a:solidFill>
                        <a:effectLst/>
                        <a:latin typeface="Arial" panose="020B0604020202020204" pitchFamily="34" charset="0"/>
                        <a:ea typeface="맑은 고딕" panose="020B0503020000020004" pitchFamily="50" charset="-127"/>
                      </a:endParaRP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435878345"/>
                  </a:ext>
                </a:extLst>
              </a:tr>
              <a:tr h="190723">
                <a:tc>
                  <a:txBody>
                    <a:bodyPr/>
                    <a:lstStyle/>
                    <a:p>
                      <a:pPr algn="ctr" fontAlgn="ctr"/>
                      <a:r>
                        <a:rPr lang="en-US" altLang="ko-KR" sz="1000" u="none" strike="noStrike" baseline="0">
                          <a:solidFill>
                            <a:schemeClr val="bg1">
                              <a:lumMod val="85000"/>
                            </a:schemeClr>
                          </a:solidFill>
                          <a:effectLst/>
                          <a:latin typeface="Arial" panose="020B0604020202020204" pitchFamily="34" charset="0"/>
                        </a:rPr>
                        <a:t>2016-07-09</a:t>
                      </a:r>
                      <a:endParaRPr lang="en-US" altLang="ko-KR" sz="1000" b="0" i="0" u="none" strike="noStrike" baseline="0">
                        <a:solidFill>
                          <a:schemeClr val="bg1">
                            <a:lumMod val="85000"/>
                          </a:schemeClr>
                        </a:solidFill>
                        <a:effectLst/>
                        <a:latin typeface="Arial" panose="020B0604020202020204" pitchFamily="34" charset="0"/>
                        <a:ea typeface="맑은 고딕" panose="020B0503020000020004" pitchFamily="50" charset="-127"/>
                      </a:endParaRP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r" fontAlgn="ctr"/>
                      <a:r>
                        <a:rPr lang="en-US" altLang="ko-KR" sz="1000" u="none" strike="noStrike" baseline="0" dirty="0">
                          <a:solidFill>
                            <a:schemeClr val="bg1">
                              <a:lumMod val="85000"/>
                            </a:schemeClr>
                          </a:solidFill>
                          <a:effectLst/>
                          <a:latin typeface="Arial" panose="020B0604020202020204" pitchFamily="34" charset="0"/>
                        </a:rPr>
                        <a:t>12.500000000</a:t>
                      </a:r>
                      <a:endParaRPr lang="en-US" altLang="ko-KR" sz="1000" b="0" i="0" u="none" strike="noStrike" baseline="0" dirty="0">
                        <a:solidFill>
                          <a:schemeClr val="bg1">
                            <a:lumMod val="85000"/>
                          </a:schemeClr>
                        </a:solidFill>
                        <a:effectLst/>
                        <a:latin typeface="Arial" panose="020B0604020202020204" pitchFamily="34" charset="0"/>
                        <a:ea typeface="맑은 고딕" panose="020B0503020000020004" pitchFamily="50" charset="-127"/>
                      </a:endParaRP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r" fontAlgn="ctr"/>
                      <a:r>
                        <a:rPr lang="en-US" altLang="ko-KR" sz="1000" u="none" strike="noStrike" baseline="0" dirty="0">
                          <a:solidFill>
                            <a:schemeClr val="bg1">
                              <a:lumMod val="85000"/>
                            </a:schemeClr>
                          </a:solidFill>
                          <a:effectLst/>
                          <a:latin typeface="Arial" panose="020B0604020202020204" pitchFamily="34" charset="0"/>
                        </a:rPr>
                        <a:t>15750000.00(75.0%)</a:t>
                      </a:r>
                      <a:endParaRPr lang="en-US" altLang="ko-KR" sz="1000" b="0" i="0" u="none" strike="noStrike" baseline="0" dirty="0">
                        <a:solidFill>
                          <a:schemeClr val="bg1">
                            <a:lumMod val="85000"/>
                          </a:schemeClr>
                        </a:solidFill>
                        <a:effectLst/>
                        <a:latin typeface="Arial" panose="020B0604020202020204" pitchFamily="34" charset="0"/>
                        <a:ea typeface="맑은 고딕" panose="020B0503020000020004" pitchFamily="50" charset="-127"/>
                      </a:endParaRP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280413459"/>
                  </a:ext>
                </a:extLst>
              </a:tr>
              <a:tr h="190723">
                <a:tc>
                  <a:txBody>
                    <a:bodyPr/>
                    <a:lstStyle/>
                    <a:p>
                      <a:pPr algn="ctr" fontAlgn="ctr"/>
                      <a:r>
                        <a:rPr lang="en-US" altLang="ko-KR" sz="1000" u="none" strike="noStrike" baseline="0" dirty="0">
                          <a:solidFill>
                            <a:schemeClr val="bg1">
                              <a:lumMod val="85000"/>
                            </a:schemeClr>
                          </a:solidFill>
                          <a:effectLst/>
                          <a:latin typeface="Arial" panose="020B0604020202020204" pitchFamily="34" charset="0"/>
                        </a:rPr>
                        <a:t>2020-05-11</a:t>
                      </a:r>
                      <a:endParaRPr lang="en-US" altLang="ko-KR" sz="1000" b="0" i="0" u="none" strike="noStrike" baseline="0" dirty="0">
                        <a:solidFill>
                          <a:schemeClr val="bg1">
                            <a:lumMod val="85000"/>
                          </a:schemeClr>
                        </a:solidFill>
                        <a:effectLst/>
                        <a:latin typeface="Arial" panose="020B0604020202020204" pitchFamily="34" charset="0"/>
                        <a:ea typeface="맑은 고딕" panose="020B0503020000020004" pitchFamily="50" charset="-127"/>
                      </a:endParaRP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0071FF">
                        <a:alpha val="90000"/>
                      </a:srgbClr>
                    </a:solidFill>
                  </a:tcPr>
                </a:tc>
                <a:tc>
                  <a:txBody>
                    <a:bodyPr/>
                    <a:lstStyle/>
                    <a:p>
                      <a:pPr marL="0" marR="0" lvl="0" indent="0" algn="r" defTabSz="914400" rtl="0" eaLnBrk="1" fontAlgn="ctr" latinLnBrk="1" hangingPunct="1">
                        <a:lnSpc>
                          <a:spcPct val="100000"/>
                        </a:lnSpc>
                        <a:spcBef>
                          <a:spcPts val="0"/>
                        </a:spcBef>
                        <a:spcAft>
                          <a:spcPts val="0"/>
                        </a:spcAft>
                        <a:buClrTx/>
                        <a:buSzTx/>
                        <a:buFontTx/>
                        <a:buNone/>
                        <a:tabLst/>
                        <a:defRPr/>
                      </a:pPr>
                      <a:r>
                        <a:rPr lang="en-US" altLang="ko-KR" sz="1000" u="none" strike="noStrike" baseline="0" dirty="0">
                          <a:solidFill>
                            <a:schemeClr val="bg1">
                              <a:lumMod val="85000"/>
                            </a:schemeClr>
                          </a:solidFill>
                          <a:effectLst/>
                          <a:latin typeface="Arial" panose="020B0604020202020204" pitchFamily="34" charset="0"/>
                        </a:rPr>
                        <a:t>6.250000000</a:t>
                      </a:r>
                      <a:endParaRPr lang="en-US" altLang="ko-KR" sz="1000" b="0" i="0" u="none" strike="noStrike" baseline="0" dirty="0">
                        <a:solidFill>
                          <a:schemeClr val="bg1">
                            <a:lumMod val="85000"/>
                          </a:schemeClr>
                        </a:solidFill>
                        <a:effectLst/>
                        <a:latin typeface="Arial" panose="020B0604020202020204" pitchFamily="34" charset="0"/>
                        <a:ea typeface="+mn-ea"/>
                      </a:endParaRP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0071FF">
                        <a:alpha val="90000"/>
                      </a:srgbClr>
                    </a:solidFill>
                  </a:tcPr>
                </a:tc>
                <a:tc>
                  <a:txBody>
                    <a:bodyPr/>
                    <a:lstStyle/>
                    <a:p>
                      <a:pPr algn="r" fontAlgn="ctr"/>
                      <a:r>
                        <a:rPr lang="en-US" altLang="ko-KR" sz="1000" u="none" strike="noStrike" baseline="0" dirty="0">
                          <a:solidFill>
                            <a:schemeClr val="bg1">
                              <a:lumMod val="85000"/>
                            </a:schemeClr>
                          </a:solidFill>
                          <a:effectLst/>
                          <a:latin typeface="Arial" panose="020B0604020202020204" pitchFamily="34" charset="0"/>
                        </a:rPr>
                        <a:t>18375000.00(87.5%)</a:t>
                      </a:r>
                      <a:endParaRPr lang="en-US" altLang="ko-KR" sz="1000" b="0" i="0" u="none" strike="noStrike" baseline="0" dirty="0">
                        <a:solidFill>
                          <a:schemeClr val="bg1">
                            <a:lumMod val="85000"/>
                          </a:schemeClr>
                        </a:solidFill>
                        <a:effectLst/>
                        <a:latin typeface="Arial" panose="020B0604020202020204" pitchFamily="34" charset="0"/>
                        <a:ea typeface="맑은 고딕" panose="020B0503020000020004" pitchFamily="50" charset="-127"/>
                      </a:endParaRP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0071FF">
                        <a:alpha val="90000"/>
                      </a:srgbClr>
                    </a:solidFill>
                  </a:tcPr>
                </a:tc>
                <a:extLst>
                  <a:ext uri="{0D108BD9-81ED-4DB2-BD59-A6C34878D82A}">
                    <a16:rowId xmlns:a16="http://schemas.microsoft.com/office/drawing/2014/main" val="1693433737"/>
                  </a:ext>
                </a:extLst>
              </a:tr>
              <a:tr h="190723">
                <a:tc>
                  <a:txBody>
                    <a:bodyPr/>
                    <a:lstStyle/>
                    <a:p>
                      <a:pPr algn="ctr" fontAlgn="ctr"/>
                      <a:r>
                        <a:rPr lang="en-US" altLang="ko-KR" sz="1000" u="none" strike="noStrike" baseline="0" dirty="0">
                          <a:solidFill>
                            <a:schemeClr val="bg1">
                              <a:lumMod val="85000"/>
                            </a:schemeClr>
                          </a:solidFill>
                          <a:effectLst/>
                          <a:latin typeface="Arial" panose="020B0604020202020204" pitchFamily="34" charset="0"/>
                        </a:rPr>
                        <a:t>2024-05-11</a:t>
                      </a:r>
                      <a:endParaRPr lang="en-US" altLang="ko-KR" sz="1000" b="0" i="0" u="none" strike="noStrike" baseline="0" dirty="0">
                        <a:solidFill>
                          <a:schemeClr val="bg1">
                            <a:lumMod val="85000"/>
                          </a:schemeClr>
                        </a:solidFill>
                        <a:effectLst/>
                        <a:latin typeface="Arial" panose="020B0604020202020204" pitchFamily="34" charset="0"/>
                        <a:ea typeface="맑은 고딕" panose="020B0503020000020004" pitchFamily="50" charset="-127"/>
                      </a:endParaRP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marL="0" marR="0" lvl="0" indent="0" algn="r" defTabSz="914400" rtl="0" eaLnBrk="1" fontAlgn="ctr" latinLnBrk="1" hangingPunct="1">
                        <a:lnSpc>
                          <a:spcPct val="100000"/>
                        </a:lnSpc>
                        <a:spcBef>
                          <a:spcPts val="0"/>
                        </a:spcBef>
                        <a:spcAft>
                          <a:spcPts val="0"/>
                        </a:spcAft>
                        <a:buClrTx/>
                        <a:buSzTx/>
                        <a:buFontTx/>
                        <a:buNone/>
                        <a:tabLst/>
                        <a:defRPr/>
                      </a:pPr>
                      <a:r>
                        <a:rPr lang="en-US" altLang="ko-KR" sz="1000" u="none" strike="noStrike" baseline="0" dirty="0">
                          <a:solidFill>
                            <a:schemeClr val="bg1">
                              <a:lumMod val="85000"/>
                            </a:schemeClr>
                          </a:solidFill>
                          <a:effectLst/>
                          <a:latin typeface="Arial" panose="020B0604020202020204" pitchFamily="34" charset="0"/>
                        </a:rPr>
                        <a:t>3.125000000</a:t>
                      </a:r>
                      <a:endParaRPr lang="en-US" altLang="ko-KR" sz="1000" b="0" i="0" u="none" strike="noStrike" baseline="0" dirty="0">
                        <a:solidFill>
                          <a:schemeClr val="bg1">
                            <a:lumMod val="85000"/>
                          </a:schemeClr>
                        </a:solidFill>
                        <a:effectLst/>
                        <a:latin typeface="Arial" panose="020B0604020202020204" pitchFamily="34" charset="0"/>
                        <a:ea typeface="+mn-ea"/>
                      </a:endParaRP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r" fontAlgn="ctr"/>
                      <a:r>
                        <a:rPr lang="en-US" altLang="ko-KR" sz="1000" u="none" strike="noStrike" baseline="0" dirty="0">
                          <a:solidFill>
                            <a:schemeClr val="bg1">
                              <a:lumMod val="85000"/>
                            </a:schemeClr>
                          </a:solidFill>
                          <a:effectLst/>
                          <a:latin typeface="Arial" panose="020B0604020202020204" pitchFamily="34" charset="0"/>
                        </a:rPr>
                        <a:t>19687500.00(93.7%)</a:t>
                      </a: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467036598"/>
                  </a:ext>
                </a:extLst>
              </a:tr>
              <a:tr h="190723">
                <a:tc>
                  <a:txBody>
                    <a:bodyPr/>
                    <a:lstStyle/>
                    <a:p>
                      <a:pPr algn="ctr" fontAlgn="ctr"/>
                      <a:r>
                        <a:rPr lang="en-US" altLang="ko-KR" sz="1000" u="none" strike="noStrike" baseline="0">
                          <a:solidFill>
                            <a:schemeClr val="bg1">
                              <a:lumMod val="85000"/>
                            </a:schemeClr>
                          </a:solidFill>
                          <a:effectLst/>
                          <a:latin typeface="Arial" panose="020B0604020202020204" pitchFamily="34" charset="0"/>
                        </a:rPr>
                        <a:t>2028-05-11</a:t>
                      </a:r>
                      <a:endParaRPr lang="en-US" altLang="ko-KR" sz="1000" b="0" i="0" u="none" strike="noStrike" baseline="0">
                        <a:solidFill>
                          <a:schemeClr val="bg1">
                            <a:lumMod val="85000"/>
                          </a:schemeClr>
                        </a:solidFill>
                        <a:effectLst/>
                        <a:latin typeface="Arial" panose="020B0604020202020204" pitchFamily="34" charset="0"/>
                        <a:ea typeface="맑은 고딕" panose="020B0503020000020004" pitchFamily="50" charset="-127"/>
                      </a:endParaRP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marL="0" marR="0" lvl="0" indent="0" algn="r" defTabSz="914400" rtl="0" eaLnBrk="1" fontAlgn="ctr" latinLnBrk="1" hangingPunct="1">
                        <a:lnSpc>
                          <a:spcPct val="100000"/>
                        </a:lnSpc>
                        <a:spcBef>
                          <a:spcPts val="0"/>
                        </a:spcBef>
                        <a:spcAft>
                          <a:spcPts val="0"/>
                        </a:spcAft>
                        <a:buClrTx/>
                        <a:buSzTx/>
                        <a:buFontTx/>
                        <a:buNone/>
                        <a:tabLst/>
                        <a:defRPr/>
                      </a:pPr>
                      <a:r>
                        <a:rPr lang="en-US" altLang="ko-KR" sz="1000" u="none" strike="noStrike" baseline="0" dirty="0">
                          <a:solidFill>
                            <a:schemeClr val="bg1">
                              <a:lumMod val="85000"/>
                            </a:schemeClr>
                          </a:solidFill>
                          <a:effectLst/>
                          <a:latin typeface="Arial" panose="020B0604020202020204" pitchFamily="34" charset="0"/>
                        </a:rPr>
                        <a:t>1.562500000</a:t>
                      </a:r>
                      <a:endParaRPr lang="en-US" altLang="ko-KR" sz="1000" b="0" i="0" u="none" strike="noStrike" baseline="0" dirty="0">
                        <a:solidFill>
                          <a:schemeClr val="bg1">
                            <a:lumMod val="85000"/>
                          </a:schemeClr>
                        </a:solidFill>
                        <a:effectLst/>
                        <a:latin typeface="Arial" panose="020B0604020202020204" pitchFamily="34" charset="0"/>
                        <a:ea typeface="+mn-ea"/>
                      </a:endParaRP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r" fontAlgn="ctr"/>
                      <a:r>
                        <a:rPr lang="en-US" altLang="ko-KR" sz="1000" u="none" strike="noStrike" baseline="0" dirty="0">
                          <a:solidFill>
                            <a:schemeClr val="bg1">
                              <a:lumMod val="85000"/>
                            </a:schemeClr>
                          </a:solidFill>
                          <a:effectLst/>
                          <a:latin typeface="Arial" panose="020B0604020202020204" pitchFamily="34" charset="0"/>
                        </a:rPr>
                        <a:t>20343750.00(96.8%)</a:t>
                      </a:r>
                      <a:endParaRPr lang="en-US" altLang="ko-KR" sz="1000" b="0" i="0" u="none" strike="noStrike" baseline="0" dirty="0">
                        <a:solidFill>
                          <a:schemeClr val="bg1">
                            <a:lumMod val="85000"/>
                          </a:schemeClr>
                        </a:solidFill>
                        <a:effectLst/>
                        <a:latin typeface="Arial" panose="020B0604020202020204" pitchFamily="34" charset="0"/>
                        <a:ea typeface="맑은 고딕" panose="020B0503020000020004" pitchFamily="50" charset="-127"/>
                      </a:endParaRP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405690639"/>
                  </a:ext>
                </a:extLst>
              </a:tr>
              <a:tr h="190723">
                <a:tc>
                  <a:txBody>
                    <a:bodyPr/>
                    <a:lstStyle/>
                    <a:p>
                      <a:pPr algn="ctr" fontAlgn="ctr"/>
                      <a:r>
                        <a:rPr lang="en-US" altLang="ko-KR" sz="1000" u="none" strike="noStrike" baseline="0">
                          <a:solidFill>
                            <a:schemeClr val="bg1">
                              <a:lumMod val="85000"/>
                            </a:schemeClr>
                          </a:solidFill>
                          <a:effectLst/>
                          <a:latin typeface="Arial" panose="020B0604020202020204" pitchFamily="34" charset="0"/>
                        </a:rPr>
                        <a:t>2032-05-11</a:t>
                      </a:r>
                      <a:endParaRPr lang="en-US" altLang="ko-KR" sz="1000" b="0" i="0" u="none" strike="noStrike" baseline="0">
                        <a:solidFill>
                          <a:schemeClr val="bg1">
                            <a:lumMod val="85000"/>
                          </a:schemeClr>
                        </a:solidFill>
                        <a:effectLst/>
                        <a:latin typeface="Arial" panose="020B0604020202020204" pitchFamily="34" charset="0"/>
                        <a:ea typeface="맑은 고딕" panose="020B0503020000020004" pitchFamily="50" charset="-127"/>
                      </a:endParaRP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r" fontAlgn="ctr"/>
                      <a:r>
                        <a:rPr lang="en-US" altLang="ko-KR" sz="1000" u="none" strike="noStrike" baseline="0" dirty="0">
                          <a:solidFill>
                            <a:schemeClr val="bg1">
                              <a:lumMod val="85000"/>
                            </a:schemeClr>
                          </a:solidFill>
                          <a:effectLst/>
                          <a:latin typeface="Arial" panose="020B0604020202020204" pitchFamily="34" charset="0"/>
                        </a:rPr>
                        <a:t>0.781250000</a:t>
                      </a:r>
                      <a:endParaRPr lang="en-US" altLang="ko-KR" sz="1000" b="0" i="0" u="none" strike="noStrike" baseline="0" dirty="0">
                        <a:solidFill>
                          <a:schemeClr val="bg1">
                            <a:lumMod val="85000"/>
                          </a:schemeClr>
                        </a:solidFill>
                        <a:effectLst/>
                        <a:latin typeface="Arial" panose="020B0604020202020204" pitchFamily="34" charset="0"/>
                        <a:ea typeface="맑은 고딕" panose="020B0503020000020004" pitchFamily="50" charset="-127"/>
                      </a:endParaRP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r" fontAlgn="ctr"/>
                      <a:r>
                        <a:rPr lang="en-US" altLang="ko-KR" sz="1000" u="none" strike="noStrike" baseline="0" dirty="0">
                          <a:solidFill>
                            <a:schemeClr val="bg1">
                              <a:lumMod val="85000"/>
                            </a:schemeClr>
                          </a:solidFill>
                          <a:effectLst/>
                          <a:latin typeface="Arial" panose="020B0604020202020204" pitchFamily="34" charset="0"/>
                        </a:rPr>
                        <a:t>20671875.00(98.4%)</a:t>
                      </a:r>
                      <a:endParaRPr lang="en-US" altLang="ko-KR" sz="1000" b="0" i="0" u="none" strike="noStrike" baseline="0" dirty="0">
                        <a:solidFill>
                          <a:schemeClr val="bg1">
                            <a:lumMod val="85000"/>
                          </a:schemeClr>
                        </a:solidFill>
                        <a:effectLst/>
                        <a:latin typeface="Arial" panose="020B0604020202020204" pitchFamily="34" charset="0"/>
                        <a:ea typeface="맑은 고딕" panose="020B0503020000020004" pitchFamily="50" charset="-127"/>
                      </a:endParaRP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640610744"/>
                  </a:ext>
                </a:extLst>
              </a:tr>
              <a:tr h="190723">
                <a:tc>
                  <a:txBody>
                    <a:bodyPr/>
                    <a:lstStyle/>
                    <a:p>
                      <a:pPr algn="ctr" fontAlgn="ctr"/>
                      <a:r>
                        <a:rPr lang="en-US" altLang="ko-KR" sz="1000" u="none" strike="noStrike" baseline="0">
                          <a:solidFill>
                            <a:schemeClr val="bg1">
                              <a:lumMod val="85000"/>
                            </a:schemeClr>
                          </a:solidFill>
                          <a:effectLst/>
                          <a:latin typeface="Arial" panose="020B0604020202020204" pitchFamily="34" charset="0"/>
                        </a:rPr>
                        <a:t>2036-05-11</a:t>
                      </a:r>
                      <a:endParaRPr lang="en-US" altLang="ko-KR" sz="1000" b="0" i="0" u="none" strike="noStrike" baseline="0">
                        <a:solidFill>
                          <a:schemeClr val="bg1">
                            <a:lumMod val="85000"/>
                          </a:schemeClr>
                        </a:solidFill>
                        <a:effectLst/>
                        <a:latin typeface="Arial" panose="020B0604020202020204" pitchFamily="34" charset="0"/>
                        <a:ea typeface="맑은 고딕" panose="020B0503020000020004" pitchFamily="50" charset="-127"/>
                      </a:endParaRP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r" fontAlgn="ctr"/>
                      <a:r>
                        <a:rPr lang="en-US" altLang="ko-KR" sz="1000" u="none" strike="noStrike" baseline="0" dirty="0">
                          <a:solidFill>
                            <a:schemeClr val="bg1">
                              <a:lumMod val="85000"/>
                            </a:schemeClr>
                          </a:solidFill>
                          <a:effectLst/>
                          <a:latin typeface="Arial" panose="020B0604020202020204" pitchFamily="34" charset="0"/>
                        </a:rPr>
                        <a:t>0.390625000</a:t>
                      </a:r>
                      <a:endParaRPr lang="en-US" altLang="ko-KR" sz="1000" b="0" i="0" u="none" strike="noStrike" baseline="0" dirty="0">
                        <a:solidFill>
                          <a:schemeClr val="bg1">
                            <a:lumMod val="85000"/>
                          </a:schemeClr>
                        </a:solidFill>
                        <a:effectLst/>
                        <a:latin typeface="Arial" panose="020B0604020202020204" pitchFamily="34" charset="0"/>
                        <a:ea typeface="맑은 고딕" panose="020B0503020000020004" pitchFamily="50" charset="-127"/>
                      </a:endParaRP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r" fontAlgn="ctr"/>
                      <a:r>
                        <a:rPr lang="en-US" altLang="ko-KR" sz="1000" u="none" strike="noStrike" baseline="0" dirty="0">
                          <a:solidFill>
                            <a:schemeClr val="bg1">
                              <a:lumMod val="85000"/>
                            </a:schemeClr>
                          </a:solidFill>
                          <a:effectLst/>
                          <a:latin typeface="Arial" panose="020B0604020202020204" pitchFamily="34" charset="0"/>
                        </a:rPr>
                        <a:t>20835937.50(99.21%)</a:t>
                      </a:r>
                      <a:endParaRPr lang="en-US" altLang="ko-KR" sz="1000" b="0" i="0" u="none" strike="noStrike" baseline="0" dirty="0">
                        <a:solidFill>
                          <a:schemeClr val="bg1">
                            <a:lumMod val="85000"/>
                          </a:schemeClr>
                        </a:solidFill>
                        <a:effectLst/>
                        <a:latin typeface="Arial" panose="020B0604020202020204" pitchFamily="34" charset="0"/>
                        <a:ea typeface="맑은 고딕" panose="020B0503020000020004" pitchFamily="50" charset="-127"/>
                      </a:endParaRP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529755451"/>
                  </a:ext>
                </a:extLst>
              </a:tr>
              <a:tr h="190723">
                <a:tc>
                  <a:txBody>
                    <a:bodyPr/>
                    <a:lstStyle/>
                    <a:p>
                      <a:pPr algn="ctr" fontAlgn="ctr"/>
                      <a:r>
                        <a:rPr lang="en-US" altLang="ko-KR" sz="1000" u="none" strike="noStrike" baseline="0">
                          <a:solidFill>
                            <a:schemeClr val="bg1">
                              <a:lumMod val="85000"/>
                            </a:schemeClr>
                          </a:solidFill>
                          <a:effectLst/>
                          <a:latin typeface="Arial" panose="020B0604020202020204" pitchFamily="34" charset="0"/>
                        </a:rPr>
                        <a:t>2040-05-11</a:t>
                      </a:r>
                      <a:endParaRPr lang="en-US" altLang="ko-KR" sz="1000" b="0" i="0" u="none" strike="noStrike" baseline="0">
                        <a:solidFill>
                          <a:schemeClr val="bg1">
                            <a:lumMod val="85000"/>
                          </a:schemeClr>
                        </a:solidFill>
                        <a:effectLst/>
                        <a:latin typeface="Arial" panose="020B0604020202020204" pitchFamily="34" charset="0"/>
                        <a:ea typeface="맑은 고딕" panose="020B0503020000020004" pitchFamily="50" charset="-127"/>
                      </a:endParaRP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r" fontAlgn="ctr"/>
                      <a:r>
                        <a:rPr lang="en-US" altLang="ko-KR" sz="1000" u="none" strike="noStrike" baseline="0" dirty="0">
                          <a:solidFill>
                            <a:schemeClr val="bg1">
                              <a:lumMod val="85000"/>
                            </a:schemeClr>
                          </a:solidFill>
                          <a:effectLst/>
                          <a:latin typeface="Arial" panose="020B0604020202020204" pitchFamily="34" charset="0"/>
                        </a:rPr>
                        <a:t>0.195312500</a:t>
                      </a:r>
                      <a:endParaRPr lang="en-US" altLang="ko-KR" sz="1000" b="0" i="0" u="none" strike="noStrike" baseline="0" dirty="0">
                        <a:solidFill>
                          <a:schemeClr val="bg1">
                            <a:lumMod val="85000"/>
                          </a:schemeClr>
                        </a:solidFill>
                        <a:effectLst/>
                        <a:latin typeface="Arial" panose="020B0604020202020204" pitchFamily="34" charset="0"/>
                        <a:ea typeface="맑은 고딕" panose="020B0503020000020004" pitchFamily="50" charset="-127"/>
                      </a:endParaRP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r" fontAlgn="ctr"/>
                      <a:r>
                        <a:rPr lang="en-US" altLang="ko-KR" sz="1000" u="none" strike="noStrike" baseline="0" dirty="0">
                          <a:solidFill>
                            <a:schemeClr val="bg1">
                              <a:lumMod val="85000"/>
                            </a:schemeClr>
                          </a:solidFill>
                          <a:effectLst/>
                          <a:latin typeface="Arial" panose="020B0604020202020204" pitchFamily="34" charset="0"/>
                        </a:rPr>
                        <a:t>20917968.75(99.6%)</a:t>
                      </a:r>
                      <a:endParaRPr lang="en-US" altLang="ko-KR" sz="1000" b="0" i="0" u="none" strike="noStrike" baseline="0" dirty="0">
                        <a:solidFill>
                          <a:schemeClr val="bg1">
                            <a:lumMod val="85000"/>
                          </a:schemeClr>
                        </a:solidFill>
                        <a:effectLst/>
                        <a:latin typeface="Arial" panose="020B0604020202020204" pitchFamily="34" charset="0"/>
                        <a:ea typeface="맑은 고딕" panose="020B0503020000020004" pitchFamily="50" charset="-127"/>
                      </a:endParaRP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775432271"/>
                  </a:ext>
                </a:extLst>
              </a:tr>
              <a:tr h="190723">
                <a:tc>
                  <a:txBody>
                    <a:bodyPr/>
                    <a:lstStyle/>
                    <a:p>
                      <a:pPr algn="ctr" fontAlgn="ctr"/>
                      <a:r>
                        <a:rPr lang="en-US" altLang="ko-KR" sz="1000" u="none" strike="noStrike" baseline="0">
                          <a:solidFill>
                            <a:schemeClr val="bg1">
                              <a:lumMod val="85000"/>
                            </a:schemeClr>
                          </a:solidFill>
                          <a:effectLst/>
                          <a:latin typeface="Arial" panose="020B0604020202020204" pitchFamily="34" charset="0"/>
                        </a:rPr>
                        <a:t>2044-05-11</a:t>
                      </a:r>
                      <a:endParaRPr lang="en-US" altLang="ko-KR" sz="1000" b="0" i="0" u="none" strike="noStrike" baseline="0">
                        <a:solidFill>
                          <a:schemeClr val="bg1">
                            <a:lumMod val="85000"/>
                          </a:schemeClr>
                        </a:solidFill>
                        <a:effectLst/>
                        <a:latin typeface="Arial" panose="020B0604020202020204" pitchFamily="34" charset="0"/>
                        <a:ea typeface="맑은 고딕" panose="020B0503020000020004" pitchFamily="50" charset="-127"/>
                      </a:endParaRP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r" fontAlgn="ctr"/>
                      <a:r>
                        <a:rPr lang="en-US" altLang="ko-KR" sz="1000" u="none" strike="noStrike" baseline="0" dirty="0">
                          <a:solidFill>
                            <a:schemeClr val="bg1">
                              <a:lumMod val="85000"/>
                            </a:schemeClr>
                          </a:solidFill>
                          <a:effectLst/>
                          <a:latin typeface="Arial" panose="020B0604020202020204" pitchFamily="34" charset="0"/>
                        </a:rPr>
                        <a:t>0.097656250</a:t>
                      </a:r>
                      <a:endParaRPr lang="en-US" altLang="ko-KR" sz="1000" b="0" i="0" u="none" strike="noStrike" baseline="0" dirty="0">
                        <a:solidFill>
                          <a:schemeClr val="bg1">
                            <a:lumMod val="85000"/>
                          </a:schemeClr>
                        </a:solidFill>
                        <a:effectLst/>
                        <a:latin typeface="Arial" panose="020B0604020202020204" pitchFamily="34" charset="0"/>
                        <a:ea typeface="맑은 고딕" panose="020B0503020000020004" pitchFamily="50" charset="-127"/>
                      </a:endParaRP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r" fontAlgn="ctr"/>
                      <a:r>
                        <a:rPr lang="en-US" altLang="ko-KR" sz="1000" u="none" strike="noStrike" baseline="0" dirty="0">
                          <a:solidFill>
                            <a:schemeClr val="bg1">
                              <a:lumMod val="85000"/>
                            </a:schemeClr>
                          </a:solidFill>
                          <a:effectLst/>
                          <a:latin typeface="Arial" panose="020B0604020202020204" pitchFamily="34" charset="0"/>
                        </a:rPr>
                        <a:t>20938476.56(99.7%)</a:t>
                      </a:r>
                      <a:endParaRPr lang="en-US" altLang="ko-KR" sz="1000" b="0" i="0" u="none" strike="noStrike" baseline="0" dirty="0">
                        <a:solidFill>
                          <a:schemeClr val="bg1">
                            <a:lumMod val="85000"/>
                          </a:schemeClr>
                        </a:solidFill>
                        <a:effectLst/>
                        <a:latin typeface="Arial" panose="020B0604020202020204" pitchFamily="34" charset="0"/>
                        <a:ea typeface="맑은 고딕" panose="020B0503020000020004" pitchFamily="50" charset="-127"/>
                      </a:endParaRP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556532918"/>
                  </a:ext>
                </a:extLst>
              </a:tr>
              <a:tr h="190723">
                <a:tc>
                  <a:txBody>
                    <a:bodyPr/>
                    <a:lstStyle/>
                    <a:p>
                      <a:pPr algn="ctr" fontAlgn="ctr"/>
                      <a:r>
                        <a:rPr lang="en-US" altLang="ko-KR" sz="1000" u="none" strike="noStrike" baseline="0">
                          <a:solidFill>
                            <a:schemeClr val="bg1">
                              <a:lumMod val="85000"/>
                            </a:schemeClr>
                          </a:solidFill>
                          <a:effectLst/>
                          <a:latin typeface="Arial" panose="020B0604020202020204" pitchFamily="34" charset="0"/>
                        </a:rPr>
                        <a:t>2048-05-11</a:t>
                      </a:r>
                      <a:endParaRPr lang="en-US" altLang="ko-KR" sz="1000" b="0" i="0" u="none" strike="noStrike" baseline="0">
                        <a:solidFill>
                          <a:schemeClr val="bg1">
                            <a:lumMod val="85000"/>
                          </a:schemeClr>
                        </a:solidFill>
                        <a:effectLst/>
                        <a:latin typeface="Arial" panose="020B0604020202020204" pitchFamily="34" charset="0"/>
                        <a:ea typeface="맑은 고딕" panose="020B0503020000020004" pitchFamily="50" charset="-127"/>
                      </a:endParaRP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r" fontAlgn="ctr"/>
                      <a:r>
                        <a:rPr lang="en-US" altLang="ko-KR" sz="1000" u="none" strike="noStrike" baseline="0" dirty="0">
                          <a:solidFill>
                            <a:schemeClr val="bg1">
                              <a:lumMod val="85000"/>
                            </a:schemeClr>
                          </a:solidFill>
                          <a:effectLst/>
                          <a:latin typeface="Arial" panose="020B0604020202020204" pitchFamily="34" charset="0"/>
                        </a:rPr>
                        <a:t>0.048828125</a:t>
                      </a:r>
                      <a:endParaRPr lang="en-US" altLang="ko-KR" sz="1000" b="0" i="0" u="none" strike="noStrike" baseline="0" dirty="0">
                        <a:solidFill>
                          <a:schemeClr val="bg1">
                            <a:lumMod val="85000"/>
                          </a:schemeClr>
                        </a:solidFill>
                        <a:effectLst/>
                        <a:latin typeface="Arial" panose="020B0604020202020204" pitchFamily="34" charset="0"/>
                        <a:ea typeface="맑은 고딕" panose="020B0503020000020004" pitchFamily="50" charset="-127"/>
                      </a:endParaRP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r" fontAlgn="ctr"/>
                      <a:r>
                        <a:rPr lang="en-US" altLang="ko-KR" sz="1000" u="none" strike="noStrike" baseline="0" dirty="0">
                          <a:solidFill>
                            <a:schemeClr val="bg1">
                              <a:lumMod val="85000"/>
                            </a:schemeClr>
                          </a:solidFill>
                          <a:effectLst/>
                          <a:latin typeface="Arial" panose="020B0604020202020204" pitchFamily="34" charset="0"/>
                        </a:rPr>
                        <a:t>20948730.47(99.7%)</a:t>
                      </a: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529803178"/>
                  </a:ext>
                </a:extLst>
              </a:tr>
            </a:tbl>
          </a:graphicData>
        </a:graphic>
      </p:graphicFrame>
      <p:cxnSp>
        <p:nvCxnSpPr>
          <p:cNvPr id="23" name="직선 연결선 22">
            <a:extLst>
              <a:ext uri="{FF2B5EF4-FFF2-40B4-BE49-F238E27FC236}">
                <a16:creationId xmlns:a16="http://schemas.microsoft.com/office/drawing/2014/main" id="{38ADD529-6400-4FFF-BDCE-F21D1CAE0B20}"/>
              </a:ext>
            </a:extLst>
          </p:cNvPr>
          <p:cNvCxnSpPr/>
          <p:nvPr/>
        </p:nvCxnSpPr>
        <p:spPr>
          <a:xfrm>
            <a:off x="930301" y="2345640"/>
            <a:ext cx="4866199" cy="0"/>
          </a:xfrm>
          <a:prstGeom prst="line">
            <a:avLst/>
          </a:prstGeom>
          <a:ln>
            <a:solidFill>
              <a:srgbClr val="FFC700"/>
            </a:solidFill>
            <a:prstDash val="dash"/>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6ABDEE2F-EED7-4F68-9AE3-9D8C78A74744}"/>
              </a:ext>
            </a:extLst>
          </p:cNvPr>
          <p:cNvSpPr txBox="1"/>
          <p:nvPr/>
        </p:nvSpPr>
        <p:spPr>
          <a:xfrm>
            <a:off x="210745" y="2230224"/>
            <a:ext cx="761747" cy="230832"/>
          </a:xfrm>
          <a:prstGeom prst="rect">
            <a:avLst/>
          </a:prstGeom>
          <a:noFill/>
        </p:spPr>
        <p:txBody>
          <a:bodyPr wrap="none" rtlCol="0">
            <a:spAutoFit/>
          </a:bodyPr>
          <a:lstStyle/>
          <a:p>
            <a:r>
              <a:rPr lang="en-US" altLang="ko-KR" sz="900" dirty="0">
                <a:solidFill>
                  <a:srgbClr val="FFC700"/>
                </a:solidFill>
                <a:latin typeface="Arial" panose="020B0604020202020204" pitchFamily="34" charset="0"/>
                <a:cs typeface="Arial" panose="020B0604020202020204" pitchFamily="34" charset="0"/>
              </a:rPr>
              <a:t>21,000,000</a:t>
            </a:r>
            <a:endParaRPr lang="ko-KR" altLang="en-US" sz="900" dirty="0">
              <a:solidFill>
                <a:srgbClr val="FFC700"/>
              </a:solidFill>
              <a:latin typeface="Arial" panose="020B0604020202020204" pitchFamily="34" charset="0"/>
              <a:cs typeface="Arial" panose="020B0604020202020204" pitchFamily="34" charset="0"/>
            </a:endParaRPr>
          </a:p>
        </p:txBody>
      </p:sp>
      <p:cxnSp>
        <p:nvCxnSpPr>
          <p:cNvPr id="26" name="직선 연결선 25">
            <a:extLst>
              <a:ext uri="{FF2B5EF4-FFF2-40B4-BE49-F238E27FC236}">
                <a16:creationId xmlns:a16="http://schemas.microsoft.com/office/drawing/2014/main" id="{AB365BFE-D1E8-4E09-8039-FF919C8D7C24}"/>
              </a:ext>
            </a:extLst>
          </p:cNvPr>
          <p:cNvCxnSpPr>
            <a:cxnSpLocks/>
          </p:cNvCxnSpPr>
          <p:nvPr/>
        </p:nvCxnSpPr>
        <p:spPr>
          <a:xfrm>
            <a:off x="2576223" y="2230224"/>
            <a:ext cx="0" cy="4194430"/>
          </a:xfrm>
          <a:prstGeom prst="line">
            <a:avLst/>
          </a:prstGeom>
          <a:ln>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401992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2FF3EA1F-DD5B-45FC-9605-F4BF4D665135}"/>
              </a:ext>
            </a:extLst>
          </p:cNvPr>
          <p:cNvSpPr>
            <a:spLocks noGrp="1"/>
          </p:cNvSpPr>
          <p:nvPr>
            <p:ph type="title"/>
          </p:nvPr>
        </p:nvSpPr>
        <p:spPr/>
        <p:txBody>
          <a:bodyPr/>
          <a:lstStyle/>
          <a:p>
            <a:r>
              <a:rPr lang="en-US" altLang="ko-KR" dirty="0" err="1"/>
              <a:t>PoW</a:t>
            </a:r>
            <a:r>
              <a:rPr lang="en-US" altLang="ko-KR" dirty="0"/>
              <a:t> [ Bitcoin ]</a:t>
            </a:r>
            <a:endParaRPr lang="ko-KR" altLang="en-US" dirty="0"/>
          </a:p>
        </p:txBody>
      </p:sp>
      <p:sp>
        <p:nvSpPr>
          <p:cNvPr id="6" name="TextBox 5">
            <a:extLst>
              <a:ext uri="{FF2B5EF4-FFF2-40B4-BE49-F238E27FC236}">
                <a16:creationId xmlns:a16="http://schemas.microsoft.com/office/drawing/2014/main" id="{DDD3AD3F-8256-4B73-9A6E-DD11A777976E}"/>
              </a:ext>
            </a:extLst>
          </p:cNvPr>
          <p:cNvSpPr txBox="1"/>
          <p:nvPr/>
        </p:nvSpPr>
        <p:spPr>
          <a:xfrm>
            <a:off x="5840124" y="277168"/>
            <a:ext cx="6094674" cy="230832"/>
          </a:xfrm>
          <a:prstGeom prst="rect">
            <a:avLst/>
          </a:prstGeom>
          <a:noFill/>
        </p:spPr>
        <p:txBody>
          <a:bodyPr wrap="square">
            <a:spAutoFit/>
          </a:bodyPr>
          <a:lstStyle/>
          <a:p>
            <a:pPr algn="r"/>
            <a:r>
              <a:rPr lang="ko-KR" altLang="en-US" sz="900" dirty="0">
                <a:solidFill>
                  <a:schemeClr val="bg1">
                    <a:lumMod val="50000"/>
                  </a:schemeClr>
                </a:solidFill>
                <a:latin typeface="Arial" panose="020B0604020202020204" pitchFamily="34" charset="0"/>
                <a:cs typeface="Arial" panose="020B0604020202020204" pitchFamily="34" charset="0"/>
              </a:rPr>
              <a:t>https://github.com/bitcoin/bitcoin/blob/master/src/rpc/mining.cpp#L117</a:t>
            </a:r>
          </a:p>
        </p:txBody>
      </p:sp>
      <p:sp>
        <p:nvSpPr>
          <p:cNvPr id="7" name="TextBox 6">
            <a:extLst>
              <a:ext uri="{FF2B5EF4-FFF2-40B4-BE49-F238E27FC236}">
                <a16:creationId xmlns:a16="http://schemas.microsoft.com/office/drawing/2014/main" id="{65E69AF8-CD70-4DC1-A94C-1C4342EA9B33}"/>
              </a:ext>
            </a:extLst>
          </p:cNvPr>
          <p:cNvSpPr txBox="1"/>
          <p:nvPr/>
        </p:nvSpPr>
        <p:spPr>
          <a:xfrm>
            <a:off x="5367151" y="1373024"/>
            <a:ext cx="728849" cy="174851"/>
          </a:xfrm>
          <a:prstGeom prst="rect">
            <a:avLst/>
          </a:prstGeom>
          <a:solidFill>
            <a:schemeClr val="bg1">
              <a:lumMod val="50000"/>
            </a:schemeClr>
          </a:solidFill>
        </p:spPr>
        <p:txBody>
          <a:bodyPr wrap="none" lIns="18000" tIns="18000" rIns="18000" bIns="18000" rtlCol="0">
            <a:spAutoFit/>
          </a:bodyPr>
          <a:lstStyle/>
          <a:p>
            <a:pPr algn="r"/>
            <a:r>
              <a:rPr lang="en-US" altLang="ko-KR" sz="900" dirty="0">
                <a:solidFill>
                  <a:srgbClr val="262626"/>
                </a:solidFill>
                <a:latin typeface="Arial" panose="020B0604020202020204" pitchFamily="34" charset="0"/>
              </a:rPr>
              <a:t>Block Header</a:t>
            </a:r>
            <a:endParaRPr lang="ko-KR" altLang="en-US" sz="900" dirty="0">
              <a:solidFill>
                <a:srgbClr val="262626"/>
              </a:solidFill>
              <a:latin typeface="Arial" panose="020B0604020202020204" pitchFamily="34" charset="0"/>
            </a:endParaRPr>
          </a:p>
        </p:txBody>
      </p:sp>
      <p:sp>
        <p:nvSpPr>
          <p:cNvPr id="8" name="TextBox 7">
            <a:extLst>
              <a:ext uri="{FF2B5EF4-FFF2-40B4-BE49-F238E27FC236}">
                <a16:creationId xmlns:a16="http://schemas.microsoft.com/office/drawing/2014/main" id="{8D63BF32-2728-40B2-A92D-4BE07A7E6A20}"/>
              </a:ext>
            </a:extLst>
          </p:cNvPr>
          <p:cNvSpPr txBox="1"/>
          <p:nvPr/>
        </p:nvSpPr>
        <p:spPr>
          <a:xfrm>
            <a:off x="5611917" y="3136351"/>
            <a:ext cx="478780" cy="174851"/>
          </a:xfrm>
          <a:prstGeom prst="rect">
            <a:avLst/>
          </a:prstGeom>
          <a:solidFill>
            <a:schemeClr val="bg1">
              <a:lumMod val="50000"/>
            </a:schemeClr>
          </a:solidFill>
        </p:spPr>
        <p:txBody>
          <a:bodyPr wrap="none" lIns="18000" tIns="18000" rIns="18000" bIns="18000" rtlCol="0">
            <a:spAutoFit/>
          </a:bodyPr>
          <a:lstStyle/>
          <a:p>
            <a:pPr algn="r"/>
            <a:r>
              <a:rPr lang="en-US" altLang="ko-KR" sz="900" dirty="0">
                <a:solidFill>
                  <a:srgbClr val="262626"/>
                </a:solidFill>
                <a:latin typeface="Arial" panose="020B0604020202020204" pitchFamily="34" charset="0"/>
              </a:rPr>
              <a:t>Serialize</a:t>
            </a:r>
            <a:endParaRPr lang="ko-KR" altLang="en-US" sz="900" dirty="0">
              <a:solidFill>
                <a:srgbClr val="262626"/>
              </a:solidFill>
              <a:latin typeface="Arial" panose="020B0604020202020204" pitchFamily="34" charset="0"/>
            </a:endParaRPr>
          </a:p>
        </p:txBody>
      </p:sp>
      <p:cxnSp>
        <p:nvCxnSpPr>
          <p:cNvPr id="11" name="직선 연결선 10">
            <a:extLst>
              <a:ext uri="{FF2B5EF4-FFF2-40B4-BE49-F238E27FC236}">
                <a16:creationId xmlns:a16="http://schemas.microsoft.com/office/drawing/2014/main" id="{6BC2C347-A7DC-4B95-9718-B8C56E73C27F}"/>
              </a:ext>
            </a:extLst>
          </p:cNvPr>
          <p:cNvCxnSpPr/>
          <p:nvPr/>
        </p:nvCxnSpPr>
        <p:spPr>
          <a:xfrm flipV="1">
            <a:off x="6096000" y="730507"/>
            <a:ext cx="0" cy="6038703"/>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2" name="Rectangle 2">
            <a:extLst>
              <a:ext uri="{FF2B5EF4-FFF2-40B4-BE49-F238E27FC236}">
                <a16:creationId xmlns:a16="http://schemas.microsoft.com/office/drawing/2014/main" id="{3270EF0F-9C9C-4BEE-BB78-EB22D126E335}"/>
              </a:ext>
            </a:extLst>
          </p:cNvPr>
          <p:cNvSpPr>
            <a:spLocks noChangeArrowheads="1"/>
          </p:cNvSpPr>
          <p:nvPr/>
        </p:nvSpPr>
        <p:spPr bwMode="auto">
          <a:xfrm>
            <a:off x="6095999" y="669518"/>
            <a:ext cx="5958175" cy="5216813"/>
          </a:xfrm>
          <a:prstGeom prst="rect">
            <a:avLst/>
          </a:prstGeom>
          <a:noFill/>
          <a:ln>
            <a:noFill/>
          </a:ln>
          <a:effectLst/>
        </p:spPr>
        <p:txBody>
          <a:bodyPr vert="horz" wrap="square" lIns="91440" tIns="45720" rIns="91440" bIns="45720" numCol="1" anchor="t" anchorCtr="0" compatLnSpc="1">
            <a:prstTxWarp prst="textNoShape">
              <a:avLst/>
            </a:prstTxWarp>
            <a:spAutoFit/>
          </a:bodyPr>
          <a:lstStyle/>
          <a:p>
            <a:pPr eaLnBrk="0" fontAlgn="base" latinLnBrk="0" hangingPunct="0">
              <a:spcBef>
                <a:spcPct val="0"/>
              </a:spcBef>
              <a:spcAft>
                <a:spcPct val="0"/>
              </a:spcAft>
            </a:pPr>
            <a:r>
              <a:rPr kumimoji="0" lang="en-US" altLang="ko-KR" sz="9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rPr>
              <a:t>// </a:t>
            </a:r>
            <a:r>
              <a:rPr kumimoji="0" lang="en-US" altLang="ko-KR" sz="900" b="0" i="0" u="none" strike="noStrike" cap="none" normalizeH="0" baseline="0" dirty="0" err="1">
                <a:ln>
                  <a:noFill/>
                </a:ln>
                <a:solidFill>
                  <a:srgbClr val="808080"/>
                </a:solidFill>
                <a:effectLst/>
                <a:latin typeface="Consolas" panose="020B0609020204030204" pitchFamily="49" charset="0"/>
                <a:ea typeface="Bitstream Vera Sans Mono" panose="020B0609030804020204" pitchFamily="49" charset="-127"/>
              </a:rPr>
              <a:t>src</a:t>
            </a:r>
            <a:r>
              <a:rPr kumimoji="0" lang="en-US" altLang="ko-KR" sz="9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rPr>
              <a:t>/</a:t>
            </a:r>
            <a:r>
              <a:rPr kumimoji="0" lang="en-US" altLang="ko-KR" sz="900" b="0" i="0" u="none" strike="noStrike" cap="none" normalizeH="0" baseline="0" dirty="0" err="1">
                <a:ln>
                  <a:noFill/>
                </a:ln>
                <a:solidFill>
                  <a:srgbClr val="808080"/>
                </a:solidFill>
                <a:effectLst/>
                <a:latin typeface="Consolas" panose="020B0609020204030204" pitchFamily="49" charset="0"/>
                <a:ea typeface="Bitstream Vera Sans Mono" panose="020B0609030804020204" pitchFamily="49" charset="-127"/>
              </a:rPr>
              <a:t>hash.h</a:t>
            </a:r>
            <a:endParaRPr kumimoji="0" lang="en-US" altLang="ko-KR" sz="9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endParaRPr>
          </a:p>
          <a:p>
            <a:pPr eaLnBrk="0" fontAlgn="base" latinLnBrk="0" hangingPunct="0">
              <a:spcBef>
                <a:spcPct val="0"/>
              </a:spcBef>
              <a:spcAft>
                <a:spcPct val="0"/>
              </a:spcAft>
            </a:pPr>
            <a:r>
              <a:rPr kumimoji="0" lang="ko-KR" altLang="ko-KR" sz="900" b="0" i="0" u="none" strike="noStrike" cap="none" normalizeH="0" baseline="0" dirty="0" err="1">
                <a:ln>
                  <a:noFill/>
                </a:ln>
                <a:solidFill>
                  <a:srgbClr val="AB51BA"/>
                </a:solidFill>
                <a:effectLst/>
                <a:latin typeface="Consolas" panose="020B0609020204030204" pitchFamily="49" charset="0"/>
                <a:ea typeface="Bitstream Vera Sans Mono" panose="020B0609030804020204" pitchFamily="49" charset="-127"/>
              </a:rPr>
              <a:t>class</a:t>
            </a:r>
            <a:r>
              <a:rPr kumimoji="0" lang="ko-KR" altLang="ko-KR" sz="900" b="0" i="0" u="none" strike="noStrike" cap="none" normalizeH="0" baseline="0" dirty="0">
                <a:ln>
                  <a:noFill/>
                </a:ln>
                <a:solidFill>
                  <a:srgbClr val="AB51BA"/>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CHashWriter</a:t>
            </a:r>
            <a:b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endParaRPr lang="en-US" altLang="ko-KR" sz="900" dirty="0">
              <a:solidFill>
                <a:srgbClr val="808080"/>
              </a:solidFill>
              <a:latin typeface="Consolas" panose="020B0609020204030204" pitchFamily="49" charset="0"/>
              <a:ea typeface="Bitstream Vera Sans Mono" panose="020B0609030804020204" pitchFamily="49" charset="-127"/>
            </a:endParaRPr>
          </a:p>
          <a:p>
            <a:pPr eaLnBrk="0" fontAlgn="base" latinLnBrk="0" hangingPunct="0">
              <a:spcBef>
                <a:spcPct val="0"/>
              </a:spcBef>
              <a:spcAft>
                <a:spcPct val="0"/>
              </a:spcAft>
            </a:pPr>
            <a:r>
              <a:rPr lang="en-US" altLang="ko-KR" sz="900" dirty="0">
                <a:solidFill>
                  <a:srgbClr val="808080"/>
                </a:solidFill>
                <a:latin typeface="Consolas" panose="020B0609020204030204" pitchFamily="49" charset="0"/>
                <a:ea typeface="Bitstream Vera Sans Mono" panose="020B0609030804020204" pitchFamily="49" charset="-127"/>
              </a:rPr>
              <a:t>…</a:t>
            </a:r>
          </a:p>
          <a:p>
            <a:pPr eaLnBrk="0" fontAlgn="base" latinLnBrk="0" hangingPunct="0">
              <a:spcBef>
                <a:spcPct val="0"/>
              </a:spcBef>
              <a:spcAft>
                <a:spcPct val="0"/>
              </a:spcAft>
            </a:pPr>
            <a:r>
              <a:rPr kumimoji="0" lang="ko-KR" altLang="ko-KR" sz="900" b="0" i="0" u="none" strike="noStrike" cap="none" normalizeH="0" baseline="0" dirty="0" err="1">
                <a:ln>
                  <a:noFill/>
                </a:ln>
                <a:solidFill>
                  <a:srgbClr val="AB51BA"/>
                </a:solidFill>
                <a:effectLst/>
                <a:latin typeface="Consolas" panose="020B0609020204030204" pitchFamily="49" charset="0"/>
                <a:ea typeface="Bitstream Vera Sans Mono" panose="020B0609030804020204" pitchFamily="49" charset="-127"/>
              </a:rPr>
              <a:t>public</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endParaRPr kumimoji="0" lang="en-US"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endParaRPr>
          </a:p>
          <a:p>
            <a:pPr eaLnBrk="0" fontAlgn="base" latinLnBrk="0" hangingPunct="0">
              <a:spcBef>
                <a:spcPct val="0"/>
              </a:spcBef>
              <a:spcAft>
                <a:spcPct val="0"/>
              </a:spcAft>
            </a:pPr>
            <a:r>
              <a:rPr lang="en-US" altLang="ko-KR" sz="900" dirty="0">
                <a:solidFill>
                  <a:srgbClr val="808080"/>
                </a:solidFill>
                <a:latin typeface="Consolas" panose="020B0609020204030204" pitchFamily="49" charset="0"/>
                <a:ea typeface="Bitstream Vera Sans Mono" panose="020B0609030804020204" pitchFamily="49" charset="-127"/>
              </a:rPr>
              <a:t>…</a:t>
            </a:r>
            <a:endParaRPr lang="en-US" altLang="ko-KR" sz="900" dirty="0">
              <a:latin typeface="Consolas" panose="020B0609020204030204" pitchFamily="49" charset="0"/>
            </a:endParaRPr>
          </a:p>
          <a:p>
            <a:pPr eaLnBrk="0" fontAlgn="base" latinLnBrk="0" hangingPunct="0">
              <a:spcBef>
                <a:spcPct val="0"/>
              </a:spcBef>
              <a:spcAft>
                <a:spcPct val="0"/>
              </a:spcAft>
            </a:pPr>
            <a:r>
              <a:rPr kumimoji="0" lang="en-US" altLang="ko-KR" sz="900" b="0" i="0" u="none" strike="noStrike" cap="none" normalizeH="0" baseline="0" dirty="0">
                <a:ln>
                  <a:noFill/>
                </a:ln>
                <a:solidFill>
                  <a:srgbClr val="647F94"/>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a:ln>
                  <a:noFill/>
                </a:ln>
                <a:solidFill>
                  <a:srgbClr val="647F94"/>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Consolas" panose="020B0609020204030204" pitchFamily="49" charset="0"/>
                <a:ea typeface="Bitstream Vera Sans Mono" panose="020B0609030804020204" pitchFamily="49" charset="-127"/>
              </a:rPr>
              <a:t>Compute</a:t>
            </a:r>
            <a:r>
              <a:rPr kumimoji="0" lang="ko-KR" altLang="ko-KR" sz="900" b="0" i="0" u="none" strike="noStrike" cap="none" normalizeH="0" baseline="0" dirty="0">
                <a:ln>
                  <a:noFill/>
                </a:ln>
                <a:solidFill>
                  <a:srgbClr val="647F94"/>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Consolas" panose="020B0609020204030204" pitchFamily="49" charset="0"/>
                <a:ea typeface="Bitstream Vera Sans Mono" panose="020B0609030804020204" pitchFamily="49" charset="-127"/>
              </a:rPr>
              <a:t>the</a:t>
            </a:r>
            <a:r>
              <a:rPr kumimoji="0" lang="ko-KR" altLang="ko-KR" sz="900" b="0" i="0" u="none" strike="noStrike" cap="none" normalizeH="0" baseline="0" dirty="0">
                <a:ln>
                  <a:noFill/>
                </a:ln>
                <a:solidFill>
                  <a:srgbClr val="647F94"/>
                </a:solidFill>
                <a:effectLst/>
                <a:latin typeface="Consolas" panose="020B0609020204030204" pitchFamily="49" charset="0"/>
                <a:ea typeface="Bitstream Vera Sans Mono" panose="020B0609030804020204" pitchFamily="49" charset="-127"/>
              </a:rPr>
              <a:t> double-SHA256 </a:t>
            </a:r>
            <a:r>
              <a:rPr kumimoji="0" lang="ko-KR" altLang="ko-KR" sz="900" b="0" i="0" u="none" strike="noStrike" cap="none" normalizeH="0" baseline="0" dirty="0" err="1">
                <a:ln>
                  <a:noFill/>
                </a:ln>
                <a:solidFill>
                  <a:srgbClr val="647F94"/>
                </a:solidFill>
                <a:effectLst/>
                <a:latin typeface="Consolas" panose="020B0609020204030204" pitchFamily="49" charset="0"/>
                <a:ea typeface="Bitstream Vera Sans Mono" panose="020B0609030804020204" pitchFamily="49" charset="-127"/>
              </a:rPr>
              <a:t>hash</a:t>
            </a:r>
            <a:r>
              <a:rPr kumimoji="0" lang="ko-KR" altLang="ko-KR" sz="900" b="0" i="0" u="none" strike="noStrike" cap="none" normalizeH="0" baseline="0" dirty="0">
                <a:ln>
                  <a:noFill/>
                </a:ln>
                <a:solidFill>
                  <a:srgbClr val="647F94"/>
                </a:solidFill>
                <a:effectLst/>
                <a:latin typeface="Consolas" panose="020B0609020204030204" pitchFamily="49" charset="0"/>
                <a:ea typeface="Bitstream Vera Sans Mono" panose="020B0609030804020204" pitchFamily="49" charset="-127"/>
              </a:rPr>
              <a:t> of </a:t>
            </a:r>
            <a:r>
              <a:rPr kumimoji="0" lang="ko-KR" altLang="ko-KR" sz="900" b="0" i="0" u="none" strike="noStrike" cap="none" normalizeH="0" baseline="0" dirty="0" err="1">
                <a:ln>
                  <a:noFill/>
                </a:ln>
                <a:solidFill>
                  <a:srgbClr val="647F94"/>
                </a:solidFill>
                <a:effectLst/>
                <a:latin typeface="Consolas" panose="020B0609020204030204" pitchFamily="49" charset="0"/>
                <a:ea typeface="Bitstream Vera Sans Mono" panose="020B0609030804020204" pitchFamily="49" charset="-127"/>
              </a:rPr>
              <a:t>all</a:t>
            </a:r>
            <a:r>
              <a:rPr kumimoji="0" lang="ko-KR" altLang="ko-KR" sz="900" b="0" i="0" u="none" strike="noStrike" cap="none" normalizeH="0" baseline="0" dirty="0">
                <a:ln>
                  <a:noFill/>
                </a:ln>
                <a:solidFill>
                  <a:srgbClr val="647F94"/>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Consolas" panose="020B0609020204030204" pitchFamily="49" charset="0"/>
                <a:ea typeface="Bitstream Vera Sans Mono" panose="020B0609030804020204" pitchFamily="49" charset="-127"/>
              </a:rPr>
              <a:t>data</a:t>
            </a:r>
            <a:r>
              <a:rPr kumimoji="0" lang="ko-KR" altLang="ko-KR" sz="900" b="0" i="0" u="none" strike="noStrike" cap="none" normalizeH="0" baseline="0" dirty="0">
                <a:ln>
                  <a:noFill/>
                </a:ln>
                <a:solidFill>
                  <a:srgbClr val="647F94"/>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Consolas" panose="020B0609020204030204" pitchFamily="49" charset="0"/>
                <a:ea typeface="Bitstream Vera Sans Mono" panose="020B0609030804020204" pitchFamily="49" charset="-127"/>
              </a:rPr>
              <a:t>written</a:t>
            </a:r>
            <a:r>
              <a:rPr kumimoji="0" lang="ko-KR" altLang="ko-KR" sz="900" b="0" i="0" u="none" strike="noStrike" cap="none" normalizeH="0" baseline="0" dirty="0">
                <a:ln>
                  <a:noFill/>
                </a:ln>
                <a:solidFill>
                  <a:srgbClr val="647F94"/>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Consolas" panose="020B0609020204030204" pitchFamily="49" charset="0"/>
                <a:ea typeface="Bitstream Vera Sans Mono" panose="020B0609030804020204" pitchFamily="49" charset="-127"/>
              </a:rPr>
              <a:t>to</a:t>
            </a:r>
            <a:r>
              <a:rPr kumimoji="0" lang="ko-KR" altLang="ko-KR" sz="900" b="0" i="0" u="none" strike="noStrike" cap="none" normalizeH="0" baseline="0" dirty="0">
                <a:ln>
                  <a:noFill/>
                </a:ln>
                <a:solidFill>
                  <a:srgbClr val="647F94"/>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Consolas" panose="020B0609020204030204" pitchFamily="49" charset="0"/>
                <a:ea typeface="Bitstream Vera Sans Mono" panose="020B0609030804020204" pitchFamily="49" charset="-127"/>
              </a:rPr>
              <a:t>this</a:t>
            </a:r>
            <a:r>
              <a:rPr kumimoji="0" lang="ko-KR" altLang="ko-KR" sz="900" b="0" i="0" u="none" strike="noStrike" cap="none" normalizeH="0" baseline="0" dirty="0">
                <a:ln>
                  <a:noFill/>
                </a:ln>
                <a:solidFill>
                  <a:srgbClr val="647F94"/>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Consolas" panose="020B0609020204030204" pitchFamily="49" charset="0"/>
                <a:ea typeface="Bitstream Vera Sans Mono" panose="020B0609030804020204" pitchFamily="49" charset="-127"/>
              </a:rPr>
              <a:t>object</a:t>
            </a:r>
            <a:r>
              <a:rPr kumimoji="0" lang="ko-KR" altLang="ko-KR" sz="900" b="0" i="0" u="none" strike="noStrike" cap="none" normalizeH="0" baseline="0" dirty="0">
                <a:ln>
                  <a:noFill/>
                </a:ln>
                <a:solidFill>
                  <a:srgbClr val="647F94"/>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baseline="0" dirty="0">
                <a:ln>
                  <a:noFill/>
                </a:ln>
                <a:solidFill>
                  <a:srgbClr val="647F94"/>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baseline="0" dirty="0">
                <a:ln>
                  <a:noFill/>
                </a:ln>
                <a:solidFill>
                  <a:srgbClr val="647F94"/>
                </a:solidFill>
                <a:effectLst/>
                <a:latin typeface="Consolas" panose="020B0609020204030204" pitchFamily="49" charset="0"/>
                <a:ea typeface="Bitstream Vera Sans Mono" panose="020B0609030804020204" pitchFamily="49" charset="-127"/>
              </a:rPr>
              <a:t>     *</a:t>
            </a:r>
            <a:br>
              <a:rPr kumimoji="0" lang="ko-KR" altLang="ko-KR" sz="900" b="0" i="0" u="none" strike="noStrike" cap="none" normalizeH="0" baseline="0" dirty="0">
                <a:ln>
                  <a:noFill/>
                </a:ln>
                <a:solidFill>
                  <a:srgbClr val="647F94"/>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baseline="0" dirty="0">
                <a:ln>
                  <a:noFill/>
                </a:ln>
                <a:solidFill>
                  <a:srgbClr val="647F94"/>
                </a:solidFill>
                <a:effectLst/>
                <a:latin typeface="Consolas" panose="020B0609020204030204" pitchFamily="49" charset="0"/>
                <a:ea typeface="Bitstream Vera Sans Mono" panose="020B0609030804020204" pitchFamily="49" charset="-127"/>
              </a:rPr>
              <a:t>     * </a:t>
            </a:r>
            <a:r>
              <a:rPr kumimoji="0" lang="ko-KR" altLang="ko-KR" sz="900" b="0" i="0" u="none" strike="noStrike" cap="none" normalizeH="0" baseline="0" dirty="0" err="1">
                <a:ln>
                  <a:noFill/>
                </a:ln>
                <a:solidFill>
                  <a:srgbClr val="647F94"/>
                </a:solidFill>
                <a:effectLst/>
                <a:latin typeface="Consolas" panose="020B0609020204030204" pitchFamily="49" charset="0"/>
                <a:ea typeface="Bitstream Vera Sans Mono" panose="020B0609030804020204" pitchFamily="49" charset="-127"/>
              </a:rPr>
              <a:t>Invalidates</a:t>
            </a:r>
            <a:r>
              <a:rPr kumimoji="0" lang="ko-KR" altLang="ko-KR" sz="900" b="0" i="0" u="none" strike="noStrike" cap="none" normalizeH="0" baseline="0" dirty="0">
                <a:ln>
                  <a:noFill/>
                </a:ln>
                <a:solidFill>
                  <a:srgbClr val="647F94"/>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Consolas" panose="020B0609020204030204" pitchFamily="49" charset="0"/>
                <a:ea typeface="Bitstream Vera Sans Mono" panose="020B0609030804020204" pitchFamily="49" charset="-127"/>
              </a:rPr>
              <a:t>this</a:t>
            </a:r>
            <a:r>
              <a:rPr kumimoji="0" lang="ko-KR" altLang="ko-KR" sz="900" b="0" i="0" u="none" strike="noStrike" cap="none" normalizeH="0" baseline="0" dirty="0">
                <a:ln>
                  <a:noFill/>
                </a:ln>
                <a:solidFill>
                  <a:srgbClr val="647F94"/>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Consolas" panose="020B0609020204030204" pitchFamily="49" charset="0"/>
                <a:ea typeface="Bitstream Vera Sans Mono" panose="020B0609030804020204" pitchFamily="49" charset="-127"/>
              </a:rPr>
              <a:t>object</a:t>
            </a:r>
            <a:r>
              <a:rPr kumimoji="0" lang="ko-KR" altLang="ko-KR" sz="900" b="0" i="0" u="none" strike="noStrike" cap="none" normalizeH="0" baseline="0" dirty="0">
                <a:ln>
                  <a:noFill/>
                </a:ln>
                <a:solidFill>
                  <a:srgbClr val="647F94"/>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baseline="0" dirty="0">
                <a:ln>
                  <a:noFill/>
                </a:ln>
                <a:solidFill>
                  <a:srgbClr val="647F94"/>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baseline="0" dirty="0">
                <a:ln>
                  <a:noFill/>
                </a:ln>
                <a:solidFill>
                  <a:srgbClr val="647F94"/>
                </a:solidFill>
                <a:effectLst/>
                <a:latin typeface="Consolas" panose="020B0609020204030204" pitchFamily="49" charset="0"/>
                <a:ea typeface="Bitstream Vera Sans Mono" panose="020B0609030804020204" pitchFamily="49" charset="-127"/>
              </a:rPr>
              <a:t>     */</a:t>
            </a:r>
            <a:br>
              <a:rPr kumimoji="0" lang="ko-KR" altLang="ko-KR" sz="900" b="0" i="0" u="none" strike="noStrike" cap="none" normalizeH="0" baseline="0" dirty="0">
                <a:ln>
                  <a:noFill/>
                </a:ln>
                <a:solidFill>
                  <a:srgbClr val="647F94"/>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baseline="0" dirty="0">
                <a:ln>
                  <a:noFill/>
                </a:ln>
                <a:solidFill>
                  <a:srgbClr val="647F94"/>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uint256 </a:t>
            </a:r>
            <a:r>
              <a:rPr kumimoji="0" lang="ko-KR" altLang="ko-KR" sz="9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GetHash</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b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uint256 </a:t>
            </a:r>
            <a:r>
              <a:rPr kumimoji="0" lang="ko-KR" altLang="ko-KR" sz="9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result</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ctx.Finalize</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result.begin</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ctx.Reset</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Write</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br>
              <a:rPr kumimoji="0" lang="en-US"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en-US"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result.begin</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(),CSHA256::OUTPUT_SIZE).</a:t>
            </a:r>
            <a:r>
              <a:rPr kumimoji="0" lang="ko-KR" altLang="ko-KR" sz="9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Finalize</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result.begin</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Consolas" panose="020B0609020204030204" pitchFamily="49" charset="0"/>
                <a:ea typeface="Bitstream Vera Sans Mono" panose="020B0609030804020204" pitchFamily="49" charset="-127"/>
              </a:rPr>
              <a:t>return</a:t>
            </a:r>
            <a:r>
              <a:rPr kumimoji="0" lang="ko-KR" altLang="ko-KR" sz="900" b="0" i="0" u="none" strike="noStrike" cap="none" normalizeH="0" baseline="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result</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endParaRPr kumimoji="0" lang="en-US"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endParaRPr>
          </a:p>
          <a:p>
            <a:pPr eaLnBrk="0" fontAlgn="base" latinLnBrk="0" hangingPunct="0">
              <a:spcBef>
                <a:spcPct val="0"/>
              </a:spcBef>
              <a:spcAft>
                <a:spcPct val="0"/>
              </a:spcAft>
            </a:pPr>
            <a:b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en-US"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template</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&lt;</a:t>
            </a:r>
            <a:r>
              <a:rPr kumimoji="0" lang="ko-KR" altLang="ko-KR" sz="900" b="0" i="0" u="none" strike="noStrike" cap="none" normalizeH="0" baseline="0" dirty="0" err="1">
                <a:ln>
                  <a:noFill/>
                </a:ln>
                <a:solidFill>
                  <a:srgbClr val="AB51BA"/>
                </a:solidFill>
                <a:effectLst/>
                <a:latin typeface="Consolas" panose="020B0609020204030204" pitchFamily="49" charset="0"/>
                <a:ea typeface="Bitstream Vera Sans Mono" panose="020B0609030804020204" pitchFamily="49" charset="-127"/>
              </a:rPr>
              <a:t>typename</a:t>
            </a:r>
            <a:r>
              <a:rPr kumimoji="0" lang="ko-KR" altLang="ko-KR" sz="900" b="0" i="0" u="none" strike="noStrike" cap="none" normalizeH="0" baseline="0" dirty="0">
                <a:ln>
                  <a:noFill/>
                </a:ln>
                <a:solidFill>
                  <a:srgbClr val="AB51BA"/>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T</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&gt;</a:t>
            </a:r>
            <a:b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en-US"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CHashWriter</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&amp; </a:t>
            </a:r>
            <a:r>
              <a:rPr kumimoji="0" lang="ko-KR" altLang="ko-KR" sz="900" b="0" i="0" u="none" strike="noStrike" cap="none" normalizeH="0" baseline="0" dirty="0" err="1">
                <a:ln>
                  <a:noFill/>
                </a:ln>
                <a:solidFill>
                  <a:srgbClr val="AB51BA"/>
                </a:solidFill>
                <a:effectLst/>
                <a:latin typeface="Consolas" panose="020B0609020204030204" pitchFamily="49" charset="0"/>
                <a:ea typeface="Bitstream Vera Sans Mono" panose="020B0609030804020204" pitchFamily="49" charset="-127"/>
              </a:rPr>
              <a:t>operator</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&lt;&lt;(</a:t>
            </a:r>
            <a:r>
              <a:rPr kumimoji="0" lang="ko-KR" altLang="ko-KR" sz="900" b="0" i="0" u="none" strike="noStrike" cap="none" normalizeH="0" baseline="0" dirty="0" err="1">
                <a:ln>
                  <a:noFill/>
                </a:ln>
                <a:solidFill>
                  <a:srgbClr val="CC7832"/>
                </a:solidFill>
                <a:effectLst/>
                <a:latin typeface="Consolas" panose="020B0609020204030204" pitchFamily="49" charset="0"/>
                <a:ea typeface="Bitstream Vera Sans Mono" panose="020B0609030804020204" pitchFamily="49" charset="-127"/>
              </a:rPr>
              <a:t>const</a:t>
            </a:r>
            <a:r>
              <a:rPr kumimoji="0" lang="ko-KR" altLang="ko-KR" sz="900" b="0" i="0" u="none" strike="noStrike" cap="none" normalizeH="0" baseline="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T</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&amp; </a:t>
            </a:r>
            <a:r>
              <a:rPr kumimoji="0" lang="ko-KR" altLang="ko-KR" sz="9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obj</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b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en-US"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Consolas" panose="020B0609020204030204" pitchFamily="49" charset="0"/>
                <a:ea typeface="Bitstream Vera Sans Mono" panose="020B0609030804020204" pitchFamily="49" charset="-127"/>
              </a:rPr>
              <a:t>Serialize</a:t>
            </a:r>
            <a:r>
              <a:rPr kumimoji="0" lang="ko-KR" altLang="ko-KR" sz="9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Consolas" panose="020B0609020204030204" pitchFamily="49" charset="0"/>
                <a:ea typeface="Bitstream Vera Sans Mono" panose="020B0609030804020204" pitchFamily="49" charset="-127"/>
              </a:rPr>
              <a:t>to</a:t>
            </a:r>
            <a:r>
              <a:rPr kumimoji="0" lang="ko-KR" altLang="ko-KR" sz="9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Consolas" panose="020B0609020204030204" pitchFamily="49" charset="0"/>
                <a:ea typeface="Bitstream Vera Sans Mono" panose="020B0609030804020204" pitchFamily="49" charset="-127"/>
              </a:rPr>
              <a:t>this</a:t>
            </a:r>
            <a:r>
              <a:rPr kumimoji="0" lang="ko-KR" altLang="ko-KR" sz="9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Consolas" panose="020B0609020204030204" pitchFamily="49" charset="0"/>
                <a:ea typeface="Bitstream Vera Sans Mono" panose="020B0609030804020204" pitchFamily="49" charset="-127"/>
              </a:rPr>
              <a:t>stream</a:t>
            </a:r>
            <a:br>
              <a:rPr kumimoji="0" lang="ko-KR" altLang="ko-KR" sz="9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rPr>
            </a:br>
            <a:r>
              <a:rPr kumimoji="0" lang="en-US" altLang="ko-KR" sz="9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Serialize</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baseline="0" dirty="0" err="1">
                <a:ln>
                  <a:noFill/>
                </a:ln>
                <a:solidFill>
                  <a:srgbClr val="AB51BA"/>
                </a:solidFill>
                <a:effectLst/>
                <a:latin typeface="Consolas" panose="020B0609020204030204" pitchFamily="49" charset="0"/>
                <a:ea typeface="Bitstream Vera Sans Mono" panose="020B0609030804020204" pitchFamily="49" charset="-127"/>
              </a:rPr>
              <a:t>this</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obj</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Consolas" panose="020B0609020204030204" pitchFamily="49" charset="0"/>
                <a:ea typeface="Bitstream Vera Sans Mono" panose="020B0609030804020204" pitchFamily="49" charset="-127"/>
              </a:rPr>
              <a:t>return</a:t>
            </a:r>
            <a:r>
              <a:rPr kumimoji="0" lang="ko-KR" altLang="ko-KR" sz="900" b="0" i="0" u="none" strike="noStrike" cap="none" normalizeH="0" baseline="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baseline="0" dirty="0" err="1">
                <a:ln>
                  <a:noFill/>
                </a:ln>
                <a:solidFill>
                  <a:srgbClr val="AB51BA"/>
                </a:solidFill>
                <a:effectLst/>
                <a:latin typeface="Consolas" panose="020B0609020204030204" pitchFamily="49" charset="0"/>
                <a:ea typeface="Bitstream Vera Sans Mono" panose="020B0609030804020204" pitchFamily="49" charset="-127"/>
              </a:rPr>
              <a:t>this</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en-US"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endParaRPr kumimoji="0" lang="en-US"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endParaRPr>
          </a:p>
          <a:p>
            <a:pPr eaLnBrk="0" fontAlgn="base" latinLnBrk="0" hangingPunct="0">
              <a:spcBef>
                <a:spcPct val="0"/>
              </a:spcBef>
              <a:spcAft>
                <a:spcPct val="0"/>
              </a:spcAft>
            </a:pPr>
            <a:r>
              <a:rPr lang="en-US" altLang="ko-KR" sz="900" dirty="0">
                <a:solidFill>
                  <a:srgbClr val="A8AFBE"/>
                </a:solidFill>
                <a:latin typeface="Consolas" panose="020B0609020204030204" pitchFamily="49" charset="0"/>
                <a:ea typeface="Bitstream Vera Sans Mono" panose="020B0609030804020204" pitchFamily="49" charset="-127"/>
              </a:rPr>
              <a:t>…</a:t>
            </a:r>
          </a:p>
          <a:p>
            <a:pPr eaLnBrk="0" fontAlgn="base" latinLnBrk="0" hangingPunct="0">
              <a:spcBef>
                <a:spcPct val="0"/>
              </a:spcBef>
              <a:spcAft>
                <a:spcPct val="0"/>
              </a:spcAft>
            </a:pPr>
            <a:r>
              <a:rPr kumimoji="0" lang="en-US"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p>
          <a:p>
            <a:pPr eaLnBrk="0" fontAlgn="base" latinLnBrk="0" hangingPunct="0">
              <a:spcBef>
                <a:spcPct val="0"/>
              </a:spcBef>
              <a:spcAft>
                <a:spcPct val="0"/>
              </a:spcAft>
            </a:pPr>
            <a:endParaRPr lang="en-US" altLang="ko-KR" sz="900" dirty="0">
              <a:solidFill>
                <a:srgbClr val="A8AFBE"/>
              </a:solidFill>
              <a:latin typeface="Consolas" panose="020B0609020204030204" pitchFamily="49" charset="0"/>
              <a:ea typeface="Bitstream Vera Sans Mono" panose="020B0609030804020204" pitchFamily="49" charset="-127"/>
            </a:endParaRPr>
          </a:p>
          <a:p>
            <a:pPr eaLnBrk="0" fontAlgn="base" latinLnBrk="0" hangingPunct="0">
              <a:spcBef>
                <a:spcPct val="0"/>
              </a:spcBef>
              <a:spcAft>
                <a:spcPct val="0"/>
              </a:spcAft>
            </a:pPr>
            <a:r>
              <a:rPr kumimoji="0" lang="ko-KR" altLang="ko-KR" sz="900" b="0" i="0" u="none" strike="noStrike" cap="none" normalizeH="0" baseline="0" dirty="0">
                <a:ln>
                  <a:noFill/>
                </a:ln>
                <a:solidFill>
                  <a:srgbClr val="647F94"/>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Consolas" panose="020B0609020204030204" pitchFamily="49" charset="0"/>
                <a:ea typeface="Bitstream Vera Sans Mono" panose="020B0609030804020204" pitchFamily="49" charset="-127"/>
              </a:rPr>
              <a:t>Compute</a:t>
            </a:r>
            <a:r>
              <a:rPr kumimoji="0" lang="ko-KR" altLang="ko-KR" sz="900" b="0" i="0" u="none" strike="noStrike" cap="none" normalizeH="0" baseline="0" dirty="0">
                <a:ln>
                  <a:noFill/>
                </a:ln>
                <a:solidFill>
                  <a:srgbClr val="647F94"/>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Consolas" panose="020B0609020204030204" pitchFamily="49" charset="0"/>
                <a:ea typeface="Bitstream Vera Sans Mono" panose="020B0609030804020204" pitchFamily="49" charset="-127"/>
              </a:rPr>
              <a:t>the</a:t>
            </a:r>
            <a:r>
              <a:rPr kumimoji="0" lang="ko-KR" altLang="ko-KR" sz="900" b="0" i="0" u="none" strike="noStrike" cap="none" normalizeH="0" baseline="0" dirty="0">
                <a:ln>
                  <a:noFill/>
                </a:ln>
                <a:solidFill>
                  <a:srgbClr val="647F94"/>
                </a:solidFill>
                <a:effectLst/>
                <a:latin typeface="Consolas" panose="020B0609020204030204" pitchFamily="49" charset="0"/>
                <a:ea typeface="Bitstream Vera Sans Mono" panose="020B0609030804020204" pitchFamily="49" charset="-127"/>
              </a:rPr>
              <a:t> 256-bit </a:t>
            </a:r>
            <a:r>
              <a:rPr kumimoji="0" lang="ko-KR" altLang="ko-KR" sz="900" b="0" i="0" u="none" strike="noStrike" cap="none" normalizeH="0" baseline="0" dirty="0" err="1">
                <a:ln>
                  <a:noFill/>
                </a:ln>
                <a:solidFill>
                  <a:srgbClr val="647F94"/>
                </a:solidFill>
                <a:effectLst/>
                <a:latin typeface="Consolas" panose="020B0609020204030204" pitchFamily="49" charset="0"/>
                <a:ea typeface="Bitstream Vera Sans Mono" panose="020B0609030804020204" pitchFamily="49" charset="-127"/>
              </a:rPr>
              <a:t>hash</a:t>
            </a:r>
            <a:r>
              <a:rPr kumimoji="0" lang="ko-KR" altLang="ko-KR" sz="900" b="0" i="0" u="none" strike="noStrike" cap="none" normalizeH="0" baseline="0" dirty="0">
                <a:ln>
                  <a:noFill/>
                </a:ln>
                <a:solidFill>
                  <a:srgbClr val="647F94"/>
                </a:solidFill>
                <a:effectLst/>
                <a:latin typeface="Consolas" panose="020B0609020204030204" pitchFamily="49" charset="0"/>
                <a:ea typeface="Bitstream Vera Sans Mono" panose="020B0609030804020204" pitchFamily="49" charset="-127"/>
              </a:rPr>
              <a:t> of </a:t>
            </a:r>
            <a:r>
              <a:rPr kumimoji="0" lang="ko-KR" altLang="ko-KR" sz="900" b="0" i="0" u="none" strike="noStrike" cap="none" normalizeH="0" baseline="0" dirty="0" err="1">
                <a:ln>
                  <a:noFill/>
                </a:ln>
                <a:solidFill>
                  <a:srgbClr val="647F94"/>
                </a:solidFill>
                <a:effectLst/>
                <a:latin typeface="Consolas" panose="020B0609020204030204" pitchFamily="49" charset="0"/>
                <a:ea typeface="Bitstream Vera Sans Mono" panose="020B0609030804020204" pitchFamily="49" charset="-127"/>
              </a:rPr>
              <a:t>an</a:t>
            </a:r>
            <a:r>
              <a:rPr kumimoji="0" lang="ko-KR" altLang="ko-KR" sz="900" b="0" i="0" u="none" strike="noStrike" cap="none" normalizeH="0" baseline="0" dirty="0">
                <a:ln>
                  <a:noFill/>
                </a:ln>
                <a:solidFill>
                  <a:srgbClr val="647F94"/>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Consolas" panose="020B0609020204030204" pitchFamily="49" charset="0"/>
                <a:ea typeface="Bitstream Vera Sans Mono" panose="020B0609030804020204" pitchFamily="49" charset="-127"/>
              </a:rPr>
              <a:t>object's</a:t>
            </a:r>
            <a:r>
              <a:rPr kumimoji="0" lang="ko-KR" altLang="ko-KR" sz="900" b="0" i="0" u="none" strike="noStrike" cap="none" normalizeH="0" baseline="0" dirty="0">
                <a:ln>
                  <a:noFill/>
                </a:ln>
                <a:solidFill>
                  <a:srgbClr val="647F94"/>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Consolas" panose="020B0609020204030204" pitchFamily="49" charset="0"/>
                <a:ea typeface="Bitstream Vera Sans Mono" panose="020B0609030804020204" pitchFamily="49" charset="-127"/>
              </a:rPr>
              <a:t>serialization</a:t>
            </a:r>
            <a:r>
              <a:rPr kumimoji="0" lang="ko-KR" altLang="ko-KR" sz="900" b="0" i="0" u="none" strike="noStrike" cap="none" normalizeH="0" baseline="0" dirty="0">
                <a:ln>
                  <a:noFill/>
                </a:ln>
                <a:solidFill>
                  <a:srgbClr val="647F94"/>
                </a:solidFill>
                <a:effectLst/>
                <a:latin typeface="Consolas" panose="020B0609020204030204" pitchFamily="49" charset="0"/>
                <a:ea typeface="Bitstream Vera Sans Mono" panose="020B0609030804020204" pitchFamily="49" charset="-127"/>
              </a:rPr>
              <a:t>. */</a:t>
            </a:r>
            <a:br>
              <a:rPr kumimoji="0" lang="ko-KR" altLang="ko-KR" sz="900" b="0" i="0" u="none" strike="noStrike" cap="none" normalizeH="0" baseline="0" dirty="0">
                <a:ln>
                  <a:noFill/>
                </a:ln>
                <a:solidFill>
                  <a:srgbClr val="647F94"/>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template</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&lt;</a:t>
            </a:r>
            <a:r>
              <a:rPr kumimoji="0" lang="ko-KR" altLang="ko-KR" sz="900" b="0" i="0" u="none" strike="noStrike" cap="none" normalizeH="0" baseline="0" dirty="0" err="1">
                <a:ln>
                  <a:noFill/>
                </a:ln>
                <a:solidFill>
                  <a:srgbClr val="AB51BA"/>
                </a:solidFill>
                <a:effectLst/>
                <a:latin typeface="Consolas" panose="020B0609020204030204" pitchFamily="49" charset="0"/>
                <a:ea typeface="Bitstream Vera Sans Mono" panose="020B0609030804020204" pitchFamily="49" charset="-127"/>
              </a:rPr>
              <a:t>typename</a:t>
            </a:r>
            <a:r>
              <a:rPr kumimoji="0" lang="ko-KR" altLang="ko-KR" sz="900" b="0" i="0" u="none" strike="noStrike" cap="none" normalizeH="0" baseline="0" dirty="0">
                <a:ln>
                  <a:noFill/>
                </a:ln>
                <a:solidFill>
                  <a:srgbClr val="AB51BA"/>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T</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&gt;</a:t>
            </a:r>
            <a:b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uint256 </a:t>
            </a:r>
            <a:r>
              <a:rPr kumimoji="0" lang="ko-KR" altLang="ko-KR" sz="9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SerializeHash</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baseline="0" dirty="0" err="1">
                <a:ln>
                  <a:noFill/>
                </a:ln>
                <a:solidFill>
                  <a:srgbClr val="CC7832"/>
                </a:solidFill>
                <a:effectLst/>
                <a:latin typeface="Consolas" panose="020B0609020204030204" pitchFamily="49" charset="0"/>
                <a:ea typeface="Bitstream Vera Sans Mono" panose="020B0609030804020204" pitchFamily="49" charset="-127"/>
              </a:rPr>
              <a:t>const</a:t>
            </a:r>
            <a:r>
              <a:rPr kumimoji="0" lang="ko-KR" altLang="ko-KR" sz="900" b="0" i="0" u="none" strike="noStrike" cap="none" normalizeH="0" baseline="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T</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&amp; </a:t>
            </a:r>
            <a:r>
              <a:rPr kumimoji="0" lang="ko-KR" altLang="ko-KR" sz="9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obj</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Consolas" panose="020B0609020204030204" pitchFamily="49" charset="0"/>
                <a:ea typeface="Bitstream Vera Sans Mono" panose="020B0609030804020204" pitchFamily="49" charset="-127"/>
              </a:rPr>
              <a:t>int</a:t>
            </a:r>
            <a:r>
              <a:rPr kumimoji="0" lang="ko-KR" altLang="ko-KR" sz="900" b="0" i="0" u="none" strike="noStrike" cap="none" normalizeH="0" baseline="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nType</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=SER_GETHASH, </a:t>
            </a:r>
            <a:r>
              <a:rPr kumimoji="0" lang="ko-KR" altLang="ko-KR" sz="900" b="0" i="0" u="none" strike="noStrike" cap="none" normalizeH="0" baseline="0" dirty="0" err="1">
                <a:ln>
                  <a:noFill/>
                </a:ln>
                <a:solidFill>
                  <a:srgbClr val="CC7832"/>
                </a:solidFill>
                <a:effectLst/>
                <a:latin typeface="Consolas" panose="020B0609020204030204" pitchFamily="49" charset="0"/>
                <a:ea typeface="Bitstream Vera Sans Mono" panose="020B0609030804020204" pitchFamily="49" charset="-127"/>
              </a:rPr>
              <a:t>int</a:t>
            </a:r>
            <a:r>
              <a:rPr kumimoji="0" lang="en-US" altLang="ko-KR" sz="900" b="0" i="0" u="none" strike="noStrike" cap="none" normalizeH="0" baseline="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nVersion</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=PROTOCOL_VERSION)</a:t>
            </a:r>
            <a:b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CHashWriter</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ss</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nType</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nVersion</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ss</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&lt;&lt; </a:t>
            </a:r>
            <a:r>
              <a:rPr kumimoji="0" lang="ko-KR" altLang="ko-KR" sz="9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obj</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Consolas" panose="020B0609020204030204" pitchFamily="49" charset="0"/>
                <a:ea typeface="Bitstream Vera Sans Mono" panose="020B0609030804020204" pitchFamily="49" charset="-127"/>
              </a:rPr>
              <a:t>return</a:t>
            </a:r>
            <a:r>
              <a:rPr kumimoji="0" lang="ko-KR" altLang="ko-KR" sz="900" b="0" i="0" u="none" strike="noStrike" cap="none" normalizeH="0" baseline="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ss.GetHash</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endParaRPr kumimoji="0" lang="en-US"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endParaRPr>
          </a:p>
          <a:p>
            <a:pPr eaLnBrk="0" fontAlgn="base" latinLnBrk="0" hangingPunct="0">
              <a:spcBef>
                <a:spcPct val="0"/>
              </a:spcBef>
              <a:spcAft>
                <a:spcPct val="0"/>
              </a:spcAft>
            </a:pPr>
            <a:endParaRPr kumimoji="0" lang="en-US" altLang="ko-KR" sz="9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endParaRPr>
          </a:p>
        </p:txBody>
      </p:sp>
      <p:sp>
        <p:nvSpPr>
          <p:cNvPr id="13" name="Rectangle 3">
            <a:extLst>
              <a:ext uri="{FF2B5EF4-FFF2-40B4-BE49-F238E27FC236}">
                <a16:creationId xmlns:a16="http://schemas.microsoft.com/office/drawing/2014/main" id="{5E3381AB-DC8E-47E4-BA48-0BA3141B5F56}"/>
              </a:ext>
            </a:extLst>
          </p:cNvPr>
          <p:cNvSpPr>
            <a:spLocks noChangeArrowheads="1"/>
          </p:cNvSpPr>
          <p:nvPr/>
        </p:nvSpPr>
        <p:spPr bwMode="auto">
          <a:xfrm>
            <a:off x="237644" y="664782"/>
            <a:ext cx="5858356" cy="4524315"/>
          </a:xfrm>
          <a:prstGeom prst="rect">
            <a:avLst/>
          </a:prstGeom>
          <a:noFill/>
          <a:ln>
            <a:noFill/>
          </a:ln>
          <a:effectLst/>
        </p:spPr>
        <p:txBody>
          <a:bodyPr vert="horz" wrap="square" lIns="91440" tIns="45720" rIns="91440" bIns="45720" numCol="1" anchor="t" anchorCtr="0" compatLnSpc="1">
            <a:prstTxWarp prst="textNoShape">
              <a:avLst/>
            </a:prstTxWarp>
            <a:spAutoFit/>
          </a:bodyPr>
          <a:lstStyle/>
          <a:p>
            <a:pPr eaLnBrk="0" fontAlgn="base" latinLnBrk="0" hangingPunct="0">
              <a:spcBef>
                <a:spcPct val="0"/>
              </a:spcBef>
              <a:spcAft>
                <a:spcPct val="0"/>
              </a:spcAft>
            </a:pPr>
            <a:r>
              <a:rPr kumimoji="0" lang="ko-KR" altLang="ko-KR" sz="9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rPr>
              <a:t>// </a:t>
            </a:r>
            <a:r>
              <a:rPr kumimoji="0" lang="en-US" altLang="ko-KR" sz="900" b="0" i="0" u="none" strike="noStrike" cap="none" normalizeH="0" baseline="0" dirty="0" err="1">
                <a:ln>
                  <a:noFill/>
                </a:ln>
                <a:solidFill>
                  <a:srgbClr val="808080"/>
                </a:solidFill>
                <a:effectLst/>
                <a:latin typeface="Consolas" panose="020B0609020204030204" pitchFamily="49" charset="0"/>
                <a:ea typeface="Bitstream Vera Sans Mono" panose="020B0609030804020204" pitchFamily="49" charset="-127"/>
              </a:rPr>
              <a:t>block.h</a:t>
            </a:r>
            <a:r>
              <a:rPr kumimoji="0" lang="en-US" altLang="ko-KR" sz="9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rPr>
              <a:t> - </a:t>
            </a:r>
            <a:r>
              <a:rPr kumimoji="0" lang="en-US" altLang="ko-KR" sz="900" b="0" i="0" u="none" strike="noStrike" cap="none" normalizeH="0" baseline="0" dirty="0" err="1">
                <a:ln>
                  <a:noFill/>
                </a:ln>
                <a:solidFill>
                  <a:srgbClr val="808080"/>
                </a:solidFill>
                <a:effectLst/>
                <a:latin typeface="Consolas" panose="020B0609020204030204" pitchFamily="49" charset="0"/>
                <a:ea typeface="Bitstream Vera Sans Mono" panose="020B0609030804020204" pitchFamily="49" charset="-127"/>
              </a:rPr>
              <a:t>CBlcockHeader</a:t>
            </a:r>
            <a:endParaRPr kumimoji="0" lang="en-US" altLang="ko-KR" sz="9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endParaRPr>
          </a:p>
          <a:p>
            <a:pPr eaLnBrk="0" fontAlgn="base" latinLnBrk="0" hangingPunct="0">
              <a:spcBef>
                <a:spcPct val="0"/>
              </a:spcBef>
              <a:spcAft>
                <a:spcPct val="0"/>
              </a:spcAft>
            </a:pPr>
            <a:endParaRPr kumimoji="0" lang="en-US" altLang="ko-KR" sz="900" b="0" i="0" u="none" strike="noStrike" cap="none" normalizeH="0" baseline="0" dirty="0">
              <a:ln>
                <a:noFill/>
              </a:ln>
              <a:solidFill>
                <a:srgbClr val="AB51BA"/>
              </a:solidFill>
              <a:effectLst/>
              <a:latin typeface="Consolas" panose="020B0609020204030204" pitchFamily="49" charset="0"/>
              <a:ea typeface="Bitstream Vera Sans Mono" panose="020B0609030804020204" pitchFamily="49" charset="-127"/>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900" b="0" i="0" u="none" strike="noStrike" cap="none" normalizeH="0" baseline="0" dirty="0" err="1">
                <a:ln>
                  <a:noFill/>
                </a:ln>
                <a:solidFill>
                  <a:srgbClr val="AB51BA"/>
                </a:solidFill>
                <a:effectLst/>
                <a:latin typeface="Consolas" panose="020B0609020204030204" pitchFamily="49" charset="0"/>
                <a:ea typeface="Bitstream Vera Sans Mono" panose="020B0609030804020204" pitchFamily="49" charset="-127"/>
              </a:rPr>
              <a:t>class</a:t>
            </a:r>
            <a:r>
              <a:rPr kumimoji="0" lang="ko-KR" altLang="ko-KR" sz="900" b="0" i="0" u="none" strike="noStrike" cap="none" normalizeH="0" baseline="0" dirty="0">
                <a:ln>
                  <a:noFill/>
                </a:ln>
                <a:solidFill>
                  <a:srgbClr val="AB51BA"/>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CBlockHeader</a:t>
            </a:r>
            <a:b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baseline="0" dirty="0" err="1">
                <a:ln>
                  <a:noFill/>
                </a:ln>
                <a:solidFill>
                  <a:srgbClr val="AB51BA"/>
                </a:solidFill>
                <a:effectLst/>
                <a:latin typeface="Consolas" panose="020B0609020204030204" pitchFamily="49" charset="0"/>
                <a:ea typeface="Bitstream Vera Sans Mono" panose="020B0609030804020204" pitchFamily="49" charset="-127"/>
              </a:rPr>
              <a:t>public</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Consolas" panose="020B0609020204030204" pitchFamily="49" charset="0"/>
                <a:ea typeface="Bitstream Vera Sans Mono" panose="020B0609030804020204" pitchFamily="49" charset="-127"/>
              </a:rPr>
              <a:t>header</a:t>
            </a:r>
            <a:br>
              <a:rPr kumimoji="0" lang="ko-KR" altLang="ko-KR" sz="9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int32_t </a:t>
            </a:r>
            <a:r>
              <a:rPr kumimoji="0" lang="ko-KR" altLang="ko-KR" sz="9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nVersion</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uint256 </a:t>
            </a:r>
            <a:r>
              <a:rPr kumimoji="0" lang="ko-KR" altLang="ko-KR" sz="9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hashPrevBlock</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uint256 </a:t>
            </a:r>
            <a:r>
              <a:rPr kumimoji="0" lang="ko-KR" altLang="ko-KR" sz="9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hashMerkleRoot</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uint32_t </a:t>
            </a:r>
            <a:r>
              <a:rPr kumimoji="0" lang="ko-KR" altLang="ko-KR" sz="9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nTime</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uint32_t </a:t>
            </a:r>
            <a:r>
              <a:rPr kumimoji="0" lang="ko-KR" altLang="ko-KR" sz="9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nBits</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uint32_t </a:t>
            </a:r>
            <a:r>
              <a:rPr kumimoji="0" lang="ko-KR" altLang="ko-KR" sz="9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nNonce</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b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CBlockHeader</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b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SetNull</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b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b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SERIALIZE_METHODS(</a:t>
            </a:r>
            <a:r>
              <a:rPr kumimoji="0" lang="ko-KR" altLang="ko-KR" sz="9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CBlockHeader</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obj</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 READWRITE(</a:t>
            </a:r>
            <a:endParaRPr kumimoji="0" lang="en-US"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ko-KR" sz="900" dirty="0">
                <a:solidFill>
                  <a:srgbClr val="A8AFBE"/>
                </a:solidFill>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obj.nVersion</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obj.hashPrevBlock</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obj.hashMerkleRoot</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endParaRPr kumimoji="0" lang="en-US"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ko-KR" sz="900" dirty="0">
                <a:solidFill>
                  <a:srgbClr val="A8AFBE"/>
                </a:solidFill>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obj.nTime</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obj.nBits</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obj.nNonce</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endParaRPr kumimoji="0" lang="en-US"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ko-KR" sz="900" dirty="0">
                <a:solidFill>
                  <a:srgbClr val="A8AFBE"/>
                </a:solidFill>
                <a:latin typeface="Consolas" panose="020B0609020204030204" pitchFamily="49" charset="0"/>
                <a:ea typeface="Bitstream Vera Sans Mono" panose="020B0609030804020204" pitchFamily="49" charset="-127"/>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ko-KR" sz="900" dirty="0">
              <a:solidFill>
                <a:srgbClr val="A8AFBE"/>
              </a:solidFill>
              <a:latin typeface="Consolas" panose="020B0609020204030204" pitchFamily="49" charset="0"/>
              <a:ea typeface="Bitstream Vera Sans Mono" panose="020B0609030804020204" pitchFamily="49" charset="-127"/>
            </a:endParaRPr>
          </a:p>
          <a:p>
            <a:pPr eaLnBrk="0" fontAlgn="base" latinLnBrk="0" hangingPunct="0">
              <a:spcBef>
                <a:spcPct val="0"/>
              </a:spcBef>
              <a:spcAft>
                <a:spcPct val="0"/>
              </a:spcAft>
            </a:pPr>
            <a:r>
              <a:rPr kumimoji="0" lang="ko-KR" altLang="ko-KR" sz="9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rPr>
              <a:t>// </a:t>
            </a:r>
            <a:r>
              <a:rPr kumimoji="0" lang="en-US" altLang="ko-KR" sz="9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rPr>
              <a:t>block.cpp - </a:t>
            </a:r>
            <a:r>
              <a:rPr kumimoji="0" lang="en-US" altLang="ko-KR" sz="900" b="0" i="0" u="none" strike="noStrike" cap="none" normalizeH="0" baseline="0" dirty="0" err="1">
                <a:ln>
                  <a:noFill/>
                </a:ln>
                <a:solidFill>
                  <a:srgbClr val="808080"/>
                </a:solidFill>
                <a:effectLst/>
                <a:latin typeface="Consolas" panose="020B0609020204030204" pitchFamily="49" charset="0"/>
                <a:ea typeface="Bitstream Vera Sans Mono" panose="020B0609030804020204" pitchFamily="49" charset="-127"/>
              </a:rPr>
              <a:t>CBlcock</a:t>
            </a:r>
            <a:endParaRPr kumimoji="0" lang="en-US" altLang="ko-KR" sz="9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endParaRPr>
          </a:p>
          <a:p>
            <a:pPr eaLnBrk="0" fontAlgn="base" latinLnBrk="0" hangingPunct="0">
              <a:spcBef>
                <a:spcPct val="0"/>
              </a:spcBef>
              <a:spcAft>
                <a:spcPct val="0"/>
              </a:spcAft>
            </a:pPr>
            <a:endParaRPr kumimoji="0" lang="en-US" altLang="ko-KR" sz="9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endParaRPr>
          </a:p>
          <a:p>
            <a:pPr eaLnBrk="0" fontAlgn="base" latinLnBrk="0" hangingPunct="0">
              <a:spcBef>
                <a:spcPct val="0"/>
              </a:spcBef>
              <a:spcAft>
                <a:spcPct val="0"/>
              </a:spcAft>
            </a:pPr>
            <a:endParaRPr kumimoji="0" lang="en-US" altLang="ko-KR" sz="9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uint256 </a:t>
            </a:r>
            <a:r>
              <a:rPr kumimoji="0" lang="ko-KR" altLang="ko-KR" sz="9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CBlockHeader</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GetHash</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Consolas" panose="020B0609020204030204" pitchFamily="49" charset="0"/>
                <a:ea typeface="Bitstream Vera Sans Mono" panose="020B0609030804020204" pitchFamily="49" charset="-127"/>
              </a:rPr>
              <a:t>const</a:t>
            </a:r>
            <a:br>
              <a:rPr kumimoji="0" lang="ko-KR" altLang="ko-KR" sz="900" b="0" i="0" u="none" strike="noStrike" cap="none" normalizeH="0" baseline="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Consolas" panose="020B0609020204030204" pitchFamily="49" charset="0"/>
                <a:ea typeface="Bitstream Vera Sans Mono" panose="020B0609030804020204" pitchFamily="49" charset="-127"/>
              </a:rPr>
              <a:t>return</a:t>
            </a:r>
            <a:r>
              <a:rPr kumimoji="0" lang="ko-KR" altLang="ko-KR" sz="900" b="0" i="0" u="none" strike="noStrike" cap="none" normalizeH="0" baseline="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SerializeHash</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baseline="0" dirty="0" err="1">
                <a:ln>
                  <a:noFill/>
                </a:ln>
                <a:solidFill>
                  <a:srgbClr val="AB51BA"/>
                </a:solidFill>
                <a:effectLst/>
                <a:latin typeface="Consolas" panose="020B0609020204030204" pitchFamily="49" charset="0"/>
                <a:ea typeface="Bitstream Vera Sans Mono" panose="020B0609030804020204" pitchFamily="49" charset="-127"/>
              </a:rPr>
              <a:t>this</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endParaRPr kumimoji="0" lang="ko-KR" altLang="ko-KR" sz="900" b="0" i="0" u="none" strike="noStrike" cap="none" normalizeH="0" baseline="0" dirty="0">
              <a:ln>
                <a:noFill/>
              </a:ln>
              <a:solidFill>
                <a:schemeClr val="tx1"/>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ko-KR" altLang="ko-KR" sz="900" b="0" i="0" u="none" strike="noStrike" cap="none" normalizeH="0" baseline="0" dirty="0">
              <a:ln>
                <a:noFill/>
              </a:ln>
              <a:solidFill>
                <a:schemeClr val="tx1"/>
              </a:solidFill>
              <a:effectLst/>
              <a:latin typeface="Consolas" panose="020B0609020204030204" pitchFamily="49" charset="0"/>
            </a:endParaRPr>
          </a:p>
        </p:txBody>
      </p:sp>
      <p:sp>
        <p:nvSpPr>
          <p:cNvPr id="15" name="TextBox 14">
            <a:extLst>
              <a:ext uri="{FF2B5EF4-FFF2-40B4-BE49-F238E27FC236}">
                <a16:creationId xmlns:a16="http://schemas.microsoft.com/office/drawing/2014/main" id="{FA9C5A8B-281A-4532-A8E2-D6A27EC4A9A5}"/>
              </a:ext>
            </a:extLst>
          </p:cNvPr>
          <p:cNvSpPr txBox="1"/>
          <p:nvPr/>
        </p:nvSpPr>
        <p:spPr>
          <a:xfrm>
            <a:off x="5470851" y="4409885"/>
            <a:ext cx="619846" cy="174851"/>
          </a:xfrm>
          <a:prstGeom prst="rect">
            <a:avLst/>
          </a:prstGeom>
          <a:solidFill>
            <a:schemeClr val="bg1">
              <a:lumMod val="50000"/>
            </a:schemeClr>
          </a:solidFill>
        </p:spPr>
        <p:txBody>
          <a:bodyPr wrap="none" lIns="18000" tIns="18000" rIns="18000" bIns="18000" rtlCol="0">
            <a:spAutoFit/>
          </a:bodyPr>
          <a:lstStyle/>
          <a:p>
            <a:pPr algn="r"/>
            <a:r>
              <a:rPr lang="en-US" altLang="ko-KR" sz="900" dirty="0">
                <a:solidFill>
                  <a:srgbClr val="262626"/>
                </a:solidFill>
                <a:latin typeface="Arial" panose="020B0604020202020204" pitchFamily="34" charset="0"/>
              </a:rPr>
              <a:t>Block Hash</a:t>
            </a:r>
            <a:endParaRPr lang="ko-KR" altLang="en-US" sz="900" dirty="0">
              <a:solidFill>
                <a:srgbClr val="262626"/>
              </a:solidFill>
              <a:latin typeface="Arial" panose="020B0604020202020204" pitchFamily="34" charset="0"/>
            </a:endParaRPr>
          </a:p>
        </p:txBody>
      </p:sp>
      <p:sp>
        <p:nvSpPr>
          <p:cNvPr id="17" name="TextBox 16">
            <a:extLst>
              <a:ext uri="{FF2B5EF4-FFF2-40B4-BE49-F238E27FC236}">
                <a16:creationId xmlns:a16="http://schemas.microsoft.com/office/drawing/2014/main" id="{215C8AA0-E9CE-4011-B097-62E385A51DC5}"/>
              </a:ext>
            </a:extLst>
          </p:cNvPr>
          <p:cNvSpPr txBox="1"/>
          <p:nvPr/>
        </p:nvSpPr>
        <p:spPr>
          <a:xfrm>
            <a:off x="2186611" y="664782"/>
            <a:ext cx="3918005" cy="230832"/>
          </a:xfrm>
          <a:prstGeom prst="rect">
            <a:avLst/>
          </a:prstGeom>
          <a:noFill/>
        </p:spPr>
        <p:txBody>
          <a:bodyPr wrap="square" rIns="36000">
            <a:spAutoFit/>
          </a:bodyPr>
          <a:lstStyle/>
          <a:p>
            <a:pPr algn="r"/>
            <a:r>
              <a:rPr lang="ko-KR" altLang="en-US" sz="900" dirty="0">
                <a:solidFill>
                  <a:schemeClr val="bg1">
                    <a:lumMod val="50000"/>
                  </a:schemeClr>
                </a:solidFill>
                <a:latin typeface="Arial" panose="020B0604020202020204" pitchFamily="34" charset="0"/>
                <a:cs typeface="Arial" panose="020B0604020202020204" pitchFamily="34" charset="0"/>
                <a:hlinkClick r:id="rId3">
                  <a:extLst>
                    <a:ext uri="{A12FA001-AC4F-418D-AE19-62706E023703}">
                      <ahyp:hlinkClr xmlns:ahyp="http://schemas.microsoft.com/office/drawing/2018/hyperlinkcolor" val="tx"/>
                    </a:ext>
                  </a:extLst>
                </a:hlinkClick>
              </a:rPr>
              <a:t>https://github.com/bitcoin/bitcoin/blob/master/src/primitives/block.h#L20</a:t>
            </a:r>
            <a:endParaRPr lang="en-US" altLang="ko-KR" sz="900" dirty="0">
              <a:solidFill>
                <a:schemeClr val="bg1">
                  <a:lumMod val="50000"/>
                </a:schemeClr>
              </a:solidFill>
              <a:latin typeface="Arial" panose="020B0604020202020204" pitchFamily="34" charset="0"/>
              <a:cs typeface="Arial" panose="020B0604020202020204" pitchFamily="34" charset="0"/>
            </a:endParaRPr>
          </a:p>
        </p:txBody>
      </p:sp>
      <p:sp>
        <p:nvSpPr>
          <p:cNvPr id="18" name="TextBox 17">
            <a:extLst>
              <a:ext uri="{FF2B5EF4-FFF2-40B4-BE49-F238E27FC236}">
                <a16:creationId xmlns:a16="http://schemas.microsoft.com/office/drawing/2014/main" id="{7BE2F1B5-D0BA-4AD5-A6E6-3C8E5373D100}"/>
              </a:ext>
            </a:extLst>
          </p:cNvPr>
          <p:cNvSpPr txBox="1"/>
          <p:nvPr/>
        </p:nvSpPr>
        <p:spPr>
          <a:xfrm>
            <a:off x="2188594" y="3945946"/>
            <a:ext cx="3918005" cy="230832"/>
          </a:xfrm>
          <a:prstGeom prst="rect">
            <a:avLst/>
          </a:prstGeom>
          <a:noFill/>
        </p:spPr>
        <p:txBody>
          <a:bodyPr wrap="square" rIns="36000">
            <a:spAutoFit/>
          </a:bodyPr>
          <a:lstStyle/>
          <a:p>
            <a:pPr algn="r"/>
            <a:r>
              <a:rPr lang="en-US" altLang="ko-KR" sz="900" dirty="0">
                <a:solidFill>
                  <a:schemeClr val="bg1">
                    <a:lumMod val="50000"/>
                  </a:schemeClr>
                </a:solidFill>
                <a:latin typeface="Arial" panose="020B0604020202020204" pitchFamily="34" charset="0"/>
                <a:cs typeface="Arial" panose="020B0604020202020204" pitchFamily="34" charset="0"/>
                <a:hlinkClick r:id="rId4">
                  <a:extLst>
                    <a:ext uri="{A12FA001-AC4F-418D-AE19-62706E023703}">
                      <ahyp:hlinkClr xmlns:ahyp="http://schemas.microsoft.com/office/drawing/2018/hyperlinkcolor" val="tx"/>
                    </a:ext>
                  </a:extLst>
                </a:hlinkClick>
              </a:rPr>
              <a:t>https://github.com/bitcoin/bitcoin/blob/master/src/primitives/block.cpp#L11</a:t>
            </a:r>
            <a:endParaRPr lang="en-US" altLang="ko-KR" sz="900" dirty="0">
              <a:solidFill>
                <a:schemeClr val="bg1">
                  <a:lumMod val="50000"/>
                </a:schemeClr>
              </a:solidFill>
              <a:latin typeface="Arial" panose="020B0604020202020204" pitchFamily="34" charset="0"/>
              <a:cs typeface="Arial" panose="020B0604020202020204" pitchFamily="34" charset="0"/>
            </a:endParaRPr>
          </a:p>
        </p:txBody>
      </p:sp>
      <p:sp>
        <p:nvSpPr>
          <p:cNvPr id="19" name="TextBox 18">
            <a:extLst>
              <a:ext uri="{FF2B5EF4-FFF2-40B4-BE49-F238E27FC236}">
                <a16:creationId xmlns:a16="http://schemas.microsoft.com/office/drawing/2014/main" id="{2CECAA21-1164-4982-BA07-3B3C8F15158B}"/>
              </a:ext>
            </a:extLst>
          </p:cNvPr>
          <p:cNvSpPr txBox="1"/>
          <p:nvPr/>
        </p:nvSpPr>
        <p:spPr>
          <a:xfrm>
            <a:off x="11057023" y="2117612"/>
            <a:ext cx="863501" cy="174851"/>
          </a:xfrm>
          <a:prstGeom prst="rect">
            <a:avLst/>
          </a:prstGeom>
          <a:solidFill>
            <a:schemeClr val="bg1">
              <a:lumMod val="50000"/>
            </a:schemeClr>
          </a:solidFill>
        </p:spPr>
        <p:txBody>
          <a:bodyPr wrap="none" lIns="18000" tIns="18000" rIns="18000" bIns="18000" rtlCol="0">
            <a:spAutoFit/>
          </a:bodyPr>
          <a:lstStyle/>
          <a:p>
            <a:pPr algn="r"/>
            <a:r>
              <a:rPr lang="en-US" altLang="ko-KR" sz="900" dirty="0">
                <a:solidFill>
                  <a:srgbClr val="262626"/>
                </a:solidFill>
                <a:latin typeface="Arial" panose="020B0604020202020204" pitchFamily="34" charset="0"/>
              </a:rPr>
              <a:t>Double SHA256</a:t>
            </a:r>
            <a:endParaRPr lang="ko-KR" altLang="en-US" sz="900" dirty="0">
              <a:solidFill>
                <a:srgbClr val="262626"/>
              </a:solidFill>
              <a:latin typeface="Arial" panose="020B0604020202020204" pitchFamily="34" charset="0"/>
            </a:endParaRPr>
          </a:p>
        </p:txBody>
      </p:sp>
    </p:spTree>
    <p:extLst>
      <p:ext uri="{BB962C8B-B14F-4D97-AF65-F5344CB8AC3E}">
        <p14:creationId xmlns:p14="http://schemas.microsoft.com/office/powerpoint/2010/main" val="231317349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2FF3EA1F-DD5B-45FC-9605-F4BF4D665135}"/>
              </a:ext>
            </a:extLst>
          </p:cNvPr>
          <p:cNvSpPr>
            <a:spLocks noGrp="1"/>
          </p:cNvSpPr>
          <p:nvPr>
            <p:ph type="title"/>
          </p:nvPr>
        </p:nvSpPr>
        <p:spPr/>
        <p:txBody>
          <a:bodyPr/>
          <a:lstStyle/>
          <a:p>
            <a:r>
              <a:rPr lang="en-US" altLang="ko-KR" dirty="0" err="1"/>
              <a:t>PoW</a:t>
            </a:r>
            <a:r>
              <a:rPr lang="en-US" altLang="ko-KR" dirty="0"/>
              <a:t> [ Bitcoin ]</a:t>
            </a:r>
            <a:endParaRPr lang="ko-KR" altLang="en-US" dirty="0"/>
          </a:p>
        </p:txBody>
      </p:sp>
      <p:sp>
        <p:nvSpPr>
          <p:cNvPr id="4" name="Rectangle 1">
            <a:extLst>
              <a:ext uri="{FF2B5EF4-FFF2-40B4-BE49-F238E27FC236}">
                <a16:creationId xmlns:a16="http://schemas.microsoft.com/office/drawing/2014/main" id="{CCFBFCBD-FC3B-48DB-930C-1A6C095C757E}"/>
              </a:ext>
            </a:extLst>
          </p:cNvPr>
          <p:cNvSpPr>
            <a:spLocks noChangeArrowheads="1"/>
          </p:cNvSpPr>
          <p:nvPr/>
        </p:nvSpPr>
        <p:spPr bwMode="auto">
          <a:xfrm>
            <a:off x="241298" y="666897"/>
            <a:ext cx="6405991" cy="4662815"/>
          </a:xfrm>
          <a:prstGeom prst="rect">
            <a:avLst/>
          </a:prstGeom>
          <a:noFill/>
          <a:ln>
            <a:noFill/>
          </a:ln>
          <a:effectLst/>
        </p:spPr>
        <p:txBody>
          <a:bodyPr vert="horz" wrap="square" lIns="91440" tIns="45720" rIns="91440" bIns="45720" numCol="1" anchor="t" anchorCtr="0" compatLnSpc="1">
            <a:prstTxWarp prst="textNoShape">
              <a:avLst/>
            </a:prstTxWarp>
            <a:spAutoFit/>
          </a:bodyPr>
          <a:lstStyle/>
          <a:p>
            <a:pPr eaLnBrk="0" fontAlgn="base" latinLnBrk="0" hangingPunct="0">
              <a:spcBef>
                <a:spcPct val="0"/>
              </a:spcBef>
              <a:spcAft>
                <a:spcPct val="0"/>
              </a:spcAft>
            </a:pP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en-US"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mining.cpp</a:t>
            </a:r>
            <a:endParaRPr kumimoji="0" lang="en-US"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static</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bool</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GenerateBlock</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ChainstateManager</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&amp;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chainman</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CBlock</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&amp;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block</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endParaRPr kumimoji="0" lang="en-US"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ko-KR" sz="900" dirty="0">
                <a:solidFill>
                  <a:srgbClr val="A8AFBE"/>
                </a:solidFill>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uint64_t&amp;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max_tries</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uint256&amp;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block_hash</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block_hash.SetNull</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block.hashMerkleRoot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BlockMerkleRoot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block</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CChainParams</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chainparams</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Params</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while</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max_tries</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&gt; </a:t>
            </a:r>
            <a:r>
              <a:rPr kumimoji="0" lang="ko-KR" altLang="ko-KR" sz="900" b="0" i="0" u="none" strike="noStrike" cap="none" normalizeH="0" baseline="0" dirty="0">
                <a:ln>
                  <a:noFill/>
                </a:ln>
                <a:solidFill>
                  <a:srgbClr val="6897BB"/>
                </a:solidFill>
                <a:effectLst/>
                <a:latin typeface="Bitstream Vera Sans Mono" panose="020B0609030804020204" pitchFamily="49" charset="-127"/>
                <a:ea typeface="Bitstream Vera Sans Mono" panose="020B0609030804020204" pitchFamily="49" charset="-127"/>
              </a:rPr>
              <a:t>0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&amp;&amp;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block.nNonce</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&lt;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std</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numeric_limits</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&lt;uint32_t&gt;::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max</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endParaRPr kumimoji="0" lang="en-US"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ko-KR" sz="900" dirty="0">
                <a:solidFill>
                  <a:srgbClr val="A8AFBE"/>
                </a:solidFill>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en-US"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&amp;&amp;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CheckProofOfWork</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block.GetHash</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block.nBits</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chainparams.GetConsensus</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endParaRPr kumimoji="0" lang="en-US"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ko-KR" sz="900" dirty="0">
                <a:solidFill>
                  <a:srgbClr val="A8AFBE"/>
                </a:solidFill>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&amp;&amp;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ShutdownRequested</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block.nNonce</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max_tries</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if</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max_tries</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 </a:t>
            </a:r>
            <a:r>
              <a:rPr kumimoji="0" lang="ko-KR" altLang="ko-KR" sz="900" b="0" i="0" u="none" strike="noStrike" cap="none" normalizeH="0" baseline="0" dirty="0">
                <a:ln>
                  <a:noFill/>
                </a:ln>
                <a:solidFill>
                  <a:srgbClr val="6897BB"/>
                </a:solidFill>
                <a:effectLst/>
                <a:latin typeface="Bitstream Vera Sans Mono" panose="020B0609030804020204" pitchFamily="49" charset="-127"/>
                <a:ea typeface="Bitstream Vera Sans Mono" panose="020B0609030804020204" pitchFamily="49" charset="-127"/>
              </a:rPr>
              <a:t>0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ShutdownRequested</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return</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false</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if</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block.nNonce</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std</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numeric_limits</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&lt;uint32_t&gt;::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max</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return</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B51BA"/>
                </a:solidFill>
                <a:effectLst/>
                <a:latin typeface="Bitstream Vera Sans Mono" panose="020B0609030804020204" pitchFamily="49" charset="-127"/>
                <a:ea typeface="Bitstream Vera Sans Mono" panose="020B0609030804020204" pitchFamily="49" charset="-127"/>
              </a:rPr>
              <a:t>true</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std</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shared_ptr</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&lt;</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const</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CBlock</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&gt;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shared_pblock</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 </a:t>
            </a:r>
            <a:endParaRPr kumimoji="0" lang="en-US"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ko-KR" sz="900" dirty="0">
                <a:solidFill>
                  <a:srgbClr val="A8AFBE"/>
                </a:solidFill>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std</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make_shared</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&lt;</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const</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CBlock</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&gt;(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block</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if</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chainman.ProcessNewBlock</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chainparams</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shared_pblock</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B51BA"/>
                </a:solidFill>
                <a:effectLst/>
                <a:latin typeface="Bitstream Vera Sans Mono" panose="020B0609030804020204" pitchFamily="49" charset="-127"/>
                <a:ea typeface="Bitstream Vera Sans Mono" panose="020B0609030804020204" pitchFamily="49" charset="-127"/>
              </a:rPr>
              <a:t>true</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nullptr</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B51BA"/>
                </a:solidFill>
                <a:effectLst/>
                <a:latin typeface="Bitstream Vera Sans Mono" panose="020B0609030804020204" pitchFamily="49" charset="-127"/>
                <a:ea typeface="Bitstream Vera Sans Mono" panose="020B0609030804020204" pitchFamily="49" charset="-127"/>
              </a:rPr>
              <a:t>throw</a:t>
            </a:r>
            <a:r>
              <a:rPr kumimoji="0" lang="ko-KR" altLang="ko-KR" sz="900" b="0" i="0" u="none" strike="noStrike" cap="none" normalizeH="0" baseline="0" dirty="0">
                <a:ln>
                  <a:noFill/>
                </a:ln>
                <a:solidFill>
                  <a:srgbClr val="AB51BA"/>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JSONRPCError</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(RPC_INTERNAL_ERROR, </a:t>
            </a:r>
            <a:endParaRPr kumimoji="0" lang="en-US"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ko-KR" sz="900" dirty="0">
                <a:solidFill>
                  <a:srgbClr val="A8AFBE"/>
                </a:solidFill>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6A8759"/>
                </a:solidFill>
                <a:effectLst/>
                <a:latin typeface="Bitstream Vera Sans Mono" panose="020B0609030804020204" pitchFamily="49" charset="-127"/>
                <a:ea typeface="Bitstream Vera Sans Mono" panose="020B0609030804020204" pitchFamily="49" charset="-127"/>
              </a:rPr>
              <a:t>ProcessNewBlock</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A8759"/>
                </a:solidFill>
                <a:effectLst/>
                <a:latin typeface="Bitstream Vera Sans Mono" panose="020B0609030804020204" pitchFamily="49" charset="-127"/>
                <a:ea typeface="Bitstream Vera Sans Mono" panose="020B0609030804020204" pitchFamily="49" charset="-127"/>
              </a:rPr>
              <a:t>block</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A8759"/>
                </a:solidFill>
                <a:effectLst/>
                <a:latin typeface="Bitstream Vera Sans Mono" panose="020B0609030804020204" pitchFamily="49" charset="-127"/>
                <a:ea typeface="Bitstream Vera Sans Mono" panose="020B0609030804020204" pitchFamily="49" charset="-127"/>
              </a:rPr>
              <a:t>not</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A8759"/>
                </a:solidFill>
                <a:effectLst/>
                <a:latin typeface="Bitstream Vera Sans Mono" panose="020B0609030804020204" pitchFamily="49" charset="-127"/>
                <a:ea typeface="Bitstream Vera Sans Mono" panose="020B0609030804020204" pitchFamily="49" charset="-127"/>
              </a:rPr>
              <a:t>accepted</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block_hash</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block.GetHash</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return</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B51BA"/>
                </a:solidFill>
                <a:effectLst/>
                <a:latin typeface="Bitstream Vera Sans Mono" panose="020B0609030804020204" pitchFamily="49" charset="-127"/>
                <a:ea typeface="Bitstream Vera Sans Mono" panose="020B0609030804020204" pitchFamily="49" charset="-127"/>
              </a:rPr>
              <a:t>true</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endParaRPr kumimoji="0" lang="ko-KR" altLang="ko-KR" sz="1800" b="0" i="0" u="none" strike="noStrike" cap="none" normalizeH="0" baseline="0" dirty="0">
              <a:ln>
                <a:noFill/>
              </a:ln>
              <a:solidFill>
                <a:schemeClr val="tx1"/>
              </a:solidFill>
              <a:effectLst/>
              <a:latin typeface="Arial" panose="020B0604020202020204" pitchFamily="34" charset="0"/>
            </a:endParaRPr>
          </a:p>
        </p:txBody>
      </p:sp>
      <p:sp>
        <p:nvSpPr>
          <p:cNvPr id="6" name="TextBox 5">
            <a:extLst>
              <a:ext uri="{FF2B5EF4-FFF2-40B4-BE49-F238E27FC236}">
                <a16:creationId xmlns:a16="http://schemas.microsoft.com/office/drawing/2014/main" id="{DDD3AD3F-8256-4B73-9A6E-DD11A777976E}"/>
              </a:ext>
            </a:extLst>
          </p:cNvPr>
          <p:cNvSpPr txBox="1"/>
          <p:nvPr/>
        </p:nvSpPr>
        <p:spPr>
          <a:xfrm>
            <a:off x="551291" y="668340"/>
            <a:ext cx="6094674" cy="230832"/>
          </a:xfrm>
          <a:prstGeom prst="rect">
            <a:avLst/>
          </a:prstGeom>
          <a:noFill/>
        </p:spPr>
        <p:txBody>
          <a:bodyPr wrap="square">
            <a:spAutoFit/>
          </a:bodyPr>
          <a:lstStyle/>
          <a:p>
            <a:pPr algn="r"/>
            <a:r>
              <a:rPr lang="ko-KR" altLang="en-US" sz="900" dirty="0">
                <a:solidFill>
                  <a:schemeClr val="bg1">
                    <a:lumMod val="50000"/>
                  </a:schemeClr>
                </a:solidFill>
                <a:latin typeface="Arial" panose="020B0604020202020204" pitchFamily="34" charset="0"/>
                <a:cs typeface="Arial" panose="020B0604020202020204" pitchFamily="34" charset="0"/>
              </a:rPr>
              <a:t>https://github.com/bitcoin/bitcoin/blob/master/src/rpc/mining.cpp#L117</a:t>
            </a:r>
          </a:p>
        </p:txBody>
      </p:sp>
      <p:sp>
        <p:nvSpPr>
          <p:cNvPr id="7" name="TextBox 6">
            <a:extLst>
              <a:ext uri="{FF2B5EF4-FFF2-40B4-BE49-F238E27FC236}">
                <a16:creationId xmlns:a16="http://schemas.microsoft.com/office/drawing/2014/main" id="{65E69AF8-CD70-4DC1-A94C-1C4342EA9B33}"/>
              </a:ext>
            </a:extLst>
          </p:cNvPr>
          <p:cNvSpPr txBox="1"/>
          <p:nvPr/>
        </p:nvSpPr>
        <p:spPr>
          <a:xfrm>
            <a:off x="5988971" y="1514039"/>
            <a:ext cx="658318" cy="174851"/>
          </a:xfrm>
          <a:prstGeom prst="rect">
            <a:avLst/>
          </a:prstGeom>
          <a:solidFill>
            <a:schemeClr val="bg1">
              <a:lumMod val="50000"/>
            </a:schemeClr>
          </a:solidFill>
        </p:spPr>
        <p:txBody>
          <a:bodyPr wrap="none" lIns="18000" tIns="18000" rIns="18000" bIns="18000" rtlCol="0">
            <a:spAutoFit/>
          </a:bodyPr>
          <a:lstStyle/>
          <a:p>
            <a:pPr algn="r"/>
            <a:r>
              <a:rPr lang="en-US" altLang="ko-KR" sz="900" dirty="0">
                <a:solidFill>
                  <a:srgbClr val="262626"/>
                </a:solidFill>
                <a:latin typeface="Arial" panose="020B0604020202020204" pitchFamily="34" charset="0"/>
              </a:rPr>
              <a:t>Merkle Root</a:t>
            </a:r>
            <a:endParaRPr lang="ko-KR" altLang="en-US" sz="900" dirty="0">
              <a:solidFill>
                <a:srgbClr val="262626"/>
              </a:solidFill>
              <a:latin typeface="Arial" panose="020B0604020202020204" pitchFamily="34" charset="0"/>
            </a:endParaRPr>
          </a:p>
        </p:txBody>
      </p:sp>
      <p:sp>
        <p:nvSpPr>
          <p:cNvPr id="8" name="TextBox 7">
            <a:extLst>
              <a:ext uri="{FF2B5EF4-FFF2-40B4-BE49-F238E27FC236}">
                <a16:creationId xmlns:a16="http://schemas.microsoft.com/office/drawing/2014/main" id="{8D63BF32-2728-40B2-A92D-4BE07A7E6A20}"/>
              </a:ext>
            </a:extLst>
          </p:cNvPr>
          <p:cNvSpPr txBox="1"/>
          <p:nvPr/>
        </p:nvSpPr>
        <p:spPr>
          <a:xfrm>
            <a:off x="6021031" y="1922096"/>
            <a:ext cx="626258" cy="174851"/>
          </a:xfrm>
          <a:prstGeom prst="rect">
            <a:avLst/>
          </a:prstGeom>
          <a:solidFill>
            <a:schemeClr val="bg1">
              <a:lumMod val="50000"/>
            </a:schemeClr>
          </a:solidFill>
        </p:spPr>
        <p:txBody>
          <a:bodyPr wrap="none" lIns="18000" tIns="18000" rIns="18000" bIns="18000" rtlCol="0">
            <a:spAutoFit/>
          </a:bodyPr>
          <a:lstStyle/>
          <a:p>
            <a:pPr algn="r"/>
            <a:r>
              <a:rPr lang="en-US" altLang="ko-KR" sz="900" dirty="0">
                <a:solidFill>
                  <a:srgbClr val="262626"/>
                </a:solidFill>
                <a:latin typeface="Arial" panose="020B0604020202020204" pitchFamily="34" charset="0"/>
              </a:rPr>
              <a:t>Find Nonce</a:t>
            </a:r>
            <a:endParaRPr lang="ko-KR" altLang="en-US" sz="900" dirty="0">
              <a:solidFill>
                <a:srgbClr val="262626"/>
              </a:solidFill>
              <a:latin typeface="Arial" panose="020B0604020202020204" pitchFamily="34" charset="0"/>
            </a:endParaRPr>
          </a:p>
        </p:txBody>
      </p:sp>
      <p:sp>
        <p:nvSpPr>
          <p:cNvPr id="9" name="Rectangle 2">
            <a:extLst>
              <a:ext uri="{FF2B5EF4-FFF2-40B4-BE49-F238E27FC236}">
                <a16:creationId xmlns:a16="http://schemas.microsoft.com/office/drawing/2014/main" id="{8E8A3E5D-2A7D-45B9-BFD2-DC1E1F9EF8A6}"/>
              </a:ext>
            </a:extLst>
          </p:cNvPr>
          <p:cNvSpPr>
            <a:spLocks noChangeArrowheads="1"/>
          </p:cNvSpPr>
          <p:nvPr/>
        </p:nvSpPr>
        <p:spPr bwMode="auto">
          <a:xfrm>
            <a:off x="6726802" y="515821"/>
            <a:ext cx="5343278" cy="2862322"/>
          </a:xfrm>
          <a:prstGeom prst="rect">
            <a:avLst/>
          </a:prstGeom>
          <a:noFill/>
          <a:ln>
            <a:noFill/>
          </a:ln>
          <a:effectLst/>
        </p:spPr>
        <p:txBody>
          <a:bodyPr vert="horz" wrap="square" lIns="91440" tIns="45720" rIns="91440" bIns="45720" numCol="1" anchor="t" anchorCtr="0" compatLnSpc="1">
            <a:prstTxWarp prst="textNoShape">
              <a:avLst/>
            </a:prstTxWarp>
            <a:spAutoFit/>
          </a:bodyPr>
          <a:lstStyle/>
          <a:p>
            <a:pPr eaLnBrk="0" fontAlgn="base" latinLnBrk="0" hangingPunct="0">
              <a:spcBef>
                <a:spcPct val="0"/>
              </a:spcBef>
              <a:spcAft>
                <a:spcPct val="0"/>
              </a:spcAft>
            </a:pP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en-US"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pow.cpp</a:t>
            </a:r>
            <a:endParaRPr kumimoji="0" lang="en-US"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bool</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CheckProofOfWork</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(uint256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hash</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unsigned</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int</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nBits</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endParaRPr kumimoji="0" lang="en-US"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ko-KR" sz="900" dirty="0">
                <a:solidFill>
                  <a:srgbClr val="A8AFBE"/>
                </a:solidFill>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const</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Consensus</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Params</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&amp;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params</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en-US"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bool</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fNegative</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bool</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fOverflow</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arith_uint256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bnTarget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bnTarget.SetCompact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nBits</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&amp;</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fNegative</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&amp;</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fOverflow</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Check</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range</a:t>
            </a:r>
            <a:b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if</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fNegative</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bnTarget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 </a:t>
            </a:r>
            <a:r>
              <a:rPr kumimoji="0" lang="ko-KR" altLang="ko-KR" sz="900" b="0" i="0" u="none" strike="noStrike" cap="none" normalizeH="0" baseline="0" dirty="0">
                <a:ln>
                  <a:noFill/>
                </a:ln>
                <a:solidFill>
                  <a:srgbClr val="6897BB"/>
                </a:solidFill>
                <a:effectLst/>
                <a:latin typeface="Bitstream Vera Sans Mono" panose="020B0609030804020204" pitchFamily="49" charset="-127"/>
                <a:ea typeface="Bitstream Vera Sans Mono" panose="020B0609030804020204" pitchFamily="49" charset="-127"/>
              </a:rPr>
              <a:t>0 </a:t>
            </a:r>
            <a:endParaRPr kumimoji="0" lang="en-US" altLang="ko-KR" sz="900" b="0" i="0" u="none" strike="noStrike" cap="none" normalizeH="0" baseline="0" dirty="0">
              <a:ln>
                <a:noFill/>
              </a:ln>
              <a:solidFill>
                <a:srgbClr val="6897BB"/>
              </a:solidFill>
              <a:effectLst/>
              <a:latin typeface="Bitstream Vera Sans Mono" panose="020B0609030804020204" pitchFamily="49" charset="-127"/>
              <a:ea typeface="Bitstream Vera Sans Mono" panose="020B0609030804020204" pitchFamily="49" charset="-127"/>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ko-KR" sz="900" dirty="0">
                <a:solidFill>
                  <a:srgbClr val="6897BB"/>
                </a:solidFill>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fOverflow</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bnTarget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&gt; UintToArith256(</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params.powLimit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return</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false</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Check</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proof</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of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work</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matches</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claimed</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amount</a:t>
            </a:r>
            <a:b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if</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(UintToArith256(</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hash</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&gt;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bnTarget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return</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false</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return</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B51BA"/>
                </a:solidFill>
                <a:effectLst/>
                <a:latin typeface="Bitstream Vera Sans Mono" panose="020B0609030804020204" pitchFamily="49" charset="-127"/>
                <a:ea typeface="Bitstream Vera Sans Mono" panose="020B0609030804020204" pitchFamily="49" charset="-127"/>
              </a:rPr>
              <a:t>true</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endParaRPr kumimoji="0" lang="ko-KR" altLang="ko-KR" sz="1800" b="0" i="0" u="none" strike="noStrike" cap="none" normalizeH="0" baseline="0" dirty="0">
              <a:ln>
                <a:noFill/>
              </a:ln>
              <a:solidFill>
                <a:schemeClr val="tx1"/>
              </a:solidFill>
              <a:effectLst/>
              <a:latin typeface="Arial" panose="020B0604020202020204" pitchFamily="34" charset="0"/>
            </a:endParaRPr>
          </a:p>
        </p:txBody>
      </p:sp>
      <p:cxnSp>
        <p:nvCxnSpPr>
          <p:cNvPr id="11" name="직선 연결선 10">
            <a:extLst>
              <a:ext uri="{FF2B5EF4-FFF2-40B4-BE49-F238E27FC236}">
                <a16:creationId xmlns:a16="http://schemas.microsoft.com/office/drawing/2014/main" id="{6BC2C347-A7DC-4B95-9718-B8C56E73C27F}"/>
              </a:ext>
            </a:extLst>
          </p:cNvPr>
          <p:cNvCxnSpPr/>
          <p:nvPr/>
        </p:nvCxnSpPr>
        <p:spPr>
          <a:xfrm flipV="1">
            <a:off x="6647294" y="666897"/>
            <a:ext cx="0" cy="6038703"/>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3B2490CE-4FB3-4BAF-B4E5-53D7210FCFA6}"/>
              </a:ext>
            </a:extLst>
          </p:cNvPr>
          <p:cNvSpPr txBox="1"/>
          <p:nvPr/>
        </p:nvSpPr>
        <p:spPr>
          <a:xfrm>
            <a:off x="8010470" y="515821"/>
            <a:ext cx="3918005" cy="202842"/>
          </a:xfrm>
          <a:prstGeom prst="rect">
            <a:avLst/>
          </a:prstGeom>
          <a:noFill/>
        </p:spPr>
        <p:txBody>
          <a:bodyPr wrap="square" tIns="18000" rIns="36000">
            <a:spAutoFit/>
          </a:bodyPr>
          <a:lstStyle/>
          <a:p>
            <a:pPr algn="r"/>
            <a:r>
              <a:rPr lang="en-US" altLang="ko-KR" sz="900" dirty="0">
                <a:solidFill>
                  <a:schemeClr val="bg1">
                    <a:lumMod val="50000"/>
                  </a:schemeClr>
                </a:solidFill>
                <a:latin typeface="Arial" panose="020B0604020202020204" pitchFamily="34" charset="0"/>
                <a:cs typeface="Arial" panose="020B0604020202020204" pitchFamily="34" charset="0"/>
                <a:hlinkClick r:id="rId3">
                  <a:extLst>
                    <a:ext uri="{A12FA001-AC4F-418D-AE19-62706E023703}">
                      <ahyp:hlinkClr xmlns:ahyp="http://schemas.microsoft.com/office/drawing/2018/hyperlinkcolor" val="tx"/>
                    </a:ext>
                  </a:extLst>
                </a:hlinkClick>
              </a:rPr>
              <a:t>https://github.com/bitcoin/bitcoin/blob/master/src/pow.cpp#L74</a:t>
            </a:r>
            <a:endParaRPr lang="en-US" altLang="ko-KR" sz="900" dirty="0">
              <a:solidFill>
                <a:schemeClr val="bg1">
                  <a:lumMod val="50000"/>
                </a:schemeClr>
              </a:solidFill>
              <a:latin typeface="Arial" panose="020B0604020202020204" pitchFamily="34" charset="0"/>
              <a:cs typeface="Arial" panose="020B0604020202020204" pitchFamily="34" charset="0"/>
            </a:endParaRPr>
          </a:p>
        </p:txBody>
      </p:sp>
      <p:sp>
        <p:nvSpPr>
          <p:cNvPr id="19" name="TextBox 18">
            <a:extLst>
              <a:ext uri="{FF2B5EF4-FFF2-40B4-BE49-F238E27FC236}">
                <a16:creationId xmlns:a16="http://schemas.microsoft.com/office/drawing/2014/main" id="{2668D757-CB13-419B-9EA0-882EF4A90DA5}"/>
              </a:ext>
            </a:extLst>
          </p:cNvPr>
          <p:cNvSpPr txBox="1"/>
          <p:nvPr/>
        </p:nvSpPr>
        <p:spPr>
          <a:xfrm>
            <a:off x="11157948" y="2618954"/>
            <a:ext cx="770527" cy="174851"/>
          </a:xfrm>
          <a:prstGeom prst="rect">
            <a:avLst/>
          </a:prstGeom>
          <a:solidFill>
            <a:schemeClr val="bg1">
              <a:lumMod val="50000"/>
            </a:schemeClr>
          </a:solidFill>
        </p:spPr>
        <p:txBody>
          <a:bodyPr wrap="none" lIns="18000" tIns="18000" rIns="18000" bIns="18000" rtlCol="0">
            <a:spAutoFit/>
          </a:bodyPr>
          <a:lstStyle/>
          <a:p>
            <a:pPr algn="r"/>
            <a:r>
              <a:rPr lang="en-US" altLang="ko-KR" sz="900" dirty="0">
                <a:solidFill>
                  <a:srgbClr val="262626"/>
                </a:solidFill>
                <a:latin typeface="Arial" panose="020B0604020202020204" pitchFamily="34" charset="0"/>
              </a:rPr>
              <a:t>Hash &lt; Target</a:t>
            </a:r>
            <a:endParaRPr lang="ko-KR" altLang="en-US" sz="900" dirty="0">
              <a:solidFill>
                <a:srgbClr val="262626"/>
              </a:solidFill>
              <a:latin typeface="Arial" panose="020B0604020202020204" pitchFamily="34" charset="0"/>
            </a:endParaRPr>
          </a:p>
        </p:txBody>
      </p:sp>
      <p:sp>
        <p:nvSpPr>
          <p:cNvPr id="20" name="Rectangle 9">
            <a:extLst>
              <a:ext uri="{FF2B5EF4-FFF2-40B4-BE49-F238E27FC236}">
                <a16:creationId xmlns:a16="http://schemas.microsoft.com/office/drawing/2014/main" id="{AC53E1E2-C103-4EB7-8875-4664F12F4EAD}"/>
              </a:ext>
            </a:extLst>
          </p:cNvPr>
          <p:cNvSpPr>
            <a:spLocks noChangeArrowheads="1"/>
          </p:cNvSpPr>
          <p:nvPr/>
        </p:nvSpPr>
        <p:spPr bwMode="auto">
          <a:xfrm>
            <a:off x="6657479" y="3378143"/>
            <a:ext cx="5269368" cy="327782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a:t>
            </a:r>
            <a:r>
              <a:rPr kumimoji="0" lang="en-US"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arith_uint256.cpp</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This</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implementation</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directly</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uses</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shifts</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instead</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of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going</a:t>
            </a:r>
            <a:b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through</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an</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intermediate</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MPI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representation</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arith_uint256&amp; arith_uint256::</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SetCompact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endParaRPr kumimoji="0" lang="en-US"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ko-KR" sz="900" dirty="0">
                <a:solidFill>
                  <a:srgbClr val="A8AFBE"/>
                </a:solidFill>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uint32_t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nCompact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bool</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pfNegative</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bool</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pfOverflow</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en-US"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int</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nSize</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nCompact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&gt;&gt; </a:t>
            </a:r>
            <a:r>
              <a:rPr kumimoji="0" lang="ko-KR" altLang="ko-KR" sz="900" b="0" i="0" u="none" strike="noStrike" cap="none" normalizeH="0" baseline="0" dirty="0">
                <a:ln>
                  <a:noFill/>
                </a:ln>
                <a:solidFill>
                  <a:srgbClr val="6897BB"/>
                </a:solidFill>
                <a:effectLst/>
                <a:latin typeface="Bitstream Vera Sans Mono" panose="020B0609030804020204" pitchFamily="49" charset="-127"/>
                <a:ea typeface="Bitstream Vera Sans Mono" panose="020B0609030804020204" pitchFamily="49" charset="-127"/>
              </a:rPr>
              <a:t>24</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uint32_t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nWord</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nCompact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&amp; </a:t>
            </a:r>
            <a:r>
              <a:rPr kumimoji="0" lang="ko-KR" altLang="ko-KR" sz="900" b="0" i="0" u="none" strike="noStrike" cap="none" normalizeH="0" baseline="0" dirty="0">
                <a:ln>
                  <a:noFill/>
                </a:ln>
                <a:solidFill>
                  <a:srgbClr val="6897BB"/>
                </a:solidFill>
                <a:effectLst/>
                <a:latin typeface="Bitstream Vera Sans Mono" panose="020B0609030804020204" pitchFamily="49" charset="-127"/>
                <a:ea typeface="Bitstream Vera Sans Mono" panose="020B0609030804020204" pitchFamily="49" charset="-127"/>
              </a:rPr>
              <a:t>0x007fffff</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if</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nSize</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&lt;= </a:t>
            </a:r>
            <a:r>
              <a:rPr kumimoji="0" lang="ko-KR" altLang="ko-KR" sz="900" b="0" i="0" u="none" strike="noStrike" cap="none" normalizeH="0" baseline="0" dirty="0">
                <a:ln>
                  <a:noFill/>
                </a:ln>
                <a:solidFill>
                  <a:srgbClr val="6897BB"/>
                </a:solidFill>
                <a:effectLst/>
                <a:latin typeface="Bitstream Vera Sans Mono" panose="020B0609030804020204" pitchFamily="49" charset="-127"/>
                <a:ea typeface="Bitstream Vera Sans Mono" panose="020B0609030804020204" pitchFamily="49" charset="-127"/>
              </a:rPr>
              <a:t>3</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nWord</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&gt;&gt;= </a:t>
            </a:r>
            <a:r>
              <a:rPr kumimoji="0" lang="ko-KR" altLang="ko-KR" sz="900" b="0" i="0" u="none" strike="noStrike" cap="none" normalizeH="0" baseline="0" dirty="0">
                <a:ln>
                  <a:noFill/>
                </a:ln>
                <a:solidFill>
                  <a:srgbClr val="6897BB"/>
                </a:solidFill>
                <a:effectLst/>
                <a:latin typeface="Bitstream Vera Sans Mono" panose="020B0609030804020204" pitchFamily="49" charset="-127"/>
                <a:ea typeface="Bitstream Vera Sans Mono" panose="020B0609030804020204" pitchFamily="49" charset="-127"/>
              </a:rPr>
              <a:t>8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6897BB"/>
                </a:solidFill>
                <a:effectLst/>
                <a:latin typeface="Bitstream Vera Sans Mono" panose="020B0609030804020204" pitchFamily="49" charset="-127"/>
                <a:ea typeface="Bitstream Vera Sans Mono" panose="020B0609030804020204" pitchFamily="49" charset="-127"/>
              </a:rPr>
              <a:t>3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nSize</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B51BA"/>
                </a:solidFill>
                <a:effectLst/>
                <a:latin typeface="Bitstream Vera Sans Mono" panose="020B0609030804020204" pitchFamily="49" charset="-127"/>
                <a:ea typeface="Bitstream Vera Sans Mono" panose="020B0609030804020204" pitchFamily="49" charset="-127"/>
              </a:rPr>
              <a:t>this</a:t>
            </a:r>
            <a:r>
              <a:rPr kumimoji="0" lang="ko-KR" altLang="ko-KR" sz="900" b="0" i="0" u="none" strike="noStrike" cap="none" normalizeH="0" baseline="0" dirty="0">
                <a:ln>
                  <a:noFill/>
                </a:ln>
                <a:solidFill>
                  <a:srgbClr val="AB51BA"/>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nWord</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else</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B51BA"/>
                </a:solidFill>
                <a:effectLst/>
                <a:latin typeface="Bitstream Vera Sans Mono" panose="020B0609030804020204" pitchFamily="49" charset="-127"/>
                <a:ea typeface="Bitstream Vera Sans Mono" panose="020B0609030804020204" pitchFamily="49" charset="-127"/>
              </a:rPr>
              <a:t>this</a:t>
            </a:r>
            <a:r>
              <a:rPr kumimoji="0" lang="ko-KR" altLang="ko-KR" sz="900" b="0" i="0" u="none" strike="noStrike" cap="none" normalizeH="0" baseline="0" dirty="0">
                <a:ln>
                  <a:noFill/>
                </a:ln>
                <a:solidFill>
                  <a:srgbClr val="AB51BA"/>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nWord</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B51BA"/>
                </a:solidFill>
                <a:effectLst/>
                <a:latin typeface="Bitstream Vera Sans Mono" panose="020B0609030804020204" pitchFamily="49" charset="-127"/>
                <a:ea typeface="Bitstream Vera Sans Mono" panose="020B0609030804020204" pitchFamily="49" charset="-127"/>
              </a:rPr>
              <a:t>this</a:t>
            </a:r>
            <a:r>
              <a:rPr kumimoji="0" lang="ko-KR" altLang="ko-KR" sz="900" b="0" i="0" u="none" strike="noStrike" cap="none" normalizeH="0" baseline="0" dirty="0">
                <a:ln>
                  <a:noFill/>
                </a:ln>
                <a:solidFill>
                  <a:srgbClr val="AB51BA"/>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&lt;&lt;= </a:t>
            </a:r>
            <a:r>
              <a:rPr kumimoji="0" lang="ko-KR" altLang="ko-KR" sz="900" b="0" i="0" u="none" strike="noStrike" cap="none" normalizeH="0" baseline="0" dirty="0">
                <a:ln>
                  <a:noFill/>
                </a:ln>
                <a:solidFill>
                  <a:srgbClr val="6897BB"/>
                </a:solidFill>
                <a:effectLst/>
                <a:latin typeface="Bitstream Vera Sans Mono" panose="020B0609030804020204" pitchFamily="49" charset="-127"/>
                <a:ea typeface="Bitstream Vera Sans Mono" panose="020B0609030804020204" pitchFamily="49" charset="-127"/>
              </a:rPr>
              <a:t>8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nSize</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 </a:t>
            </a:r>
            <a:r>
              <a:rPr kumimoji="0" lang="ko-KR" altLang="ko-KR" sz="900" b="0" i="0" u="none" strike="noStrike" cap="none" normalizeH="0" baseline="0" dirty="0">
                <a:ln>
                  <a:noFill/>
                </a:ln>
                <a:solidFill>
                  <a:srgbClr val="6897BB"/>
                </a:solidFill>
                <a:effectLst/>
                <a:latin typeface="Bitstream Vera Sans Mono" panose="020B0609030804020204" pitchFamily="49" charset="-127"/>
                <a:ea typeface="Bitstream Vera Sans Mono" panose="020B0609030804020204" pitchFamily="49" charset="-127"/>
              </a:rPr>
              <a:t>3</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if</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pfNegative</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pfNegative</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nWord</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 </a:t>
            </a:r>
            <a:r>
              <a:rPr kumimoji="0" lang="ko-KR" altLang="ko-KR" sz="900" b="0" i="0" u="none" strike="noStrike" cap="none" normalizeH="0" baseline="0" dirty="0">
                <a:ln>
                  <a:noFill/>
                </a:ln>
                <a:solidFill>
                  <a:srgbClr val="6897BB"/>
                </a:solidFill>
                <a:effectLst/>
                <a:latin typeface="Bitstream Vera Sans Mono" panose="020B0609030804020204" pitchFamily="49" charset="-127"/>
                <a:ea typeface="Bitstream Vera Sans Mono" panose="020B0609030804020204" pitchFamily="49" charset="-127"/>
              </a:rPr>
              <a:t>0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&amp;&amp;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nCompact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&amp; </a:t>
            </a:r>
            <a:r>
              <a:rPr kumimoji="0" lang="ko-KR" altLang="ko-KR" sz="900" b="0" i="0" u="none" strike="noStrike" cap="none" normalizeH="0" baseline="0" dirty="0">
                <a:ln>
                  <a:noFill/>
                </a:ln>
                <a:solidFill>
                  <a:srgbClr val="6897BB"/>
                </a:solidFill>
                <a:effectLst/>
                <a:latin typeface="Bitstream Vera Sans Mono" panose="020B0609030804020204" pitchFamily="49" charset="-127"/>
                <a:ea typeface="Bitstream Vera Sans Mono" panose="020B0609030804020204" pitchFamily="49" charset="-127"/>
              </a:rPr>
              <a:t>0x00800000</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 </a:t>
            </a:r>
            <a:r>
              <a:rPr kumimoji="0" lang="ko-KR" altLang="ko-KR" sz="900" b="0" i="0" u="none" strike="noStrike" cap="none" normalizeH="0" baseline="0" dirty="0">
                <a:ln>
                  <a:noFill/>
                </a:ln>
                <a:solidFill>
                  <a:srgbClr val="6897BB"/>
                </a:solidFill>
                <a:effectLst/>
                <a:latin typeface="Bitstream Vera Sans Mono" panose="020B0609030804020204" pitchFamily="49" charset="-127"/>
                <a:ea typeface="Bitstream Vera Sans Mono" panose="020B0609030804020204" pitchFamily="49" charset="-127"/>
              </a:rPr>
              <a:t>0</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if</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pfOverflow</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pfOverflow</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nWord</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 </a:t>
            </a:r>
            <a:r>
              <a:rPr kumimoji="0" lang="ko-KR" altLang="ko-KR" sz="900" b="0" i="0" u="none" strike="noStrike" cap="none" normalizeH="0" baseline="0" dirty="0">
                <a:ln>
                  <a:noFill/>
                </a:ln>
                <a:solidFill>
                  <a:srgbClr val="6897BB"/>
                </a:solidFill>
                <a:effectLst/>
                <a:latin typeface="Bitstream Vera Sans Mono" panose="020B0609030804020204" pitchFamily="49" charset="-127"/>
                <a:ea typeface="Bitstream Vera Sans Mono" panose="020B0609030804020204" pitchFamily="49" charset="-127"/>
              </a:rPr>
              <a:t>0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&amp;&amp;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nSize</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&gt; </a:t>
            </a:r>
            <a:r>
              <a:rPr kumimoji="0" lang="ko-KR" altLang="ko-KR" sz="900" b="0" i="0" u="none" strike="noStrike" cap="none" normalizeH="0" baseline="0" dirty="0">
                <a:ln>
                  <a:noFill/>
                </a:ln>
                <a:solidFill>
                  <a:srgbClr val="6897BB"/>
                </a:solidFill>
                <a:effectLst/>
                <a:latin typeface="Bitstream Vera Sans Mono" panose="020B0609030804020204" pitchFamily="49" charset="-127"/>
                <a:ea typeface="Bitstream Vera Sans Mono" panose="020B0609030804020204" pitchFamily="49" charset="-127"/>
              </a:rPr>
              <a:t>34</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nWord</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&gt; </a:t>
            </a:r>
            <a:r>
              <a:rPr kumimoji="0" lang="ko-KR" altLang="ko-KR" sz="900" b="0" i="0" u="none" strike="noStrike" cap="none" normalizeH="0" baseline="0" dirty="0">
                <a:ln>
                  <a:noFill/>
                </a:ln>
                <a:solidFill>
                  <a:srgbClr val="6897BB"/>
                </a:solidFill>
                <a:effectLst/>
                <a:latin typeface="Bitstream Vera Sans Mono" panose="020B0609030804020204" pitchFamily="49" charset="-127"/>
                <a:ea typeface="Bitstream Vera Sans Mono" panose="020B0609030804020204" pitchFamily="49" charset="-127"/>
              </a:rPr>
              <a:t>0xff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&amp;&amp;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nSize</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&gt; </a:t>
            </a:r>
            <a:r>
              <a:rPr kumimoji="0" lang="ko-KR" altLang="ko-KR" sz="900" b="0" i="0" u="none" strike="noStrike" cap="none" normalizeH="0" baseline="0" dirty="0">
                <a:ln>
                  <a:noFill/>
                </a:ln>
                <a:solidFill>
                  <a:srgbClr val="6897BB"/>
                </a:solidFill>
                <a:effectLst/>
                <a:latin typeface="Bitstream Vera Sans Mono" panose="020B0609030804020204" pitchFamily="49" charset="-127"/>
                <a:ea typeface="Bitstream Vera Sans Mono" panose="020B0609030804020204" pitchFamily="49" charset="-127"/>
              </a:rPr>
              <a:t>33</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nWord</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&gt; </a:t>
            </a:r>
            <a:r>
              <a:rPr kumimoji="0" lang="ko-KR" altLang="ko-KR" sz="900" b="0" i="0" u="none" strike="noStrike" cap="none" normalizeH="0" baseline="0" dirty="0">
                <a:ln>
                  <a:noFill/>
                </a:ln>
                <a:solidFill>
                  <a:srgbClr val="6897BB"/>
                </a:solidFill>
                <a:effectLst/>
                <a:latin typeface="Bitstream Vera Sans Mono" panose="020B0609030804020204" pitchFamily="49" charset="-127"/>
                <a:ea typeface="Bitstream Vera Sans Mono" panose="020B0609030804020204" pitchFamily="49" charset="-127"/>
              </a:rPr>
              <a:t>0xffff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&amp;&amp;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nSize</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&gt; </a:t>
            </a:r>
            <a:r>
              <a:rPr kumimoji="0" lang="ko-KR" altLang="ko-KR" sz="900" b="0" i="0" u="none" strike="noStrike" cap="none" normalizeH="0" baseline="0" dirty="0">
                <a:ln>
                  <a:noFill/>
                </a:ln>
                <a:solidFill>
                  <a:srgbClr val="6897BB"/>
                </a:solidFill>
                <a:effectLst/>
                <a:latin typeface="Bitstream Vera Sans Mono" panose="020B0609030804020204" pitchFamily="49" charset="-127"/>
                <a:ea typeface="Bitstream Vera Sans Mono" panose="020B0609030804020204" pitchFamily="49" charset="-127"/>
              </a:rPr>
              <a:t>32</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return</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B51BA"/>
                </a:solidFill>
                <a:effectLst/>
                <a:latin typeface="Bitstream Vera Sans Mono" panose="020B0609030804020204" pitchFamily="49" charset="-127"/>
                <a:ea typeface="Bitstream Vera Sans Mono" panose="020B0609030804020204" pitchFamily="49" charset="-127"/>
              </a:rPr>
              <a:t>this</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endParaRPr kumimoji="0" lang="ko-KR" altLang="ko-KR" sz="1800" b="0" i="0" u="none" strike="noStrike" cap="none" normalizeH="0" baseline="0" dirty="0">
              <a:ln>
                <a:noFill/>
              </a:ln>
              <a:solidFill>
                <a:schemeClr val="tx1"/>
              </a:solidFill>
              <a:effectLst/>
              <a:latin typeface="Arial" panose="020B0604020202020204" pitchFamily="34" charset="0"/>
            </a:endParaRPr>
          </a:p>
        </p:txBody>
      </p:sp>
      <p:sp>
        <p:nvSpPr>
          <p:cNvPr id="21" name="TextBox 20">
            <a:extLst>
              <a:ext uri="{FF2B5EF4-FFF2-40B4-BE49-F238E27FC236}">
                <a16:creationId xmlns:a16="http://schemas.microsoft.com/office/drawing/2014/main" id="{C4456E6D-FC5E-4710-9F25-8A8B87174661}"/>
              </a:ext>
            </a:extLst>
          </p:cNvPr>
          <p:cNvSpPr txBox="1"/>
          <p:nvPr/>
        </p:nvSpPr>
        <p:spPr>
          <a:xfrm>
            <a:off x="11039110" y="1491196"/>
            <a:ext cx="882738" cy="174851"/>
          </a:xfrm>
          <a:prstGeom prst="rect">
            <a:avLst/>
          </a:prstGeom>
          <a:solidFill>
            <a:schemeClr val="bg1">
              <a:lumMod val="50000"/>
            </a:schemeClr>
          </a:solidFill>
        </p:spPr>
        <p:txBody>
          <a:bodyPr wrap="none" lIns="18000" tIns="18000" rIns="18000" bIns="18000" rtlCol="0">
            <a:spAutoFit/>
          </a:bodyPr>
          <a:lstStyle/>
          <a:p>
            <a:pPr algn="r"/>
            <a:r>
              <a:rPr lang="en-US" altLang="ko-KR" sz="900" dirty="0">
                <a:solidFill>
                  <a:srgbClr val="262626"/>
                </a:solidFill>
                <a:latin typeface="Arial" panose="020B0604020202020204" pitchFamily="34" charset="0"/>
              </a:rPr>
              <a:t>Calculate Target</a:t>
            </a:r>
            <a:endParaRPr lang="ko-KR" altLang="en-US" sz="900" dirty="0">
              <a:solidFill>
                <a:srgbClr val="262626"/>
              </a:solidFill>
              <a:latin typeface="Arial" panose="020B0604020202020204" pitchFamily="34" charset="0"/>
            </a:endParaRPr>
          </a:p>
        </p:txBody>
      </p:sp>
      <p:sp>
        <p:nvSpPr>
          <p:cNvPr id="22" name="TextBox 21">
            <a:extLst>
              <a:ext uri="{FF2B5EF4-FFF2-40B4-BE49-F238E27FC236}">
                <a16:creationId xmlns:a16="http://schemas.microsoft.com/office/drawing/2014/main" id="{517CAD8A-90A4-4CE4-B856-6A5316944309}"/>
              </a:ext>
            </a:extLst>
          </p:cNvPr>
          <p:cNvSpPr txBox="1"/>
          <p:nvPr/>
        </p:nvSpPr>
        <p:spPr>
          <a:xfrm>
            <a:off x="8003843" y="3433225"/>
            <a:ext cx="3918005" cy="202842"/>
          </a:xfrm>
          <a:prstGeom prst="rect">
            <a:avLst/>
          </a:prstGeom>
          <a:noFill/>
        </p:spPr>
        <p:txBody>
          <a:bodyPr wrap="square" tIns="18000" rIns="36000">
            <a:spAutoFit/>
          </a:bodyPr>
          <a:lstStyle/>
          <a:p>
            <a:pPr algn="r"/>
            <a:r>
              <a:rPr lang="en-US" altLang="ko-KR" sz="900" dirty="0">
                <a:solidFill>
                  <a:schemeClr val="bg1">
                    <a:lumMod val="50000"/>
                  </a:schemeClr>
                </a:solidFill>
                <a:latin typeface="Arial" panose="020B0604020202020204" pitchFamily="34" charset="0"/>
                <a:cs typeface="Arial" panose="020B0604020202020204" pitchFamily="34" charset="0"/>
                <a:hlinkClick r:id="rId4">
                  <a:extLst>
                    <a:ext uri="{A12FA001-AC4F-418D-AE19-62706E023703}">
                      <ahyp:hlinkClr xmlns:ahyp="http://schemas.microsoft.com/office/drawing/2018/hyperlinkcolor" val="tx"/>
                    </a:ext>
                  </a:extLst>
                </a:hlinkClick>
              </a:rPr>
              <a:t>https://github.com/bitcoin/bitcoin/blob/master/src/arith_uint256.cpp#L198</a:t>
            </a:r>
            <a:endParaRPr lang="en-US" altLang="ko-KR" sz="900" dirty="0">
              <a:solidFill>
                <a:schemeClr val="bg1">
                  <a:lumMod val="50000"/>
                </a:schemeClr>
              </a:solidFill>
              <a:latin typeface="Arial" panose="020B0604020202020204" pitchFamily="34" charset="0"/>
              <a:cs typeface="Arial" panose="020B0604020202020204" pitchFamily="34" charset="0"/>
            </a:endParaRPr>
          </a:p>
        </p:txBody>
      </p:sp>
      <p:sp>
        <p:nvSpPr>
          <p:cNvPr id="23" name="TextBox 22">
            <a:extLst>
              <a:ext uri="{FF2B5EF4-FFF2-40B4-BE49-F238E27FC236}">
                <a16:creationId xmlns:a16="http://schemas.microsoft.com/office/drawing/2014/main" id="{B3C11F35-DD6F-4865-AC44-78C445A33E67}"/>
              </a:ext>
            </a:extLst>
          </p:cNvPr>
          <p:cNvSpPr txBox="1"/>
          <p:nvPr/>
        </p:nvSpPr>
        <p:spPr>
          <a:xfrm>
            <a:off x="6059288" y="4123392"/>
            <a:ext cx="581374" cy="174851"/>
          </a:xfrm>
          <a:prstGeom prst="rect">
            <a:avLst/>
          </a:prstGeom>
          <a:solidFill>
            <a:schemeClr val="bg1">
              <a:lumMod val="50000"/>
            </a:schemeClr>
          </a:solidFill>
        </p:spPr>
        <p:txBody>
          <a:bodyPr wrap="none" lIns="18000" tIns="18000" rIns="18000" bIns="18000" rtlCol="0">
            <a:spAutoFit/>
          </a:bodyPr>
          <a:lstStyle/>
          <a:p>
            <a:pPr algn="r"/>
            <a:r>
              <a:rPr lang="en-US" altLang="ko-KR" sz="900" dirty="0">
                <a:solidFill>
                  <a:srgbClr val="262626"/>
                </a:solidFill>
                <a:latin typeface="Arial" panose="020B0604020202020204" pitchFamily="34" charset="0"/>
              </a:rPr>
              <a:t>New Block</a:t>
            </a:r>
            <a:endParaRPr lang="ko-KR" altLang="en-US" sz="900" dirty="0">
              <a:solidFill>
                <a:srgbClr val="262626"/>
              </a:solidFill>
              <a:latin typeface="Arial" panose="020B0604020202020204" pitchFamily="34" charset="0"/>
            </a:endParaRPr>
          </a:p>
        </p:txBody>
      </p:sp>
    </p:spTree>
    <p:extLst>
      <p:ext uri="{BB962C8B-B14F-4D97-AF65-F5344CB8AC3E}">
        <p14:creationId xmlns:p14="http://schemas.microsoft.com/office/powerpoint/2010/main" val="149146407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60EFE749-6926-4A8A-ADE5-5CE72D48109D}"/>
              </a:ext>
            </a:extLst>
          </p:cNvPr>
          <p:cNvSpPr>
            <a:spLocks noGrp="1"/>
          </p:cNvSpPr>
          <p:nvPr>
            <p:ph type="title"/>
          </p:nvPr>
        </p:nvSpPr>
        <p:spPr/>
        <p:txBody>
          <a:bodyPr/>
          <a:lstStyle/>
          <a:p>
            <a:r>
              <a:rPr lang="en-US" altLang="ko-KR" dirty="0"/>
              <a:t>pow.cpp</a:t>
            </a:r>
            <a:endParaRPr lang="ko-KR" altLang="en-US" dirty="0"/>
          </a:p>
        </p:txBody>
      </p:sp>
      <p:sp>
        <p:nvSpPr>
          <p:cNvPr id="4" name="Rectangle 1">
            <a:extLst>
              <a:ext uri="{FF2B5EF4-FFF2-40B4-BE49-F238E27FC236}">
                <a16:creationId xmlns:a16="http://schemas.microsoft.com/office/drawing/2014/main" id="{BE9CA025-E145-4531-8CAF-1E9F8F85CB39}"/>
              </a:ext>
            </a:extLst>
          </p:cNvPr>
          <p:cNvSpPr>
            <a:spLocks noChangeArrowheads="1"/>
          </p:cNvSpPr>
          <p:nvPr/>
        </p:nvSpPr>
        <p:spPr bwMode="auto">
          <a:xfrm>
            <a:off x="6376946" y="1753294"/>
            <a:ext cx="4905955" cy="3693319"/>
          </a:xfrm>
          <a:prstGeom prst="rect">
            <a:avLst/>
          </a:prstGeom>
          <a:solidFill>
            <a:srgbClr val="161C2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900" b="0" i="0" u="none" strike="noStrike" cap="none" normalizeH="0" baseline="0">
                <a:ln>
                  <a:noFill/>
                </a:ln>
                <a:solidFill>
                  <a:srgbClr val="CC7832"/>
                </a:solidFill>
                <a:effectLst/>
                <a:latin typeface="Bitstream Vera Sans Mono" panose="020B0609030804020204" pitchFamily="49" charset="-127"/>
                <a:ea typeface="Bitstream Vera Sans Mono" panose="020B0609030804020204" pitchFamily="49" charset="-127"/>
              </a:rPr>
              <a:t>unsigned int </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CalculateNextWorkRequired(</a:t>
            </a:r>
            <a:r>
              <a:rPr kumimoji="0" lang="ko-KR" altLang="ko-KR" sz="900" b="0" i="0" u="none" strike="noStrike" cap="none" normalizeH="0" baseline="0">
                <a:ln>
                  <a:noFill/>
                </a:ln>
                <a:solidFill>
                  <a:srgbClr val="CC7832"/>
                </a:solidFill>
                <a:effectLst/>
                <a:latin typeface="Bitstream Vera Sans Mono" panose="020B0609030804020204" pitchFamily="49" charset="-127"/>
                <a:ea typeface="Bitstream Vera Sans Mono" panose="020B0609030804020204" pitchFamily="49" charset="-127"/>
              </a:rPr>
              <a:t>const </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CBlockIndex* pindexLast, int64_t nFirstBlockTime, </a:t>
            </a:r>
            <a:r>
              <a:rPr kumimoji="0" lang="ko-KR" altLang="ko-KR" sz="900" b="0" i="0" u="none" strike="noStrike" cap="none" normalizeH="0" baseline="0">
                <a:ln>
                  <a:noFill/>
                </a:ln>
                <a:solidFill>
                  <a:srgbClr val="CC7832"/>
                </a:solidFill>
                <a:effectLst/>
                <a:latin typeface="Bitstream Vera Sans Mono" panose="020B0609030804020204" pitchFamily="49" charset="-127"/>
                <a:ea typeface="Bitstream Vera Sans Mono" panose="020B0609030804020204" pitchFamily="49" charset="-127"/>
              </a:rPr>
              <a:t>const </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Consensus::Params&amp; params)</a:t>
            </a:r>
            <a:b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a:ln>
                  <a:noFill/>
                </a:ln>
                <a:solidFill>
                  <a:srgbClr val="CC7832"/>
                </a:solidFill>
                <a:effectLst/>
                <a:latin typeface="Bitstream Vera Sans Mono" panose="020B0609030804020204" pitchFamily="49" charset="-127"/>
                <a:ea typeface="Bitstream Vera Sans Mono" panose="020B0609030804020204" pitchFamily="49" charset="-127"/>
              </a:rPr>
              <a:t>if </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(params.fPowNoRetargeting)</a:t>
            </a:r>
            <a:b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a:ln>
                  <a:noFill/>
                </a:ln>
                <a:solidFill>
                  <a:srgbClr val="CC7832"/>
                </a:solidFill>
                <a:effectLst/>
                <a:latin typeface="Bitstream Vera Sans Mono" panose="020B0609030804020204" pitchFamily="49" charset="-127"/>
                <a:ea typeface="Bitstream Vera Sans Mono" panose="020B0609030804020204" pitchFamily="49" charset="-127"/>
              </a:rPr>
              <a:t>return </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pindexLast</a:t>
            </a:r>
            <a:r>
              <a:rPr kumimoji="0" lang="ko-KR" altLang="ko-KR" sz="900" b="0" i="0" u="none" strike="noStrike" cap="none" normalizeH="0" baseline="0">
                <a:ln>
                  <a:noFill/>
                </a:ln>
                <a:solidFill>
                  <a:srgbClr val="0F9795"/>
                </a:solidFill>
                <a:effectLst/>
                <a:latin typeface="Bitstream Vera Sans Mono" panose="020B0609030804020204" pitchFamily="49" charset="-127"/>
                <a:ea typeface="Bitstream Vera Sans Mono" panose="020B0609030804020204" pitchFamily="49" charset="-127"/>
              </a:rPr>
              <a:t>-&gt;</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nBits;</a:t>
            </a:r>
            <a:b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br>
            <a:b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a:ln>
                  <a:noFill/>
                </a:ln>
                <a:solidFill>
                  <a:srgbClr val="808080"/>
                </a:solidFill>
                <a:effectLst/>
                <a:latin typeface="Bitstream Vera Sans Mono" panose="020B0609030804020204" pitchFamily="49" charset="-127"/>
                <a:ea typeface="Bitstream Vera Sans Mono" panose="020B0609030804020204" pitchFamily="49" charset="-127"/>
              </a:rPr>
              <a:t>// Limit adjustment step</a:t>
            </a:r>
            <a:br>
              <a:rPr kumimoji="0" lang="ko-KR" altLang="ko-KR" sz="900" b="0" i="0" u="none" strike="noStrike" cap="none" normalizeH="0" baseline="0">
                <a:ln>
                  <a:noFill/>
                </a:ln>
                <a:solidFill>
                  <a:srgbClr val="808080"/>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int64_t nActualTimespan = pindexLast</a:t>
            </a:r>
            <a:r>
              <a:rPr kumimoji="0" lang="ko-KR" altLang="ko-KR" sz="900" b="0" i="0" u="none" strike="noStrike" cap="none" normalizeH="0" baseline="0">
                <a:ln>
                  <a:noFill/>
                </a:ln>
                <a:solidFill>
                  <a:srgbClr val="0F9795"/>
                </a:solidFill>
                <a:effectLst/>
                <a:latin typeface="Bitstream Vera Sans Mono" panose="020B0609030804020204" pitchFamily="49" charset="-127"/>
                <a:ea typeface="Bitstream Vera Sans Mono" panose="020B0609030804020204" pitchFamily="49" charset="-127"/>
              </a:rPr>
              <a:t>-&gt;</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GetBlockTime() - nFirstBlockTime;</a:t>
            </a:r>
            <a:b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a:ln>
                  <a:noFill/>
                </a:ln>
                <a:solidFill>
                  <a:srgbClr val="CC7832"/>
                </a:solidFill>
                <a:effectLst/>
                <a:latin typeface="Bitstream Vera Sans Mono" panose="020B0609030804020204" pitchFamily="49" charset="-127"/>
                <a:ea typeface="Bitstream Vera Sans Mono" panose="020B0609030804020204" pitchFamily="49" charset="-127"/>
              </a:rPr>
              <a:t>if </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(nActualTimespan &lt; params.nPowTargetTimespan/</a:t>
            </a:r>
            <a:r>
              <a:rPr kumimoji="0" lang="ko-KR" altLang="ko-KR" sz="900" b="0" i="0" u="none" strike="noStrike" cap="none" normalizeH="0" baseline="0">
                <a:ln>
                  <a:noFill/>
                </a:ln>
                <a:solidFill>
                  <a:srgbClr val="6897BB"/>
                </a:solidFill>
                <a:effectLst/>
                <a:latin typeface="Bitstream Vera Sans Mono" panose="020B0609030804020204" pitchFamily="49" charset="-127"/>
                <a:ea typeface="Bitstream Vera Sans Mono" panose="020B0609030804020204" pitchFamily="49" charset="-127"/>
              </a:rPr>
              <a:t>4</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        nActualTimespan = params.nPowTargetTimespan/</a:t>
            </a:r>
            <a:r>
              <a:rPr kumimoji="0" lang="ko-KR" altLang="ko-KR" sz="900" b="0" i="0" u="none" strike="noStrike" cap="none" normalizeH="0" baseline="0">
                <a:ln>
                  <a:noFill/>
                </a:ln>
                <a:solidFill>
                  <a:srgbClr val="6897BB"/>
                </a:solidFill>
                <a:effectLst/>
                <a:latin typeface="Bitstream Vera Sans Mono" panose="020B0609030804020204" pitchFamily="49" charset="-127"/>
                <a:ea typeface="Bitstream Vera Sans Mono" panose="020B0609030804020204" pitchFamily="49" charset="-127"/>
              </a:rPr>
              <a:t>4</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a:ln>
                  <a:noFill/>
                </a:ln>
                <a:solidFill>
                  <a:srgbClr val="CC7832"/>
                </a:solidFill>
                <a:effectLst/>
                <a:latin typeface="Bitstream Vera Sans Mono" panose="020B0609030804020204" pitchFamily="49" charset="-127"/>
                <a:ea typeface="Bitstream Vera Sans Mono" panose="020B0609030804020204" pitchFamily="49" charset="-127"/>
              </a:rPr>
              <a:t>if </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(nActualTimespan &gt; params.nPowTargetTimespan*</a:t>
            </a:r>
            <a:r>
              <a:rPr kumimoji="0" lang="ko-KR" altLang="ko-KR" sz="900" b="0" i="0" u="none" strike="noStrike" cap="none" normalizeH="0" baseline="0">
                <a:ln>
                  <a:noFill/>
                </a:ln>
                <a:solidFill>
                  <a:srgbClr val="6897BB"/>
                </a:solidFill>
                <a:effectLst/>
                <a:latin typeface="Bitstream Vera Sans Mono" panose="020B0609030804020204" pitchFamily="49" charset="-127"/>
                <a:ea typeface="Bitstream Vera Sans Mono" panose="020B0609030804020204" pitchFamily="49" charset="-127"/>
              </a:rPr>
              <a:t>4</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        nActualTimespan = params.nPowTargetTimespan*</a:t>
            </a:r>
            <a:r>
              <a:rPr kumimoji="0" lang="ko-KR" altLang="ko-KR" sz="900" b="0" i="0" u="none" strike="noStrike" cap="none" normalizeH="0" baseline="0">
                <a:ln>
                  <a:noFill/>
                </a:ln>
                <a:solidFill>
                  <a:srgbClr val="6897BB"/>
                </a:solidFill>
                <a:effectLst/>
                <a:latin typeface="Bitstream Vera Sans Mono" panose="020B0609030804020204" pitchFamily="49" charset="-127"/>
                <a:ea typeface="Bitstream Vera Sans Mono" panose="020B0609030804020204" pitchFamily="49" charset="-127"/>
              </a:rPr>
              <a:t>4</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br>
            <a:b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a:ln>
                  <a:noFill/>
                </a:ln>
                <a:solidFill>
                  <a:srgbClr val="808080"/>
                </a:solidFill>
                <a:effectLst/>
                <a:latin typeface="Bitstream Vera Sans Mono" panose="020B0609030804020204" pitchFamily="49" charset="-127"/>
                <a:ea typeface="Bitstream Vera Sans Mono" panose="020B0609030804020204" pitchFamily="49" charset="-127"/>
              </a:rPr>
              <a:t>// Retarget</a:t>
            </a:r>
            <a:br>
              <a:rPr kumimoji="0" lang="ko-KR" altLang="ko-KR" sz="900" b="0" i="0" u="none" strike="noStrike" cap="none" normalizeH="0" baseline="0">
                <a:ln>
                  <a:noFill/>
                </a:ln>
                <a:solidFill>
                  <a:srgbClr val="808080"/>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a:ln>
                  <a:noFill/>
                </a:ln>
                <a:solidFill>
                  <a:srgbClr val="CC7832"/>
                </a:solidFill>
                <a:effectLst/>
                <a:latin typeface="Bitstream Vera Sans Mono" panose="020B0609030804020204" pitchFamily="49" charset="-127"/>
                <a:ea typeface="Bitstream Vera Sans Mono" panose="020B0609030804020204" pitchFamily="49" charset="-127"/>
              </a:rPr>
              <a:t>const </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arith_uint256 bnPowLimit = UintToArith256(params.powLimit);</a:t>
            </a:r>
            <a:b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    arith_uint256 bnNew;</a:t>
            </a:r>
            <a:b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    bnNew.SetCompact(pindexLast</a:t>
            </a:r>
            <a:r>
              <a:rPr kumimoji="0" lang="ko-KR" altLang="ko-KR" sz="900" b="0" i="0" u="none" strike="noStrike" cap="none" normalizeH="0" baseline="0">
                <a:ln>
                  <a:noFill/>
                </a:ln>
                <a:solidFill>
                  <a:srgbClr val="0F9795"/>
                </a:solidFill>
                <a:effectLst/>
                <a:latin typeface="Bitstream Vera Sans Mono" panose="020B0609030804020204" pitchFamily="49" charset="-127"/>
                <a:ea typeface="Bitstream Vera Sans Mono" panose="020B0609030804020204" pitchFamily="49" charset="-127"/>
              </a:rPr>
              <a:t>-&gt;</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nBits);</a:t>
            </a:r>
            <a:b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    bnNew *= nActualTimespan;</a:t>
            </a:r>
            <a:b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    bnNew /= params.nPowTargetTimespan;</a:t>
            </a:r>
            <a:b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br>
            <a:b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a:ln>
                  <a:noFill/>
                </a:ln>
                <a:solidFill>
                  <a:srgbClr val="CC7832"/>
                </a:solidFill>
                <a:effectLst/>
                <a:latin typeface="Bitstream Vera Sans Mono" panose="020B0609030804020204" pitchFamily="49" charset="-127"/>
                <a:ea typeface="Bitstream Vera Sans Mono" panose="020B0609030804020204" pitchFamily="49" charset="-127"/>
              </a:rPr>
              <a:t>if </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(bnNew &gt; bnPowLimit)</a:t>
            </a:r>
            <a:b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        bnNew = bnPowLimit;</a:t>
            </a:r>
            <a:b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br>
            <a:b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a:ln>
                  <a:noFill/>
                </a:ln>
                <a:solidFill>
                  <a:srgbClr val="CC7832"/>
                </a:solidFill>
                <a:effectLst/>
                <a:latin typeface="Bitstream Vera Sans Mono" panose="020B0609030804020204" pitchFamily="49" charset="-127"/>
                <a:ea typeface="Bitstream Vera Sans Mono" panose="020B0609030804020204" pitchFamily="49" charset="-127"/>
              </a:rPr>
              <a:t>return </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bnNew.GetCompact();</a:t>
            </a:r>
            <a:b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B903268F-E2A2-4271-8340-80042769BC7D}"/>
              </a:ext>
            </a:extLst>
          </p:cNvPr>
          <p:cNvSpPr>
            <a:spLocks noChangeArrowheads="1"/>
          </p:cNvSpPr>
          <p:nvPr/>
        </p:nvSpPr>
        <p:spPr bwMode="auto">
          <a:xfrm>
            <a:off x="174005" y="612844"/>
            <a:ext cx="5891917" cy="5632311"/>
          </a:xfrm>
          <a:prstGeom prst="rect">
            <a:avLst/>
          </a:prstGeom>
          <a:solidFill>
            <a:srgbClr val="161C2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900" b="0" i="0" u="none" strike="noStrike" cap="none" normalizeH="0" baseline="0">
                <a:ln>
                  <a:noFill/>
                </a:ln>
                <a:solidFill>
                  <a:srgbClr val="CC7832"/>
                </a:solidFill>
                <a:effectLst/>
                <a:latin typeface="Bitstream Vera Sans Mono" panose="020B0609030804020204" pitchFamily="49" charset="-127"/>
                <a:ea typeface="Bitstream Vera Sans Mono" panose="020B0609030804020204" pitchFamily="49" charset="-127"/>
              </a:rPr>
              <a:t>unsigned int </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GetNextWorkRequired(</a:t>
            </a:r>
            <a:r>
              <a:rPr kumimoji="0" lang="ko-KR" altLang="ko-KR" sz="900" b="0" i="0" u="none" strike="noStrike" cap="none" normalizeH="0" baseline="0">
                <a:ln>
                  <a:noFill/>
                </a:ln>
                <a:solidFill>
                  <a:srgbClr val="CC7832"/>
                </a:solidFill>
                <a:effectLst/>
                <a:latin typeface="Bitstream Vera Sans Mono" panose="020B0609030804020204" pitchFamily="49" charset="-127"/>
                <a:ea typeface="Bitstream Vera Sans Mono" panose="020B0609030804020204" pitchFamily="49" charset="-127"/>
              </a:rPr>
              <a:t>const </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CBlockIndex* pindexLast, </a:t>
            </a:r>
            <a:r>
              <a:rPr kumimoji="0" lang="ko-KR" altLang="ko-KR" sz="900" b="0" i="0" u="none" strike="noStrike" cap="none" normalizeH="0" baseline="0">
                <a:ln>
                  <a:noFill/>
                </a:ln>
                <a:solidFill>
                  <a:srgbClr val="CC7832"/>
                </a:solidFill>
                <a:effectLst/>
                <a:latin typeface="Bitstream Vera Sans Mono" panose="020B0609030804020204" pitchFamily="49" charset="-127"/>
                <a:ea typeface="Bitstream Vera Sans Mono" panose="020B0609030804020204" pitchFamily="49" charset="-127"/>
              </a:rPr>
              <a:t>const </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CBlockHeader *pblock, </a:t>
            </a:r>
            <a:r>
              <a:rPr kumimoji="0" lang="ko-KR" altLang="ko-KR" sz="900" b="0" i="0" u="none" strike="noStrike" cap="none" normalizeH="0" baseline="0">
                <a:ln>
                  <a:noFill/>
                </a:ln>
                <a:solidFill>
                  <a:srgbClr val="CC7832"/>
                </a:solidFill>
                <a:effectLst/>
                <a:latin typeface="Bitstream Vera Sans Mono" panose="020B0609030804020204" pitchFamily="49" charset="-127"/>
                <a:ea typeface="Bitstream Vera Sans Mono" panose="020B0609030804020204" pitchFamily="49" charset="-127"/>
              </a:rPr>
              <a:t>const </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Consensus::Params&amp; params)</a:t>
            </a:r>
            <a:b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    assert(pindexLast != nullptr);</a:t>
            </a:r>
            <a:b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a:ln>
                  <a:noFill/>
                </a:ln>
                <a:solidFill>
                  <a:srgbClr val="CC7832"/>
                </a:solidFill>
                <a:effectLst/>
                <a:latin typeface="Bitstream Vera Sans Mono" panose="020B0609030804020204" pitchFamily="49" charset="-127"/>
                <a:ea typeface="Bitstream Vera Sans Mono" panose="020B0609030804020204" pitchFamily="49" charset="-127"/>
              </a:rPr>
              <a:t>unsigned int </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nProofOfWorkLimit = UintToArith256(params.powLimit).GetCompact();</a:t>
            </a:r>
            <a:b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br>
            <a:b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a:ln>
                  <a:noFill/>
                </a:ln>
                <a:solidFill>
                  <a:srgbClr val="808080"/>
                </a:solidFill>
                <a:effectLst/>
                <a:latin typeface="Bitstream Vera Sans Mono" panose="020B0609030804020204" pitchFamily="49" charset="-127"/>
                <a:ea typeface="Bitstream Vera Sans Mono" panose="020B0609030804020204" pitchFamily="49" charset="-127"/>
              </a:rPr>
              <a:t>// Only change once per difficulty adjustment interval</a:t>
            </a:r>
            <a:br>
              <a:rPr kumimoji="0" lang="ko-KR" altLang="ko-KR" sz="900" b="0" i="0" u="none" strike="noStrike" cap="none" normalizeH="0" baseline="0">
                <a:ln>
                  <a:noFill/>
                </a:ln>
                <a:solidFill>
                  <a:srgbClr val="808080"/>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a:ln>
                  <a:noFill/>
                </a:ln>
                <a:solidFill>
                  <a:srgbClr val="CC7832"/>
                </a:solidFill>
                <a:effectLst/>
                <a:latin typeface="Bitstream Vera Sans Mono" panose="020B0609030804020204" pitchFamily="49" charset="-127"/>
                <a:ea typeface="Bitstream Vera Sans Mono" panose="020B0609030804020204" pitchFamily="49" charset="-127"/>
              </a:rPr>
              <a:t>if </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((pindexLast</a:t>
            </a:r>
            <a:r>
              <a:rPr kumimoji="0" lang="ko-KR" altLang="ko-KR" sz="900" b="0" i="0" u="none" strike="noStrike" cap="none" normalizeH="0" baseline="0">
                <a:ln>
                  <a:noFill/>
                </a:ln>
                <a:solidFill>
                  <a:srgbClr val="0F9795"/>
                </a:solidFill>
                <a:effectLst/>
                <a:latin typeface="Bitstream Vera Sans Mono" panose="020B0609030804020204" pitchFamily="49" charset="-127"/>
                <a:ea typeface="Bitstream Vera Sans Mono" panose="020B0609030804020204" pitchFamily="49" charset="-127"/>
              </a:rPr>
              <a:t>-&gt;</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nHeight+</a:t>
            </a:r>
            <a:r>
              <a:rPr kumimoji="0" lang="ko-KR" altLang="ko-KR" sz="900" b="0" i="0" u="none" strike="noStrike" cap="none" normalizeH="0" baseline="0">
                <a:ln>
                  <a:noFill/>
                </a:ln>
                <a:solidFill>
                  <a:srgbClr val="6897BB"/>
                </a:solidFill>
                <a:effectLst/>
                <a:latin typeface="Bitstream Vera Sans Mono" panose="020B0609030804020204" pitchFamily="49" charset="-127"/>
                <a:ea typeface="Bitstream Vera Sans Mono" panose="020B0609030804020204" pitchFamily="49" charset="-127"/>
              </a:rPr>
              <a:t>1</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 % params.DifficultyAdjustmentInterval() != </a:t>
            </a:r>
            <a:r>
              <a:rPr kumimoji="0" lang="ko-KR" altLang="ko-KR" sz="900" b="0" i="0" u="none" strike="noStrike" cap="none" normalizeH="0" baseline="0">
                <a:ln>
                  <a:noFill/>
                </a:ln>
                <a:solidFill>
                  <a:srgbClr val="6897BB"/>
                </a:solidFill>
                <a:effectLst/>
                <a:latin typeface="Bitstream Vera Sans Mono" panose="020B0609030804020204" pitchFamily="49" charset="-127"/>
                <a:ea typeface="Bitstream Vera Sans Mono" panose="020B0609030804020204" pitchFamily="49" charset="-127"/>
              </a:rPr>
              <a:t>0</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    {</a:t>
            </a:r>
            <a:b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a:ln>
                  <a:noFill/>
                </a:ln>
                <a:solidFill>
                  <a:srgbClr val="CC7832"/>
                </a:solidFill>
                <a:effectLst/>
                <a:latin typeface="Bitstream Vera Sans Mono" panose="020B0609030804020204" pitchFamily="49" charset="-127"/>
                <a:ea typeface="Bitstream Vera Sans Mono" panose="020B0609030804020204" pitchFamily="49" charset="-127"/>
              </a:rPr>
              <a:t>if </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(params.fPowAllowMinDifficultyBlocks)</a:t>
            </a:r>
            <a:b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        {</a:t>
            </a:r>
            <a:b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a:ln>
                  <a:noFill/>
                </a:ln>
                <a:solidFill>
                  <a:srgbClr val="808080"/>
                </a:solidFill>
                <a:effectLst/>
                <a:latin typeface="Bitstream Vera Sans Mono" panose="020B0609030804020204" pitchFamily="49" charset="-127"/>
                <a:ea typeface="Bitstream Vera Sans Mono" panose="020B0609030804020204" pitchFamily="49" charset="-127"/>
              </a:rPr>
              <a:t>// Special difficulty rule for testnet:</a:t>
            </a:r>
            <a:br>
              <a:rPr kumimoji="0" lang="ko-KR" altLang="ko-KR" sz="900" b="0" i="0" u="none" strike="noStrike" cap="none" normalizeH="0" baseline="0">
                <a:ln>
                  <a:noFill/>
                </a:ln>
                <a:solidFill>
                  <a:srgbClr val="808080"/>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808080"/>
                </a:solidFill>
                <a:effectLst/>
                <a:latin typeface="Bitstream Vera Sans Mono" panose="020B0609030804020204" pitchFamily="49" charset="-127"/>
                <a:ea typeface="Bitstream Vera Sans Mono" panose="020B0609030804020204" pitchFamily="49" charset="-127"/>
              </a:rPr>
              <a:t>            // If the new block's timestamp is more than 2* 10 minutes</a:t>
            </a:r>
            <a:br>
              <a:rPr kumimoji="0" lang="ko-KR" altLang="ko-KR" sz="900" b="0" i="0" u="none" strike="noStrike" cap="none" normalizeH="0" baseline="0">
                <a:ln>
                  <a:noFill/>
                </a:ln>
                <a:solidFill>
                  <a:srgbClr val="808080"/>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808080"/>
                </a:solidFill>
                <a:effectLst/>
                <a:latin typeface="Bitstream Vera Sans Mono" panose="020B0609030804020204" pitchFamily="49" charset="-127"/>
                <a:ea typeface="Bitstream Vera Sans Mono" panose="020B0609030804020204" pitchFamily="49" charset="-127"/>
              </a:rPr>
              <a:t>            // then allow mining of a min-difficulty block.</a:t>
            </a:r>
            <a:br>
              <a:rPr kumimoji="0" lang="ko-KR" altLang="ko-KR" sz="900" b="0" i="0" u="none" strike="noStrike" cap="none" normalizeH="0" baseline="0">
                <a:ln>
                  <a:noFill/>
                </a:ln>
                <a:solidFill>
                  <a:srgbClr val="808080"/>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a:ln>
                  <a:noFill/>
                </a:ln>
                <a:solidFill>
                  <a:srgbClr val="CC7832"/>
                </a:solidFill>
                <a:effectLst/>
                <a:latin typeface="Bitstream Vera Sans Mono" panose="020B0609030804020204" pitchFamily="49" charset="-127"/>
                <a:ea typeface="Bitstream Vera Sans Mono" panose="020B0609030804020204" pitchFamily="49" charset="-127"/>
              </a:rPr>
              <a:t>if </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(pblock</a:t>
            </a:r>
            <a:r>
              <a:rPr kumimoji="0" lang="ko-KR" altLang="ko-KR" sz="900" b="0" i="0" u="none" strike="noStrike" cap="none" normalizeH="0" baseline="0">
                <a:ln>
                  <a:noFill/>
                </a:ln>
                <a:solidFill>
                  <a:srgbClr val="0F9795"/>
                </a:solidFill>
                <a:effectLst/>
                <a:latin typeface="Bitstream Vera Sans Mono" panose="020B0609030804020204" pitchFamily="49" charset="-127"/>
                <a:ea typeface="Bitstream Vera Sans Mono" panose="020B0609030804020204" pitchFamily="49" charset="-127"/>
              </a:rPr>
              <a:t>-&gt;</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GetBlockTime() &gt; pindexLast</a:t>
            </a:r>
            <a:r>
              <a:rPr kumimoji="0" lang="ko-KR" altLang="ko-KR" sz="900" b="0" i="0" u="none" strike="noStrike" cap="none" normalizeH="0" baseline="0">
                <a:ln>
                  <a:noFill/>
                </a:ln>
                <a:solidFill>
                  <a:srgbClr val="0F9795"/>
                </a:solidFill>
                <a:effectLst/>
                <a:latin typeface="Bitstream Vera Sans Mono" panose="020B0609030804020204" pitchFamily="49" charset="-127"/>
                <a:ea typeface="Bitstream Vera Sans Mono" panose="020B0609030804020204" pitchFamily="49" charset="-127"/>
              </a:rPr>
              <a:t>-&gt;</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GetBlockTime() + params.nPowTargetSpacing*</a:t>
            </a:r>
            <a:r>
              <a:rPr kumimoji="0" lang="ko-KR" altLang="ko-KR" sz="900" b="0" i="0" u="none" strike="noStrike" cap="none" normalizeH="0" baseline="0">
                <a:ln>
                  <a:noFill/>
                </a:ln>
                <a:solidFill>
                  <a:srgbClr val="6897BB"/>
                </a:solidFill>
                <a:effectLst/>
                <a:latin typeface="Bitstream Vera Sans Mono" panose="020B0609030804020204" pitchFamily="49" charset="-127"/>
                <a:ea typeface="Bitstream Vera Sans Mono" panose="020B0609030804020204" pitchFamily="49" charset="-127"/>
              </a:rPr>
              <a:t>2</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a:ln>
                  <a:noFill/>
                </a:ln>
                <a:solidFill>
                  <a:srgbClr val="CC7832"/>
                </a:solidFill>
                <a:effectLst/>
                <a:latin typeface="Bitstream Vera Sans Mono" panose="020B0609030804020204" pitchFamily="49" charset="-127"/>
                <a:ea typeface="Bitstream Vera Sans Mono" panose="020B0609030804020204" pitchFamily="49" charset="-127"/>
              </a:rPr>
              <a:t>return </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nProofOfWorkLimit;</a:t>
            </a:r>
            <a:b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a:ln>
                  <a:noFill/>
                </a:ln>
                <a:solidFill>
                  <a:srgbClr val="CC7832"/>
                </a:solidFill>
                <a:effectLst/>
                <a:latin typeface="Bitstream Vera Sans Mono" panose="020B0609030804020204" pitchFamily="49" charset="-127"/>
                <a:ea typeface="Bitstream Vera Sans Mono" panose="020B0609030804020204" pitchFamily="49" charset="-127"/>
              </a:rPr>
              <a:t>else</a:t>
            </a:r>
            <a:br>
              <a:rPr kumimoji="0" lang="ko-KR" altLang="ko-KR" sz="900" b="0" i="0" u="none" strike="noStrike" cap="none" normalizeH="0" baseline="0">
                <a:ln>
                  <a:noFill/>
                </a:ln>
                <a:solidFill>
                  <a:srgbClr val="CC7832"/>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a:ln>
                  <a:noFill/>
                </a:ln>
                <a:solidFill>
                  <a:srgbClr val="808080"/>
                </a:solidFill>
                <a:effectLst/>
                <a:latin typeface="Bitstream Vera Sans Mono" panose="020B0609030804020204" pitchFamily="49" charset="-127"/>
                <a:ea typeface="Bitstream Vera Sans Mono" panose="020B0609030804020204" pitchFamily="49" charset="-127"/>
              </a:rPr>
              <a:t>// Return the last non-special-min-difficulty-rules-block</a:t>
            </a:r>
            <a:br>
              <a:rPr kumimoji="0" lang="ko-KR" altLang="ko-KR" sz="900" b="0" i="0" u="none" strike="noStrike" cap="none" normalizeH="0" baseline="0">
                <a:ln>
                  <a:noFill/>
                </a:ln>
                <a:solidFill>
                  <a:srgbClr val="808080"/>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a:ln>
                  <a:noFill/>
                </a:ln>
                <a:solidFill>
                  <a:srgbClr val="CC7832"/>
                </a:solidFill>
                <a:effectLst/>
                <a:latin typeface="Bitstream Vera Sans Mono" panose="020B0609030804020204" pitchFamily="49" charset="-127"/>
                <a:ea typeface="Bitstream Vera Sans Mono" panose="020B0609030804020204" pitchFamily="49" charset="-127"/>
              </a:rPr>
              <a:t>const </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CBlockIndex* pindex = pindexLast;</a:t>
            </a:r>
            <a:b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a:ln>
                  <a:noFill/>
                </a:ln>
                <a:solidFill>
                  <a:srgbClr val="CC7832"/>
                </a:solidFill>
                <a:effectLst/>
                <a:latin typeface="Bitstream Vera Sans Mono" panose="020B0609030804020204" pitchFamily="49" charset="-127"/>
                <a:ea typeface="Bitstream Vera Sans Mono" panose="020B0609030804020204" pitchFamily="49" charset="-127"/>
              </a:rPr>
              <a:t>while </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(pindex</a:t>
            </a:r>
            <a:r>
              <a:rPr kumimoji="0" lang="ko-KR" altLang="ko-KR" sz="900" b="0" i="0" u="none" strike="noStrike" cap="none" normalizeH="0" baseline="0">
                <a:ln>
                  <a:noFill/>
                </a:ln>
                <a:solidFill>
                  <a:srgbClr val="0F9795"/>
                </a:solidFill>
                <a:effectLst/>
                <a:latin typeface="Bitstream Vera Sans Mono" panose="020B0609030804020204" pitchFamily="49" charset="-127"/>
                <a:ea typeface="Bitstream Vera Sans Mono" panose="020B0609030804020204" pitchFamily="49" charset="-127"/>
              </a:rPr>
              <a:t>-&gt;</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pprev &amp;&amp; pindex</a:t>
            </a:r>
            <a:r>
              <a:rPr kumimoji="0" lang="ko-KR" altLang="ko-KR" sz="900" b="0" i="0" u="none" strike="noStrike" cap="none" normalizeH="0" baseline="0">
                <a:ln>
                  <a:noFill/>
                </a:ln>
                <a:solidFill>
                  <a:srgbClr val="0F9795"/>
                </a:solidFill>
                <a:effectLst/>
                <a:latin typeface="Bitstream Vera Sans Mono" panose="020B0609030804020204" pitchFamily="49" charset="-127"/>
                <a:ea typeface="Bitstream Vera Sans Mono" panose="020B0609030804020204" pitchFamily="49" charset="-127"/>
              </a:rPr>
              <a:t>-&gt;</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nHeight % params.DifficultyAdjustmentInterval() != </a:t>
            </a:r>
            <a:r>
              <a:rPr kumimoji="0" lang="ko-KR" altLang="ko-KR" sz="900" b="0" i="0" u="none" strike="noStrike" cap="none" normalizeH="0" baseline="0">
                <a:ln>
                  <a:noFill/>
                </a:ln>
                <a:solidFill>
                  <a:srgbClr val="6897BB"/>
                </a:solidFill>
                <a:effectLst/>
                <a:latin typeface="Bitstream Vera Sans Mono" panose="020B0609030804020204" pitchFamily="49" charset="-127"/>
                <a:ea typeface="Bitstream Vera Sans Mono" panose="020B0609030804020204" pitchFamily="49" charset="-127"/>
              </a:rPr>
              <a:t>0 </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&amp;&amp; pindex</a:t>
            </a:r>
            <a:r>
              <a:rPr kumimoji="0" lang="ko-KR" altLang="ko-KR" sz="900" b="0" i="0" u="none" strike="noStrike" cap="none" normalizeH="0" baseline="0">
                <a:ln>
                  <a:noFill/>
                </a:ln>
                <a:solidFill>
                  <a:srgbClr val="0F9795"/>
                </a:solidFill>
                <a:effectLst/>
                <a:latin typeface="Bitstream Vera Sans Mono" panose="020B0609030804020204" pitchFamily="49" charset="-127"/>
                <a:ea typeface="Bitstream Vera Sans Mono" panose="020B0609030804020204" pitchFamily="49" charset="-127"/>
              </a:rPr>
              <a:t>-&gt;</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nBits == nProofOfWorkLimit)</a:t>
            </a:r>
            <a:b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                    pindex = pindex</a:t>
            </a:r>
            <a:r>
              <a:rPr kumimoji="0" lang="ko-KR" altLang="ko-KR" sz="900" b="0" i="0" u="none" strike="noStrike" cap="none" normalizeH="0" baseline="0">
                <a:ln>
                  <a:noFill/>
                </a:ln>
                <a:solidFill>
                  <a:srgbClr val="0F9795"/>
                </a:solidFill>
                <a:effectLst/>
                <a:latin typeface="Bitstream Vera Sans Mono" panose="020B0609030804020204" pitchFamily="49" charset="-127"/>
                <a:ea typeface="Bitstream Vera Sans Mono" panose="020B0609030804020204" pitchFamily="49" charset="-127"/>
              </a:rPr>
              <a:t>-&gt;</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pprev;</a:t>
            </a:r>
            <a:b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a:ln>
                  <a:noFill/>
                </a:ln>
                <a:solidFill>
                  <a:srgbClr val="CC7832"/>
                </a:solidFill>
                <a:effectLst/>
                <a:latin typeface="Bitstream Vera Sans Mono" panose="020B0609030804020204" pitchFamily="49" charset="-127"/>
                <a:ea typeface="Bitstream Vera Sans Mono" panose="020B0609030804020204" pitchFamily="49" charset="-127"/>
              </a:rPr>
              <a:t>return </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pindex</a:t>
            </a:r>
            <a:r>
              <a:rPr kumimoji="0" lang="ko-KR" altLang="ko-KR" sz="900" b="0" i="0" u="none" strike="noStrike" cap="none" normalizeH="0" baseline="0">
                <a:ln>
                  <a:noFill/>
                </a:ln>
                <a:solidFill>
                  <a:srgbClr val="0F9795"/>
                </a:solidFill>
                <a:effectLst/>
                <a:latin typeface="Bitstream Vera Sans Mono" panose="020B0609030804020204" pitchFamily="49" charset="-127"/>
                <a:ea typeface="Bitstream Vera Sans Mono" panose="020B0609030804020204" pitchFamily="49" charset="-127"/>
              </a:rPr>
              <a:t>-&gt;</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nBits;</a:t>
            </a:r>
            <a:b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            }</a:t>
            </a:r>
            <a:b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        }</a:t>
            </a:r>
            <a:b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a:ln>
                  <a:noFill/>
                </a:ln>
                <a:solidFill>
                  <a:srgbClr val="CC7832"/>
                </a:solidFill>
                <a:effectLst/>
                <a:latin typeface="Bitstream Vera Sans Mono" panose="020B0609030804020204" pitchFamily="49" charset="-127"/>
                <a:ea typeface="Bitstream Vera Sans Mono" panose="020B0609030804020204" pitchFamily="49" charset="-127"/>
              </a:rPr>
              <a:t>return </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pindexLast</a:t>
            </a:r>
            <a:r>
              <a:rPr kumimoji="0" lang="ko-KR" altLang="ko-KR" sz="900" b="0" i="0" u="none" strike="noStrike" cap="none" normalizeH="0" baseline="0">
                <a:ln>
                  <a:noFill/>
                </a:ln>
                <a:solidFill>
                  <a:srgbClr val="0F9795"/>
                </a:solidFill>
                <a:effectLst/>
                <a:latin typeface="Bitstream Vera Sans Mono" panose="020B0609030804020204" pitchFamily="49" charset="-127"/>
                <a:ea typeface="Bitstream Vera Sans Mono" panose="020B0609030804020204" pitchFamily="49" charset="-127"/>
              </a:rPr>
              <a:t>-&gt;</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nBits;</a:t>
            </a:r>
            <a:b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    }</a:t>
            </a:r>
            <a:b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br>
            <a:b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a:ln>
                  <a:noFill/>
                </a:ln>
                <a:solidFill>
                  <a:srgbClr val="808080"/>
                </a:solidFill>
                <a:effectLst/>
                <a:latin typeface="Bitstream Vera Sans Mono" panose="020B0609030804020204" pitchFamily="49" charset="-127"/>
                <a:ea typeface="Bitstream Vera Sans Mono" panose="020B0609030804020204" pitchFamily="49" charset="-127"/>
              </a:rPr>
              <a:t>// Go back by what we want to be 14 days worth of blocks</a:t>
            </a:r>
            <a:br>
              <a:rPr kumimoji="0" lang="ko-KR" altLang="ko-KR" sz="900" b="0" i="0" u="none" strike="noStrike" cap="none" normalizeH="0" baseline="0">
                <a:ln>
                  <a:noFill/>
                </a:ln>
                <a:solidFill>
                  <a:srgbClr val="808080"/>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a:ln>
                  <a:noFill/>
                </a:ln>
                <a:solidFill>
                  <a:srgbClr val="CC7832"/>
                </a:solidFill>
                <a:effectLst/>
                <a:latin typeface="Bitstream Vera Sans Mono" panose="020B0609030804020204" pitchFamily="49" charset="-127"/>
                <a:ea typeface="Bitstream Vera Sans Mono" panose="020B0609030804020204" pitchFamily="49" charset="-127"/>
              </a:rPr>
              <a:t>int </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nHeightFirst = pindexLast</a:t>
            </a:r>
            <a:r>
              <a:rPr kumimoji="0" lang="ko-KR" altLang="ko-KR" sz="900" b="0" i="0" u="none" strike="noStrike" cap="none" normalizeH="0" baseline="0">
                <a:ln>
                  <a:noFill/>
                </a:ln>
                <a:solidFill>
                  <a:srgbClr val="0F9795"/>
                </a:solidFill>
                <a:effectLst/>
                <a:latin typeface="Bitstream Vera Sans Mono" panose="020B0609030804020204" pitchFamily="49" charset="-127"/>
                <a:ea typeface="Bitstream Vera Sans Mono" panose="020B0609030804020204" pitchFamily="49" charset="-127"/>
              </a:rPr>
              <a:t>-&gt;</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nHeight - (params.DifficultyAdjustmentInterval()-</a:t>
            </a:r>
            <a:r>
              <a:rPr kumimoji="0" lang="ko-KR" altLang="ko-KR" sz="900" b="0" i="0" u="none" strike="noStrike" cap="none" normalizeH="0" baseline="0">
                <a:ln>
                  <a:noFill/>
                </a:ln>
                <a:solidFill>
                  <a:srgbClr val="6897BB"/>
                </a:solidFill>
                <a:effectLst/>
                <a:latin typeface="Bitstream Vera Sans Mono" panose="020B0609030804020204" pitchFamily="49" charset="-127"/>
                <a:ea typeface="Bitstream Vera Sans Mono" panose="020B0609030804020204" pitchFamily="49" charset="-127"/>
              </a:rPr>
              <a:t>1</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    assert(nHeightFirst &gt;= </a:t>
            </a:r>
            <a:r>
              <a:rPr kumimoji="0" lang="ko-KR" altLang="ko-KR" sz="900" b="0" i="0" u="none" strike="noStrike" cap="none" normalizeH="0" baseline="0">
                <a:ln>
                  <a:noFill/>
                </a:ln>
                <a:solidFill>
                  <a:srgbClr val="6897BB"/>
                </a:solidFill>
                <a:effectLst/>
                <a:latin typeface="Bitstream Vera Sans Mono" panose="020B0609030804020204" pitchFamily="49" charset="-127"/>
                <a:ea typeface="Bitstream Vera Sans Mono" panose="020B0609030804020204" pitchFamily="49" charset="-127"/>
              </a:rPr>
              <a:t>0</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a:ln>
                  <a:noFill/>
                </a:ln>
                <a:solidFill>
                  <a:srgbClr val="CC7832"/>
                </a:solidFill>
                <a:effectLst/>
                <a:latin typeface="Bitstream Vera Sans Mono" panose="020B0609030804020204" pitchFamily="49" charset="-127"/>
                <a:ea typeface="Bitstream Vera Sans Mono" panose="020B0609030804020204" pitchFamily="49" charset="-127"/>
              </a:rPr>
              <a:t>const </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CBlockIndex* pindexFirst = pindexLast</a:t>
            </a:r>
            <a:r>
              <a:rPr kumimoji="0" lang="ko-KR" altLang="ko-KR" sz="900" b="0" i="0" u="none" strike="noStrike" cap="none" normalizeH="0" baseline="0">
                <a:ln>
                  <a:noFill/>
                </a:ln>
                <a:solidFill>
                  <a:srgbClr val="0F9795"/>
                </a:solidFill>
                <a:effectLst/>
                <a:latin typeface="Bitstream Vera Sans Mono" panose="020B0609030804020204" pitchFamily="49" charset="-127"/>
                <a:ea typeface="Bitstream Vera Sans Mono" panose="020B0609030804020204" pitchFamily="49" charset="-127"/>
              </a:rPr>
              <a:t>-&gt;</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GetAncestor(nHeightFirst);</a:t>
            </a:r>
            <a:b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    assert(pindexFirst);</a:t>
            </a:r>
            <a:b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br>
            <a:b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a:ln>
                  <a:noFill/>
                </a:ln>
                <a:solidFill>
                  <a:srgbClr val="CC7832"/>
                </a:solidFill>
                <a:effectLst/>
                <a:latin typeface="Bitstream Vera Sans Mono" panose="020B0609030804020204" pitchFamily="49" charset="-127"/>
                <a:ea typeface="Bitstream Vera Sans Mono" panose="020B0609030804020204" pitchFamily="49" charset="-127"/>
              </a:rPr>
              <a:t>return </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CalculateNextWorkRequired(pindexLast, pindexFirst</a:t>
            </a:r>
            <a:r>
              <a:rPr kumimoji="0" lang="ko-KR" altLang="ko-KR" sz="900" b="0" i="0" u="none" strike="noStrike" cap="none" normalizeH="0" baseline="0">
                <a:ln>
                  <a:noFill/>
                </a:ln>
                <a:solidFill>
                  <a:srgbClr val="0F9795"/>
                </a:solidFill>
                <a:effectLst/>
                <a:latin typeface="Bitstream Vera Sans Mono" panose="020B0609030804020204" pitchFamily="49" charset="-127"/>
                <a:ea typeface="Bitstream Vera Sans Mono" panose="020B0609030804020204" pitchFamily="49" charset="-127"/>
              </a:rPr>
              <a:t>-&gt;</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GetBlockTime(), params);</a:t>
            </a:r>
            <a:b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97120180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0E981B8D-69CF-4382-9674-9FC4468E3BA9}"/>
              </a:ext>
            </a:extLst>
          </p:cNvPr>
          <p:cNvSpPr>
            <a:spLocks noGrp="1"/>
          </p:cNvSpPr>
          <p:nvPr>
            <p:ph type="title"/>
          </p:nvPr>
        </p:nvSpPr>
        <p:spPr/>
        <p:txBody>
          <a:bodyPr/>
          <a:lstStyle/>
          <a:p>
            <a:r>
              <a:rPr lang="en-US" altLang="ko-KR" dirty="0" err="1"/>
              <a:t>PoW</a:t>
            </a:r>
            <a:r>
              <a:rPr lang="en-US" altLang="ko-KR" dirty="0"/>
              <a:t> [ </a:t>
            </a:r>
            <a:r>
              <a:rPr lang="ko-KR" altLang="en-US" dirty="0"/>
              <a:t>트랜잭션 전파</a:t>
            </a:r>
            <a:r>
              <a:rPr lang="en-US" altLang="ko-KR" dirty="0"/>
              <a:t>(Transaction Broadcast) ]</a:t>
            </a:r>
            <a:endParaRPr lang="ko-KR" altLang="en-US" dirty="0"/>
          </a:p>
        </p:txBody>
      </p:sp>
      <p:sp>
        <p:nvSpPr>
          <p:cNvPr id="4" name="타원 3">
            <a:extLst>
              <a:ext uri="{FF2B5EF4-FFF2-40B4-BE49-F238E27FC236}">
                <a16:creationId xmlns:a16="http://schemas.microsoft.com/office/drawing/2014/main" id="{34A70033-6F07-4499-B03D-C253B5BFBDEF}"/>
              </a:ext>
            </a:extLst>
          </p:cNvPr>
          <p:cNvSpPr>
            <a:spLocks noChangeAspect="1"/>
          </p:cNvSpPr>
          <p:nvPr/>
        </p:nvSpPr>
        <p:spPr>
          <a:xfrm>
            <a:off x="2062213" y="3474932"/>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A</a:t>
            </a:r>
            <a:endParaRPr lang="ko-KR" altLang="en-US" sz="200" dirty="0">
              <a:latin typeface="Arial" panose="020B0604020202020204" pitchFamily="34" charset="0"/>
            </a:endParaRPr>
          </a:p>
        </p:txBody>
      </p:sp>
      <p:sp>
        <p:nvSpPr>
          <p:cNvPr id="13" name="타원 12">
            <a:extLst>
              <a:ext uri="{FF2B5EF4-FFF2-40B4-BE49-F238E27FC236}">
                <a16:creationId xmlns:a16="http://schemas.microsoft.com/office/drawing/2014/main" id="{E634A7A5-0C66-4F1C-B442-E3636388600E}"/>
              </a:ext>
            </a:extLst>
          </p:cNvPr>
          <p:cNvSpPr>
            <a:spLocks noChangeAspect="1"/>
          </p:cNvSpPr>
          <p:nvPr/>
        </p:nvSpPr>
        <p:spPr>
          <a:xfrm>
            <a:off x="10362728" y="1470988"/>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I</a:t>
            </a:r>
            <a:endParaRPr lang="ko-KR" altLang="en-US" sz="200" dirty="0">
              <a:latin typeface="Arial" panose="020B0604020202020204" pitchFamily="34" charset="0"/>
            </a:endParaRPr>
          </a:p>
        </p:txBody>
      </p:sp>
      <p:sp>
        <p:nvSpPr>
          <p:cNvPr id="14" name="타원 13">
            <a:extLst>
              <a:ext uri="{FF2B5EF4-FFF2-40B4-BE49-F238E27FC236}">
                <a16:creationId xmlns:a16="http://schemas.microsoft.com/office/drawing/2014/main" id="{14F277DB-9785-4EA5-A709-CF5B232AC505}"/>
              </a:ext>
            </a:extLst>
          </p:cNvPr>
          <p:cNvSpPr>
            <a:spLocks noChangeAspect="1"/>
          </p:cNvSpPr>
          <p:nvPr/>
        </p:nvSpPr>
        <p:spPr>
          <a:xfrm>
            <a:off x="9141816" y="4243454"/>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H</a:t>
            </a:r>
            <a:endParaRPr lang="ko-KR" altLang="en-US" sz="200" dirty="0">
              <a:latin typeface="Arial" panose="020B0604020202020204" pitchFamily="34" charset="0"/>
            </a:endParaRPr>
          </a:p>
        </p:txBody>
      </p:sp>
      <p:sp>
        <p:nvSpPr>
          <p:cNvPr id="15" name="타원 14">
            <a:extLst>
              <a:ext uri="{FF2B5EF4-FFF2-40B4-BE49-F238E27FC236}">
                <a16:creationId xmlns:a16="http://schemas.microsoft.com/office/drawing/2014/main" id="{D6856C23-D42B-403E-9B7E-673AE7643CEB}"/>
              </a:ext>
            </a:extLst>
          </p:cNvPr>
          <p:cNvSpPr>
            <a:spLocks noChangeAspect="1"/>
          </p:cNvSpPr>
          <p:nvPr/>
        </p:nvSpPr>
        <p:spPr>
          <a:xfrm>
            <a:off x="7849301" y="1761114"/>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G</a:t>
            </a:r>
            <a:endParaRPr lang="ko-KR" altLang="en-US" sz="200" dirty="0">
              <a:latin typeface="Arial" panose="020B0604020202020204" pitchFamily="34" charset="0"/>
            </a:endParaRPr>
          </a:p>
        </p:txBody>
      </p:sp>
      <p:sp>
        <p:nvSpPr>
          <p:cNvPr id="16" name="타원 15">
            <a:extLst>
              <a:ext uri="{FF2B5EF4-FFF2-40B4-BE49-F238E27FC236}">
                <a16:creationId xmlns:a16="http://schemas.microsoft.com/office/drawing/2014/main" id="{F7CB6966-F440-45E5-9374-581BA785F7AD}"/>
              </a:ext>
            </a:extLst>
          </p:cNvPr>
          <p:cNvSpPr>
            <a:spLocks noChangeAspect="1"/>
          </p:cNvSpPr>
          <p:nvPr/>
        </p:nvSpPr>
        <p:spPr>
          <a:xfrm>
            <a:off x="7070988" y="5467121"/>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F</a:t>
            </a:r>
            <a:endParaRPr lang="ko-KR" altLang="en-US" sz="200" dirty="0">
              <a:latin typeface="Arial" panose="020B0604020202020204" pitchFamily="34" charset="0"/>
            </a:endParaRPr>
          </a:p>
        </p:txBody>
      </p:sp>
      <p:sp>
        <p:nvSpPr>
          <p:cNvPr id="17" name="타원 16">
            <a:extLst>
              <a:ext uri="{FF2B5EF4-FFF2-40B4-BE49-F238E27FC236}">
                <a16:creationId xmlns:a16="http://schemas.microsoft.com/office/drawing/2014/main" id="{3512327A-BFB2-4808-8FFD-DC6DF5E25454}"/>
              </a:ext>
            </a:extLst>
          </p:cNvPr>
          <p:cNvSpPr>
            <a:spLocks noChangeAspect="1"/>
          </p:cNvSpPr>
          <p:nvPr/>
        </p:nvSpPr>
        <p:spPr>
          <a:xfrm>
            <a:off x="5286667" y="1030878"/>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E</a:t>
            </a:r>
            <a:endParaRPr lang="ko-KR" altLang="en-US" sz="200" dirty="0">
              <a:latin typeface="Arial" panose="020B0604020202020204" pitchFamily="34" charset="0"/>
            </a:endParaRPr>
          </a:p>
        </p:txBody>
      </p:sp>
      <p:sp>
        <p:nvSpPr>
          <p:cNvPr id="18" name="타원 17">
            <a:extLst>
              <a:ext uri="{FF2B5EF4-FFF2-40B4-BE49-F238E27FC236}">
                <a16:creationId xmlns:a16="http://schemas.microsoft.com/office/drawing/2014/main" id="{8E2FE97A-CF72-494D-B732-45D797C47193}"/>
              </a:ext>
            </a:extLst>
          </p:cNvPr>
          <p:cNvSpPr>
            <a:spLocks noChangeAspect="1"/>
          </p:cNvSpPr>
          <p:nvPr/>
        </p:nvSpPr>
        <p:spPr>
          <a:xfrm>
            <a:off x="5514842" y="3608999"/>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D</a:t>
            </a:r>
            <a:endParaRPr lang="ko-KR" altLang="en-US" sz="200" dirty="0">
              <a:latin typeface="Arial" panose="020B0604020202020204" pitchFamily="34" charset="0"/>
            </a:endParaRPr>
          </a:p>
        </p:txBody>
      </p:sp>
      <p:sp>
        <p:nvSpPr>
          <p:cNvPr id="19" name="타원 18">
            <a:extLst>
              <a:ext uri="{FF2B5EF4-FFF2-40B4-BE49-F238E27FC236}">
                <a16:creationId xmlns:a16="http://schemas.microsoft.com/office/drawing/2014/main" id="{F6E24EDA-DD97-4DB4-A409-C86BBCA27AED}"/>
              </a:ext>
            </a:extLst>
          </p:cNvPr>
          <p:cNvSpPr>
            <a:spLocks noChangeAspect="1"/>
          </p:cNvSpPr>
          <p:nvPr/>
        </p:nvSpPr>
        <p:spPr>
          <a:xfrm>
            <a:off x="3674953" y="5560701"/>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C</a:t>
            </a:r>
            <a:endParaRPr lang="ko-KR" altLang="en-US" sz="200" dirty="0">
              <a:latin typeface="Arial" panose="020B0604020202020204" pitchFamily="34" charset="0"/>
            </a:endParaRPr>
          </a:p>
        </p:txBody>
      </p:sp>
      <p:sp>
        <p:nvSpPr>
          <p:cNvPr id="20" name="타원 19">
            <a:extLst>
              <a:ext uri="{FF2B5EF4-FFF2-40B4-BE49-F238E27FC236}">
                <a16:creationId xmlns:a16="http://schemas.microsoft.com/office/drawing/2014/main" id="{EDC5F176-2267-40BE-8AFA-72ED487EB0D6}"/>
              </a:ext>
            </a:extLst>
          </p:cNvPr>
          <p:cNvSpPr>
            <a:spLocks noChangeAspect="1"/>
          </p:cNvSpPr>
          <p:nvPr/>
        </p:nvSpPr>
        <p:spPr>
          <a:xfrm>
            <a:off x="3126699" y="1747466"/>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B</a:t>
            </a:r>
            <a:endParaRPr lang="ko-KR" altLang="en-US" sz="200" dirty="0">
              <a:latin typeface="Arial" panose="020B0604020202020204" pitchFamily="34" charset="0"/>
            </a:endParaRPr>
          </a:p>
        </p:txBody>
      </p:sp>
      <p:pic>
        <p:nvPicPr>
          <p:cNvPr id="21" name="그래픽 20">
            <a:extLst>
              <a:ext uri="{FF2B5EF4-FFF2-40B4-BE49-F238E27FC236}">
                <a16:creationId xmlns:a16="http://schemas.microsoft.com/office/drawing/2014/main" id="{26F7293E-E17A-4C1C-A5F3-56F84586B6D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19225" y="3395747"/>
            <a:ext cx="720000" cy="720000"/>
          </a:xfrm>
          <a:prstGeom prst="rect">
            <a:avLst/>
          </a:prstGeom>
        </p:spPr>
      </p:pic>
      <p:cxnSp>
        <p:nvCxnSpPr>
          <p:cNvPr id="24" name="직선 연결선 23">
            <a:extLst>
              <a:ext uri="{FF2B5EF4-FFF2-40B4-BE49-F238E27FC236}">
                <a16:creationId xmlns:a16="http://schemas.microsoft.com/office/drawing/2014/main" id="{59042284-2452-45C2-8635-36B27EA1B610}"/>
              </a:ext>
            </a:extLst>
          </p:cNvPr>
          <p:cNvCxnSpPr>
            <a:cxnSpLocks/>
            <a:stCxn id="4" idx="0"/>
            <a:endCxn id="20" idx="3"/>
          </p:cNvCxnSpPr>
          <p:nvPr/>
        </p:nvCxnSpPr>
        <p:spPr>
          <a:xfrm flipV="1">
            <a:off x="2422213" y="2362024"/>
            <a:ext cx="809928" cy="1112908"/>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직선 연결선 24">
            <a:extLst>
              <a:ext uri="{FF2B5EF4-FFF2-40B4-BE49-F238E27FC236}">
                <a16:creationId xmlns:a16="http://schemas.microsoft.com/office/drawing/2014/main" id="{F969694D-781D-4449-851B-B11D5C2906E2}"/>
              </a:ext>
            </a:extLst>
          </p:cNvPr>
          <p:cNvCxnSpPr>
            <a:cxnSpLocks/>
            <a:stCxn id="17" idx="2"/>
            <a:endCxn id="20" idx="7"/>
          </p:cNvCxnSpPr>
          <p:nvPr/>
        </p:nvCxnSpPr>
        <p:spPr>
          <a:xfrm flipH="1">
            <a:off x="3741257" y="1390878"/>
            <a:ext cx="1545410" cy="46203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직선 연결선 27">
            <a:extLst>
              <a:ext uri="{FF2B5EF4-FFF2-40B4-BE49-F238E27FC236}">
                <a16:creationId xmlns:a16="http://schemas.microsoft.com/office/drawing/2014/main" id="{53E6BACF-D5B6-4ACB-9603-EF209F46CE9E}"/>
              </a:ext>
            </a:extLst>
          </p:cNvPr>
          <p:cNvCxnSpPr>
            <a:cxnSpLocks/>
            <a:stCxn id="17" idx="4"/>
            <a:endCxn id="18" idx="0"/>
          </p:cNvCxnSpPr>
          <p:nvPr/>
        </p:nvCxnSpPr>
        <p:spPr>
          <a:xfrm>
            <a:off x="5646667" y="1750878"/>
            <a:ext cx="228175" cy="1858121"/>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 name="직선 연결선 30">
            <a:extLst>
              <a:ext uri="{FF2B5EF4-FFF2-40B4-BE49-F238E27FC236}">
                <a16:creationId xmlns:a16="http://schemas.microsoft.com/office/drawing/2014/main" id="{893046C8-F1F7-4620-8D10-11D0E8345D0E}"/>
              </a:ext>
            </a:extLst>
          </p:cNvPr>
          <p:cNvCxnSpPr>
            <a:cxnSpLocks/>
            <a:stCxn id="4" idx="5"/>
            <a:endCxn id="19" idx="1"/>
          </p:cNvCxnSpPr>
          <p:nvPr/>
        </p:nvCxnSpPr>
        <p:spPr>
          <a:xfrm>
            <a:off x="2676771" y="4089490"/>
            <a:ext cx="1103624" cy="1576653"/>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4" name="직선 연결선 33">
            <a:extLst>
              <a:ext uri="{FF2B5EF4-FFF2-40B4-BE49-F238E27FC236}">
                <a16:creationId xmlns:a16="http://schemas.microsoft.com/office/drawing/2014/main" id="{C819E480-E2C1-47F5-A3F6-8705028296A3}"/>
              </a:ext>
            </a:extLst>
          </p:cNvPr>
          <p:cNvCxnSpPr>
            <a:cxnSpLocks/>
            <a:stCxn id="19" idx="6"/>
            <a:endCxn id="16" idx="2"/>
          </p:cNvCxnSpPr>
          <p:nvPr/>
        </p:nvCxnSpPr>
        <p:spPr>
          <a:xfrm flipV="1">
            <a:off x="4394953" y="5827121"/>
            <a:ext cx="2676035" cy="9358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7" name="직선 연결선 36">
            <a:extLst>
              <a:ext uri="{FF2B5EF4-FFF2-40B4-BE49-F238E27FC236}">
                <a16:creationId xmlns:a16="http://schemas.microsoft.com/office/drawing/2014/main" id="{BB78954C-EE7F-4177-8E45-11064F46DCB9}"/>
              </a:ext>
            </a:extLst>
          </p:cNvPr>
          <p:cNvCxnSpPr>
            <a:cxnSpLocks/>
            <a:stCxn id="16" idx="6"/>
            <a:endCxn id="14" idx="3"/>
          </p:cNvCxnSpPr>
          <p:nvPr/>
        </p:nvCxnSpPr>
        <p:spPr>
          <a:xfrm flipV="1">
            <a:off x="7790988" y="4858012"/>
            <a:ext cx="1456270" cy="969109"/>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0" name="직선 연결선 39">
            <a:extLst>
              <a:ext uri="{FF2B5EF4-FFF2-40B4-BE49-F238E27FC236}">
                <a16:creationId xmlns:a16="http://schemas.microsoft.com/office/drawing/2014/main" id="{4321EA6B-DC23-46D5-820F-87D43F328BB8}"/>
              </a:ext>
            </a:extLst>
          </p:cNvPr>
          <p:cNvCxnSpPr>
            <a:cxnSpLocks/>
            <a:stCxn id="18" idx="7"/>
            <a:endCxn id="15" idx="3"/>
          </p:cNvCxnSpPr>
          <p:nvPr/>
        </p:nvCxnSpPr>
        <p:spPr>
          <a:xfrm flipV="1">
            <a:off x="6129400" y="2375672"/>
            <a:ext cx="1825343" cy="1338769"/>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3" name="직선 연결선 42">
            <a:extLst>
              <a:ext uri="{FF2B5EF4-FFF2-40B4-BE49-F238E27FC236}">
                <a16:creationId xmlns:a16="http://schemas.microsoft.com/office/drawing/2014/main" id="{177623A9-0E70-4897-9478-0D45AB94C467}"/>
              </a:ext>
            </a:extLst>
          </p:cNvPr>
          <p:cNvCxnSpPr>
            <a:cxnSpLocks/>
            <a:stCxn id="15" idx="6"/>
            <a:endCxn id="13" idx="2"/>
          </p:cNvCxnSpPr>
          <p:nvPr/>
        </p:nvCxnSpPr>
        <p:spPr>
          <a:xfrm flipV="1">
            <a:off x="8569301" y="1830988"/>
            <a:ext cx="1793427" cy="290126"/>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8" name="직선 연결선 47">
            <a:extLst>
              <a:ext uri="{FF2B5EF4-FFF2-40B4-BE49-F238E27FC236}">
                <a16:creationId xmlns:a16="http://schemas.microsoft.com/office/drawing/2014/main" id="{60413763-CCC4-4CF3-9F5B-5D44338B8606}"/>
              </a:ext>
            </a:extLst>
          </p:cNvPr>
          <p:cNvCxnSpPr>
            <a:cxnSpLocks/>
            <a:stCxn id="15" idx="2"/>
            <a:endCxn id="17" idx="6"/>
          </p:cNvCxnSpPr>
          <p:nvPr/>
        </p:nvCxnSpPr>
        <p:spPr>
          <a:xfrm flipH="1" flipV="1">
            <a:off x="6006667" y="1390878"/>
            <a:ext cx="1842634" cy="730236"/>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7" name="직선 연결선 66">
            <a:extLst>
              <a:ext uri="{FF2B5EF4-FFF2-40B4-BE49-F238E27FC236}">
                <a16:creationId xmlns:a16="http://schemas.microsoft.com/office/drawing/2014/main" id="{57E9A457-4ED7-4789-870E-7CDFEFF5D247}"/>
              </a:ext>
            </a:extLst>
          </p:cNvPr>
          <p:cNvCxnSpPr>
            <a:cxnSpLocks/>
          </p:cNvCxnSpPr>
          <p:nvPr/>
        </p:nvCxnSpPr>
        <p:spPr>
          <a:xfrm>
            <a:off x="1041621" y="3834932"/>
            <a:ext cx="846829" cy="0"/>
          </a:xfrm>
          <a:prstGeom prst="line">
            <a:avLst/>
          </a:prstGeom>
          <a:ln w="254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7" name="화살표: 오른쪽 96">
            <a:extLst>
              <a:ext uri="{FF2B5EF4-FFF2-40B4-BE49-F238E27FC236}">
                <a16:creationId xmlns:a16="http://schemas.microsoft.com/office/drawing/2014/main" id="{DEC406D3-6EF0-4EE9-9CCC-AFB6BEA17045}"/>
              </a:ext>
            </a:extLst>
          </p:cNvPr>
          <p:cNvSpPr/>
          <p:nvPr/>
        </p:nvSpPr>
        <p:spPr>
          <a:xfrm rot="18369864">
            <a:off x="2136157" y="2802954"/>
            <a:ext cx="1051409" cy="144000"/>
          </a:xfrm>
          <a:prstGeom prst="rightArrow">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endParaRPr>
          </a:p>
        </p:txBody>
      </p:sp>
      <p:sp>
        <p:nvSpPr>
          <p:cNvPr id="99" name="화살표: 오른쪽 98">
            <a:extLst>
              <a:ext uri="{FF2B5EF4-FFF2-40B4-BE49-F238E27FC236}">
                <a16:creationId xmlns:a16="http://schemas.microsoft.com/office/drawing/2014/main" id="{8D33A564-4959-4D75-BC64-309690B4AB4F}"/>
              </a:ext>
            </a:extLst>
          </p:cNvPr>
          <p:cNvSpPr/>
          <p:nvPr/>
        </p:nvSpPr>
        <p:spPr>
          <a:xfrm rot="3303274">
            <a:off x="2372382" y="4806855"/>
            <a:ext cx="1343024" cy="144000"/>
          </a:xfrm>
          <a:prstGeom prst="rightArrow">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endParaRPr>
          </a:p>
        </p:txBody>
      </p:sp>
      <p:sp>
        <p:nvSpPr>
          <p:cNvPr id="109" name="화살표: 오른쪽 108">
            <a:extLst>
              <a:ext uri="{FF2B5EF4-FFF2-40B4-BE49-F238E27FC236}">
                <a16:creationId xmlns:a16="http://schemas.microsoft.com/office/drawing/2014/main" id="{1B99005A-45C0-4314-A1E0-EF96AD36E08C}"/>
              </a:ext>
            </a:extLst>
          </p:cNvPr>
          <p:cNvSpPr/>
          <p:nvPr/>
        </p:nvSpPr>
        <p:spPr>
          <a:xfrm rot="8760000">
            <a:off x="7989485" y="5358254"/>
            <a:ext cx="1260509" cy="144000"/>
          </a:xfrm>
          <a:prstGeom prst="rightArrow">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endParaRPr>
          </a:p>
        </p:txBody>
      </p:sp>
      <p:cxnSp>
        <p:nvCxnSpPr>
          <p:cNvPr id="125" name="직선 연결선 124">
            <a:extLst>
              <a:ext uri="{FF2B5EF4-FFF2-40B4-BE49-F238E27FC236}">
                <a16:creationId xmlns:a16="http://schemas.microsoft.com/office/drawing/2014/main" id="{F32A363D-3CC2-426C-B794-9C9B8A95C539}"/>
              </a:ext>
            </a:extLst>
          </p:cNvPr>
          <p:cNvCxnSpPr>
            <a:cxnSpLocks/>
            <a:stCxn id="15" idx="5"/>
            <a:endCxn id="14" idx="1"/>
          </p:cNvCxnSpPr>
          <p:nvPr/>
        </p:nvCxnSpPr>
        <p:spPr>
          <a:xfrm>
            <a:off x="8463859" y="2375672"/>
            <a:ext cx="783399" cy="1973224"/>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29" name="화살표: 오른쪽 128">
            <a:extLst>
              <a:ext uri="{FF2B5EF4-FFF2-40B4-BE49-F238E27FC236}">
                <a16:creationId xmlns:a16="http://schemas.microsoft.com/office/drawing/2014/main" id="{19F24CC8-A5CA-4DC2-9D4C-C5D7B9C58CD4}"/>
              </a:ext>
            </a:extLst>
          </p:cNvPr>
          <p:cNvSpPr/>
          <p:nvPr/>
        </p:nvSpPr>
        <p:spPr>
          <a:xfrm rot="14880000">
            <a:off x="8289400" y="3411744"/>
            <a:ext cx="1528714" cy="144000"/>
          </a:xfrm>
          <a:prstGeom prst="rightArrow">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endParaRPr>
          </a:p>
        </p:txBody>
      </p:sp>
      <p:pic>
        <p:nvPicPr>
          <p:cNvPr id="58" name="그래픽 57">
            <a:extLst>
              <a:ext uri="{FF2B5EF4-FFF2-40B4-BE49-F238E27FC236}">
                <a16:creationId xmlns:a16="http://schemas.microsoft.com/office/drawing/2014/main" id="{4F6E9536-5E86-42FF-99FB-D49695D838F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810925" y="4189524"/>
            <a:ext cx="720000" cy="720000"/>
          </a:xfrm>
          <a:prstGeom prst="rect">
            <a:avLst/>
          </a:prstGeom>
        </p:spPr>
      </p:pic>
      <p:cxnSp>
        <p:nvCxnSpPr>
          <p:cNvPr id="60" name="직선 연결선 59">
            <a:extLst>
              <a:ext uri="{FF2B5EF4-FFF2-40B4-BE49-F238E27FC236}">
                <a16:creationId xmlns:a16="http://schemas.microsoft.com/office/drawing/2014/main" id="{F1FBA89A-65BE-4445-BB53-C2A1C5C61433}"/>
              </a:ext>
            </a:extLst>
          </p:cNvPr>
          <p:cNvCxnSpPr>
            <a:cxnSpLocks/>
            <a:stCxn id="58" idx="1"/>
          </p:cNvCxnSpPr>
          <p:nvPr/>
        </p:nvCxnSpPr>
        <p:spPr>
          <a:xfrm flipH="1" flipV="1">
            <a:off x="9995701" y="4542662"/>
            <a:ext cx="815224" cy="6862"/>
          </a:xfrm>
          <a:prstGeom prst="line">
            <a:avLst/>
          </a:prstGeom>
          <a:ln w="254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1" name="직사각형 60">
            <a:extLst>
              <a:ext uri="{FF2B5EF4-FFF2-40B4-BE49-F238E27FC236}">
                <a16:creationId xmlns:a16="http://schemas.microsoft.com/office/drawing/2014/main" id="{26C71DBA-6A0E-44D2-BC1D-A7CD91FF493B}"/>
              </a:ext>
            </a:extLst>
          </p:cNvPr>
          <p:cNvSpPr/>
          <p:nvPr/>
        </p:nvSpPr>
        <p:spPr>
          <a:xfrm>
            <a:off x="6567984" y="6095327"/>
            <a:ext cx="360000" cy="507600"/>
          </a:xfrm>
          <a:prstGeom prst="rect">
            <a:avLst/>
          </a:prstGeom>
          <a:solidFill>
            <a:srgbClr val="0071FF"/>
          </a:solidFill>
          <a:ln>
            <a:solidFill>
              <a:srgbClr val="3F3F3F"/>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altLang="ko-KR" sz="1400" dirty="0">
                <a:solidFill>
                  <a:schemeClr val="tx1"/>
                </a:solidFill>
                <a:latin typeface="Arial" panose="020B0604020202020204" pitchFamily="34" charset="0"/>
              </a:rPr>
              <a:t>Tx2</a:t>
            </a:r>
            <a:endParaRPr lang="ko-KR" altLang="en-US" sz="1400" dirty="0">
              <a:solidFill>
                <a:schemeClr val="tx1"/>
              </a:solidFill>
              <a:latin typeface="Arial" panose="020B0604020202020204" pitchFamily="34" charset="0"/>
            </a:endParaRPr>
          </a:p>
        </p:txBody>
      </p:sp>
      <p:sp>
        <p:nvSpPr>
          <p:cNvPr id="71" name="직사각형 70">
            <a:extLst>
              <a:ext uri="{FF2B5EF4-FFF2-40B4-BE49-F238E27FC236}">
                <a16:creationId xmlns:a16="http://schemas.microsoft.com/office/drawing/2014/main" id="{84BCE8FD-C655-494B-8174-CE505FD1535F}"/>
              </a:ext>
            </a:extLst>
          </p:cNvPr>
          <p:cNvSpPr/>
          <p:nvPr/>
        </p:nvSpPr>
        <p:spPr>
          <a:xfrm>
            <a:off x="1759894" y="4160482"/>
            <a:ext cx="360000" cy="507600"/>
          </a:xfrm>
          <a:prstGeom prst="rect">
            <a:avLst/>
          </a:prstGeom>
          <a:solidFill>
            <a:srgbClr val="DBAC7D"/>
          </a:solidFill>
          <a:ln>
            <a:solidFill>
              <a:srgbClr val="3F3F3F"/>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altLang="ko-KR" sz="1400" dirty="0">
                <a:solidFill>
                  <a:schemeClr val="tx1"/>
                </a:solidFill>
                <a:latin typeface="Arial" panose="020B0604020202020204" pitchFamily="34" charset="0"/>
              </a:rPr>
              <a:t>Tx1</a:t>
            </a:r>
            <a:endParaRPr lang="ko-KR" altLang="en-US" sz="1400" dirty="0">
              <a:solidFill>
                <a:schemeClr val="tx1"/>
              </a:solidFill>
              <a:latin typeface="Arial" panose="020B0604020202020204" pitchFamily="34" charset="0"/>
            </a:endParaRPr>
          </a:p>
        </p:txBody>
      </p:sp>
      <p:sp>
        <p:nvSpPr>
          <p:cNvPr id="69" name="직사각형 68">
            <a:extLst>
              <a:ext uri="{FF2B5EF4-FFF2-40B4-BE49-F238E27FC236}">
                <a16:creationId xmlns:a16="http://schemas.microsoft.com/office/drawing/2014/main" id="{DA097011-CBED-4400-9497-D29AC61C427D}"/>
              </a:ext>
            </a:extLst>
          </p:cNvPr>
          <p:cNvSpPr/>
          <p:nvPr/>
        </p:nvSpPr>
        <p:spPr>
          <a:xfrm>
            <a:off x="1624055" y="4056464"/>
            <a:ext cx="360000" cy="507600"/>
          </a:xfrm>
          <a:prstGeom prst="rect">
            <a:avLst/>
          </a:prstGeom>
          <a:solidFill>
            <a:srgbClr val="0071FF"/>
          </a:solidFill>
          <a:ln>
            <a:solidFill>
              <a:srgbClr val="3F3F3F"/>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altLang="ko-KR" sz="1400" dirty="0">
                <a:solidFill>
                  <a:schemeClr val="tx1"/>
                </a:solidFill>
                <a:latin typeface="Arial" panose="020B0604020202020204" pitchFamily="34" charset="0"/>
              </a:rPr>
              <a:t>Tx2</a:t>
            </a:r>
            <a:endParaRPr lang="ko-KR" altLang="en-US" sz="1400" dirty="0">
              <a:solidFill>
                <a:schemeClr val="tx1"/>
              </a:solidFill>
              <a:latin typeface="Arial" panose="020B0604020202020204" pitchFamily="34" charset="0"/>
            </a:endParaRPr>
          </a:p>
        </p:txBody>
      </p:sp>
      <p:sp>
        <p:nvSpPr>
          <p:cNvPr id="59" name="직사각형 58">
            <a:extLst>
              <a:ext uri="{FF2B5EF4-FFF2-40B4-BE49-F238E27FC236}">
                <a16:creationId xmlns:a16="http://schemas.microsoft.com/office/drawing/2014/main" id="{62050D2E-E36A-4052-A600-54600304228B}"/>
              </a:ext>
            </a:extLst>
          </p:cNvPr>
          <p:cNvSpPr/>
          <p:nvPr/>
        </p:nvSpPr>
        <p:spPr>
          <a:xfrm>
            <a:off x="9926131" y="4987231"/>
            <a:ext cx="360000" cy="507600"/>
          </a:xfrm>
          <a:prstGeom prst="rect">
            <a:avLst/>
          </a:prstGeom>
          <a:solidFill>
            <a:srgbClr val="0071FF"/>
          </a:solidFill>
          <a:ln>
            <a:solidFill>
              <a:srgbClr val="3F3F3F"/>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altLang="ko-KR" sz="1400" dirty="0">
                <a:solidFill>
                  <a:schemeClr val="tx1"/>
                </a:solidFill>
                <a:latin typeface="Arial" panose="020B0604020202020204" pitchFamily="34" charset="0"/>
              </a:rPr>
              <a:t>Tx2</a:t>
            </a:r>
            <a:endParaRPr lang="ko-KR" altLang="en-US" sz="1400" dirty="0">
              <a:solidFill>
                <a:schemeClr val="tx1"/>
              </a:solidFill>
              <a:latin typeface="Arial" panose="020B0604020202020204" pitchFamily="34" charset="0"/>
            </a:endParaRPr>
          </a:p>
        </p:txBody>
      </p:sp>
      <p:sp>
        <p:nvSpPr>
          <p:cNvPr id="79" name="직사각형 78">
            <a:extLst>
              <a:ext uri="{FF2B5EF4-FFF2-40B4-BE49-F238E27FC236}">
                <a16:creationId xmlns:a16="http://schemas.microsoft.com/office/drawing/2014/main" id="{4434386F-77CD-4F1C-A72E-B2C4ED996E4A}"/>
              </a:ext>
            </a:extLst>
          </p:cNvPr>
          <p:cNvSpPr/>
          <p:nvPr/>
        </p:nvSpPr>
        <p:spPr>
          <a:xfrm>
            <a:off x="9786233" y="4901669"/>
            <a:ext cx="360000" cy="507600"/>
          </a:xfrm>
          <a:prstGeom prst="rect">
            <a:avLst/>
          </a:prstGeom>
          <a:solidFill>
            <a:srgbClr val="DBAC7D"/>
          </a:solidFill>
          <a:ln>
            <a:solidFill>
              <a:srgbClr val="3F3F3F"/>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altLang="ko-KR" sz="1400" dirty="0">
                <a:solidFill>
                  <a:schemeClr val="tx1"/>
                </a:solidFill>
                <a:latin typeface="Arial" panose="020B0604020202020204" pitchFamily="34" charset="0"/>
              </a:rPr>
              <a:t>Tx1</a:t>
            </a:r>
            <a:endParaRPr lang="ko-KR" altLang="en-US" sz="1400" dirty="0">
              <a:solidFill>
                <a:schemeClr val="tx1"/>
              </a:solidFill>
              <a:latin typeface="Arial" panose="020B0604020202020204" pitchFamily="34" charset="0"/>
            </a:endParaRPr>
          </a:p>
        </p:txBody>
      </p:sp>
      <p:sp>
        <p:nvSpPr>
          <p:cNvPr id="81" name="직사각형 80">
            <a:extLst>
              <a:ext uri="{FF2B5EF4-FFF2-40B4-BE49-F238E27FC236}">
                <a16:creationId xmlns:a16="http://schemas.microsoft.com/office/drawing/2014/main" id="{46063324-F7CB-42F2-B437-BF9AD7A693AE}"/>
              </a:ext>
            </a:extLst>
          </p:cNvPr>
          <p:cNvSpPr/>
          <p:nvPr/>
        </p:nvSpPr>
        <p:spPr>
          <a:xfrm>
            <a:off x="6420628" y="6002378"/>
            <a:ext cx="360000" cy="507600"/>
          </a:xfrm>
          <a:prstGeom prst="rect">
            <a:avLst/>
          </a:prstGeom>
          <a:solidFill>
            <a:srgbClr val="DBAC7D"/>
          </a:solidFill>
          <a:ln>
            <a:solidFill>
              <a:srgbClr val="3F3F3F"/>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altLang="ko-KR" sz="1400" dirty="0">
                <a:solidFill>
                  <a:schemeClr val="tx1"/>
                </a:solidFill>
                <a:latin typeface="Arial" panose="020B0604020202020204" pitchFamily="34" charset="0"/>
              </a:rPr>
              <a:t>Tx1</a:t>
            </a:r>
            <a:endParaRPr lang="ko-KR" altLang="en-US" sz="1400" dirty="0">
              <a:solidFill>
                <a:schemeClr val="tx1"/>
              </a:solidFill>
              <a:latin typeface="Arial" panose="020B0604020202020204" pitchFamily="34" charset="0"/>
            </a:endParaRPr>
          </a:p>
        </p:txBody>
      </p:sp>
      <p:grpSp>
        <p:nvGrpSpPr>
          <p:cNvPr id="82" name="그룹 81">
            <a:extLst>
              <a:ext uri="{FF2B5EF4-FFF2-40B4-BE49-F238E27FC236}">
                <a16:creationId xmlns:a16="http://schemas.microsoft.com/office/drawing/2014/main" id="{5CC4852C-B804-4A8B-A22C-704C223B4143}"/>
              </a:ext>
            </a:extLst>
          </p:cNvPr>
          <p:cNvGrpSpPr/>
          <p:nvPr/>
        </p:nvGrpSpPr>
        <p:grpSpPr>
          <a:xfrm>
            <a:off x="9885678" y="2111469"/>
            <a:ext cx="499898" cy="593162"/>
            <a:chOff x="10183783" y="4901669"/>
            <a:chExt cx="499898" cy="593162"/>
          </a:xfrm>
        </p:grpSpPr>
        <p:sp>
          <p:nvSpPr>
            <p:cNvPr id="84" name="직사각형 83">
              <a:extLst>
                <a:ext uri="{FF2B5EF4-FFF2-40B4-BE49-F238E27FC236}">
                  <a16:creationId xmlns:a16="http://schemas.microsoft.com/office/drawing/2014/main" id="{F090D576-ED2C-401F-8714-0BF49CF417A4}"/>
                </a:ext>
              </a:extLst>
            </p:cNvPr>
            <p:cNvSpPr/>
            <p:nvPr/>
          </p:nvSpPr>
          <p:spPr>
            <a:xfrm>
              <a:off x="10323681" y="4987231"/>
              <a:ext cx="360000" cy="507600"/>
            </a:xfrm>
            <a:prstGeom prst="rect">
              <a:avLst/>
            </a:prstGeom>
            <a:solidFill>
              <a:srgbClr val="0071FF"/>
            </a:solidFill>
            <a:ln>
              <a:solidFill>
                <a:srgbClr val="3F3F3F"/>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altLang="ko-KR" sz="1400" dirty="0">
                  <a:solidFill>
                    <a:schemeClr val="tx1"/>
                  </a:solidFill>
                  <a:latin typeface="Arial" panose="020B0604020202020204" pitchFamily="34" charset="0"/>
                </a:rPr>
                <a:t>Tx2</a:t>
              </a:r>
              <a:endParaRPr lang="ko-KR" altLang="en-US" sz="1400" dirty="0">
                <a:solidFill>
                  <a:schemeClr val="tx1"/>
                </a:solidFill>
                <a:latin typeface="Arial" panose="020B0604020202020204" pitchFamily="34" charset="0"/>
              </a:endParaRPr>
            </a:p>
          </p:txBody>
        </p:sp>
        <p:sp>
          <p:nvSpPr>
            <p:cNvPr id="85" name="직사각형 84">
              <a:extLst>
                <a:ext uri="{FF2B5EF4-FFF2-40B4-BE49-F238E27FC236}">
                  <a16:creationId xmlns:a16="http://schemas.microsoft.com/office/drawing/2014/main" id="{EA59E9D0-CA21-430C-A476-0047C2CFECC0}"/>
                </a:ext>
              </a:extLst>
            </p:cNvPr>
            <p:cNvSpPr/>
            <p:nvPr/>
          </p:nvSpPr>
          <p:spPr>
            <a:xfrm>
              <a:off x="10183783" y="4901669"/>
              <a:ext cx="360000" cy="507600"/>
            </a:xfrm>
            <a:prstGeom prst="rect">
              <a:avLst/>
            </a:prstGeom>
            <a:solidFill>
              <a:srgbClr val="DBAC7D"/>
            </a:solidFill>
            <a:ln>
              <a:solidFill>
                <a:srgbClr val="3F3F3F"/>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altLang="ko-KR" sz="1400" dirty="0">
                  <a:solidFill>
                    <a:schemeClr val="tx1"/>
                  </a:solidFill>
                  <a:latin typeface="Arial" panose="020B0604020202020204" pitchFamily="34" charset="0"/>
                </a:rPr>
                <a:t>Tx1</a:t>
              </a:r>
              <a:endParaRPr lang="ko-KR" altLang="en-US" sz="1400" dirty="0">
                <a:solidFill>
                  <a:schemeClr val="tx1"/>
                </a:solidFill>
                <a:latin typeface="Arial" panose="020B0604020202020204" pitchFamily="34" charset="0"/>
              </a:endParaRPr>
            </a:p>
          </p:txBody>
        </p:sp>
      </p:grpSp>
      <p:sp>
        <p:nvSpPr>
          <p:cNvPr id="88" name="직사각형 87">
            <a:extLst>
              <a:ext uri="{FF2B5EF4-FFF2-40B4-BE49-F238E27FC236}">
                <a16:creationId xmlns:a16="http://schemas.microsoft.com/office/drawing/2014/main" id="{42271F86-AD7D-4325-9188-451C4147A48B}"/>
              </a:ext>
            </a:extLst>
          </p:cNvPr>
          <p:cNvSpPr/>
          <p:nvPr/>
        </p:nvSpPr>
        <p:spPr>
          <a:xfrm>
            <a:off x="7921229" y="2687871"/>
            <a:ext cx="360000" cy="507600"/>
          </a:xfrm>
          <a:prstGeom prst="rect">
            <a:avLst/>
          </a:prstGeom>
          <a:solidFill>
            <a:srgbClr val="0071FF"/>
          </a:solidFill>
          <a:ln>
            <a:solidFill>
              <a:srgbClr val="3F3F3F"/>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altLang="ko-KR" sz="1400" dirty="0">
                <a:solidFill>
                  <a:schemeClr val="tx1"/>
                </a:solidFill>
                <a:latin typeface="Arial" panose="020B0604020202020204" pitchFamily="34" charset="0"/>
              </a:rPr>
              <a:t>Tx2</a:t>
            </a:r>
            <a:endParaRPr lang="ko-KR" altLang="en-US" sz="1400" dirty="0">
              <a:solidFill>
                <a:schemeClr val="tx1"/>
              </a:solidFill>
              <a:latin typeface="Arial" panose="020B0604020202020204" pitchFamily="34" charset="0"/>
            </a:endParaRPr>
          </a:p>
        </p:txBody>
      </p:sp>
      <p:sp>
        <p:nvSpPr>
          <p:cNvPr id="90" name="직사각형 89">
            <a:extLst>
              <a:ext uri="{FF2B5EF4-FFF2-40B4-BE49-F238E27FC236}">
                <a16:creationId xmlns:a16="http://schemas.microsoft.com/office/drawing/2014/main" id="{5350F50A-005A-431B-AA52-30830D7A36E0}"/>
              </a:ext>
            </a:extLst>
          </p:cNvPr>
          <p:cNvSpPr/>
          <p:nvPr/>
        </p:nvSpPr>
        <p:spPr>
          <a:xfrm>
            <a:off x="7781331" y="2602309"/>
            <a:ext cx="360000" cy="507600"/>
          </a:xfrm>
          <a:prstGeom prst="rect">
            <a:avLst/>
          </a:prstGeom>
          <a:solidFill>
            <a:srgbClr val="DBAC7D"/>
          </a:solidFill>
          <a:ln>
            <a:solidFill>
              <a:srgbClr val="3F3F3F"/>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altLang="ko-KR" sz="1400" dirty="0">
                <a:solidFill>
                  <a:schemeClr val="tx1"/>
                </a:solidFill>
                <a:latin typeface="Arial" panose="020B0604020202020204" pitchFamily="34" charset="0"/>
              </a:rPr>
              <a:t>Tx1</a:t>
            </a:r>
            <a:endParaRPr lang="ko-KR" altLang="en-US" sz="1400" dirty="0">
              <a:solidFill>
                <a:schemeClr val="tx1"/>
              </a:solidFill>
              <a:latin typeface="Arial" panose="020B0604020202020204" pitchFamily="34" charset="0"/>
            </a:endParaRPr>
          </a:p>
        </p:txBody>
      </p:sp>
      <p:grpSp>
        <p:nvGrpSpPr>
          <p:cNvPr id="91" name="그룹 90">
            <a:extLst>
              <a:ext uri="{FF2B5EF4-FFF2-40B4-BE49-F238E27FC236}">
                <a16:creationId xmlns:a16="http://schemas.microsoft.com/office/drawing/2014/main" id="{578B5BEC-E50A-4995-9A9A-EC8573DD370D}"/>
              </a:ext>
            </a:extLst>
          </p:cNvPr>
          <p:cNvGrpSpPr/>
          <p:nvPr/>
        </p:nvGrpSpPr>
        <p:grpSpPr>
          <a:xfrm>
            <a:off x="5175742" y="4306873"/>
            <a:ext cx="499898" cy="593162"/>
            <a:chOff x="10183783" y="4901669"/>
            <a:chExt cx="499898" cy="593162"/>
          </a:xfrm>
        </p:grpSpPr>
        <p:sp>
          <p:nvSpPr>
            <p:cNvPr id="93" name="직사각형 92">
              <a:extLst>
                <a:ext uri="{FF2B5EF4-FFF2-40B4-BE49-F238E27FC236}">
                  <a16:creationId xmlns:a16="http://schemas.microsoft.com/office/drawing/2014/main" id="{A64C552D-6C2A-4DC3-9E52-0F637F980970}"/>
                </a:ext>
              </a:extLst>
            </p:cNvPr>
            <p:cNvSpPr/>
            <p:nvPr/>
          </p:nvSpPr>
          <p:spPr>
            <a:xfrm>
              <a:off x="10323681" y="4987231"/>
              <a:ext cx="360000" cy="507600"/>
            </a:xfrm>
            <a:prstGeom prst="rect">
              <a:avLst/>
            </a:prstGeom>
            <a:solidFill>
              <a:srgbClr val="0071FF"/>
            </a:solidFill>
            <a:ln>
              <a:solidFill>
                <a:srgbClr val="3F3F3F"/>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altLang="ko-KR" sz="1400" dirty="0">
                  <a:solidFill>
                    <a:schemeClr val="tx1"/>
                  </a:solidFill>
                  <a:latin typeface="Arial" panose="020B0604020202020204" pitchFamily="34" charset="0"/>
                </a:rPr>
                <a:t>Tx2</a:t>
              </a:r>
              <a:endParaRPr lang="ko-KR" altLang="en-US" sz="1400" dirty="0">
                <a:solidFill>
                  <a:schemeClr val="tx1"/>
                </a:solidFill>
                <a:latin typeface="Arial" panose="020B0604020202020204" pitchFamily="34" charset="0"/>
              </a:endParaRPr>
            </a:p>
          </p:txBody>
        </p:sp>
        <p:sp>
          <p:nvSpPr>
            <p:cNvPr id="94" name="직사각형 93">
              <a:extLst>
                <a:ext uri="{FF2B5EF4-FFF2-40B4-BE49-F238E27FC236}">
                  <a16:creationId xmlns:a16="http://schemas.microsoft.com/office/drawing/2014/main" id="{2F648ADC-F7BF-40CD-AA4F-30FBF86C0F00}"/>
                </a:ext>
              </a:extLst>
            </p:cNvPr>
            <p:cNvSpPr/>
            <p:nvPr/>
          </p:nvSpPr>
          <p:spPr>
            <a:xfrm>
              <a:off x="10183783" y="4901669"/>
              <a:ext cx="360000" cy="507600"/>
            </a:xfrm>
            <a:prstGeom prst="rect">
              <a:avLst/>
            </a:prstGeom>
            <a:solidFill>
              <a:srgbClr val="DBAC7D"/>
            </a:solidFill>
            <a:ln>
              <a:solidFill>
                <a:srgbClr val="3F3F3F"/>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altLang="ko-KR" sz="1400" dirty="0">
                  <a:solidFill>
                    <a:schemeClr val="tx1"/>
                  </a:solidFill>
                  <a:latin typeface="Arial" panose="020B0604020202020204" pitchFamily="34" charset="0"/>
                </a:rPr>
                <a:t>Tx1</a:t>
              </a:r>
              <a:endParaRPr lang="ko-KR" altLang="en-US" sz="1400" dirty="0">
                <a:solidFill>
                  <a:schemeClr val="tx1"/>
                </a:solidFill>
                <a:latin typeface="Arial" panose="020B0604020202020204" pitchFamily="34" charset="0"/>
              </a:endParaRPr>
            </a:p>
          </p:txBody>
        </p:sp>
      </p:grpSp>
      <p:grpSp>
        <p:nvGrpSpPr>
          <p:cNvPr id="95" name="그룹 94">
            <a:extLst>
              <a:ext uri="{FF2B5EF4-FFF2-40B4-BE49-F238E27FC236}">
                <a16:creationId xmlns:a16="http://schemas.microsoft.com/office/drawing/2014/main" id="{E9A22FD6-DD2C-45A7-AF03-824EA6A11E2F}"/>
              </a:ext>
            </a:extLst>
          </p:cNvPr>
          <p:cNvGrpSpPr/>
          <p:nvPr/>
        </p:nvGrpSpPr>
        <p:grpSpPr>
          <a:xfrm>
            <a:off x="5920730" y="1761114"/>
            <a:ext cx="499898" cy="593162"/>
            <a:chOff x="10183783" y="4901669"/>
            <a:chExt cx="499898" cy="593162"/>
          </a:xfrm>
        </p:grpSpPr>
        <p:sp>
          <p:nvSpPr>
            <p:cNvPr id="96" name="직사각형 95">
              <a:extLst>
                <a:ext uri="{FF2B5EF4-FFF2-40B4-BE49-F238E27FC236}">
                  <a16:creationId xmlns:a16="http://schemas.microsoft.com/office/drawing/2014/main" id="{9355C2BA-9C08-46E3-9066-B642FABBF806}"/>
                </a:ext>
              </a:extLst>
            </p:cNvPr>
            <p:cNvSpPr/>
            <p:nvPr/>
          </p:nvSpPr>
          <p:spPr>
            <a:xfrm>
              <a:off x="10323681" y="4987231"/>
              <a:ext cx="360000" cy="507600"/>
            </a:xfrm>
            <a:prstGeom prst="rect">
              <a:avLst/>
            </a:prstGeom>
            <a:solidFill>
              <a:srgbClr val="0071FF"/>
            </a:solidFill>
            <a:ln>
              <a:solidFill>
                <a:srgbClr val="3F3F3F"/>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altLang="ko-KR" sz="1400" dirty="0">
                  <a:solidFill>
                    <a:schemeClr val="tx1"/>
                  </a:solidFill>
                  <a:latin typeface="Arial" panose="020B0604020202020204" pitchFamily="34" charset="0"/>
                </a:rPr>
                <a:t>Tx2</a:t>
              </a:r>
              <a:endParaRPr lang="ko-KR" altLang="en-US" sz="1400" dirty="0">
                <a:solidFill>
                  <a:schemeClr val="tx1"/>
                </a:solidFill>
                <a:latin typeface="Arial" panose="020B0604020202020204" pitchFamily="34" charset="0"/>
              </a:endParaRPr>
            </a:p>
          </p:txBody>
        </p:sp>
        <p:sp>
          <p:nvSpPr>
            <p:cNvPr id="110" name="직사각형 109">
              <a:extLst>
                <a:ext uri="{FF2B5EF4-FFF2-40B4-BE49-F238E27FC236}">
                  <a16:creationId xmlns:a16="http://schemas.microsoft.com/office/drawing/2014/main" id="{0B97A3FB-C68D-43E9-A140-0E0FAC0262BE}"/>
                </a:ext>
              </a:extLst>
            </p:cNvPr>
            <p:cNvSpPr/>
            <p:nvPr/>
          </p:nvSpPr>
          <p:spPr>
            <a:xfrm>
              <a:off x="10183783" y="4901669"/>
              <a:ext cx="360000" cy="507600"/>
            </a:xfrm>
            <a:prstGeom prst="rect">
              <a:avLst/>
            </a:prstGeom>
            <a:solidFill>
              <a:srgbClr val="DBAC7D"/>
            </a:solidFill>
            <a:ln>
              <a:solidFill>
                <a:srgbClr val="3F3F3F"/>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altLang="ko-KR" sz="1400" dirty="0">
                  <a:solidFill>
                    <a:schemeClr val="tx1"/>
                  </a:solidFill>
                  <a:latin typeface="Arial" panose="020B0604020202020204" pitchFamily="34" charset="0"/>
                </a:rPr>
                <a:t>Tx1</a:t>
              </a:r>
              <a:endParaRPr lang="ko-KR" altLang="en-US" sz="1400" dirty="0">
                <a:solidFill>
                  <a:schemeClr val="tx1"/>
                </a:solidFill>
                <a:latin typeface="Arial" panose="020B0604020202020204" pitchFamily="34" charset="0"/>
              </a:endParaRPr>
            </a:p>
          </p:txBody>
        </p:sp>
      </p:grpSp>
      <p:sp>
        <p:nvSpPr>
          <p:cNvPr id="114" name="직사각형 113">
            <a:extLst>
              <a:ext uri="{FF2B5EF4-FFF2-40B4-BE49-F238E27FC236}">
                <a16:creationId xmlns:a16="http://schemas.microsoft.com/office/drawing/2014/main" id="{58BE7D69-489B-44CC-A9E2-03F0DB976DD6}"/>
              </a:ext>
            </a:extLst>
          </p:cNvPr>
          <p:cNvSpPr/>
          <p:nvPr/>
        </p:nvSpPr>
        <p:spPr>
          <a:xfrm>
            <a:off x="3127027" y="5998984"/>
            <a:ext cx="360000" cy="507600"/>
          </a:xfrm>
          <a:prstGeom prst="rect">
            <a:avLst/>
          </a:prstGeom>
          <a:solidFill>
            <a:srgbClr val="DBAC7D"/>
          </a:solidFill>
          <a:ln>
            <a:solidFill>
              <a:srgbClr val="3F3F3F"/>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altLang="ko-KR" sz="1400" dirty="0">
                <a:solidFill>
                  <a:schemeClr val="tx1"/>
                </a:solidFill>
                <a:latin typeface="Arial" panose="020B0604020202020204" pitchFamily="34" charset="0"/>
              </a:rPr>
              <a:t>Tx1</a:t>
            </a:r>
            <a:endParaRPr lang="ko-KR" altLang="en-US" sz="1400" dirty="0">
              <a:solidFill>
                <a:schemeClr val="tx1"/>
              </a:solidFill>
              <a:latin typeface="Arial" panose="020B0604020202020204" pitchFamily="34" charset="0"/>
            </a:endParaRPr>
          </a:p>
        </p:txBody>
      </p:sp>
      <p:sp>
        <p:nvSpPr>
          <p:cNvPr id="116" name="직사각형 115">
            <a:extLst>
              <a:ext uri="{FF2B5EF4-FFF2-40B4-BE49-F238E27FC236}">
                <a16:creationId xmlns:a16="http://schemas.microsoft.com/office/drawing/2014/main" id="{A6489085-B162-40B8-98B3-5E4F3E870920}"/>
              </a:ext>
            </a:extLst>
          </p:cNvPr>
          <p:cNvSpPr/>
          <p:nvPr/>
        </p:nvSpPr>
        <p:spPr>
          <a:xfrm>
            <a:off x="2991188" y="5894966"/>
            <a:ext cx="360000" cy="507600"/>
          </a:xfrm>
          <a:prstGeom prst="rect">
            <a:avLst/>
          </a:prstGeom>
          <a:solidFill>
            <a:srgbClr val="0071FF"/>
          </a:solidFill>
          <a:ln>
            <a:solidFill>
              <a:srgbClr val="3F3F3F"/>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altLang="ko-KR" sz="1400" dirty="0">
                <a:solidFill>
                  <a:schemeClr val="tx1"/>
                </a:solidFill>
                <a:latin typeface="Arial" panose="020B0604020202020204" pitchFamily="34" charset="0"/>
              </a:rPr>
              <a:t>Tx2</a:t>
            </a:r>
            <a:endParaRPr lang="ko-KR" altLang="en-US" sz="1400" dirty="0">
              <a:solidFill>
                <a:schemeClr val="tx1"/>
              </a:solidFill>
              <a:latin typeface="Arial" panose="020B0604020202020204" pitchFamily="34" charset="0"/>
            </a:endParaRPr>
          </a:p>
        </p:txBody>
      </p:sp>
      <p:sp>
        <p:nvSpPr>
          <p:cNvPr id="120" name="직사각형 119">
            <a:extLst>
              <a:ext uri="{FF2B5EF4-FFF2-40B4-BE49-F238E27FC236}">
                <a16:creationId xmlns:a16="http://schemas.microsoft.com/office/drawing/2014/main" id="{231253B3-101B-4F1C-A1D4-C8795EAD5617}"/>
              </a:ext>
            </a:extLst>
          </p:cNvPr>
          <p:cNvSpPr/>
          <p:nvPr/>
        </p:nvSpPr>
        <p:spPr>
          <a:xfrm>
            <a:off x="3375303" y="2778553"/>
            <a:ext cx="360000" cy="507600"/>
          </a:xfrm>
          <a:prstGeom prst="rect">
            <a:avLst/>
          </a:prstGeom>
          <a:solidFill>
            <a:srgbClr val="DBAC7D"/>
          </a:solidFill>
          <a:ln>
            <a:solidFill>
              <a:srgbClr val="3F3F3F"/>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altLang="ko-KR" sz="1400" dirty="0">
                <a:solidFill>
                  <a:schemeClr val="tx1"/>
                </a:solidFill>
                <a:latin typeface="Arial" panose="020B0604020202020204" pitchFamily="34" charset="0"/>
              </a:rPr>
              <a:t>Tx1</a:t>
            </a:r>
            <a:endParaRPr lang="ko-KR" altLang="en-US" sz="1400" dirty="0">
              <a:solidFill>
                <a:schemeClr val="tx1"/>
              </a:solidFill>
              <a:latin typeface="Arial" panose="020B0604020202020204" pitchFamily="34" charset="0"/>
            </a:endParaRPr>
          </a:p>
        </p:txBody>
      </p:sp>
      <p:sp>
        <p:nvSpPr>
          <p:cNvPr id="121" name="직사각형 120">
            <a:extLst>
              <a:ext uri="{FF2B5EF4-FFF2-40B4-BE49-F238E27FC236}">
                <a16:creationId xmlns:a16="http://schemas.microsoft.com/office/drawing/2014/main" id="{5559A91D-631A-4818-A66F-C633ED767AB9}"/>
              </a:ext>
            </a:extLst>
          </p:cNvPr>
          <p:cNvSpPr/>
          <p:nvPr/>
        </p:nvSpPr>
        <p:spPr>
          <a:xfrm>
            <a:off x="3239464" y="2674535"/>
            <a:ext cx="360000" cy="507600"/>
          </a:xfrm>
          <a:prstGeom prst="rect">
            <a:avLst/>
          </a:prstGeom>
          <a:solidFill>
            <a:srgbClr val="0071FF"/>
          </a:solidFill>
          <a:ln>
            <a:solidFill>
              <a:srgbClr val="3F3F3F"/>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altLang="ko-KR" sz="1400" dirty="0">
                <a:solidFill>
                  <a:schemeClr val="tx1"/>
                </a:solidFill>
                <a:latin typeface="Arial" panose="020B0604020202020204" pitchFamily="34" charset="0"/>
              </a:rPr>
              <a:t>Tx2</a:t>
            </a:r>
            <a:endParaRPr lang="ko-KR" altLang="en-US" sz="1400" dirty="0">
              <a:solidFill>
                <a:schemeClr val="tx1"/>
              </a:solidFill>
              <a:latin typeface="Arial" panose="020B0604020202020204" pitchFamily="34" charset="0"/>
            </a:endParaRPr>
          </a:p>
        </p:txBody>
      </p:sp>
      <p:sp>
        <p:nvSpPr>
          <p:cNvPr id="56" name="TextBox 55">
            <a:extLst>
              <a:ext uri="{FF2B5EF4-FFF2-40B4-BE49-F238E27FC236}">
                <a16:creationId xmlns:a16="http://schemas.microsoft.com/office/drawing/2014/main" id="{5B7263BD-AF8E-4B72-9934-FD82F107848F}"/>
              </a:ext>
            </a:extLst>
          </p:cNvPr>
          <p:cNvSpPr txBox="1"/>
          <p:nvPr/>
        </p:nvSpPr>
        <p:spPr>
          <a:xfrm>
            <a:off x="4570537" y="513067"/>
            <a:ext cx="7353296" cy="369332"/>
          </a:xfrm>
          <a:prstGeom prst="rect">
            <a:avLst/>
          </a:prstGeom>
          <a:noFill/>
        </p:spPr>
        <p:txBody>
          <a:bodyPr wrap="none" rtlCol="0">
            <a:spAutoFit/>
          </a:bodyPr>
          <a:lstStyle/>
          <a:p>
            <a:pPr algn="r"/>
            <a:r>
              <a:rPr lang="ko-KR" altLang="en-US" dirty="0">
                <a:solidFill>
                  <a:schemeClr val="bg1">
                    <a:lumMod val="85000"/>
                  </a:schemeClr>
                </a:solidFill>
                <a:latin typeface="Arial" panose="020B0604020202020204" pitchFamily="34" charset="0"/>
              </a:rPr>
              <a:t>트랜잭션 도착 순서는 네트워크 지연</a:t>
            </a:r>
            <a:r>
              <a:rPr lang="en-US" altLang="ko-KR" dirty="0">
                <a:solidFill>
                  <a:schemeClr val="bg1">
                    <a:lumMod val="85000"/>
                  </a:schemeClr>
                </a:solidFill>
                <a:latin typeface="Arial" panose="020B0604020202020204" pitchFamily="34" charset="0"/>
              </a:rPr>
              <a:t>, </a:t>
            </a:r>
            <a:r>
              <a:rPr lang="ko-KR" altLang="en-US" dirty="0">
                <a:solidFill>
                  <a:schemeClr val="bg1">
                    <a:lumMod val="85000"/>
                  </a:schemeClr>
                </a:solidFill>
                <a:latin typeface="Arial" panose="020B0604020202020204" pitchFamily="34" charset="0"/>
              </a:rPr>
              <a:t>노드 다운 등으로 달라질 수 있음</a:t>
            </a:r>
          </a:p>
        </p:txBody>
      </p:sp>
    </p:spTree>
    <p:extLst>
      <p:ext uri="{BB962C8B-B14F-4D97-AF65-F5344CB8AC3E}">
        <p14:creationId xmlns:p14="http://schemas.microsoft.com/office/powerpoint/2010/main" val="1479998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1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9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95"/>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8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9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7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 grpId="0" animBg="1"/>
      <p:bldP spid="99" grpId="0" animBg="1"/>
      <p:bldP spid="109" grpId="0" animBg="1"/>
      <p:bldP spid="129" grpId="0" animBg="1"/>
      <p:bldP spid="61" grpId="0" animBg="1"/>
      <p:bldP spid="69" grpId="0" animBg="1"/>
      <p:bldP spid="79" grpId="0" animBg="1"/>
      <p:bldP spid="81" grpId="0" animBg="1"/>
      <p:bldP spid="88" grpId="0" animBg="1"/>
      <p:bldP spid="90" grpId="0" animBg="1"/>
      <p:bldP spid="114" grpId="0" animBg="1"/>
      <p:bldP spid="116" grpId="0" animBg="1"/>
      <p:bldP spid="120" grpId="0" animBg="1"/>
      <p:bldP spid="121" grpId="0" animBg="1"/>
      <p:bldP spid="56"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0E981B8D-69CF-4382-9674-9FC4468E3BA9}"/>
              </a:ext>
            </a:extLst>
          </p:cNvPr>
          <p:cNvSpPr>
            <a:spLocks noGrp="1"/>
          </p:cNvSpPr>
          <p:nvPr>
            <p:ph type="title"/>
          </p:nvPr>
        </p:nvSpPr>
        <p:spPr/>
        <p:txBody>
          <a:bodyPr/>
          <a:lstStyle/>
          <a:p>
            <a:r>
              <a:rPr lang="en-US" altLang="ko-KR" dirty="0" err="1"/>
              <a:t>PoW</a:t>
            </a:r>
            <a:r>
              <a:rPr lang="en-US" altLang="ko-KR" dirty="0"/>
              <a:t> [ </a:t>
            </a:r>
            <a:r>
              <a:rPr lang="ko-KR" altLang="en-US" dirty="0"/>
              <a:t>블록 전파 </a:t>
            </a:r>
            <a:r>
              <a:rPr lang="en-US" altLang="ko-KR" dirty="0"/>
              <a:t>(Block Broadcast) ]</a:t>
            </a:r>
            <a:endParaRPr lang="ko-KR" altLang="en-US" dirty="0"/>
          </a:p>
        </p:txBody>
      </p:sp>
      <p:sp>
        <p:nvSpPr>
          <p:cNvPr id="4" name="타원 3">
            <a:extLst>
              <a:ext uri="{FF2B5EF4-FFF2-40B4-BE49-F238E27FC236}">
                <a16:creationId xmlns:a16="http://schemas.microsoft.com/office/drawing/2014/main" id="{34A70033-6F07-4499-B03D-C253B5BFBDEF}"/>
              </a:ext>
            </a:extLst>
          </p:cNvPr>
          <p:cNvSpPr>
            <a:spLocks noChangeAspect="1"/>
          </p:cNvSpPr>
          <p:nvPr/>
        </p:nvSpPr>
        <p:spPr>
          <a:xfrm>
            <a:off x="2062213" y="3474932"/>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A</a:t>
            </a:r>
            <a:endParaRPr lang="ko-KR" altLang="en-US" sz="200" dirty="0">
              <a:latin typeface="Arial" panose="020B0604020202020204" pitchFamily="34" charset="0"/>
            </a:endParaRPr>
          </a:p>
        </p:txBody>
      </p:sp>
      <p:sp>
        <p:nvSpPr>
          <p:cNvPr id="13" name="타원 12">
            <a:extLst>
              <a:ext uri="{FF2B5EF4-FFF2-40B4-BE49-F238E27FC236}">
                <a16:creationId xmlns:a16="http://schemas.microsoft.com/office/drawing/2014/main" id="{E634A7A5-0C66-4F1C-B442-E3636388600E}"/>
              </a:ext>
            </a:extLst>
          </p:cNvPr>
          <p:cNvSpPr>
            <a:spLocks noChangeAspect="1"/>
          </p:cNvSpPr>
          <p:nvPr/>
        </p:nvSpPr>
        <p:spPr>
          <a:xfrm>
            <a:off x="10362728" y="1470988"/>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I</a:t>
            </a:r>
            <a:endParaRPr lang="ko-KR" altLang="en-US" sz="200" dirty="0">
              <a:latin typeface="Arial" panose="020B0604020202020204" pitchFamily="34" charset="0"/>
            </a:endParaRPr>
          </a:p>
        </p:txBody>
      </p:sp>
      <p:sp>
        <p:nvSpPr>
          <p:cNvPr id="14" name="타원 13">
            <a:extLst>
              <a:ext uri="{FF2B5EF4-FFF2-40B4-BE49-F238E27FC236}">
                <a16:creationId xmlns:a16="http://schemas.microsoft.com/office/drawing/2014/main" id="{14F277DB-9785-4EA5-A709-CF5B232AC505}"/>
              </a:ext>
            </a:extLst>
          </p:cNvPr>
          <p:cNvSpPr>
            <a:spLocks noChangeAspect="1"/>
          </p:cNvSpPr>
          <p:nvPr/>
        </p:nvSpPr>
        <p:spPr>
          <a:xfrm>
            <a:off x="9141816" y="4243454"/>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H</a:t>
            </a:r>
            <a:endParaRPr lang="ko-KR" altLang="en-US" sz="200" dirty="0">
              <a:latin typeface="Arial" panose="020B0604020202020204" pitchFamily="34" charset="0"/>
            </a:endParaRPr>
          </a:p>
        </p:txBody>
      </p:sp>
      <p:sp>
        <p:nvSpPr>
          <p:cNvPr id="15" name="타원 14">
            <a:extLst>
              <a:ext uri="{FF2B5EF4-FFF2-40B4-BE49-F238E27FC236}">
                <a16:creationId xmlns:a16="http://schemas.microsoft.com/office/drawing/2014/main" id="{D6856C23-D42B-403E-9B7E-673AE7643CEB}"/>
              </a:ext>
            </a:extLst>
          </p:cNvPr>
          <p:cNvSpPr>
            <a:spLocks noChangeAspect="1"/>
          </p:cNvSpPr>
          <p:nvPr/>
        </p:nvSpPr>
        <p:spPr>
          <a:xfrm>
            <a:off x="7849301" y="1761114"/>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G</a:t>
            </a:r>
            <a:endParaRPr lang="ko-KR" altLang="en-US" sz="200" dirty="0">
              <a:latin typeface="Arial" panose="020B0604020202020204" pitchFamily="34" charset="0"/>
            </a:endParaRPr>
          </a:p>
        </p:txBody>
      </p:sp>
      <p:sp>
        <p:nvSpPr>
          <p:cNvPr id="16" name="타원 15">
            <a:extLst>
              <a:ext uri="{FF2B5EF4-FFF2-40B4-BE49-F238E27FC236}">
                <a16:creationId xmlns:a16="http://schemas.microsoft.com/office/drawing/2014/main" id="{F7CB6966-F440-45E5-9374-581BA785F7AD}"/>
              </a:ext>
            </a:extLst>
          </p:cNvPr>
          <p:cNvSpPr>
            <a:spLocks noChangeAspect="1"/>
          </p:cNvSpPr>
          <p:nvPr/>
        </p:nvSpPr>
        <p:spPr>
          <a:xfrm>
            <a:off x="7070988" y="5467121"/>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F</a:t>
            </a:r>
            <a:endParaRPr lang="ko-KR" altLang="en-US" sz="200" dirty="0">
              <a:latin typeface="Arial" panose="020B0604020202020204" pitchFamily="34" charset="0"/>
            </a:endParaRPr>
          </a:p>
        </p:txBody>
      </p:sp>
      <p:sp>
        <p:nvSpPr>
          <p:cNvPr id="17" name="타원 16">
            <a:extLst>
              <a:ext uri="{FF2B5EF4-FFF2-40B4-BE49-F238E27FC236}">
                <a16:creationId xmlns:a16="http://schemas.microsoft.com/office/drawing/2014/main" id="{3512327A-BFB2-4808-8FFD-DC6DF5E25454}"/>
              </a:ext>
            </a:extLst>
          </p:cNvPr>
          <p:cNvSpPr>
            <a:spLocks noChangeAspect="1"/>
          </p:cNvSpPr>
          <p:nvPr/>
        </p:nvSpPr>
        <p:spPr>
          <a:xfrm>
            <a:off x="5286667" y="1030878"/>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E</a:t>
            </a:r>
            <a:endParaRPr lang="ko-KR" altLang="en-US" sz="200" dirty="0"/>
          </a:p>
        </p:txBody>
      </p:sp>
      <p:sp>
        <p:nvSpPr>
          <p:cNvPr id="18" name="타원 17">
            <a:extLst>
              <a:ext uri="{FF2B5EF4-FFF2-40B4-BE49-F238E27FC236}">
                <a16:creationId xmlns:a16="http://schemas.microsoft.com/office/drawing/2014/main" id="{8E2FE97A-CF72-494D-B732-45D797C47193}"/>
              </a:ext>
            </a:extLst>
          </p:cNvPr>
          <p:cNvSpPr>
            <a:spLocks noChangeAspect="1"/>
          </p:cNvSpPr>
          <p:nvPr/>
        </p:nvSpPr>
        <p:spPr>
          <a:xfrm>
            <a:off x="5514842" y="3608999"/>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D</a:t>
            </a:r>
            <a:endParaRPr lang="ko-KR" altLang="en-US" sz="200" dirty="0">
              <a:latin typeface="Arial" panose="020B0604020202020204" pitchFamily="34" charset="0"/>
            </a:endParaRPr>
          </a:p>
        </p:txBody>
      </p:sp>
      <p:sp>
        <p:nvSpPr>
          <p:cNvPr id="19" name="타원 18">
            <a:extLst>
              <a:ext uri="{FF2B5EF4-FFF2-40B4-BE49-F238E27FC236}">
                <a16:creationId xmlns:a16="http://schemas.microsoft.com/office/drawing/2014/main" id="{F6E24EDA-DD97-4DB4-A409-C86BBCA27AED}"/>
              </a:ext>
            </a:extLst>
          </p:cNvPr>
          <p:cNvSpPr>
            <a:spLocks noChangeAspect="1"/>
          </p:cNvSpPr>
          <p:nvPr/>
        </p:nvSpPr>
        <p:spPr>
          <a:xfrm>
            <a:off x="3674953" y="5560701"/>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C</a:t>
            </a:r>
            <a:endParaRPr lang="ko-KR" altLang="en-US" sz="200" dirty="0">
              <a:latin typeface="Arial" panose="020B0604020202020204" pitchFamily="34" charset="0"/>
            </a:endParaRPr>
          </a:p>
        </p:txBody>
      </p:sp>
      <p:sp>
        <p:nvSpPr>
          <p:cNvPr id="20" name="타원 19">
            <a:extLst>
              <a:ext uri="{FF2B5EF4-FFF2-40B4-BE49-F238E27FC236}">
                <a16:creationId xmlns:a16="http://schemas.microsoft.com/office/drawing/2014/main" id="{EDC5F176-2267-40BE-8AFA-72ED487EB0D6}"/>
              </a:ext>
            </a:extLst>
          </p:cNvPr>
          <p:cNvSpPr>
            <a:spLocks noChangeAspect="1"/>
          </p:cNvSpPr>
          <p:nvPr/>
        </p:nvSpPr>
        <p:spPr>
          <a:xfrm>
            <a:off x="3126699" y="1747466"/>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B</a:t>
            </a:r>
            <a:endParaRPr lang="ko-KR" altLang="en-US" sz="200" dirty="0">
              <a:latin typeface="Arial" panose="020B0604020202020204" pitchFamily="34" charset="0"/>
            </a:endParaRPr>
          </a:p>
        </p:txBody>
      </p:sp>
      <p:cxnSp>
        <p:nvCxnSpPr>
          <p:cNvPr id="24" name="직선 연결선 23">
            <a:extLst>
              <a:ext uri="{FF2B5EF4-FFF2-40B4-BE49-F238E27FC236}">
                <a16:creationId xmlns:a16="http://schemas.microsoft.com/office/drawing/2014/main" id="{59042284-2452-45C2-8635-36B27EA1B610}"/>
              </a:ext>
            </a:extLst>
          </p:cNvPr>
          <p:cNvCxnSpPr>
            <a:cxnSpLocks/>
            <a:stCxn id="4" idx="0"/>
            <a:endCxn id="20" idx="3"/>
          </p:cNvCxnSpPr>
          <p:nvPr/>
        </p:nvCxnSpPr>
        <p:spPr>
          <a:xfrm flipV="1">
            <a:off x="2422213" y="2362024"/>
            <a:ext cx="809928" cy="1112908"/>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직선 연결선 24">
            <a:extLst>
              <a:ext uri="{FF2B5EF4-FFF2-40B4-BE49-F238E27FC236}">
                <a16:creationId xmlns:a16="http://schemas.microsoft.com/office/drawing/2014/main" id="{F969694D-781D-4449-851B-B11D5C2906E2}"/>
              </a:ext>
            </a:extLst>
          </p:cNvPr>
          <p:cNvCxnSpPr>
            <a:cxnSpLocks/>
            <a:stCxn id="17" idx="2"/>
            <a:endCxn id="20" idx="7"/>
          </p:cNvCxnSpPr>
          <p:nvPr/>
        </p:nvCxnSpPr>
        <p:spPr>
          <a:xfrm flipH="1">
            <a:off x="3741257" y="1390878"/>
            <a:ext cx="1545410" cy="46203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직선 연결선 27">
            <a:extLst>
              <a:ext uri="{FF2B5EF4-FFF2-40B4-BE49-F238E27FC236}">
                <a16:creationId xmlns:a16="http://schemas.microsoft.com/office/drawing/2014/main" id="{53E6BACF-D5B6-4ACB-9603-EF209F46CE9E}"/>
              </a:ext>
            </a:extLst>
          </p:cNvPr>
          <p:cNvCxnSpPr>
            <a:cxnSpLocks/>
            <a:stCxn id="17" idx="4"/>
            <a:endCxn id="18" idx="0"/>
          </p:cNvCxnSpPr>
          <p:nvPr/>
        </p:nvCxnSpPr>
        <p:spPr>
          <a:xfrm>
            <a:off x="5646667" y="1750878"/>
            <a:ext cx="228175" cy="1858121"/>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 name="직선 연결선 30">
            <a:extLst>
              <a:ext uri="{FF2B5EF4-FFF2-40B4-BE49-F238E27FC236}">
                <a16:creationId xmlns:a16="http://schemas.microsoft.com/office/drawing/2014/main" id="{893046C8-F1F7-4620-8D10-11D0E8345D0E}"/>
              </a:ext>
            </a:extLst>
          </p:cNvPr>
          <p:cNvCxnSpPr>
            <a:cxnSpLocks/>
            <a:stCxn id="4" idx="5"/>
            <a:endCxn id="19" idx="1"/>
          </p:cNvCxnSpPr>
          <p:nvPr/>
        </p:nvCxnSpPr>
        <p:spPr>
          <a:xfrm>
            <a:off x="2676771" y="4089490"/>
            <a:ext cx="1103624" cy="1576653"/>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4" name="직선 연결선 33">
            <a:extLst>
              <a:ext uri="{FF2B5EF4-FFF2-40B4-BE49-F238E27FC236}">
                <a16:creationId xmlns:a16="http://schemas.microsoft.com/office/drawing/2014/main" id="{C819E480-E2C1-47F5-A3F6-8705028296A3}"/>
              </a:ext>
            </a:extLst>
          </p:cNvPr>
          <p:cNvCxnSpPr>
            <a:cxnSpLocks/>
            <a:stCxn id="19" idx="6"/>
            <a:endCxn id="16" idx="2"/>
          </p:cNvCxnSpPr>
          <p:nvPr/>
        </p:nvCxnSpPr>
        <p:spPr>
          <a:xfrm flipV="1">
            <a:off x="4394953" y="5827121"/>
            <a:ext cx="2676035" cy="9358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7" name="직선 연결선 36">
            <a:extLst>
              <a:ext uri="{FF2B5EF4-FFF2-40B4-BE49-F238E27FC236}">
                <a16:creationId xmlns:a16="http://schemas.microsoft.com/office/drawing/2014/main" id="{BB78954C-EE7F-4177-8E45-11064F46DCB9}"/>
              </a:ext>
            </a:extLst>
          </p:cNvPr>
          <p:cNvCxnSpPr>
            <a:cxnSpLocks/>
            <a:stCxn id="16" idx="6"/>
            <a:endCxn id="14" idx="3"/>
          </p:cNvCxnSpPr>
          <p:nvPr/>
        </p:nvCxnSpPr>
        <p:spPr>
          <a:xfrm flipV="1">
            <a:off x="7790988" y="4858012"/>
            <a:ext cx="1456270" cy="969109"/>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0" name="직선 연결선 39">
            <a:extLst>
              <a:ext uri="{FF2B5EF4-FFF2-40B4-BE49-F238E27FC236}">
                <a16:creationId xmlns:a16="http://schemas.microsoft.com/office/drawing/2014/main" id="{4321EA6B-DC23-46D5-820F-87D43F328BB8}"/>
              </a:ext>
            </a:extLst>
          </p:cNvPr>
          <p:cNvCxnSpPr>
            <a:cxnSpLocks/>
            <a:stCxn id="18" idx="7"/>
            <a:endCxn id="15" idx="3"/>
          </p:cNvCxnSpPr>
          <p:nvPr/>
        </p:nvCxnSpPr>
        <p:spPr>
          <a:xfrm flipV="1">
            <a:off x="6129400" y="2375672"/>
            <a:ext cx="1825343" cy="1338769"/>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3" name="직선 연결선 42">
            <a:extLst>
              <a:ext uri="{FF2B5EF4-FFF2-40B4-BE49-F238E27FC236}">
                <a16:creationId xmlns:a16="http://schemas.microsoft.com/office/drawing/2014/main" id="{177623A9-0E70-4897-9478-0D45AB94C467}"/>
              </a:ext>
            </a:extLst>
          </p:cNvPr>
          <p:cNvCxnSpPr>
            <a:cxnSpLocks/>
            <a:stCxn id="15" idx="6"/>
            <a:endCxn id="13" idx="2"/>
          </p:cNvCxnSpPr>
          <p:nvPr/>
        </p:nvCxnSpPr>
        <p:spPr>
          <a:xfrm flipV="1">
            <a:off x="8569301" y="1830988"/>
            <a:ext cx="1793427" cy="290126"/>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8" name="직선 연결선 47">
            <a:extLst>
              <a:ext uri="{FF2B5EF4-FFF2-40B4-BE49-F238E27FC236}">
                <a16:creationId xmlns:a16="http://schemas.microsoft.com/office/drawing/2014/main" id="{60413763-CCC4-4CF3-9F5B-5D44338B8606}"/>
              </a:ext>
            </a:extLst>
          </p:cNvPr>
          <p:cNvCxnSpPr>
            <a:cxnSpLocks/>
            <a:stCxn id="15" idx="2"/>
            <a:endCxn id="17" idx="6"/>
          </p:cNvCxnSpPr>
          <p:nvPr/>
        </p:nvCxnSpPr>
        <p:spPr>
          <a:xfrm flipH="1" flipV="1">
            <a:off x="6006667" y="1390878"/>
            <a:ext cx="1842634" cy="730236"/>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09" name="화살표: 오른쪽 108">
            <a:extLst>
              <a:ext uri="{FF2B5EF4-FFF2-40B4-BE49-F238E27FC236}">
                <a16:creationId xmlns:a16="http://schemas.microsoft.com/office/drawing/2014/main" id="{1B99005A-45C0-4314-A1E0-EF96AD36E08C}"/>
              </a:ext>
            </a:extLst>
          </p:cNvPr>
          <p:cNvSpPr/>
          <p:nvPr/>
        </p:nvSpPr>
        <p:spPr>
          <a:xfrm rot="8760000">
            <a:off x="7989485" y="5358254"/>
            <a:ext cx="1260509" cy="144000"/>
          </a:xfrm>
          <a:prstGeom prst="rightArrow">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endParaRPr>
          </a:p>
        </p:txBody>
      </p:sp>
      <p:cxnSp>
        <p:nvCxnSpPr>
          <p:cNvPr id="125" name="직선 연결선 124">
            <a:extLst>
              <a:ext uri="{FF2B5EF4-FFF2-40B4-BE49-F238E27FC236}">
                <a16:creationId xmlns:a16="http://schemas.microsoft.com/office/drawing/2014/main" id="{F32A363D-3CC2-426C-B794-9C9B8A95C539}"/>
              </a:ext>
            </a:extLst>
          </p:cNvPr>
          <p:cNvCxnSpPr>
            <a:cxnSpLocks/>
            <a:stCxn id="15" idx="5"/>
            <a:endCxn id="14" idx="1"/>
          </p:cNvCxnSpPr>
          <p:nvPr/>
        </p:nvCxnSpPr>
        <p:spPr>
          <a:xfrm>
            <a:off x="8463859" y="2375672"/>
            <a:ext cx="783399" cy="1973224"/>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29" name="화살표: 오른쪽 128">
            <a:extLst>
              <a:ext uri="{FF2B5EF4-FFF2-40B4-BE49-F238E27FC236}">
                <a16:creationId xmlns:a16="http://schemas.microsoft.com/office/drawing/2014/main" id="{19F24CC8-A5CA-4DC2-9D4C-C5D7B9C58CD4}"/>
              </a:ext>
            </a:extLst>
          </p:cNvPr>
          <p:cNvSpPr/>
          <p:nvPr/>
        </p:nvSpPr>
        <p:spPr>
          <a:xfrm rot="14880000">
            <a:off x="8289400" y="3411744"/>
            <a:ext cx="1528714" cy="144000"/>
          </a:xfrm>
          <a:prstGeom prst="rightArrow">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endParaRPr>
          </a:p>
        </p:txBody>
      </p:sp>
      <p:sp>
        <p:nvSpPr>
          <p:cNvPr id="56" name="정육면체 55">
            <a:extLst>
              <a:ext uri="{FF2B5EF4-FFF2-40B4-BE49-F238E27FC236}">
                <a16:creationId xmlns:a16="http://schemas.microsoft.com/office/drawing/2014/main" id="{D9A849C4-37E8-48BF-901B-8E9669A6139C}"/>
              </a:ext>
            </a:extLst>
          </p:cNvPr>
          <p:cNvSpPr/>
          <p:nvPr/>
        </p:nvSpPr>
        <p:spPr>
          <a:xfrm>
            <a:off x="6459680" y="6123524"/>
            <a:ext cx="468000" cy="507600"/>
          </a:xfrm>
          <a:prstGeom prst="cube">
            <a:avLst/>
          </a:prstGeom>
          <a:solidFill>
            <a:srgbClr val="0071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latin typeface="Arial" panose="020B0604020202020204" pitchFamily="34" charset="0"/>
              </a:rPr>
              <a:t>B</a:t>
            </a:r>
            <a:endParaRPr lang="ko-KR" altLang="en-US" dirty="0">
              <a:solidFill>
                <a:schemeClr val="tx1"/>
              </a:solidFill>
              <a:latin typeface="Arial" panose="020B0604020202020204" pitchFamily="34" charset="0"/>
            </a:endParaRPr>
          </a:p>
        </p:txBody>
      </p:sp>
      <p:sp>
        <p:nvSpPr>
          <p:cNvPr id="57" name="TextBox 56">
            <a:extLst>
              <a:ext uri="{FF2B5EF4-FFF2-40B4-BE49-F238E27FC236}">
                <a16:creationId xmlns:a16="http://schemas.microsoft.com/office/drawing/2014/main" id="{55E32C30-2E53-4BFD-8DAA-4D1F78493723}"/>
              </a:ext>
            </a:extLst>
          </p:cNvPr>
          <p:cNvSpPr txBox="1"/>
          <p:nvPr/>
        </p:nvSpPr>
        <p:spPr>
          <a:xfrm>
            <a:off x="9645771" y="5555859"/>
            <a:ext cx="1633781" cy="369332"/>
          </a:xfrm>
          <a:prstGeom prst="rect">
            <a:avLst/>
          </a:prstGeom>
          <a:noFill/>
        </p:spPr>
        <p:txBody>
          <a:bodyPr wrap="none" rtlCol="0">
            <a:spAutoFit/>
          </a:bodyPr>
          <a:lstStyle/>
          <a:p>
            <a:r>
              <a:rPr lang="en-US" altLang="ko-KR" dirty="0">
                <a:solidFill>
                  <a:schemeClr val="bg1">
                    <a:lumMod val="85000"/>
                  </a:schemeClr>
                </a:solidFill>
                <a:latin typeface="Arial" panose="020B0604020202020204" pitchFamily="34" charset="0"/>
              </a:rPr>
              <a:t>H</a:t>
            </a:r>
            <a:r>
              <a:rPr lang="ko-KR" altLang="en-US" dirty="0">
                <a:solidFill>
                  <a:schemeClr val="bg1">
                    <a:lumMod val="85000"/>
                  </a:schemeClr>
                </a:solidFill>
                <a:latin typeface="Arial" panose="020B0604020202020204" pitchFamily="34" charset="0"/>
              </a:rPr>
              <a:t>가 블록 생성</a:t>
            </a:r>
          </a:p>
        </p:txBody>
      </p:sp>
      <p:sp>
        <p:nvSpPr>
          <p:cNvPr id="62" name="정육면체 61">
            <a:extLst>
              <a:ext uri="{FF2B5EF4-FFF2-40B4-BE49-F238E27FC236}">
                <a16:creationId xmlns:a16="http://schemas.microsoft.com/office/drawing/2014/main" id="{2E54C1DA-022C-4070-A8E1-B7D2F55F2611}"/>
              </a:ext>
            </a:extLst>
          </p:cNvPr>
          <p:cNvSpPr/>
          <p:nvPr/>
        </p:nvSpPr>
        <p:spPr>
          <a:xfrm>
            <a:off x="9798171" y="5011853"/>
            <a:ext cx="468000" cy="507600"/>
          </a:xfrm>
          <a:prstGeom prst="cube">
            <a:avLst/>
          </a:prstGeom>
          <a:solidFill>
            <a:srgbClr val="0071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latin typeface="Arial" panose="020B0604020202020204" pitchFamily="34" charset="0"/>
              </a:rPr>
              <a:t>B</a:t>
            </a:r>
            <a:endParaRPr lang="ko-KR" altLang="en-US" dirty="0">
              <a:solidFill>
                <a:schemeClr val="tx1"/>
              </a:solidFill>
              <a:latin typeface="Arial" panose="020B0604020202020204" pitchFamily="34" charset="0"/>
            </a:endParaRPr>
          </a:p>
        </p:txBody>
      </p:sp>
      <p:sp>
        <p:nvSpPr>
          <p:cNvPr id="63" name="정육면체 62">
            <a:extLst>
              <a:ext uri="{FF2B5EF4-FFF2-40B4-BE49-F238E27FC236}">
                <a16:creationId xmlns:a16="http://schemas.microsoft.com/office/drawing/2014/main" id="{3CE0F230-C245-47FE-A583-56EC110AEA46}"/>
              </a:ext>
            </a:extLst>
          </p:cNvPr>
          <p:cNvSpPr/>
          <p:nvPr/>
        </p:nvSpPr>
        <p:spPr>
          <a:xfrm>
            <a:off x="7869859" y="2679938"/>
            <a:ext cx="468000" cy="507600"/>
          </a:xfrm>
          <a:prstGeom prst="cube">
            <a:avLst/>
          </a:prstGeom>
          <a:solidFill>
            <a:srgbClr val="0071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latin typeface="Arial" panose="020B0604020202020204" pitchFamily="34" charset="0"/>
              </a:rPr>
              <a:t>B</a:t>
            </a:r>
            <a:endParaRPr lang="ko-KR" altLang="en-US" dirty="0">
              <a:solidFill>
                <a:schemeClr val="tx1"/>
              </a:solidFill>
              <a:latin typeface="Arial" panose="020B0604020202020204" pitchFamily="34" charset="0"/>
            </a:endParaRPr>
          </a:p>
        </p:txBody>
      </p:sp>
      <p:sp>
        <p:nvSpPr>
          <p:cNvPr id="64" name="정육면체 63">
            <a:extLst>
              <a:ext uri="{FF2B5EF4-FFF2-40B4-BE49-F238E27FC236}">
                <a16:creationId xmlns:a16="http://schemas.microsoft.com/office/drawing/2014/main" id="{BA16BCF7-7220-47CD-8FD8-D22D29333B8F}"/>
              </a:ext>
            </a:extLst>
          </p:cNvPr>
          <p:cNvSpPr/>
          <p:nvPr/>
        </p:nvSpPr>
        <p:spPr>
          <a:xfrm>
            <a:off x="9821202" y="2157520"/>
            <a:ext cx="468000" cy="507600"/>
          </a:xfrm>
          <a:prstGeom prst="cube">
            <a:avLst/>
          </a:prstGeom>
          <a:solidFill>
            <a:srgbClr val="0071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latin typeface="Arial" panose="020B0604020202020204" pitchFamily="34" charset="0"/>
              </a:rPr>
              <a:t>B</a:t>
            </a:r>
            <a:endParaRPr lang="ko-KR" altLang="en-US" dirty="0">
              <a:solidFill>
                <a:schemeClr val="tx1"/>
              </a:solidFill>
              <a:latin typeface="Arial" panose="020B0604020202020204" pitchFamily="34" charset="0"/>
            </a:endParaRPr>
          </a:p>
        </p:txBody>
      </p:sp>
      <p:sp>
        <p:nvSpPr>
          <p:cNvPr id="65" name="정육면체 64">
            <a:extLst>
              <a:ext uri="{FF2B5EF4-FFF2-40B4-BE49-F238E27FC236}">
                <a16:creationId xmlns:a16="http://schemas.microsoft.com/office/drawing/2014/main" id="{C50B2C50-6064-46AB-8081-AF909B5DE26F}"/>
              </a:ext>
            </a:extLst>
          </p:cNvPr>
          <p:cNvSpPr/>
          <p:nvPr/>
        </p:nvSpPr>
        <p:spPr>
          <a:xfrm>
            <a:off x="5924829" y="1775827"/>
            <a:ext cx="468000" cy="507600"/>
          </a:xfrm>
          <a:prstGeom prst="cube">
            <a:avLst/>
          </a:prstGeom>
          <a:solidFill>
            <a:srgbClr val="0071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latin typeface="Arial" panose="020B0604020202020204" pitchFamily="34" charset="0"/>
              </a:rPr>
              <a:t>B</a:t>
            </a:r>
            <a:endParaRPr lang="ko-KR" altLang="en-US" dirty="0">
              <a:solidFill>
                <a:schemeClr val="tx1"/>
              </a:solidFill>
              <a:latin typeface="Arial" panose="020B0604020202020204" pitchFamily="34" charset="0"/>
            </a:endParaRPr>
          </a:p>
        </p:txBody>
      </p:sp>
      <p:sp>
        <p:nvSpPr>
          <p:cNvPr id="66" name="정육면체 65">
            <a:extLst>
              <a:ext uri="{FF2B5EF4-FFF2-40B4-BE49-F238E27FC236}">
                <a16:creationId xmlns:a16="http://schemas.microsoft.com/office/drawing/2014/main" id="{5F413BBA-5968-414D-BF78-E7A96104F810}"/>
              </a:ext>
            </a:extLst>
          </p:cNvPr>
          <p:cNvSpPr/>
          <p:nvPr/>
        </p:nvSpPr>
        <p:spPr>
          <a:xfrm>
            <a:off x="5230450" y="4372714"/>
            <a:ext cx="468000" cy="507600"/>
          </a:xfrm>
          <a:prstGeom prst="cube">
            <a:avLst/>
          </a:prstGeom>
          <a:solidFill>
            <a:srgbClr val="0071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latin typeface="Arial" panose="020B0604020202020204" pitchFamily="34" charset="0"/>
              </a:rPr>
              <a:t>B</a:t>
            </a:r>
            <a:endParaRPr lang="ko-KR" altLang="en-US" dirty="0">
              <a:solidFill>
                <a:schemeClr val="tx1"/>
              </a:solidFill>
              <a:latin typeface="Arial" panose="020B0604020202020204" pitchFamily="34" charset="0"/>
            </a:endParaRPr>
          </a:p>
        </p:txBody>
      </p:sp>
      <p:sp>
        <p:nvSpPr>
          <p:cNvPr id="68" name="정육면체 67">
            <a:extLst>
              <a:ext uri="{FF2B5EF4-FFF2-40B4-BE49-F238E27FC236}">
                <a16:creationId xmlns:a16="http://schemas.microsoft.com/office/drawing/2014/main" id="{F8E789E3-693F-4167-8CB3-C3BA6C6F4040}"/>
              </a:ext>
            </a:extLst>
          </p:cNvPr>
          <p:cNvSpPr/>
          <p:nvPr/>
        </p:nvSpPr>
        <p:spPr>
          <a:xfrm>
            <a:off x="3215717" y="2671135"/>
            <a:ext cx="468000" cy="507600"/>
          </a:xfrm>
          <a:prstGeom prst="cube">
            <a:avLst/>
          </a:prstGeom>
          <a:solidFill>
            <a:srgbClr val="0071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latin typeface="Arial" panose="020B0604020202020204" pitchFamily="34" charset="0"/>
              </a:rPr>
              <a:t>B</a:t>
            </a:r>
            <a:endParaRPr lang="ko-KR" altLang="en-US" dirty="0">
              <a:solidFill>
                <a:schemeClr val="tx1"/>
              </a:solidFill>
              <a:latin typeface="Arial" panose="020B0604020202020204" pitchFamily="34" charset="0"/>
            </a:endParaRPr>
          </a:p>
        </p:txBody>
      </p:sp>
      <p:sp>
        <p:nvSpPr>
          <p:cNvPr id="70" name="정육면체 69">
            <a:extLst>
              <a:ext uri="{FF2B5EF4-FFF2-40B4-BE49-F238E27FC236}">
                <a16:creationId xmlns:a16="http://schemas.microsoft.com/office/drawing/2014/main" id="{B4FFAF85-D84A-4356-AAAC-391405E76154}"/>
              </a:ext>
            </a:extLst>
          </p:cNvPr>
          <p:cNvSpPr/>
          <p:nvPr/>
        </p:nvSpPr>
        <p:spPr>
          <a:xfrm>
            <a:off x="1667492" y="4243454"/>
            <a:ext cx="468000" cy="507600"/>
          </a:xfrm>
          <a:prstGeom prst="cube">
            <a:avLst/>
          </a:prstGeom>
          <a:solidFill>
            <a:srgbClr val="0071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latin typeface="Arial" panose="020B0604020202020204" pitchFamily="34" charset="0"/>
              </a:rPr>
              <a:t>B</a:t>
            </a:r>
            <a:endParaRPr lang="ko-KR" altLang="en-US" dirty="0">
              <a:solidFill>
                <a:schemeClr val="tx1"/>
              </a:solidFill>
              <a:latin typeface="Arial" panose="020B0604020202020204" pitchFamily="34" charset="0"/>
            </a:endParaRPr>
          </a:p>
        </p:txBody>
      </p:sp>
      <p:sp>
        <p:nvSpPr>
          <p:cNvPr id="72" name="정육면체 71">
            <a:extLst>
              <a:ext uri="{FF2B5EF4-FFF2-40B4-BE49-F238E27FC236}">
                <a16:creationId xmlns:a16="http://schemas.microsoft.com/office/drawing/2014/main" id="{D17CDB9D-8E07-499C-A047-3293320A520C}"/>
              </a:ext>
            </a:extLst>
          </p:cNvPr>
          <p:cNvSpPr/>
          <p:nvPr/>
        </p:nvSpPr>
        <p:spPr>
          <a:xfrm>
            <a:off x="2977937" y="6026901"/>
            <a:ext cx="468000" cy="507600"/>
          </a:xfrm>
          <a:prstGeom prst="cube">
            <a:avLst/>
          </a:prstGeom>
          <a:solidFill>
            <a:srgbClr val="0071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latin typeface="Arial" panose="020B0604020202020204" pitchFamily="34" charset="0"/>
              </a:rPr>
              <a:t>B</a:t>
            </a:r>
            <a:endParaRPr lang="ko-KR" altLang="en-US" dirty="0">
              <a:solidFill>
                <a:schemeClr val="tx1"/>
              </a:solidFill>
              <a:latin typeface="Arial" panose="020B0604020202020204" pitchFamily="34" charset="0"/>
            </a:endParaRPr>
          </a:p>
        </p:txBody>
      </p:sp>
    </p:spTree>
    <p:extLst>
      <p:ext uri="{BB962C8B-B14F-4D97-AF65-F5344CB8AC3E}">
        <p14:creationId xmlns:p14="http://schemas.microsoft.com/office/powerpoint/2010/main" val="3821532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 grpId="0" animBg="1"/>
      <p:bldP spid="129" grpId="0" animBg="1"/>
      <p:bldP spid="56" grpId="0" animBg="1"/>
      <p:bldP spid="63" grpId="0" animBg="1"/>
      <p:bldP spid="64" grpId="0" animBg="1"/>
      <p:bldP spid="65" grpId="0" animBg="1"/>
      <p:bldP spid="66" grpId="0" animBg="1"/>
      <p:bldP spid="68" grpId="0" animBg="1"/>
      <p:bldP spid="70" grpId="0" animBg="1"/>
      <p:bldP spid="72" grpId="0" animBg="1"/>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FFFA5AFD-66F5-4911-A2A8-20BCE4AFE8C9}"/>
              </a:ext>
            </a:extLst>
          </p:cNvPr>
          <p:cNvSpPr>
            <a:spLocks noGrp="1"/>
          </p:cNvSpPr>
          <p:nvPr>
            <p:ph type="title"/>
          </p:nvPr>
        </p:nvSpPr>
        <p:spPr/>
        <p:txBody>
          <a:bodyPr/>
          <a:lstStyle/>
          <a:p>
            <a:r>
              <a:rPr lang="en-US" altLang="ko-KR" dirty="0" err="1"/>
              <a:t>PoW</a:t>
            </a:r>
            <a:r>
              <a:rPr lang="en-US" altLang="ko-KR" dirty="0"/>
              <a:t> [ </a:t>
            </a:r>
            <a:r>
              <a:rPr lang="ko-KR" altLang="en-US" dirty="0"/>
              <a:t>블록 검증 </a:t>
            </a:r>
            <a:r>
              <a:rPr lang="en-US" altLang="ko-KR" dirty="0"/>
              <a:t>(Block Validation) , </a:t>
            </a:r>
            <a:r>
              <a:rPr lang="en-US" altLang="ko-KR" dirty="0" err="1"/>
              <a:t>BitCoin</a:t>
            </a:r>
            <a:r>
              <a:rPr lang="en-US" altLang="ko-KR" dirty="0"/>
              <a:t>]</a:t>
            </a:r>
            <a:endParaRPr lang="ko-KR" altLang="en-US" dirty="0"/>
          </a:p>
        </p:txBody>
      </p:sp>
      <p:grpSp>
        <p:nvGrpSpPr>
          <p:cNvPr id="15" name="그룹 14">
            <a:extLst>
              <a:ext uri="{FF2B5EF4-FFF2-40B4-BE49-F238E27FC236}">
                <a16:creationId xmlns:a16="http://schemas.microsoft.com/office/drawing/2014/main" id="{788CFB24-E0FF-4662-8DE7-871B9DBBB597}"/>
              </a:ext>
            </a:extLst>
          </p:cNvPr>
          <p:cNvGrpSpPr/>
          <p:nvPr/>
        </p:nvGrpSpPr>
        <p:grpSpPr>
          <a:xfrm>
            <a:off x="1271450" y="2507187"/>
            <a:ext cx="10137497" cy="1683150"/>
            <a:chOff x="3179763" y="2120265"/>
            <a:chExt cx="3085361" cy="512269"/>
          </a:xfrm>
        </p:grpSpPr>
        <p:sp>
          <p:nvSpPr>
            <p:cNvPr id="4" name="정육면체 3">
              <a:extLst>
                <a:ext uri="{FF2B5EF4-FFF2-40B4-BE49-F238E27FC236}">
                  <a16:creationId xmlns:a16="http://schemas.microsoft.com/office/drawing/2014/main" id="{029BDD8A-839C-41A8-BFBA-168C40A61AE9}"/>
                </a:ext>
              </a:extLst>
            </p:cNvPr>
            <p:cNvSpPr/>
            <p:nvPr/>
          </p:nvSpPr>
          <p:spPr>
            <a:xfrm>
              <a:off x="5797124" y="2120265"/>
              <a:ext cx="468000" cy="507600"/>
            </a:xfrm>
            <a:prstGeom prst="cube">
              <a:avLst/>
            </a:prstGeom>
            <a:solidFill>
              <a:srgbClr val="0071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5" name="정육면체 4">
              <a:extLst>
                <a:ext uri="{FF2B5EF4-FFF2-40B4-BE49-F238E27FC236}">
                  <a16:creationId xmlns:a16="http://schemas.microsoft.com/office/drawing/2014/main" id="{DFBC853A-16A7-40C5-B06C-D0198DF6D573}"/>
                </a:ext>
              </a:extLst>
            </p:cNvPr>
            <p:cNvSpPr/>
            <p:nvPr/>
          </p:nvSpPr>
          <p:spPr>
            <a:xfrm>
              <a:off x="3179763" y="2124934"/>
              <a:ext cx="468000" cy="507600"/>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6" name="정육면체 5">
              <a:extLst>
                <a:ext uri="{FF2B5EF4-FFF2-40B4-BE49-F238E27FC236}">
                  <a16:creationId xmlns:a16="http://schemas.microsoft.com/office/drawing/2014/main" id="{DCE62376-4DFC-4533-AFA8-2458972BCCC8}"/>
                </a:ext>
              </a:extLst>
            </p:cNvPr>
            <p:cNvSpPr/>
            <p:nvPr/>
          </p:nvSpPr>
          <p:spPr>
            <a:xfrm>
              <a:off x="3842596" y="2124934"/>
              <a:ext cx="468000" cy="507600"/>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7" name="정육면체 6">
              <a:extLst>
                <a:ext uri="{FF2B5EF4-FFF2-40B4-BE49-F238E27FC236}">
                  <a16:creationId xmlns:a16="http://schemas.microsoft.com/office/drawing/2014/main" id="{B2EBB1BA-4153-4495-9AC4-BDFBB4E11312}"/>
                </a:ext>
              </a:extLst>
            </p:cNvPr>
            <p:cNvSpPr/>
            <p:nvPr/>
          </p:nvSpPr>
          <p:spPr>
            <a:xfrm>
              <a:off x="5168262" y="2124934"/>
              <a:ext cx="468000" cy="507600"/>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cxnSp>
          <p:nvCxnSpPr>
            <p:cNvPr id="8" name="직선 연결선 7">
              <a:extLst>
                <a:ext uri="{FF2B5EF4-FFF2-40B4-BE49-F238E27FC236}">
                  <a16:creationId xmlns:a16="http://schemas.microsoft.com/office/drawing/2014/main" id="{7CB0FD4E-BE70-47FA-B05C-1BB502ECB5FF}"/>
                </a:ext>
              </a:extLst>
            </p:cNvPr>
            <p:cNvCxnSpPr>
              <a:cxnSpLocks/>
            </p:cNvCxnSpPr>
            <p:nvPr/>
          </p:nvCxnSpPr>
          <p:spPr>
            <a:xfrm>
              <a:off x="3573710" y="2397918"/>
              <a:ext cx="260935"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 name="직선 연결선 8">
              <a:extLst>
                <a:ext uri="{FF2B5EF4-FFF2-40B4-BE49-F238E27FC236}">
                  <a16:creationId xmlns:a16="http://schemas.microsoft.com/office/drawing/2014/main" id="{905F3A6F-333F-451F-B156-5FAF7283C896}"/>
                </a:ext>
              </a:extLst>
            </p:cNvPr>
            <p:cNvCxnSpPr>
              <a:cxnSpLocks/>
            </p:cNvCxnSpPr>
            <p:nvPr/>
          </p:nvCxnSpPr>
          <p:spPr>
            <a:xfrm>
              <a:off x="4242948" y="2399243"/>
              <a:ext cx="260935"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직선 연결선 9">
              <a:extLst>
                <a:ext uri="{FF2B5EF4-FFF2-40B4-BE49-F238E27FC236}">
                  <a16:creationId xmlns:a16="http://schemas.microsoft.com/office/drawing/2014/main" id="{B998B3AC-434E-47BC-9DF9-195FF36C200F}"/>
                </a:ext>
              </a:extLst>
            </p:cNvPr>
            <p:cNvCxnSpPr>
              <a:cxnSpLocks/>
            </p:cNvCxnSpPr>
            <p:nvPr/>
          </p:nvCxnSpPr>
          <p:spPr>
            <a:xfrm>
              <a:off x="5031451" y="2400569"/>
              <a:ext cx="144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481986CB-E395-471F-BB72-3CE4DD20F6DB}"/>
                </a:ext>
              </a:extLst>
            </p:cNvPr>
            <p:cNvSpPr txBox="1"/>
            <p:nvPr/>
          </p:nvSpPr>
          <p:spPr>
            <a:xfrm>
              <a:off x="4523032" y="2356275"/>
              <a:ext cx="425116" cy="112407"/>
            </a:xfrm>
            <a:prstGeom prst="rect">
              <a:avLst/>
            </a:prstGeom>
            <a:noFill/>
          </p:spPr>
          <p:txBody>
            <a:bodyPr wrap="square" rtlCol="0" anchor="ctr" anchorCtr="1">
              <a:spAutoFit/>
            </a:bodyPr>
            <a:lstStyle/>
            <a:p>
              <a:r>
                <a:rPr lang="en-US" altLang="ko-KR" dirty="0">
                  <a:solidFill>
                    <a:schemeClr val="bg1">
                      <a:lumMod val="85000"/>
                    </a:schemeClr>
                  </a:solidFill>
                  <a:latin typeface="Arial" panose="020B0604020202020204" pitchFamily="34" charset="0"/>
                </a:rPr>
                <a:t>•••</a:t>
              </a:r>
              <a:endParaRPr lang="ko-KR" altLang="en-US" dirty="0">
                <a:solidFill>
                  <a:schemeClr val="bg1">
                    <a:lumMod val="85000"/>
                  </a:schemeClr>
                </a:solidFill>
                <a:latin typeface="Arial" panose="020B0604020202020204" pitchFamily="34" charset="0"/>
              </a:endParaRPr>
            </a:p>
          </p:txBody>
        </p:sp>
      </p:grpSp>
      <p:sp>
        <p:nvSpPr>
          <p:cNvPr id="16" name="TextBox 15">
            <a:extLst>
              <a:ext uri="{FF2B5EF4-FFF2-40B4-BE49-F238E27FC236}">
                <a16:creationId xmlns:a16="http://schemas.microsoft.com/office/drawing/2014/main" id="{0DEAF06E-7EC4-4E86-9EA8-25538DEA42F9}"/>
              </a:ext>
            </a:extLst>
          </p:cNvPr>
          <p:cNvSpPr txBox="1"/>
          <p:nvPr/>
        </p:nvSpPr>
        <p:spPr>
          <a:xfrm>
            <a:off x="3149526" y="880061"/>
            <a:ext cx="5892960" cy="1015663"/>
          </a:xfrm>
          <a:prstGeom prst="rect">
            <a:avLst/>
          </a:prstGeom>
          <a:noFill/>
        </p:spPr>
        <p:txBody>
          <a:bodyPr wrap="none" rtlCol="0">
            <a:spAutoFit/>
          </a:bodyPr>
          <a:lstStyle/>
          <a:p>
            <a:pPr algn="ctr"/>
            <a:r>
              <a:rPr lang="ko-KR" altLang="en-US" sz="3000" dirty="0">
                <a:solidFill>
                  <a:schemeClr val="bg1">
                    <a:lumMod val="85000"/>
                  </a:schemeClr>
                </a:solidFill>
                <a:latin typeface="Arial" panose="020B0604020202020204" pitchFamily="34" charset="0"/>
              </a:rPr>
              <a:t>모든</a:t>
            </a:r>
            <a:r>
              <a:rPr lang="en-US" altLang="ko-KR" sz="3000" dirty="0">
                <a:solidFill>
                  <a:schemeClr val="bg1">
                    <a:lumMod val="85000"/>
                  </a:schemeClr>
                </a:solidFill>
                <a:latin typeface="Arial" panose="020B0604020202020204" pitchFamily="34" charset="0"/>
              </a:rPr>
              <a:t> </a:t>
            </a:r>
            <a:r>
              <a:rPr lang="ko-KR" altLang="en-US" sz="3000" dirty="0">
                <a:solidFill>
                  <a:schemeClr val="bg1">
                    <a:lumMod val="85000"/>
                  </a:schemeClr>
                </a:solidFill>
                <a:latin typeface="Arial" panose="020B0604020202020204" pitchFamily="34" charset="0"/>
              </a:rPr>
              <a:t>노드는 블록을 검증</a:t>
            </a:r>
            <a:endParaRPr lang="en-US" altLang="ko-KR" sz="3000" dirty="0">
              <a:solidFill>
                <a:schemeClr val="bg1">
                  <a:lumMod val="85000"/>
                </a:schemeClr>
              </a:solidFill>
              <a:latin typeface="Arial" panose="020B0604020202020204" pitchFamily="34" charset="0"/>
            </a:endParaRPr>
          </a:p>
          <a:p>
            <a:pPr algn="ctr"/>
            <a:r>
              <a:rPr lang="ko-KR" altLang="en-US" sz="3000" dirty="0">
                <a:solidFill>
                  <a:schemeClr val="bg1">
                    <a:lumMod val="85000"/>
                  </a:schemeClr>
                </a:solidFill>
                <a:latin typeface="Arial" panose="020B0604020202020204" pitchFamily="34" charset="0"/>
              </a:rPr>
              <a:t>검증을 통과하면 블록체인에 추가</a:t>
            </a:r>
          </a:p>
        </p:txBody>
      </p:sp>
      <p:sp>
        <p:nvSpPr>
          <p:cNvPr id="17" name="TextBox 16">
            <a:extLst>
              <a:ext uri="{FF2B5EF4-FFF2-40B4-BE49-F238E27FC236}">
                <a16:creationId xmlns:a16="http://schemas.microsoft.com/office/drawing/2014/main" id="{D29572AE-D429-4E7A-99D7-DFEEA97097F2}"/>
              </a:ext>
            </a:extLst>
          </p:cNvPr>
          <p:cNvSpPr txBox="1"/>
          <p:nvPr/>
        </p:nvSpPr>
        <p:spPr>
          <a:xfrm>
            <a:off x="550695" y="4598059"/>
            <a:ext cx="2742739" cy="1600438"/>
          </a:xfrm>
          <a:prstGeom prst="rect">
            <a:avLst/>
          </a:prstGeom>
          <a:noFill/>
        </p:spPr>
        <p:txBody>
          <a:bodyPr wrap="none" rtlCol="0">
            <a:spAutoFit/>
          </a:bodyPr>
          <a:lstStyle/>
          <a:p>
            <a:r>
              <a:rPr lang="ko-KR" altLang="en-US" sz="1400" dirty="0">
                <a:solidFill>
                  <a:schemeClr val="bg1">
                    <a:lumMod val="85000"/>
                  </a:schemeClr>
                </a:solidFill>
                <a:latin typeface="Arial" panose="020B0604020202020204" pitchFamily="34" charset="0"/>
              </a:rPr>
              <a:t>블록 자체 검증</a:t>
            </a:r>
            <a:endParaRPr lang="en-US" altLang="ko-KR" sz="1400" dirty="0">
              <a:solidFill>
                <a:schemeClr val="bg1">
                  <a:lumMod val="85000"/>
                </a:schemeClr>
              </a:solidFill>
              <a:latin typeface="Arial" panose="020B0604020202020204" pitchFamily="34" charset="0"/>
            </a:endParaRPr>
          </a:p>
          <a:p>
            <a:r>
              <a:rPr lang="en-US" altLang="ko-KR" sz="1200" dirty="0">
                <a:solidFill>
                  <a:schemeClr val="bg1">
                    <a:lumMod val="85000"/>
                  </a:schemeClr>
                </a:solidFill>
                <a:latin typeface="Arial" panose="020B0604020202020204" pitchFamily="34" charset="0"/>
              </a:rPr>
              <a:t>1. </a:t>
            </a:r>
            <a:r>
              <a:rPr lang="ko-KR" altLang="en-US" sz="1200" dirty="0">
                <a:solidFill>
                  <a:schemeClr val="bg1">
                    <a:lumMod val="85000"/>
                  </a:schemeClr>
                </a:solidFill>
                <a:latin typeface="Arial" panose="020B0604020202020204" pitchFamily="34" charset="0"/>
              </a:rPr>
              <a:t>블록 구조</a:t>
            </a:r>
            <a:endParaRPr lang="en-US" altLang="ko-KR" sz="1200" dirty="0">
              <a:solidFill>
                <a:schemeClr val="bg1">
                  <a:lumMod val="85000"/>
                </a:schemeClr>
              </a:solidFill>
              <a:latin typeface="Arial" panose="020B0604020202020204" pitchFamily="34" charset="0"/>
            </a:endParaRPr>
          </a:p>
          <a:p>
            <a:r>
              <a:rPr lang="en-US" altLang="ko-KR" sz="1200" dirty="0">
                <a:solidFill>
                  <a:schemeClr val="bg1">
                    <a:lumMod val="85000"/>
                  </a:schemeClr>
                </a:solidFill>
                <a:latin typeface="Arial" panose="020B0604020202020204" pitchFamily="34" charset="0"/>
              </a:rPr>
              <a:t>2. </a:t>
            </a:r>
            <a:r>
              <a:rPr lang="en-US" altLang="ko-KR" sz="1200" dirty="0" err="1">
                <a:solidFill>
                  <a:schemeClr val="bg1">
                    <a:lumMod val="85000"/>
                  </a:schemeClr>
                </a:solidFill>
                <a:latin typeface="Arial" panose="020B0604020202020204" pitchFamily="34" charset="0"/>
              </a:rPr>
              <a:t>PoW</a:t>
            </a:r>
            <a:r>
              <a:rPr lang="en-US" altLang="ko-KR" sz="1200" dirty="0">
                <a:solidFill>
                  <a:schemeClr val="bg1">
                    <a:lumMod val="85000"/>
                  </a:schemeClr>
                </a:solidFill>
                <a:latin typeface="Arial" panose="020B0604020202020204" pitchFamily="34" charset="0"/>
              </a:rPr>
              <a:t>(Hash &lt; Difficulty Target)</a:t>
            </a:r>
          </a:p>
          <a:p>
            <a:r>
              <a:rPr lang="en-US" altLang="ko-KR" sz="1200" dirty="0">
                <a:solidFill>
                  <a:schemeClr val="bg1">
                    <a:lumMod val="85000"/>
                  </a:schemeClr>
                </a:solidFill>
                <a:latin typeface="Arial" panose="020B0604020202020204" pitchFamily="34" charset="0"/>
              </a:rPr>
              <a:t>3. Merkle Root</a:t>
            </a:r>
          </a:p>
          <a:p>
            <a:r>
              <a:rPr lang="en-US" altLang="ko-KR" sz="1200" dirty="0">
                <a:solidFill>
                  <a:schemeClr val="bg1">
                    <a:lumMod val="85000"/>
                  </a:schemeClr>
                </a:solidFill>
                <a:latin typeface="Arial" panose="020B0604020202020204" pitchFamily="34" charset="0"/>
              </a:rPr>
              <a:t>4. Size &lt;= 4000000 bytes</a:t>
            </a:r>
          </a:p>
          <a:p>
            <a:r>
              <a:rPr lang="en-US" altLang="ko-KR" sz="1200" dirty="0">
                <a:solidFill>
                  <a:schemeClr val="bg1">
                    <a:lumMod val="85000"/>
                  </a:schemeClr>
                </a:solidFill>
                <a:latin typeface="Arial" panose="020B0604020202020204" pitchFamily="34" charset="0"/>
              </a:rPr>
              <a:t>5. </a:t>
            </a:r>
            <a:r>
              <a:rPr lang="ko-KR" altLang="en-US" sz="1200" dirty="0">
                <a:solidFill>
                  <a:schemeClr val="bg1">
                    <a:lumMod val="85000"/>
                  </a:schemeClr>
                </a:solidFill>
                <a:latin typeface="Arial" panose="020B0604020202020204" pitchFamily="34" charset="0"/>
              </a:rPr>
              <a:t>첫번째 트랜잭션만 </a:t>
            </a:r>
            <a:r>
              <a:rPr lang="en-US" altLang="ko-KR" sz="1200" dirty="0">
                <a:solidFill>
                  <a:schemeClr val="bg1">
                    <a:lumMod val="85000"/>
                  </a:schemeClr>
                </a:solidFill>
                <a:latin typeface="Arial" panose="020B0604020202020204" pitchFamily="34" charset="0"/>
              </a:rPr>
              <a:t>Coinbase </a:t>
            </a:r>
            <a:r>
              <a:rPr lang="ko-KR" altLang="en-US" sz="1200" dirty="0">
                <a:solidFill>
                  <a:schemeClr val="bg1">
                    <a:lumMod val="85000"/>
                  </a:schemeClr>
                </a:solidFill>
                <a:latin typeface="Arial" panose="020B0604020202020204" pitchFamily="34" charset="0"/>
              </a:rPr>
              <a:t>여부</a:t>
            </a:r>
            <a:endParaRPr lang="en-US" altLang="ko-KR" sz="1200" dirty="0">
              <a:solidFill>
                <a:schemeClr val="bg1">
                  <a:lumMod val="85000"/>
                </a:schemeClr>
              </a:solidFill>
              <a:latin typeface="Arial" panose="020B0604020202020204" pitchFamily="34" charset="0"/>
            </a:endParaRPr>
          </a:p>
          <a:p>
            <a:r>
              <a:rPr lang="en-US" altLang="ko-KR" sz="1200" dirty="0">
                <a:solidFill>
                  <a:schemeClr val="bg1">
                    <a:lumMod val="85000"/>
                  </a:schemeClr>
                </a:solidFill>
                <a:latin typeface="Arial" panose="020B0604020202020204" pitchFamily="34" charset="0"/>
              </a:rPr>
              <a:t>6. </a:t>
            </a:r>
            <a:r>
              <a:rPr lang="ko-KR" altLang="en-US" sz="1200" dirty="0">
                <a:solidFill>
                  <a:schemeClr val="bg1">
                    <a:lumMod val="85000"/>
                  </a:schemeClr>
                </a:solidFill>
                <a:latin typeface="Arial" panose="020B0604020202020204" pitchFamily="34" charset="0"/>
              </a:rPr>
              <a:t>모든 트랜잭션 검증</a:t>
            </a:r>
            <a:endParaRPr lang="en-US" altLang="ko-KR" sz="1200" dirty="0">
              <a:solidFill>
                <a:schemeClr val="bg1">
                  <a:lumMod val="85000"/>
                </a:schemeClr>
              </a:solidFill>
              <a:latin typeface="Arial" panose="020B0604020202020204" pitchFamily="34" charset="0"/>
            </a:endParaRPr>
          </a:p>
          <a:p>
            <a:r>
              <a:rPr lang="en-US" altLang="ko-KR" sz="1200" dirty="0">
                <a:solidFill>
                  <a:schemeClr val="bg1">
                    <a:lumMod val="85000"/>
                  </a:schemeClr>
                </a:solidFill>
                <a:latin typeface="Arial" panose="020B0604020202020204" pitchFamily="34" charset="0"/>
              </a:rPr>
              <a:t>7. </a:t>
            </a:r>
            <a:r>
              <a:rPr lang="en-US" altLang="ko-KR" sz="1200" dirty="0" err="1">
                <a:solidFill>
                  <a:schemeClr val="bg1">
                    <a:lumMod val="85000"/>
                  </a:schemeClr>
                </a:solidFill>
                <a:latin typeface="Arial" panose="020B0604020202020204" pitchFamily="34" charset="0"/>
              </a:rPr>
              <a:t>Sigop</a:t>
            </a:r>
            <a:r>
              <a:rPr lang="en-US" altLang="ko-KR" sz="1200" dirty="0">
                <a:solidFill>
                  <a:schemeClr val="bg1">
                    <a:lumMod val="85000"/>
                  </a:schemeClr>
                </a:solidFill>
                <a:latin typeface="Arial" panose="020B0604020202020204" pitchFamily="34" charset="0"/>
              </a:rPr>
              <a:t> Count</a:t>
            </a:r>
            <a:r>
              <a:rPr lang="ko-KR" altLang="en-US" sz="1200" dirty="0">
                <a:solidFill>
                  <a:schemeClr val="bg1">
                    <a:lumMod val="85000"/>
                  </a:schemeClr>
                </a:solidFill>
                <a:latin typeface="Arial" panose="020B0604020202020204" pitchFamily="34" charset="0"/>
              </a:rPr>
              <a:t> </a:t>
            </a:r>
            <a:r>
              <a:rPr lang="en-US" altLang="ko-KR" sz="1200" dirty="0">
                <a:solidFill>
                  <a:schemeClr val="bg1">
                    <a:lumMod val="85000"/>
                  </a:schemeClr>
                </a:solidFill>
                <a:latin typeface="Arial" panose="020B0604020202020204" pitchFamily="34" charset="0"/>
              </a:rPr>
              <a:t>&lt;=</a:t>
            </a:r>
            <a:r>
              <a:rPr lang="ko-KR" altLang="en-US" sz="1200" dirty="0">
                <a:solidFill>
                  <a:schemeClr val="bg1">
                    <a:lumMod val="85000"/>
                  </a:schemeClr>
                </a:solidFill>
                <a:latin typeface="Arial" panose="020B0604020202020204" pitchFamily="34" charset="0"/>
              </a:rPr>
              <a:t> </a:t>
            </a:r>
            <a:r>
              <a:rPr lang="en-US" altLang="ko-KR" sz="1200" dirty="0">
                <a:solidFill>
                  <a:schemeClr val="bg1">
                    <a:lumMod val="85000"/>
                  </a:schemeClr>
                </a:solidFill>
                <a:latin typeface="Arial" panose="020B0604020202020204" pitchFamily="34" charset="0"/>
              </a:rPr>
              <a:t>80000</a:t>
            </a:r>
          </a:p>
        </p:txBody>
      </p:sp>
      <p:sp>
        <p:nvSpPr>
          <p:cNvPr id="23" name="TextBox 22">
            <a:extLst>
              <a:ext uri="{FF2B5EF4-FFF2-40B4-BE49-F238E27FC236}">
                <a16:creationId xmlns:a16="http://schemas.microsoft.com/office/drawing/2014/main" id="{CBFBB633-B102-489C-BB3F-D850A41CEAEE}"/>
              </a:ext>
            </a:extLst>
          </p:cNvPr>
          <p:cNvSpPr txBox="1"/>
          <p:nvPr/>
        </p:nvSpPr>
        <p:spPr>
          <a:xfrm>
            <a:off x="3845587" y="4598059"/>
            <a:ext cx="4493502" cy="1600438"/>
          </a:xfrm>
          <a:prstGeom prst="rect">
            <a:avLst/>
          </a:prstGeom>
          <a:noFill/>
        </p:spPr>
        <p:txBody>
          <a:bodyPr wrap="square" rtlCol="0">
            <a:spAutoFit/>
          </a:bodyPr>
          <a:lstStyle/>
          <a:p>
            <a:r>
              <a:rPr lang="ko-KR" altLang="en-US" sz="1400" dirty="0">
                <a:solidFill>
                  <a:schemeClr val="bg1">
                    <a:lumMod val="85000"/>
                  </a:schemeClr>
                </a:solidFill>
                <a:latin typeface="Arial" panose="020B0604020202020204" pitchFamily="34" charset="0"/>
              </a:rPr>
              <a:t>블록체인 연관 검증</a:t>
            </a:r>
            <a:endParaRPr lang="en-US" altLang="ko-KR" sz="1400" dirty="0">
              <a:solidFill>
                <a:schemeClr val="bg1">
                  <a:lumMod val="85000"/>
                </a:schemeClr>
              </a:solidFill>
              <a:latin typeface="Arial" panose="020B0604020202020204" pitchFamily="34" charset="0"/>
            </a:endParaRPr>
          </a:p>
          <a:p>
            <a:r>
              <a:rPr lang="en-US" altLang="ko-KR" sz="1200" dirty="0">
                <a:solidFill>
                  <a:schemeClr val="bg1">
                    <a:lumMod val="85000"/>
                  </a:schemeClr>
                </a:solidFill>
                <a:latin typeface="Arial" panose="020B0604020202020204" pitchFamily="34" charset="0"/>
              </a:rPr>
              <a:t>1. bits(difficulty) </a:t>
            </a:r>
            <a:r>
              <a:rPr lang="ko-KR" altLang="en-US" sz="1200" dirty="0">
                <a:solidFill>
                  <a:schemeClr val="bg1">
                    <a:lumMod val="85000"/>
                  </a:schemeClr>
                </a:solidFill>
                <a:latin typeface="Arial" panose="020B0604020202020204" pitchFamily="34" charset="0"/>
              </a:rPr>
              <a:t>유효성 </a:t>
            </a:r>
            <a:r>
              <a:rPr lang="en-US" altLang="ko-KR" sz="1200" dirty="0">
                <a:solidFill>
                  <a:schemeClr val="bg1">
                    <a:lumMod val="85000"/>
                  </a:schemeClr>
                </a:solidFill>
                <a:latin typeface="Arial" panose="020B0604020202020204" pitchFamily="34" charset="0"/>
              </a:rPr>
              <a:t>(</a:t>
            </a:r>
            <a:r>
              <a:rPr lang="ko-KR" altLang="en-US" sz="1200" dirty="0">
                <a:solidFill>
                  <a:schemeClr val="bg1">
                    <a:lumMod val="85000"/>
                  </a:schemeClr>
                </a:solidFill>
                <a:latin typeface="Arial" panose="020B0604020202020204" pitchFamily="34" charset="0"/>
              </a:rPr>
              <a:t>이전 </a:t>
            </a:r>
            <a:r>
              <a:rPr lang="en-US" altLang="ko-KR" sz="1200" dirty="0">
                <a:solidFill>
                  <a:schemeClr val="bg1">
                    <a:lumMod val="85000"/>
                  </a:schemeClr>
                </a:solidFill>
                <a:latin typeface="Arial" panose="020B0604020202020204" pitchFamily="34" charset="0"/>
              </a:rPr>
              <a:t>epoch</a:t>
            </a:r>
            <a:r>
              <a:rPr lang="ko-KR" altLang="en-US" sz="1200" dirty="0">
                <a:solidFill>
                  <a:schemeClr val="bg1">
                    <a:lumMod val="85000"/>
                  </a:schemeClr>
                </a:solidFill>
                <a:latin typeface="Arial" panose="020B0604020202020204" pitchFamily="34" charset="0"/>
              </a:rPr>
              <a:t>와 비교</a:t>
            </a:r>
            <a:r>
              <a:rPr lang="en-US" altLang="ko-KR" sz="1200" dirty="0">
                <a:solidFill>
                  <a:schemeClr val="bg1">
                    <a:lumMod val="85000"/>
                  </a:schemeClr>
                </a:solidFill>
                <a:latin typeface="Arial" panose="020B0604020202020204" pitchFamily="34" charset="0"/>
              </a:rPr>
              <a:t>)</a:t>
            </a:r>
          </a:p>
          <a:p>
            <a:r>
              <a:rPr lang="en-US" altLang="ko-KR" sz="1200" dirty="0">
                <a:solidFill>
                  <a:schemeClr val="bg1">
                    <a:lumMod val="85000"/>
                  </a:schemeClr>
                </a:solidFill>
                <a:latin typeface="Arial" panose="020B0604020202020204" pitchFamily="34" charset="0"/>
              </a:rPr>
              <a:t>2. </a:t>
            </a:r>
            <a:r>
              <a:rPr lang="en-US" altLang="ko-KR" sz="1200" dirty="0" err="1">
                <a:solidFill>
                  <a:schemeClr val="bg1">
                    <a:lumMod val="85000"/>
                  </a:schemeClr>
                </a:solidFill>
                <a:latin typeface="Arial" panose="020B0604020202020204" pitchFamily="34" charset="0"/>
              </a:rPr>
              <a:t>blockTime</a:t>
            </a:r>
            <a:r>
              <a:rPr lang="en-US" altLang="ko-KR" sz="1200" dirty="0">
                <a:solidFill>
                  <a:schemeClr val="bg1">
                    <a:lumMod val="85000"/>
                  </a:schemeClr>
                </a:solidFill>
                <a:latin typeface="Arial" panose="020B0604020202020204" pitchFamily="34" charset="0"/>
              </a:rPr>
              <a:t> &gt; </a:t>
            </a:r>
            <a:r>
              <a:rPr lang="ko-KR" altLang="en-US" sz="1200" dirty="0">
                <a:solidFill>
                  <a:schemeClr val="bg1">
                    <a:lumMod val="85000"/>
                  </a:schemeClr>
                </a:solidFill>
                <a:latin typeface="Arial" panose="020B0604020202020204" pitchFamily="34" charset="0"/>
              </a:rPr>
              <a:t>이전 블록 </a:t>
            </a:r>
            <a:r>
              <a:rPr lang="en-US" altLang="ko-KR" sz="1200" dirty="0" err="1">
                <a:solidFill>
                  <a:schemeClr val="bg1">
                    <a:lumMod val="85000"/>
                  </a:schemeClr>
                </a:solidFill>
                <a:latin typeface="Arial" panose="020B0604020202020204" pitchFamily="34" charset="0"/>
              </a:rPr>
              <a:t>blockTime</a:t>
            </a:r>
            <a:r>
              <a:rPr lang="en-US" altLang="ko-KR" sz="1200" dirty="0">
                <a:solidFill>
                  <a:schemeClr val="bg1">
                    <a:lumMod val="85000"/>
                  </a:schemeClr>
                </a:solidFill>
                <a:latin typeface="Arial" panose="020B0604020202020204" pitchFamily="34" charset="0"/>
              </a:rPr>
              <a:t> (</a:t>
            </a:r>
            <a:r>
              <a:rPr lang="en-US" altLang="ko-KR" sz="1200" dirty="0" err="1">
                <a:solidFill>
                  <a:schemeClr val="bg1">
                    <a:lumMod val="85000"/>
                  </a:schemeClr>
                </a:solidFill>
                <a:latin typeface="Arial" panose="020B0604020202020204" pitchFamily="34" charset="0"/>
              </a:rPr>
              <a:t>mediumTime</a:t>
            </a:r>
            <a:r>
              <a:rPr lang="en-US" altLang="ko-KR" sz="1200" dirty="0">
                <a:solidFill>
                  <a:schemeClr val="bg1">
                    <a:lumMod val="85000"/>
                  </a:schemeClr>
                </a:solidFill>
                <a:latin typeface="Arial" panose="020B0604020202020204" pitchFamily="34" charset="0"/>
              </a:rPr>
              <a:t> </a:t>
            </a:r>
            <a:r>
              <a:rPr lang="ko-KR" altLang="en-US" sz="1200" dirty="0">
                <a:solidFill>
                  <a:schemeClr val="bg1">
                    <a:lumMod val="85000"/>
                  </a:schemeClr>
                </a:solidFill>
                <a:latin typeface="Arial" panose="020B0604020202020204" pitchFamily="34" charset="0"/>
              </a:rPr>
              <a:t>체크 필요</a:t>
            </a:r>
            <a:r>
              <a:rPr lang="en-US" altLang="ko-KR" sz="1200" dirty="0">
                <a:solidFill>
                  <a:schemeClr val="bg1">
                    <a:lumMod val="85000"/>
                  </a:schemeClr>
                </a:solidFill>
                <a:latin typeface="Arial" panose="020B0604020202020204" pitchFamily="34" charset="0"/>
              </a:rPr>
              <a:t>*)</a:t>
            </a:r>
          </a:p>
          <a:p>
            <a:r>
              <a:rPr lang="en-US" altLang="ko-KR" sz="1200" dirty="0">
                <a:solidFill>
                  <a:schemeClr val="bg1">
                    <a:lumMod val="85000"/>
                  </a:schemeClr>
                </a:solidFill>
                <a:latin typeface="Arial" panose="020B0604020202020204" pitchFamily="34" charset="0"/>
              </a:rPr>
              <a:t>3. </a:t>
            </a:r>
            <a:r>
              <a:rPr lang="en-US" altLang="ko-KR" sz="1200" dirty="0" err="1">
                <a:solidFill>
                  <a:schemeClr val="bg1">
                    <a:lumMod val="85000"/>
                  </a:schemeClr>
                </a:solidFill>
                <a:latin typeface="Arial" panose="020B0604020202020204" pitchFamily="34" charset="0"/>
              </a:rPr>
              <a:t>blockTime</a:t>
            </a:r>
            <a:r>
              <a:rPr lang="en-US" altLang="ko-KR" sz="1200" dirty="0">
                <a:solidFill>
                  <a:schemeClr val="bg1">
                    <a:lumMod val="85000"/>
                  </a:schemeClr>
                </a:solidFill>
                <a:latin typeface="Arial" panose="020B0604020202020204" pitchFamily="34" charset="0"/>
              </a:rPr>
              <a:t> &lt; </a:t>
            </a:r>
            <a:r>
              <a:rPr lang="en-US" altLang="ko-KR" sz="1200" dirty="0" err="1">
                <a:solidFill>
                  <a:schemeClr val="bg1">
                    <a:lumMod val="85000"/>
                  </a:schemeClr>
                </a:solidFill>
                <a:latin typeface="Arial" panose="020B0604020202020204" pitchFamily="34" charset="0"/>
              </a:rPr>
              <a:t>adjustedBlockTime</a:t>
            </a:r>
            <a:r>
              <a:rPr lang="en-US" altLang="ko-KR" sz="1200" dirty="0">
                <a:solidFill>
                  <a:schemeClr val="bg1">
                    <a:lumMod val="85000"/>
                  </a:schemeClr>
                </a:solidFill>
                <a:latin typeface="Arial" panose="020B0604020202020204" pitchFamily="34" charset="0"/>
              </a:rPr>
              <a:t> + 2 hours</a:t>
            </a:r>
          </a:p>
          <a:p>
            <a:r>
              <a:rPr lang="en-US" altLang="ko-KR" sz="1200" dirty="0">
                <a:solidFill>
                  <a:schemeClr val="bg1">
                    <a:lumMod val="85000"/>
                  </a:schemeClr>
                </a:solidFill>
                <a:latin typeface="Arial" panose="020B0604020202020204" pitchFamily="34" charset="0"/>
              </a:rPr>
              <a:t>4. version </a:t>
            </a:r>
            <a:r>
              <a:rPr lang="ko-KR" altLang="en-US" sz="1200" dirty="0">
                <a:solidFill>
                  <a:schemeClr val="bg1">
                    <a:lumMod val="85000"/>
                  </a:schemeClr>
                </a:solidFill>
                <a:latin typeface="Arial" panose="020B0604020202020204" pitchFamily="34" charset="0"/>
              </a:rPr>
              <a:t>유효성</a:t>
            </a:r>
            <a:endParaRPr lang="en-US" altLang="ko-KR" sz="1200" dirty="0">
              <a:solidFill>
                <a:schemeClr val="bg1">
                  <a:lumMod val="85000"/>
                </a:schemeClr>
              </a:solidFill>
              <a:latin typeface="Arial" panose="020B0604020202020204" pitchFamily="34" charset="0"/>
            </a:endParaRPr>
          </a:p>
          <a:p>
            <a:r>
              <a:rPr lang="en-US" altLang="ko-KR" sz="1200" dirty="0">
                <a:solidFill>
                  <a:schemeClr val="bg1">
                    <a:lumMod val="85000"/>
                  </a:schemeClr>
                </a:solidFill>
                <a:latin typeface="Arial" panose="020B0604020202020204" pitchFamily="34" charset="0"/>
              </a:rPr>
              <a:t>  - 1: height &lt; 227931(</a:t>
            </a:r>
            <a:r>
              <a:rPr lang="en-US" altLang="ko-KR" sz="1200" dirty="0">
                <a:solidFill>
                  <a:schemeClr val="bg1">
                    <a:lumMod val="85000"/>
                  </a:schemeClr>
                </a:solidFill>
                <a:latin typeface="Arial" panose="020B0604020202020204" pitchFamily="34" charset="0"/>
                <a:hlinkClick r:id="rId3"/>
              </a:rPr>
              <a:t>BIP-34</a:t>
            </a:r>
            <a:r>
              <a:rPr lang="en-US" altLang="ko-KR" sz="1200" dirty="0">
                <a:solidFill>
                  <a:schemeClr val="bg1">
                    <a:lumMod val="85000"/>
                  </a:schemeClr>
                </a:solidFill>
                <a:latin typeface="Arial" panose="020B0604020202020204" pitchFamily="34" charset="0"/>
              </a:rPr>
              <a:t>, Height in Coinbase)</a:t>
            </a:r>
          </a:p>
          <a:p>
            <a:r>
              <a:rPr lang="en-US" altLang="ko-KR" sz="1200" dirty="0">
                <a:solidFill>
                  <a:schemeClr val="bg1">
                    <a:lumMod val="85000"/>
                  </a:schemeClr>
                </a:solidFill>
                <a:latin typeface="Arial" panose="020B0604020202020204" pitchFamily="34" charset="0"/>
              </a:rPr>
              <a:t>  - 2: height &lt; 363725(</a:t>
            </a:r>
            <a:r>
              <a:rPr lang="en-US" altLang="ko-KR" sz="1200" dirty="0">
                <a:solidFill>
                  <a:schemeClr val="bg1">
                    <a:lumMod val="85000"/>
                  </a:schemeClr>
                </a:solidFill>
                <a:latin typeface="Arial" panose="020B0604020202020204" pitchFamily="34" charset="0"/>
                <a:hlinkClick r:id="rId4"/>
              </a:rPr>
              <a:t>BIP-66</a:t>
            </a:r>
            <a:r>
              <a:rPr lang="en-US" altLang="ko-KR" sz="1200" dirty="0">
                <a:solidFill>
                  <a:schemeClr val="bg1">
                    <a:lumMod val="85000"/>
                  </a:schemeClr>
                </a:solidFill>
                <a:latin typeface="Arial" panose="020B0604020202020204" pitchFamily="34" charset="0"/>
              </a:rPr>
              <a:t>, String DER signatures)</a:t>
            </a:r>
          </a:p>
          <a:p>
            <a:r>
              <a:rPr lang="en-US" altLang="ko-KR" sz="1200" dirty="0">
                <a:solidFill>
                  <a:schemeClr val="bg1">
                    <a:lumMod val="85000"/>
                  </a:schemeClr>
                </a:solidFill>
                <a:latin typeface="Arial" panose="020B0604020202020204" pitchFamily="34" charset="0"/>
              </a:rPr>
              <a:t>  - 3: height &lt; 388381(</a:t>
            </a:r>
            <a:r>
              <a:rPr lang="en-US" altLang="ko-KR" sz="1200" dirty="0">
                <a:solidFill>
                  <a:schemeClr val="bg1">
                    <a:lumMod val="85000"/>
                  </a:schemeClr>
                </a:solidFill>
                <a:latin typeface="Arial" panose="020B0604020202020204" pitchFamily="34" charset="0"/>
                <a:hlinkClick r:id="rId5"/>
              </a:rPr>
              <a:t>BIP-65</a:t>
            </a:r>
            <a:r>
              <a:rPr lang="en-US" altLang="ko-KR" sz="1200" dirty="0">
                <a:solidFill>
                  <a:schemeClr val="bg1">
                    <a:lumMod val="85000"/>
                  </a:schemeClr>
                </a:solidFill>
                <a:latin typeface="Arial" panose="020B0604020202020204" pitchFamily="34" charset="0"/>
              </a:rPr>
              <a:t>, OP_CHECKLOCKTIMEVERIFY)</a:t>
            </a:r>
          </a:p>
        </p:txBody>
      </p:sp>
      <p:sp>
        <p:nvSpPr>
          <p:cNvPr id="24" name="TextBox 23">
            <a:extLst>
              <a:ext uri="{FF2B5EF4-FFF2-40B4-BE49-F238E27FC236}">
                <a16:creationId xmlns:a16="http://schemas.microsoft.com/office/drawing/2014/main" id="{F2AA77F1-31CF-424C-A95C-7E16E8170016}"/>
              </a:ext>
            </a:extLst>
          </p:cNvPr>
          <p:cNvSpPr txBox="1"/>
          <p:nvPr/>
        </p:nvSpPr>
        <p:spPr>
          <a:xfrm>
            <a:off x="8573862" y="4598059"/>
            <a:ext cx="3480315" cy="1600438"/>
          </a:xfrm>
          <a:prstGeom prst="rect">
            <a:avLst/>
          </a:prstGeom>
          <a:noFill/>
        </p:spPr>
        <p:txBody>
          <a:bodyPr wrap="square" rtlCol="0">
            <a:spAutoFit/>
          </a:bodyPr>
          <a:lstStyle/>
          <a:p>
            <a:r>
              <a:rPr lang="ko-KR" altLang="en-US" sz="1400" dirty="0">
                <a:solidFill>
                  <a:schemeClr val="bg1">
                    <a:lumMod val="85000"/>
                  </a:schemeClr>
                </a:solidFill>
                <a:latin typeface="Arial" panose="020B0604020202020204" pitchFamily="34" charset="0"/>
              </a:rPr>
              <a:t>트랜잭션 검증</a:t>
            </a:r>
            <a:endParaRPr lang="en-US" altLang="ko-KR" sz="1400" dirty="0">
              <a:solidFill>
                <a:schemeClr val="bg1">
                  <a:lumMod val="85000"/>
                </a:schemeClr>
              </a:solidFill>
              <a:latin typeface="Arial" panose="020B0604020202020204" pitchFamily="34" charset="0"/>
            </a:endParaRPr>
          </a:p>
          <a:p>
            <a:r>
              <a:rPr lang="en-US" altLang="ko-KR" sz="1200" dirty="0">
                <a:solidFill>
                  <a:schemeClr val="bg1">
                    <a:lumMod val="85000"/>
                  </a:schemeClr>
                </a:solidFill>
                <a:latin typeface="Arial" panose="020B0604020202020204" pitchFamily="34" charset="0"/>
              </a:rPr>
              <a:t>1. inputs not empty</a:t>
            </a:r>
          </a:p>
          <a:p>
            <a:r>
              <a:rPr lang="en-US" altLang="ko-KR" sz="1200" dirty="0">
                <a:solidFill>
                  <a:schemeClr val="bg1">
                    <a:lumMod val="85000"/>
                  </a:schemeClr>
                </a:solidFill>
                <a:latin typeface="Arial" panose="020B0604020202020204" pitchFamily="34" charset="0"/>
              </a:rPr>
              <a:t>2. outputs not empty</a:t>
            </a:r>
          </a:p>
          <a:p>
            <a:r>
              <a:rPr lang="en-US" altLang="ko-KR" sz="1200" dirty="0">
                <a:solidFill>
                  <a:schemeClr val="bg1">
                    <a:lumMod val="85000"/>
                  </a:schemeClr>
                </a:solidFill>
                <a:latin typeface="Arial" panose="020B0604020202020204" pitchFamily="34" charset="0"/>
              </a:rPr>
              <a:t>3. Size &lt;= 4000000 bytes</a:t>
            </a:r>
          </a:p>
          <a:p>
            <a:r>
              <a:rPr lang="en-US" altLang="ko-KR" sz="1200" dirty="0">
                <a:solidFill>
                  <a:schemeClr val="bg1">
                    <a:lumMod val="85000"/>
                  </a:schemeClr>
                </a:solidFill>
                <a:latin typeface="Arial" panose="020B0604020202020204" pitchFamily="34" charset="0"/>
              </a:rPr>
              <a:t>4. 0 &lt;= outputs total value &lt;= 21000000 BTC</a:t>
            </a:r>
          </a:p>
          <a:p>
            <a:r>
              <a:rPr lang="en-US" altLang="ko-KR" sz="1200" dirty="0">
                <a:solidFill>
                  <a:schemeClr val="bg1">
                    <a:lumMod val="85000"/>
                  </a:schemeClr>
                </a:solidFill>
                <a:latin typeface="Arial" panose="020B0604020202020204" pitchFamily="34" charset="0"/>
              </a:rPr>
              <a:t>5. input </a:t>
            </a:r>
            <a:r>
              <a:rPr lang="ko-KR" altLang="en-US" sz="1200" dirty="0">
                <a:solidFill>
                  <a:schemeClr val="bg1">
                    <a:lumMod val="85000"/>
                  </a:schemeClr>
                </a:solidFill>
                <a:latin typeface="Arial" panose="020B0604020202020204" pitchFamily="34" charset="0"/>
              </a:rPr>
              <a:t>중복 사용 체크</a:t>
            </a:r>
            <a:endParaRPr lang="en-US" altLang="ko-KR" sz="1200" dirty="0">
              <a:solidFill>
                <a:schemeClr val="bg1">
                  <a:lumMod val="85000"/>
                </a:schemeClr>
              </a:solidFill>
              <a:latin typeface="Arial" panose="020B0604020202020204" pitchFamily="34" charset="0"/>
            </a:endParaRPr>
          </a:p>
          <a:p>
            <a:r>
              <a:rPr lang="en-US" altLang="ko-KR" sz="1200" dirty="0">
                <a:solidFill>
                  <a:schemeClr val="bg1">
                    <a:lumMod val="85000"/>
                  </a:schemeClr>
                </a:solidFill>
                <a:latin typeface="Arial" panose="020B0604020202020204" pitchFamily="34" charset="0"/>
              </a:rPr>
              <a:t>6. IF </a:t>
            </a:r>
            <a:r>
              <a:rPr lang="en-US" altLang="ko-KR" sz="1200" dirty="0" err="1">
                <a:solidFill>
                  <a:schemeClr val="bg1">
                    <a:lumMod val="85000"/>
                  </a:schemeClr>
                </a:solidFill>
                <a:latin typeface="Arial" panose="020B0604020202020204" pitchFamily="34" charset="0"/>
              </a:rPr>
              <a:t>coinbase</a:t>
            </a:r>
            <a:r>
              <a:rPr lang="en-US" altLang="ko-KR" sz="1200" dirty="0">
                <a:solidFill>
                  <a:schemeClr val="bg1">
                    <a:lumMod val="85000"/>
                  </a:schemeClr>
                </a:solidFill>
                <a:latin typeface="Arial" panose="020B0604020202020204" pitchFamily="34" charset="0"/>
              </a:rPr>
              <a:t> : 2 &lt;= </a:t>
            </a:r>
            <a:r>
              <a:rPr lang="en-US" altLang="ko-KR" sz="1200" dirty="0" err="1">
                <a:solidFill>
                  <a:schemeClr val="bg1">
                    <a:lumMod val="85000"/>
                  </a:schemeClr>
                </a:solidFill>
                <a:latin typeface="Arial" panose="020B0604020202020204" pitchFamily="34" charset="0"/>
              </a:rPr>
              <a:t>scriptsigSize</a:t>
            </a:r>
            <a:r>
              <a:rPr lang="en-US" altLang="ko-KR" sz="1200" dirty="0">
                <a:solidFill>
                  <a:schemeClr val="bg1">
                    <a:lumMod val="85000"/>
                  </a:schemeClr>
                </a:solidFill>
                <a:latin typeface="Arial" panose="020B0604020202020204" pitchFamily="34" charset="0"/>
              </a:rPr>
              <a:t> &lt;= 100</a:t>
            </a:r>
          </a:p>
          <a:p>
            <a:r>
              <a:rPr lang="en-US" altLang="ko-KR" sz="1200" dirty="0">
                <a:solidFill>
                  <a:schemeClr val="bg1">
                    <a:lumMod val="85000"/>
                  </a:schemeClr>
                </a:solidFill>
                <a:latin typeface="Arial" panose="020B0604020202020204" pitchFamily="34" charset="0"/>
              </a:rPr>
              <a:t>7. IF !</a:t>
            </a:r>
            <a:r>
              <a:rPr lang="en-US" altLang="ko-KR" sz="1200" dirty="0" err="1">
                <a:solidFill>
                  <a:schemeClr val="bg1">
                    <a:lumMod val="85000"/>
                  </a:schemeClr>
                </a:solidFill>
                <a:latin typeface="Arial" panose="020B0604020202020204" pitchFamily="34" charset="0"/>
              </a:rPr>
              <a:t>conbase</a:t>
            </a:r>
            <a:r>
              <a:rPr lang="en-US" altLang="ko-KR" sz="1200" dirty="0">
                <a:solidFill>
                  <a:schemeClr val="bg1">
                    <a:lumMod val="85000"/>
                  </a:schemeClr>
                </a:solidFill>
                <a:latin typeface="Arial" panose="020B0604020202020204" pitchFamily="34" charset="0"/>
              </a:rPr>
              <a:t> : in's out not empty</a:t>
            </a:r>
          </a:p>
        </p:txBody>
      </p:sp>
      <p:sp>
        <p:nvSpPr>
          <p:cNvPr id="25" name="TextBox 24">
            <a:extLst>
              <a:ext uri="{FF2B5EF4-FFF2-40B4-BE49-F238E27FC236}">
                <a16:creationId xmlns:a16="http://schemas.microsoft.com/office/drawing/2014/main" id="{20D98FF2-73B0-485E-8E10-27C110AD1E2C}"/>
              </a:ext>
            </a:extLst>
          </p:cNvPr>
          <p:cNvSpPr txBox="1"/>
          <p:nvPr/>
        </p:nvSpPr>
        <p:spPr>
          <a:xfrm>
            <a:off x="227013" y="6397890"/>
            <a:ext cx="8996500" cy="307777"/>
          </a:xfrm>
          <a:prstGeom prst="rect">
            <a:avLst/>
          </a:prstGeom>
          <a:noFill/>
        </p:spPr>
        <p:txBody>
          <a:bodyPr wrap="square" rtlCol="0">
            <a:spAutoFit/>
          </a:bodyPr>
          <a:lstStyle/>
          <a:p>
            <a:r>
              <a:rPr lang="en-US" altLang="ko-KR" sz="1400" dirty="0">
                <a:solidFill>
                  <a:schemeClr val="bg1">
                    <a:lumMod val="85000"/>
                  </a:schemeClr>
                </a:solidFill>
                <a:latin typeface="Arial" panose="020B0604020202020204" pitchFamily="34" charset="0"/>
              </a:rPr>
              <a:t>Size : </a:t>
            </a:r>
            <a:r>
              <a:rPr lang="ko-KR" altLang="en-US" sz="1400" dirty="0">
                <a:solidFill>
                  <a:schemeClr val="bg1">
                    <a:lumMod val="85000"/>
                  </a:schemeClr>
                </a:solidFill>
                <a:latin typeface="Arial" panose="020B0604020202020204" pitchFamily="34" charset="0"/>
              </a:rPr>
              <a:t>트랜잭션 전체 </a:t>
            </a:r>
            <a:r>
              <a:rPr lang="en-US" altLang="ko-KR" sz="1400" dirty="0">
                <a:solidFill>
                  <a:schemeClr val="bg1">
                    <a:lumMod val="85000"/>
                  </a:schemeClr>
                </a:solidFill>
                <a:latin typeface="Arial" panose="020B0604020202020204" pitchFamily="34" charset="0"/>
              </a:rPr>
              <a:t>Size &lt;= 1000000 bytes, </a:t>
            </a:r>
            <a:r>
              <a:rPr lang="ko-KR" altLang="en-US" sz="1400" dirty="0">
                <a:solidFill>
                  <a:schemeClr val="bg1">
                    <a:lumMod val="85000"/>
                  </a:schemeClr>
                </a:solidFill>
                <a:latin typeface="Arial" panose="020B0604020202020204" pitchFamily="34" charset="0"/>
              </a:rPr>
              <a:t>블록 전체 </a:t>
            </a:r>
            <a:r>
              <a:rPr lang="en-US" altLang="ko-KR" sz="1400" dirty="0">
                <a:solidFill>
                  <a:schemeClr val="bg1">
                    <a:lumMod val="85000"/>
                  </a:schemeClr>
                </a:solidFill>
                <a:latin typeface="Arial" panose="020B0604020202020204" pitchFamily="34" charset="0"/>
              </a:rPr>
              <a:t>Size &lt;= 4000000 bytes (</a:t>
            </a:r>
            <a:r>
              <a:rPr lang="ko-KR" altLang="en-US" sz="1400" dirty="0">
                <a:solidFill>
                  <a:schemeClr val="bg1">
                    <a:lumMod val="85000"/>
                  </a:schemeClr>
                </a:solidFill>
                <a:latin typeface="Arial" panose="020B0604020202020204" pitchFamily="34" charset="0"/>
              </a:rPr>
              <a:t>수정 필요</a:t>
            </a:r>
            <a:r>
              <a:rPr lang="en-US" altLang="ko-KR" sz="1400" dirty="0">
                <a:solidFill>
                  <a:schemeClr val="bg1">
                    <a:lumMod val="85000"/>
                  </a:schemeClr>
                </a:solidFill>
                <a:latin typeface="Arial" panose="020B0604020202020204" pitchFamily="34" charset="0"/>
              </a:rPr>
              <a:t>)</a:t>
            </a:r>
          </a:p>
        </p:txBody>
      </p:sp>
      <p:cxnSp>
        <p:nvCxnSpPr>
          <p:cNvPr id="26" name="직선 연결선 25">
            <a:extLst>
              <a:ext uri="{FF2B5EF4-FFF2-40B4-BE49-F238E27FC236}">
                <a16:creationId xmlns:a16="http://schemas.microsoft.com/office/drawing/2014/main" id="{E51B1411-5B8E-4D55-B1B5-9E1C80BC3FB8}"/>
              </a:ext>
            </a:extLst>
          </p:cNvPr>
          <p:cNvCxnSpPr>
            <a:cxnSpLocks/>
          </p:cNvCxnSpPr>
          <p:nvPr/>
        </p:nvCxnSpPr>
        <p:spPr>
          <a:xfrm flipV="1">
            <a:off x="9198616" y="3419465"/>
            <a:ext cx="672635" cy="871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8" name="정육면체 27">
            <a:extLst>
              <a:ext uri="{FF2B5EF4-FFF2-40B4-BE49-F238E27FC236}">
                <a16:creationId xmlns:a16="http://schemas.microsoft.com/office/drawing/2014/main" id="{35B3579F-2C1D-4BFF-BD0D-8D876074E813}"/>
              </a:ext>
            </a:extLst>
          </p:cNvPr>
          <p:cNvSpPr/>
          <p:nvPr/>
        </p:nvSpPr>
        <p:spPr>
          <a:xfrm>
            <a:off x="9875950" y="2507186"/>
            <a:ext cx="1537696" cy="1667809"/>
          </a:xfrm>
          <a:prstGeom prst="cube">
            <a:avLst/>
          </a:prstGeom>
          <a:solidFill>
            <a:srgbClr val="00D35A"/>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Tree>
    <p:extLst>
      <p:ext uri="{BB962C8B-B14F-4D97-AF65-F5344CB8AC3E}">
        <p14:creationId xmlns:p14="http://schemas.microsoft.com/office/powerpoint/2010/main" val="883184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3" grpId="0"/>
      <p:bldP spid="24" grpId="0"/>
      <p:bldP spid="25" grpId="0"/>
      <p:bldP spid="28" grpId="0" animBg="1"/>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0E981B8D-69CF-4382-9674-9FC4468E3BA9}"/>
              </a:ext>
            </a:extLst>
          </p:cNvPr>
          <p:cNvSpPr>
            <a:spLocks noGrp="1"/>
          </p:cNvSpPr>
          <p:nvPr>
            <p:ph type="title"/>
          </p:nvPr>
        </p:nvSpPr>
        <p:spPr/>
        <p:txBody>
          <a:bodyPr/>
          <a:lstStyle/>
          <a:p>
            <a:r>
              <a:rPr lang="en-US" altLang="ko-KR" dirty="0" err="1"/>
              <a:t>PoW</a:t>
            </a:r>
            <a:r>
              <a:rPr lang="en-US" altLang="ko-KR" dirty="0"/>
              <a:t> [ </a:t>
            </a:r>
            <a:r>
              <a:rPr lang="ko-KR" altLang="en-US" dirty="0"/>
              <a:t>블록체인에 검증된 블록 추가</a:t>
            </a:r>
            <a:r>
              <a:rPr lang="en-US" altLang="ko-KR" dirty="0"/>
              <a:t> ]</a:t>
            </a:r>
            <a:endParaRPr lang="ko-KR" altLang="en-US" dirty="0"/>
          </a:p>
        </p:txBody>
      </p:sp>
      <p:sp>
        <p:nvSpPr>
          <p:cNvPr id="4" name="타원 3">
            <a:extLst>
              <a:ext uri="{FF2B5EF4-FFF2-40B4-BE49-F238E27FC236}">
                <a16:creationId xmlns:a16="http://schemas.microsoft.com/office/drawing/2014/main" id="{34A70033-6F07-4499-B03D-C253B5BFBDEF}"/>
              </a:ext>
            </a:extLst>
          </p:cNvPr>
          <p:cNvSpPr>
            <a:spLocks noChangeAspect="1"/>
          </p:cNvSpPr>
          <p:nvPr/>
        </p:nvSpPr>
        <p:spPr>
          <a:xfrm>
            <a:off x="2062213" y="3474932"/>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A</a:t>
            </a:r>
            <a:endParaRPr lang="ko-KR" altLang="en-US" sz="200" dirty="0"/>
          </a:p>
        </p:txBody>
      </p:sp>
      <p:sp>
        <p:nvSpPr>
          <p:cNvPr id="13" name="타원 12">
            <a:extLst>
              <a:ext uri="{FF2B5EF4-FFF2-40B4-BE49-F238E27FC236}">
                <a16:creationId xmlns:a16="http://schemas.microsoft.com/office/drawing/2014/main" id="{E634A7A5-0C66-4F1C-B442-E3636388600E}"/>
              </a:ext>
            </a:extLst>
          </p:cNvPr>
          <p:cNvSpPr>
            <a:spLocks noChangeAspect="1"/>
          </p:cNvSpPr>
          <p:nvPr/>
        </p:nvSpPr>
        <p:spPr>
          <a:xfrm>
            <a:off x="10362728" y="1470988"/>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I</a:t>
            </a:r>
            <a:endParaRPr lang="ko-KR" altLang="en-US" sz="200" dirty="0"/>
          </a:p>
        </p:txBody>
      </p:sp>
      <p:sp>
        <p:nvSpPr>
          <p:cNvPr id="14" name="타원 13">
            <a:extLst>
              <a:ext uri="{FF2B5EF4-FFF2-40B4-BE49-F238E27FC236}">
                <a16:creationId xmlns:a16="http://schemas.microsoft.com/office/drawing/2014/main" id="{14F277DB-9785-4EA5-A709-CF5B232AC505}"/>
              </a:ext>
            </a:extLst>
          </p:cNvPr>
          <p:cNvSpPr>
            <a:spLocks noChangeAspect="1"/>
          </p:cNvSpPr>
          <p:nvPr/>
        </p:nvSpPr>
        <p:spPr>
          <a:xfrm>
            <a:off x="9141816" y="4243454"/>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H</a:t>
            </a:r>
            <a:endParaRPr lang="ko-KR" altLang="en-US" sz="200" dirty="0"/>
          </a:p>
        </p:txBody>
      </p:sp>
      <p:sp>
        <p:nvSpPr>
          <p:cNvPr id="15" name="타원 14">
            <a:extLst>
              <a:ext uri="{FF2B5EF4-FFF2-40B4-BE49-F238E27FC236}">
                <a16:creationId xmlns:a16="http://schemas.microsoft.com/office/drawing/2014/main" id="{D6856C23-D42B-403E-9B7E-673AE7643CEB}"/>
              </a:ext>
            </a:extLst>
          </p:cNvPr>
          <p:cNvSpPr>
            <a:spLocks noChangeAspect="1"/>
          </p:cNvSpPr>
          <p:nvPr/>
        </p:nvSpPr>
        <p:spPr>
          <a:xfrm>
            <a:off x="7849301" y="1761114"/>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G</a:t>
            </a:r>
            <a:endParaRPr lang="ko-KR" altLang="en-US" sz="200" dirty="0"/>
          </a:p>
        </p:txBody>
      </p:sp>
      <p:sp>
        <p:nvSpPr>
          <p:cNvPr id="16" name="타원 15">
            <a:extLst>
              <a:ext uri="{FF2B5EF4-FFF2-40B4-BE49-F238E27FC236}">
                <a16:creationId xmlns:a16="http://schemas.microsoft.com/office/drawing/2014/main" id="{F7CB6966-F440-45E5-9374-581BA785F7AD}"/>
              </a:ext>
            </a:extLst>
          </p:cNvPr>
          <p:cNvSpPr>
            <a:spLocks noChangeAspect="1"/>
          </p:cNvSpPr>
          <p:nvPr/>
        </p:nvSpPr>
        <p:spPr>
          <a:xfrm>
            <a:off x="7070988" y="5467121"/>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F</a:t>
            </a:r>
            <a:endParaRPr lang="ko-KR" altLang="en-US" sz="200" dirty="0"/>
          </a:p>
        </p:txBody>
      </p:sp>
      <p:sp>
        <p:nvSpPr>
          <p:cNvPr id="17" name="타원 16">
            <a:extLst>
              <a:ext uri="{FF2B5EF4-FFF2-40B4-BE49-F238E27FC236}">
                <a16:creationId xmlns:a16="http://schemas.microsoft.com/office/drawing/2014/main" id="{3512327A-BFB2-4808-8FFD-DC6DF5E25454}"/>
              </a:ext>
            </a:extLst>
          </p:cNvPr>
          <p:cNvSpPr>
            <a:spLocks noChangeAspect="1"/>
          </p:cNvSpPr>
          <p:nvPr/>
        </p:nvSpPr>
        <p:spPr>
          <a:xfrm>
            <a:off x="5286667" y="1030878"/>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E</a:t>
            </a:r>
            <a:endParaRPr lang="ko-KR" altLang="en-US" sz="200" dirty="0"/>
          </a:p>
        </p:txBody>
      </p:sp>
      <p:sp>
        <p:nvSpPr>
          <p:cNvPr id="18" name="타원 17">
            <a:extLst>
              <a:ext uri="{FF2B5EF4-FFF2-40B4-BE49-F238E27FC236}">
                <a16:creationId xmlns:a16="http://schemas.microsoft.com/office/drawing/2014/main" id="{8E2FE97A-CF72-494D-B732-45D797C47193}"/>
              </a:ext>
            </a:extLst>
          </p:cNvPr>
          <p:cNvSpPr>
            <a:spLocks noChangeAspect="1"/>
          </p:cNvSpPr>
          <p:nvPr/>
        </p:nvSpPr>
        <p:spPr>
          <a:xfrm>
            <a:off x="5514842" y="3608999"/>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D</a:t>
            </a:r>
            <a:endParaRPr lang="ko-KR" altLang="en-US" sz="200" dirty="0"/>
          </a:p>
        </p:txBody>
      </p:sp>
      <p:sp>
        <p:nvSpPr>
          <p:cNvPr id="19" name="타원 18">
            <a:extLst>
              <a:ext uri="{FF2B5EF4-FFF2-40B4-BE49-F238E27FC236}">
                <a16:creationId xmlns:a16="http://schemas.microsoft.com/office/drawing/2014/main" id="{F6E24EDA-DD97-4DB4-A409-C86BBCA27AED}"/>
              </a:ext>
            </a:extLst>
          </p:cNvPr>
          <p:cNvSpPr>
            <a:spLocks noChangeAspect="1"/>
          </p:cNvSpPr>
          <p:nvPr/>
        </p:nvSpPr>
        <p:spPr>
          <a:xfrm>
            <a:off x="3674953" y="5560701"/>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C</a:t>
            </a:r>
            <a:endParaRPr lang="ko-KR" altLang="en-US" sz="200" dirty="0"/>
          </a:p>
        </p:txBody>
      </p:sp>
      <p:sp>
        <p:nvSpPr>
          <p:cNvPr id="20" name="타원 19">
            <a:extLst>
              <a:ext uri="{FF2B5EF4-FFF2-40B4-BE49-F238E27FC236}">
                <a16:creationId xmlns:a16="http://schemas.microsoft.com/office/drawing/2014/main" id="{EDC5F176-2267-40BE-8AFA-72ED487EB0D6}"/>
              </a:ext>
            </a:extLst>
          </p:cNvPr>
          <p:cNvSpPr>
            <a:spLocks noChangeAspect="1"/>
          </p:cNvSpPr>
          <p:nvPr/>
        </p:nvSpPr>
        <p:spPr>
          <a:xfrm>
            <a:off x="3126699" y="1747466"/>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B</a:t>
            </a:r>
            <a:endParaRPr lang="ko-KR" altLang="en-US" sz="200" dirty="0"/>
          </a:p>
        </p:txBody>
      </p:sp>
      <p:cxnSp>
        <p:nvCxnSpPr>
          <p:cNvPr id="24" name="직선 연결선 23">
            <a:extLst>
              <a:ext uri="{FF2B5EF4-FFF2-40B4-BE49-F238E27FC236}">
                <a16:creationId xmlns:a16="http://schemas.microsoft.com/office/drawing/2014/main" id="{59042284-2452-45C2-8635-36B27EA1B610}"/>
              </a:ext>
            </a:extLst>
          </p:cNvPr>
          <p:cNvCxnSpPr>
            <a:cxnSpLocks/>
            <a:stCxn id="4" idx="0"/>
            <a:endCxn id="20" idx="3"/>
          </p:cNvCxnSpPr>
          <p:nvPr/>
        </p:nvCxnSpPr>
        <p:spPr>
          <a:xfrm flipV="1">
            <a:off x="2422213" y="2362024"/>
            <a:ext cx="809928" cy="1112908"/>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직선 연결선 24">
            <a:extLst>
              <a:ext uri="{FF2B5EF4-FFF2-40B4-BE49-F238E27FC236}">
                <a16:creationId xmlns:a16="http://schemas.microsoft.com/office/drawing/2014/main" id="{F969694D-781D-4449-851B-B11D5C2906E2}"/>
              </a:ext>
            </a:extLst>
          </p:cNvPr>
          <p:cNvCxnSpPr>
            <a:cxnSpLocks/>
            <a:stCxn id="17" idx="2"/>
            <a:endCxn id="20" idx="7"/>
          </p:cNvCxnSpPr>
          <p:nvPr/>
        </p:nvCxnSpPr>
        <p:spPr>
          <a:xfrm flipH="1">
            <a:off x="3741257" y="1390878"/>
            <a:ext cx="1545410" cy="46203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직선 연결선 27">
            <a:extLst>
              <a:ext uri="{FF2B5EF4-FFF2-40B4-BE49-F238E27FC236}">
                <a16:creationId xmlns:a16="http://schemas.microsoft.com/office/drawing/2014/main" id="{53E6BACF-D5B6-4ACB-9603-EF209F46CE9E}"/>
              </a:ext>
            </a:extLst>
          </p:cNvPr>
          <p:cNvCxnSpPr>
            <a:cxnSpLocks/>
            <a:stCxn id="17" idx="4"/>
            <a:endCxn id="18" idx="0"/>
          </p:cNvCxnSpPr>
          <p:nvPr/>
        </p:nvCxnSpPr>
        <p:spPr>
          <a:xfrm>
            <a:off x="5646667" y="1750878"/>
            <a:ext cx="228175" cy="1858121"/>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 name="직선 연결선 30">
            <a:extLst>
              <a:ext uri="{FF2B5EF4-FFF2-40B4-BE49-F238E27FC236}">
                <a16:creationId xmlns:a16="http://schemas.microsoft.com/office/drawing/2014/main" id="{893046C8-F1F7-4620-8D10-11D0E8345D0E}"/>
              </a:ext>
            </a:extLst>
          </p:cNvPr>
          <p:cNvCxnSpPr>
            <a:cxnSpLocks/>
            <a:stCxn id="4" idx="5"/>
            <a:endCxn id="19" idx="1"/>
          </p:cNvCxnSpPr>
          <p:nvPr/>
        </p:nvCxnSpPr>
        <p:spPr>
          <a:xfrm>
            <a:off x="2676771" y="4089490"/>
            <a:ext cx="1103624" cy="1576653"/>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4" name="직선 연결선 33">
            <a:extLst>
              <a:ext uri="{FF2B5EF4-FFF2-40B4-BE49-F238E27FC236}">
                <a16:creationId xmlns:a16="http://schemas.microsoft.com/office/drawing/2014/main" id="{C819E480-E2C1-47F5-A3F6-8705028296A3}"/>
              </a:ext>
            </a:extLst>
          </p:cNvPr>
          <p:cNvCxnSpPr>
            <a:cxnSpLocks/>
            <a:stCxn id="19" idx="6"/>
            <a:endCxn id="16" idx="2"/>
          </p:cNvCxnSpPr>
          <p:nvPr/>
        </p:nvCxnSpPr>
        <p:spPr>
          <a:xfrm flipV="1">
            <a:off x="4394953" y="5827121"/>
            <a:ext cx="2676035" cy="9358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7" name="직선 연결선 36">
            <a:extLst>
              <a:ext uri="{FF2B5EF4-FFF2-40B4-BE49-F238E27FC236}">
                <a16:creationId xmlns:a16="http://schemas.microsoft.com/office/drawing/2014/main" id="{BB78954C-EE7F-4177-8E45-11064F46DCB9}"/>
              </a:ext>
            </a:extLst>
          </p:cNvPr>
          <p:cNvCxnSpPr>
            <a:cxnSpLocks/>
            <a:stCxn id="16" idx="6"/>
            <a:endCxn id="14" idx="3"/>
          </p:cNvCxnSpPr>
          <p:nvPr/>
        </p:nvCxnSpPr>
        <p:spPr>
          <a:xfrm flipV="1">
            <a:off x="7790988" y="4858012"/>
            <a:ext cx="1456270" cy="969109"/>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0" name="직선 연결선 39">
            <a:extLst>
              <a:ext uri="{FF2B5EF4-FFF2-40B4-BE49-F238E27FC236}">
                <a16:creationId xmlns:a16="http://schemas.microsoft.com/office/drawing/2014/main" id="{4321EA6B-DC23-46D5-820F-87D43F328BB8}"/>
              </a:ext>
            </a:extLst>
          </p:cNvPr>
          <p:cNvCxnSpPr>
            <a:cxnSpLocks/>
            <a:stCxn id="18" idx="7"/>
            <a:endCxn id="15" idx="3"/>
          </p:cNvCxnSpPr>
          <p:nvPr/>
        </p:nvCxnSpPr>
        <p:spPr>
          <a:xfrm flipV="1">
            <a:off x="6129400" y="2375672"/>
            <a:ext cx="1825343" cy="1338769"/>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3" name="직선 연결선 42">
            <a:extLst>
              <a:ext uri="{FF2B5EF4-FFF2-40B4-BE49-F238E27FC236}">
                <a16:creationId xmlns:a16="http://schemas.microsoft.com/office/drawing/2014/main" id="{177623A9-0E70-4897-9478-0D45AB94C467}"/>
              </a:ext>
            </a:extLst>
          </p:cNvPr>
          <p:cNvCxnSpPr>
            <a:cxnSpLocks/>
            <a:stCxn id="15" idx="6"/>
            <a:endCxn id="13" idx="2"/>
          </p:cNvCxnSpPr>
          <p:nvPr/>
        </p:nvCxnSpPr>
        <p:spPr>
          <a:xfrm flipV="1">
            <a:off x="8569301" y="1830988"/>
            <a:ext cx="1793427" cy="290126"/>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8" name="직선 연결선 47">
            <a:extLst>
              <a:ext uri="{FF2B5EF4-FFF2-40B4-BE49-F238E27FC236}">
                <a16:creationId xmlns:a16="http://schemas.microsoft.com/office/drawing/2014/main" id="{60413763-CCC4-4CF3-9F5B-5D44338B8606}"/>
              </a:ext>
            </a:extLst>
          </p:cNvPr>
          <p:cNvCxnSpPr>
            <a:cxnSpLocks/>
            <a:stCxn id="15" idx="2"/>
            <a:endCxn id="17" idx="6"/>
          </p:cNvCxnSpPr>
          <p:nvPr/>
        </p:nvCxnSpPr>
        <p:spPr>
          <a:xfrm flipH="1" flipV="1">
            <a:off x="6006667" y="1390878"/>
            <a:ext cx="1842634" cy="730236"/>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25" name="직선 연결선 124">
            <a:extLst>
              <a:ext uri="{FF2B5EF4-FFF2-40B4-BE49-F238E27FC236}">
                <a16:creationId xmlns:a16="http://schemas.microsoft.com/office/drawing/2014/main" id="{F32A363D-3CC2-426C-B794-9C9B8A95C539}"/>
              </a:ext>
            </a:extLst>
          </p:cNvPr>
          <p:cNvCxnSpPr>
            <a:cxnSpLocks/>
            <a:stCxn id="15" idx="5"/>
            <a:endCxn id="14" idx="1"/>
          </p:cNvCxnSpPr>
          <p:nvPr/>
        </p:nvCxnSpPr>
        <p:spPr>
          <a:xfrm>
            <a:off x="8463859" y="2375672"/>
            <a:ext cx="783399" cy="1973224"/>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29360071-8675-47F2-B7F9-1203CCA4C7E7}"/>
              </a:ext>
            </a:extLst>
          </p:cNvPr>
          <p:cNvSpPr txBox="1"/>
          <p:nvPr/>
        </p:nvSpPr>
        <p:spPr>
          <a:xfrm>
            <a:off x="239088" y="670723"/>
            <a:ext cx="4660250" cy="369332"/>
          </a:xfrm>
          <a:prstGeom prst="rect">
            <a:avLst/>
          </a:prstGeom>
          <a:noFill/>
        </p:spPr>
        <p:txBody>
          <a:bodyPr wrap="none" rtlCol="0">
            <a:spAutoFit/>
          </a:bodyPr>
          <a:lstStyle/>
          <a:p>
            <a:r>
              <a:rPr lang="ko-KR" altLang="en-US" dirty="0">
                <a:solidFill>
                  <a:schemeClr val="bg1">
                    <a:lumMod val="85000"/>
                  </a:schemeClr>
                </a:solidFill>
                <a:latin typeface="Arial" panose="020B0604020202020204" pitchFamily="34" charset="0"/>
              </a:rPr>
              <a:t>검증을 통과한 블록을 기존 블록체인에 추가</a:t>
            </a:r>
          </a:p>
        </p:txBody>
      </p:sp>
      <p:grpSp>
        <p:nvGrpSpPr>
          <p:cNvPr id="2" name="그룹 1">
            <a:extLst>
              <a:ext uri="{FF2B5EF4-FFF2-40B4-BE49-F238E27FC236}">
                <a16:creationId xmlns:a16="http://schemas.microsoft.com/office/drawing/2014/main" id="{071A40B6-1896-46E4-9D94-0EF96E1E799D}"/>
              </a:ext>
            </a:extLst>
          </p:cNvPr>
          <p:cNvGrpSpPr/>
          <p:nvPr/>
        </p:nvGrpSpPr>
        <p:grpSpPr>
          <a:xfrm>
            <a:off x="2469482" y="2546422"/>
            <a:ext cx="1890911" cy="313952"/>
            <a:chOff x="2469482" y="2546422"/>
            <a:chExt cx="1890911" cy="313952"/>
          </a:xfrm>
        </p:grpSpPr>
        <p:sp>
          <p:nvSpPr>
            <p:cNvPr id="138" name="정육면체 137">
              <a:extLst>
                <a:ext uri="{FF2B5EF4-FFF2-40B4-BE49-F238E27FC236}">
                  <a16:creationId xmlns:a16="http://schemas.microsoft.com/office/drawing/2014/main" id="{F6AF1C0F-3BD7-4059-B996-FBB0CCD44B53}"/>
                </a:ext>
              </a:extLst>
            </p:cNvPr>
            <p:cNvSpPr/>
            <p:nvPr/>
          </p:nvSpPr>
          <p:spPr>
            <a:xfrm>
              <a:off x="4073572" y="2546422"/>
              <a:ext cx="286821" cy="311091"/>
            </a:xfrm>
            <a:prstGeom prst="cube">
              <a:avLst/>
            </a:prstGeom>
            <a:solidFill>
              <a:srgbClr val="00D35A"/>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139" name="정육면체 138">
              <a:extLst>
                <a:ext uri="{FF2B5EF4-FFF2-40B4-BE49-F238E27FC236}">
                  <a16:creationId xmlns:a16="http://schemas.microsoft.com/office/drawing/2014/main" id="{8BD6951C-35E5-4BB8-AED8-607C5C559075}"/>
                </a:ext>
              </a:extLst>
            </p:cNvPr>
            <p:cNvSpPr/>
            <p:nvPr/>
          </p:nvSpPr>
          <p:spPr>
            <a:xfrm>
              <a:off x="2469482" y="2549283"/>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140" name="정육면체 139">
              <a:extLst>
                <a:ext uri="{FF2B5EF4-FFF2-40B4-BE49-F238E27FC236}">
                  <a16:creationId xmlns:a16="http://schemas.microsoft.com/office/drawing/2014/main" id="{EA4C735C-EDDC-4660-AD9A-A2C2BE629519}"/>
                </a:ext>
              </a:extLst>
            </p:cNvPr>
            <p:cNvSpPr/>
            <p:nvPr/>
          </p:nvSpPr>
          <p:spPr>
            <a:xfrm>
              <a:off x="2875709" y="2549283"/>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141" name="정육면체 140">
              <a:extLst>
                <a:ext uri="{FF2B5EF4-FFF2-40B4-BE49-F238E27FC236}">
                  <a16:creationId xmlns:a16="http://schemas.microsoft.com/office/drawing/2014/main" id="{6FC8BF06-27D4-447E-8E45-090BC61CB5AB}"/>
                </a:ext>
              </a:extLst>
            </p:cNvPr>
            <p:cNvSpPr/>
            <p:nvPr/>
          </p:nvSpPr>
          <p:spPr>
            <a:xfrm>
              <a:off x="3688164" y="2549283"/>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cxnSp>
          <p:nvCxnSpPr>
            <p:cNvPr id="142" name="직선 연결선 141">
              <a:extLst>
                <a:ext uri="{FF2B5EF4-FFF2-40B4-BE49-F238E27FC236}">
                  <a16:creationId xmlns:a16="http://schemas.microsoft.com/office/drawing/2014/main" id="{E305AB65-D591-4D96-9244-25C8BD3761F5}"/>
                </a:ext>
              </a:extLst>
            </p:cNvPr>
            <p:cNvCxnSpPr>
              <a:cxnSpLocks/>
            </p:cNvCxnSpPr>
            <p:nvPr/>
          </p:nvCxnSpPr>
          <p:spPr>
            <a:xfrm>
              <a:off x="2710918" y="2716586"/>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3" name="직선 연결선 142">
              <a:extLst>
                <a:ext uri="{FF2B5EF4-FFF2-40B4-BE49-F238E27FC236}">
                  <a16:creationId xmlns:a16="http://schemas.microsoft.com/office/drawing/2014/main" id="{B9613B72-83E1-4184-8B98-B8B96E306E53}"/>
                </a:ext>
              </a:extLst>
            </p:cNvPr>
            <p:cNvCxnSpPr>
              <a:cxnSpLocks/>
            </p:cNvCxnSpPr>
            <p:nvPr/>
          </p:nvCxnSpPr>
          <p:spPr>
            <a:xfrm>
              <a:off x="3121071" y="2717398"/>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4" name="직선 연결선 143">
              <a:extLst>
                <a:ext uri="{FF2B5EF4-FFF2-40B4-BE49-F238E27FC236}">
                  <a16:creationId xmlns:a16="http://schemas.microsoft.com/office/drawing/2014/main" id="{767E02CE-F17A-4E2F-A9A2-70FD1AAB9DF9}"/>
                </a:ext>
              </a:extLst>
            </p:cNvPr>
            <p:cNvCxnSpPr>
              <a:cxnSpLocks/>
            </p:cNvCxnSpPr>
            <p:nvPr/>
          </p:nvCxnSpPr>
          <p:spPr>
            <a:xfrm>
              <a:off x="3604318" y="2718211"/>
              <a:ext cx="88253"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5" name="TextBox 144">
              <a:extLst>
                <a:ext uri="{FF2B5EF4-FFF2-40B4-BE49-F238E27FC236}">
                  <a16:creationId xmlns:a16="http://schemas.microsoft.com/office/drawing/2014/main" id="{FB9245D2-D7D3-47D2-B804-C0B514B679E3}"/>
                </a:ext>
              </a:extLst>
            </p:cNvPr>
            <p:cNvSpPr txBox="1"/>
            <p:nvPr/>
          </p:nvSpPr>
          <p:spPr>
            <a:xfrm>
              <a:off x="3297274" y="2598687"/>
              <a:ext cx="260539" cy="246221"/>
            </a:xfrm>
            <a:prstGeom prst="rect">
              <a:avLst/>
            </a:prstGeom>
            <a:noFill/>
          </p:spPr>
          <p:txBody>
            <a:bodyPr wrap="square" lIns="0" rIns="0" rtlCol="0" anchor="ctr" anchorCtr="1">
              <a:spAutoFit/>
            </a:bodyPr>
            <a:lstStyle/>
            <a:p>
              <a:r>
                <a:rPr lang="en-US" altLang="ko-KR" sz="1000" dirty="0">
                  <a:solidFill>
                    <a:schemeClr val="bg1">
                      <a:lumMod val="85000"/>
                    </a:schemeClr>
                  </a:solidFill>
                  <a:latin typeface="Arial" panose="020B0604020202020204" pitchFamily="34" charset="0"/>
                </a:rPr>
                <a:t>•••</a:t>
              </a:r>
              <a:endParaRPr lang="ko-KR" altLang="en-US" sz="1000" dirty="0">
                <a:solidFill>
                  <a:schemeClr val="bg1">
                    <a:lumMod val="85000"/>
                  </a:schemeClr>
                </a:solidFill>
                <a:latin typeface="Arial" panose="020B0604020202020204" pitchFamily="34" charset="0"/>
              </a:endParaRPr>
            </a:p>
          </p:txBody>
        </p:sp>
        <p:cxnSp>
          <p:nvCxnSpPr>
            <p:cNvPr id="218" name="직선 연결선 217">
              <a:extLst>
                <a:ext uri="{FF2B5EF4-FFF2-40B4-BE49-F238E27FC236}">
                  <a16:creationId xmlns:a16="http://schemas.microsoft.com/office/drawing/2014/main" id="{06A9F213-098D-4F39-AA74-F2D653102CB5}"/>
                </a:ext>
              </a:extLst>
            </p:cNvPr>
            <p:cNvCxnSpPr>
              <a:cxnSpLocks/>
            </p:cNvCxnSpPr>
            <p:nvPr/>
          </p:nvCxnSpPr>
          <p:spPr>
            <a:xfrm>
              <a:off x="3944982" y="2717396"/>
              <a:ext cx="136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219" name="그룹 218">
            <a:extLst>
              <a:ext uri="{FF2B5EF4-FFF2-40B4-BE49-F238E27FC236}">
                <a16:creationId xmlns:a16="http://schemas.microsoft.com/office/drawing/2014/main" id="{B9914DCA-7D28-4C62-8FE7-1EFF3359E75C}"/>
              </a:ext>
            </a:extLst>
          </p:cNvPr>
          <p:cNvGrpSpPr/>
          <p:nvPr/>
        </p:nvGrpSpPr>
        <p:grpSpPr>
          <a:xfrm>
            <a:off x="4699553" y="1857461"/>
            <a:ext cx="1890911" cy="313952"/>
            <a:chOff x="2469482" y="2546422"/>
            <a:chExt cx="1890911" cy="313952"/>
          </a:xfrm>
        </p:grpSpPr>
        <p:sp>
          <p:nvSpPr>
            <p:cNvPr id="220" name="정육면체 219">
              <a:extLst>
                <a:ext uri="{FF2B5EF4-FFF2-40B4-BE49-F238E27FC236}">
                  <a16:creationId xmlns:a16="http://schemas.microsoft.com/office/drawing/2014/main" id="{6DD5ADE5-109C-45A4-9B9B-6831C48A5952}"/>
                </a:ext>
              </a:extLst>
            </p:cNvPr>
            <p:cNvSpPr/>
            <p:nvPr/>
          </p:nvSpPr>
          <p:spPr>
            <a:xfrm>
              <a:off x="4073572" y="2546422"/>
              <a:ext cx="286821" cy="311091"/>
            </a:xfrm>
            <a:prstGeom prst="cube">
              <a:avLst/>
            </a:prstGeom>
            <a:solidFill>
              <a:srgbClr val="00D35A"/>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221" name="정육면체 220">
              <a:extLst>
                <a:ext uri="{FF2B5EF4-FFF2-40B4-BE49-F238E27FC236}">
                  <a16:creationId xmlns:a16="http://schemas.microsoft.com/office/drawing/2014/main" id="{6C7F2B0E-E5D8-4A87-929C-855F25807BF8}"/>
                </a:ext>
              </a:extLst>
            </p:cNvPr>
            <p:cNvSpPr/>
            <p:nvPr/>
          </p:nvSpPr>
          <p:spPr>
            <a:xfrm>
              <a:off x="2469482" y="2549283"/>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222" name="정육면체 221">
              <a:extLst>
                <a:ext uri="{FF2B5EF4-FFF2-40B4-BE49-F238E27FC236}">
                  <a16:creationId xmlns:a16="http://schemas.microsoft.com/office/drawing/2014/main" id="{9D20F151-0291-44BF-8B17-3063729AB152}"/>
                </a:ext>
              </a:extLst>
            </p:cNvPr>
            <p:cNvSpPr/>
            <p:nvPr/>
          </p:nvSpPr>
          <p:spPr>
            <a:xfrm>
              <a:off x="2875709" y="2549283"/>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223" name="정육면체 222">
              <a:extLst>
                <a:ext uri="{FF2B5EF4-FFF2-40B4-BE49-F238E27FC236}">
                  <a16:creationId xmlns:a16="http://schemas.microsoft.com/office/drawing/2014/main" id="{ACB6C9DE-33DC-40B6-9A8F-C78B82FB5905}"/>
                </a:ext>
              </a:extLst>
            </p:cNvPr>
            <p:cNvSpPr/>
            <p:nvPr/>
          </p:nvSpPr>
          <p:spPr>
            <a:xfrm>
              <a:off x="3688164" y="2549283"/>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cxnSp>
          <p:nvCxnSpPr>
            <p:cNvPr id="224" name="직선 연결선 223">
              <a:extLst>
                <a:ext uri="{FF2B5EF4-FFF2-40B4-BE49-F238E27FC236}">
                  <a16:creationId xmlns:a16="http://schemas.microsoft.com/office/drawing/2014/main" id="{42F4DD61-0277-408C-83B6-DEE5369350E6}"/>
                </a:ext>
              </a:extLst>
            </p:cNvPr>
            <p:cNvCxnSpPr>
              <a:cxnSpLocks/>
            </p:cNvCxnSpPr>
            <p:nvPr/>
          </p:nvCxnSpPr>
          <p:spPr>
            <a:xfrm>
              <a:off x="2710918" y="2716586"/>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5" name="직선 연결선 224">
              <a:extLst>
                <a:ext uri="{FF2B5EF4-FFF2-40B4-BE49-F238E27FC236}">
                  <a16:creationId xmlns:a16="http://schemas.microsoft.com/office/drawing/2014/main" id="{7003B349-6F24-406A-B025-9F73101C5E6A}"/>
                </a:ext>
              </a:extLst>
            </p:cNvPr>
            <p:cNvCxnSpPr>
              <a:cxnSpLocks/>
            </p:cNvCxnSpPr>
            <p:nvPr/>
          </p:nvCxnSpPr>
          <p:spPr>
            <a:xfrm>
              <a:off x="3121071" y="2717398"/>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6" name="직선 연결선 225">
              <a:extLst>
                <a:ext uri="{FF2B5EF4-FFF2-40B4-BE49-F238E27FC236}">
                  <a16:creationId xmlns:a16="http://schemas.microsoft.com/office/drawing/2014/main" id="{324D8A61-DD48-471F-B45D-0CF86342A605}"/>
                </a:ext>
              </a:extLst>
            </p:cNvPr>
            <p:cNvCxnSpPr>
              <a:cxnSpLocks/>
            </p:cNvCxnSpPr>
            <p:nvPr/>
          </p:nvCxnSpPr>
          <p:spPr>
            <a:xfrm>
              <a:off x="3604318" y="2718211"/>
              <a:ext cx="88253"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27" name="TextBox 226">
              <a:extLst>
                <a:ext uri="{FF2B5EF4-FFF2-40B4-BE49-F238E27FC236}">
                  <a16:creationId xmlns:a16="http://schemas.microsoft.com/office/drawing/2014/main" id="{915DD9A1-0396-497D-AC6C-54EBE3B565B5}"/>
                </a:ext>
              </a:extLst>
            </p:cNvPr>
            <p:cNvSpPr txBox="1"/>
            <p:nvPr/>
          </p:nvSpPr>
          <p:spPr>
            <a:xfrm>
              <a:off x="3297274" y="2598687"/>
              <a:ext cx="260539" cy="246221"/>
            </a:xfrm>
            <a:prstGeom prst="rect">
              <a:avLst/>
            </a:prstGeom>
            <a:noFill/>
          </p:spPr>
          <p:txBody>
            <a:bodyPr wrap="square" lIns="0" rIns="0" rtlCol="0" anchor="ctr" anchorCtr="1">
              <a:spAutoFit/>
            </a:bodyPr>
            <a:lstStyle/>
            <a:p>
              <a:r>
                <a:rPr lang="en-US" altLang="ko-KR" sz="1000" dirty="0">
                  <a:solidFill>
                    <a:schemeClr val="bg1">
                      <a:lumMod val="85000"/>
                    </a:schemeClr>
                  </a:solidFill>
                  <a:latin typeface="Arial" panose="020B0604020202020204" pitchFamily="34" charset="0"/>
                </a:rPr>
                <a:t>•••</a:t>
              </a:r>
              <a:endParaRPr lang="ko-KR" altLang="en-US" sz="1000" dirty="0">
                <a:solidFill>
                  <a:schemeClr val="bg1">
                    <a:lumMod val="85000"/>
                  </a:schemeClr>
                </a:solidFill>
                <a:latin typeface="Arial" panose="020B0604020202020204" pitchFamily="34" charset="0"/>
              </a:endParaRPr>
            </a:p>
          </p:txBody>
        </p:sp>
        <p:cxnSp>
          <p:nvCxnSpPr>
            <p:cNvPr id="228" name="직선 연결선 227">
              <a:extLst>
                <a:ext uri="{FF2B5EF4-FFF2-40B4-BE49-F238E27FC236}">
                  <a16:creationId xmlns:a16="http://schemas.microsoft.com/office/drawing/2014/main" id="{0D66B561-B6A8-46FD-BE91-A6217FE25E7B}"/>
                </a:ext>
              </a:extLst>
            </p:cNvPr>
            <p:cNvCxnSpPr>
              <a:cxnSpLocks/>
            </p:cNvCxnSpPr>
            <p:nvPr/>
          </p:nvCxnSpPr>
          <p:spPr>
            <a:xfrm>
              <a:off x="3944982" y="2717396"/>
              <a:ext cx="136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229" name="그룹 228">
            <a:extLst>
              <a:ext uri="{FF2B5EF4-FFF2-40B4-BE49-F238E27FC236}">
                <a16:creationId xmlns:a16="http://schemas.microsoft.com/office/drawing/2014/main" id="{50E75C3F-0522-43ED-944A-C49F9A4E4355}"/>
              </a:ext>
            </a:extLst>
          </p:cNvPr>
          <p:cNvGrpSpPr/>
          <p:nvPr/>
        </p:nvGrpSpPr>
        <p:grpSpPr>
          <a:xfrm>
            <a:off x="7257593" y="2630230"/>
            <a:ext cx="1890911" cy="313952"/>
            <a:chOff x="2469482" y="2546422"/>
            <a:chExt cx="1890911" cy="313952"/>
          </a:xfrm>
        </p:grpSpPr>
        <p:sp>
          <p:nvSpPr>
            <p:cNvPr id="230" name="정육면체 229">
              <a:extLst>
                <a:ext uri="{FF2B5EF4-FFF2-40B4-BE49-F238E27FC236}">
                  <a16:creationId xmlns:a16="http://schemas.microsoft.com/office/drawing/2014/main" id="{8A0867F7-B65A-46DF-B8A8-8C3AC455A269}"/>
                </a:ext>
              </a:extLst>
            </p:cNvPr>
            <p:cNvSpPr/>
            <p:nvPr/>
          </p:nvSpPr>
          <p:spPr>
            <a:xfrm>
              <a:off x="4073572" y="2546422"/>
              <a:ext cx="286821" cy="311091"/>
            </a:xfrm>
            <a:prstGeom prst="cube">
              <a:avLst/>
            </a:prstGeom>
            <a:solidFill>
              <a:srgbClr val="00D35A"/>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231" name="정육면체 230">
              <a:extLst>
                <a:ext uri="{FF2B5EF4-FFF2-40B4-BE49-F238E27FC236}">
                  <a16:creationId xmlns:a16="http://schemas.microsoft.com/office/drawing/2014/main" id="{BA8DD574-A08A-488C-A12E-6C91274C237F}"/>
                </a:ext>
              </a:extLst>
            </p:cNvPr>
            <p:cNvSpPr/>
            <p:nvPr/>
          </p:nvSpPr>
          <p:spPr>
            <a:xfrm>
              <a:off x="2469482" y="2549283"/>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232" name="정육면체 231">
              <a:extLst>
                <a:ext uri="{FF2B5EF4-FFF2-40B4-BE49-F238E27FC236}">
                  <a16:creationId xmlns:a16="http://schemas.microsoft.com/office/drawing/2014/main" id="{4C3F18B4-C1F2-4FD3-8EFC-48CFE9EBBB0E}"/>
                </a:ext>
              </a:extLst>
            </p:cNvPr>
            <p:cNvSpPr/>
            <p:nvPr/>
          </p:nvSpPr>
          <p:spPr>
            <a:xfrm>
              <a:off x="2875709" y="2549283"/>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233" name="정육면체 232">
              <a:extLst>
                <a:ext uri="{FF2B5EF4-FFF2-40B4-BE49-F238E27FC236}">
                  <a16:creationId xmlns:a16="http://schemas.microsoft.com/office/drawing/2014/main" id="{781CFDC0-E7A4-438A-8B46-149BF48E6113}"/>
                </a:ext>
              </a:extLst>
            </p:cNvPr>
            <p:cNvSpPr/>
            <p:nvPr/>
          </p:nvSpPr>
          <p:spPr>
            <a:xfrm>
              <a:off x="3688164" y="2549283"/>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cxnSp>
          <p:nvCxnSpPr>
            <p:cNvPr id="234" name="직선 연결선 233">
              <a:extLst>
                <a:ext uri="{FF2B5EF4-FFF2-40B4-BE49-F238E27FC236}">
                  <a16:creationId xmlns:a16="http://schemas.microsoft.com/office/drawing/2014/main" id="{0A68B820-58A1-40AA-82B8-71898F4DF397}"/>
                </a:ext>
              </a:extLst>
            </p:cNvPr>
            <p:cNvCxnSpPr>
              <a:cxnSpLocks/>
            </p:cNvCxnSpPr>
            <p:nvPr/>
          </p:nvCxnSpPr>
          <p:spPr>
            <a:xfrm>
              <a:off x="2710918" y="2716586"/>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5" name="직선 연결선 234">
              <a:extLst>
                <a:ext uri="{FF2B5EF4-FFF2-40B4-BE49-F238E27FC236}">
                  <a16:creationId xmlns:a16="http://schemas.microsoft.com/office/drawing/2014/main" id="{582ABA5C-BBE6-4D54-A73D-1DCF3AE85387}"/>
                </a:ext>
              </a:extLst>
            </p:cNvPr>
            <p:cNvCxnSpPr>
              <a:cxnSpLocks/>
            </p:cNvCxnSpPr>
            <p:nvPr/>
          </p:nvCxnSpPr>
          <p:spPr>
            <a:xfrm>
              <a:off x="3121071" y="2717398"/>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6" name="직선 연결선 235">
              <a:extLst>
                <a:ext uri="{FF2B5EF4-FFF2-40B4-BE49-F238E27FC236}">
                  <a16:creationId xmlns:a16="http://schemas.microsoft.com/office/drawing/2014/main" id="{AD2D273C-9219-441F-A412-8FC3630D5984}"/>
                </a:ext>
              </a:extLst>
            </p:cNvPr>
            <p:cNvCxnSpPr>
              <a:cxnSpLocks/>
            </p:cNvCxnSpPr>
            <p:nvPr/>
          </p:nvCxnSpPr>
          <p:spPr>
            <a:xfrm>
              <a:off x="3604318" y="2718211"/>
              <a:ext cx="88253"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37" name="TextBox 236">
              <a:extLst>
                <a:ext uri="{FF2B5EF4-FFF2-40B4-BE49-F238E27FC236}">
                  <a16:creationId xmlns:a16="http://schemas.microsoft.com/office/drawing/2014/main" id="{9434A4DB-82B7-498C-925F-44238F3D7FE8}"/>
                </a:ext>
              </a:extLst>
            </p:cNvPr>
            <p:cNvSpPr txBox="1"/>
            <p:nvPr/>
          </p:nvSpPr>
          <p:spPr>
            <a:xfrm>
              <a:off x="3297274" y="2598687"/>
              <a:ext cx="260539" cy="246221"/>
            </a:xfrm>
            <a:prstGeom prst="rect">
              <a:avLst/>
            </a:prstGeom>
            <a:noFill/>
          </p:spPr>
          <p:txBody>
            <a:bodyPr wrap="square" lIns="0" rIns="0" rtlCol="0" anchor="ctr" anchorCtr="1">
              <a:spAutoFit/>
            </a:bodyPr>
            <a:lstStyle/>
            <a:p>
              <a:r>
                <a:rPr lang="en-US" altLang="ko-KR" sz="1000" dirty="0">
                  <a:solidFill>
                    <a:schemeClr val="bg1">
                      <a:lumMod val="85000"/>
                    </a:schemeClr>
                  </a:solidFill>
                  <a:latin typeface="Arial" panose="020B0604020202020204" pitchFamily="34" charset="0"/>
                </a:rPr>
                <a:t>•••</a:t>
              </a:r>
              <a:endParaRPr lang="ko-KR" altLang="en-US" sz="1000" dirty="0">
                <a:solidFill>
                  <a:schemeClr val="bg1">
                    <a:lumMod val="85000"/>
                  </a:schemeClr>
                </a:solidFill>
                <a:latin typeface="Arial" panose="020B0604020202020204" pitchFamily="34" charset="0"/>
              </a:endParaRPr>
            </a:p>
          </p:txBody>
        </p:sp>
        <p:cxnSp>
          <p:nvCxnSpPr>
            <p:cNvPr id="238" name="직선 연결선 237">
              <a:extLst>
                <a:ext uri="{FF2B5EF4-FFF2-40B4-BE49-F238E27FC236}">
                  <a16:creationId xmlns:a16="http://schemas.microsoft.com/office/drawing/2014/main" id="{A6B0552C-9194-4F22-9886-906504D49868}"/>
                </a:ext>
              </a:extLst>
            </p:cNvPr>
            <p:cNvCxnSpPr>
              <a:cxnSpLocks/>
            </p:cNvCxnSpPr>
            <p:nvPr/>
          </p:nvCxnSpPr>
          <p:spPr>
            <a:xfrm>
              <a:off x="3944982" y="2717396"/>
              <a:ext cx="136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239" name="그룹 238">
            <a:extLst>
              <a:ext uri="{FF2B5EF4-FFF2-40B4-BE49-F238E27FC236}">
                <a16:creationId xmlns:a16="http://schemas.microsoft.com/office/drawing/2014/main" id="{0DABC53C-1746-4815-BDE6-6979AD579323}"/>
              </a:ext>
            </a:extLst>
          </p:cNvPr>
          <p:cNvGrpSpPr/>
          <p:nvPr/>
        </p:nvGrpSpPr>
        <p:grpSpPr>
          <a:xfrm>
            <a:off x="9712408" y="2290042"/>
            <a:ext cx="1890911" cy="313952"/>
            <a:chOff x="2469482" y="2546422"/>
            <a:chExt cx="1890911" cy="313952"/>
          </a:xfrm>
        </p:grpSpPr>
        <p:sp>
          <p:nvSpPr>
            <p:cNvPr id="240" name="정육면체 239">
              <a:extLst>
                <a:ext uri="{FF2B5EF4-FFF2-40B4-BE49-F238E27FC236}">
                  <a16:creationId xmlns:a16="http://schemas.microsoft.com/office/drawing/2014/main" id="{9C9675F9-3371-4568-A49A-08622A2BA3EF}"/>
                </a:ext>
              </a:extLst>
            </p:cNvPr>
            <p:cNvSpPr/>
            <p:nvPr/>
          </p:nvSpPr>
          <p:spPr>
            <a:xfrm>
              <a:off x="4073572" y="2546422"/>
              <a:ext cx="286821" cy="311091"/>
            </a:xfrm>
            <a:prstGeom prst="cube">
              <a:avLst/>
            </a:prstGeom>
            <a:solidFill>
              <a:srgbClr val="00D35A"/>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241" name="정육면체 240">
              <a:extLst>
                <a:ext uri="{FF2B5EF4-FFF2-40B4-BE49-F238E27FC236}">
                  <a16:creationId xmlns:a16="http://schemas.microsoft.com/office/drawing/2014/main" id="{8B3AFAA7-4C0A-410F-A041-9A288F63100F}"/>
                </a:ext>
              </a:extLst>
            </p:cNvPr>
            <p:cNvSpPr/>
            <p:nvPr/>
          </p:nvSpPr>
          <p:spPr>
            <a:xfrm>
              <a:off x="2469482" y="2549283"/>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242" name="정육면체 241">
              <a:extLst>
                <a:ext uri="{FF2B5EF4-FFF2-40B4-BE49-F238E27FC236}">
                  <a16:creationId xmlns:a16="http://schemas.microsoft.com/office/drawing/2014/main" id="{72A30BB3-CCF7-48B3-8052-6A641674379F}"/>
                </a:ext>
              </a:extLst>
            </p:cNvPr>
            <p:cNvSpPr/>
            <p:nvPr/>
          </p:nvSpPr>
          <p:spPr>
            <a:xfrm>
              <a:off x="2875709" y="2549283"/>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243" name="정육면체 242">
              <a:extLst>
                <a:ext uri="{FF2B5EF4-FFF2-40B4-BE49-F238E27FC236}">
                  <a16:creationId xmlns:a16="http://schemas.microsoft.com/office/drawing/2014/main" id="{401A1E8B-F499-4083-94ED-C8D1CBBBC61D}"/>
                </a:ext>
              </a:extLst>
            </p:cNvPr>
            <p:cNvSpPr/>
            <p:nvPr/>
          </p:nvSpPr>
          <p:spPr>
            <a:xfrm>
              <a:off x="3688164" y="2549283"/>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cxnSp>
          <p:nvCxnSpPr>
            <p:cNvPr id="244" name="직선 연결선 243">
              <a:extLst>
                <a:ext uri="{FF2B5EF4-FFF2-40B4-BE49-F238E27FC236}">
                  <a16:creationId xmlns:a16="http://schemas.microsoft.com/office/drawing/2014/main" id="{8F4D38E8-9B7F-45B2-BB59-072662695FA4}"/>
                </a:ext>
              </a:extLst>
            </p:cNvPr>
            <p:cNvCxnSpPr>
              <a:cxnSpLocks/>
            </p:cNvCxnSpPr>
            <p:nvPr/>
          </p:nvCxnSpPr>
          <p:spPr>
            <a:xfrm>
              <a:off x="2710918" y="2716586"/>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5" name="직선 연결선 244">
              <a:extLst>
                <a:ext uri="{FF2B5EF4-FFF2-40B4-BE49-F238E27FC236}">
                  <a16:creationId xmlns:a16="http://schemas.microsoft.com/office/drawing/2014/main" id="{A02AFAA2-C1CA-4F6B-A999-3CE5B44E2F1D}"/>
                </a:ext>
              </a:extLst>
            </p:cNvPr>
            <p:cNvCxnSpPr>
              <a:cxnSpLocks/>
            </p:cNvCxnSpPr>
            <p:nvPr/>
          </p:nvCxnSpPr>
          <p:spPr>
            <a:xfrm>
              <a:off x="3121071" y="2717398"/>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6" name="직선 연결선 245">
              <a:extLst>
                <a:ext uri="{FF2B5EF4-FFF2-40B4-BE49-F238E27FC236}">
                  <a16:creationId xmlns:a16="http://schemas.microsoft.com/office/drawing/2014/main" id="{8EA2960F-2187-4E2A-99A1-2A2CF32FD3F6}"/>
                </a:ext>
              </a:extLst>
            </p:cNvPr>
            <p:cNvCxnSpPr>
              <a:cxnSpLocks/>
            </p:cNvCxnSpPr>
            <p:nvPr/>
          </p:nvCxnSpPr>
          <p:spPr>
            <a:xfrm>
              <a:off x="3604318" y="2718211"/>
              <a:ext cx="88253"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47" name="TextBox 246">
              <a:extLst>
                <a:ext uri="{FF2B5EF4-FFF2-40B4-BE49-F238E27FC236}">
                  <a16:creationId xmlns:a16="http://schemas.microsoft.com/office/drawing/2014/main" id="{DC69ADFD-5B8E-4316-8469-5FFB65F32EBE}"/>
                </a:ext>
              </a:extLst>
            </p:cNvPr>
            <p:cNvSpPr txBox="1"/>
            <p:nvPr/>
          </p:nvSpPr>
          <p:spPr>
            <a:xfrm>
              <a:off x="3297274" y="2598687"/>
              <a:ext cx="260539" cy="246221"/>
            </a:xfrm>
            <a:prstGeom prst="rect">
              <a:avLst/>
            </a:prstGeom>
            <a:noFill/>
          </p:spPr>
          <p:txBody>
            <a:bodyPr wrap="square" lIns="0" rIns="0" rtlCol="0" anchor="ctr" anchorCtr="1">
              <a:spAutoFit/>
            </a:bodyPr>
            <a:lstStyle/>
            <a:p>
              <a:r>
                <a:rPr lang="en-US" altLang="ko-KR" sz="1000" dirty="0">
                  <a:solidFill>
                    <a:schemeClr val="bg1">
                      <a:lumMod val="85000"/>
                    </a:schemeClr>
                  </a:solidFill>
                  <a:latin typeface="Arial" panose="020B0604020202020204" pitchFamily="34" charset="0"/>
                </a:rPr>
                <a:t>•••</a:t>
              </a:r>
              <a:endParaRPr lang="ko-KR" altLang="en-US" sz="1000" dirty="0">
                <a:solidFill>
                  <a:schemeClr val="bg1">
                    <a:lumMod val="85000"/>
                  </a:schemeClr>
                </a:solidFill>
                <a:latin typeface="Arial" panose="020B0604020202020204" pitchFamily="34" charset="0"/>
              </a:endParaRPr>
            </a:p>
          </p:txBody>
        </p:sp>
        <p:cxnSp>
          <p:nvCxnSpPr>
            <p:cNvPr id="248" name="직선 연결선 247">
              <a:extLst>
                <a:ext uri="{FF2B5EF4-FFF2-40B4-BE49-F238E27FC236}">
                  <a16:creationId xmlns:a16="http://schemas.microsoft.com/office/drawing/2014/main" id="{F1A64E4B-3727-4116-B9CA-D2E0AFB89528}"/>
                </a:ext>
              </a:extLst>
            </p:cNvPr>
            <p:cNvCxnSpPr>
              <a:cxnSpLocks/>
            </p:cNvCxnSpPr>
            <p:nvPr/>
          </p:nvCxnSpPr>
          <p:spPr>
            <a:xfrm>
              <a:off x="3944982" y="2717396"/>
              <a:ext cx="136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249" name="그룹 248">
            <a:extLst>
              <a:ext uri="{FF2B5EF4-FFF2-40B4-BE49-F238E27FC236}">
                <a16:creationId xmlns:a16="http://schemas.microsoft.com/office/drawing/2014/main" id="{A28C168E-A7C6-42D8-A2D2-3F6680F4D634}"/>
              </a:ext>
            </a:extLst>
          </p:cNvPr>
          <p:cNvGrpSpPr/>
          <p:nvPr/>
        </p:nvGrpSpPr>
        <p:grpSpPr>
          <a:xfrm>
            <a:off x="4929386" y="4416136"/>
            <a:ext cx="1890911" cy="313952"/>
            <a:chOff x="2469482" y="2546422"/>
            <a:chExt cx="1890911" cy="313952"/>
          </a:xfrm>
        </p:grpSpPr>
        <p:sp>
          <p:nvSpPr>
            <p:cNvPr id="250" name="정육면체 249">
              <a:extLst>
                <a:ext uri="{FF2B5EF4-FFF2-40B4-BE49-F238E27FC236}">
                  <a16:creationId xmlns:a16="http://schemas.microsoft.com/office/drawing/2014/main" id="{1B6705B1-4CF8-4BC9-9A4C-43A3AC9CCB92}"/>
                </a:ext>
              </a:extLst>
            </p:cNvPr>
            <p:cNvSpPr/>
            <p:nvPr/>
          </p:nvSpPr>
          <p:spPr>
            <a:xfrm>
              <a:off x="4073572" y="2546422"/>
              <a:ext cx="286821" cy="311091"/>
            </a:xfrm>
            <a:prstGeom prst="cube">
              <a:avLst/>
            </a:prstGeom>
            <a:solidFill>
              <a:srgbClr val="00D35A"/>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251" name="정육면체 250">
              <a:extLst>
                <a:ext uri="{FF2B5EF4-FFF2-40B4-BE49-F238E27FC236}">
                  <a16:creationId xmlns:a16="http://schemas.microsoft.com/office/drawing/2014/main" id="{F23647BA-F175-42EB-9B63-5F0942F9CBEE}"/>
                </a:ext>
              </a:extLst>
            </p:cNvPr>
            <p:cNvSpPr/>
            <p:nvPr/>
          </p:nvSpPr>
          <p:spPr>
            <a:xfrm>
              <a:off x="2469482" y="2549283"/>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252" name="정육면체 251">
              <a:extLst>
                <a:ext uri="{FF2B5EF4-FFF2-40B4-BE49-F238E27FC236}">
                  <a16:creationId xmlns:a16="http://schemas.microsoft.com/office/drawing/2014/main" id="{0F2870E1-765C-4996-AB94-3127D6290E66}"/>
                </a:ext>
              </a:extLst>
            </p:cNvPr>
            <p:cNvSpPr/>
            <p:nvPr/>
          </p:nvSpPr>
          <p:spPr>
            <a:xfrm>
              <a:off x="2875709" y="2549283"/>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253" name="정육면체 252">
              <a:extLst>
                <a:ext uri="{FF2B5EF4-FFF2-40B4-BE49-F238E27FC236}">
                  <a16:creationId xmlns:a16="http://schemas.microsoft.com/office/drawing/2014/main" id="{324A2806-F21E-4766-BEEA-5110C6B9C3D7}"/>
                </a:ext>
              </a:extLst>
            </p:cNvPr>
            <p:cNvSpPr/>
            <p:nvPr/>
          </p:nvSpPr>
          <p:spPr>
            <a:xfrm>
              <a:off x="3688164" y="2549283"/>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cxnSp>
          <p:nvCxnSpPr>
            <p:cNvPr id="254" name="직선 연결선 253">
              <a:extLst>
                <a:ext uri="{FF2B5EF4-FFF2-40B4-BE49-F238E27FC236}">
                  <a16:creationId xmlns:a16="http://schemas.microsoft.com/office/drawing/2014/main" id="{1B65547E-4F07-49B4-9636-6A6ECEF2EA9D}"/>
                </a:ext>
              </a:extLst>
            </p:cNvPr>
            <p:cNvCxnSpPr>
              <a:cxnSpLocks/>
            </p:cNvCxnSpPr>
            <p:nvPr/>
          </p:nvCxnSpPr>
          <p:spPr>
            <a:xfrm>
              <a:off x="2710918" y="2716586"/>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5" name="직선 연결선 254">
              <a:extLst>
                <a:ext uri="{FF2B5EF4-FFF2-40B4-BE49-F238E27FC236}">
                  <a16:creationId xmlns:a16="http://schemas.microsoft.com/office/drawing/2014/main" id="{79D5750B-FA0A-4113-80E4-ADF0DBB9DF84}"/>
                </a:ext>
              </a:extLst>
            </p:cNvPr>
            <p:cNvCxnSpPr>
              <a:cxnSpLocks/>
            </p:cNvCxnSpPr>
            <p:nvPr/>
          </p:nvCxnSpPr>
          <p:spPr>
            <a:xfrm>
              <a:off x="3121071" y="2717398"/>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6" name="직선 연결선 255">
              <a:extLst>
                <a:ext uri="{FF2B5EF4-FFF2-40B4-BE49-F238E27FC236}">
                  <a16:creationId xmlns:a16="http://schemas.microsoft.com/office/drawing/2014/main" id="{A847376F-EF07-4335-8F55-A6FCF48A7B26}"/>
                </a:ext>
              </a:extLst>
            </p:cNvPr>
            <p:cNvCxnSpPr>
              <a:cxnSpLocks/>
            </p:cNvCxnSpPr>
            <p:nvPr/>
          </p:nvCxnSpPr>
          <p:spPr>
            <a:xfrm>
              <a:off x="3604318" y="2718211"/>
              <a:ext cx="88253"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57" name="TextBox 256">
              <a:extLst>
                <a:ext uri="{FF2B5EF4-FFF2-40B4-BE49-F238E27FC236}">
                  <a16:creationId xmlns:a16="http://schemas.microsoft.com/office/drawing/2014/main" id="{EC2FFC7C-8112-4C9B-BC61-13BF7CC4C42C}"/>
                </a:ext>
              </a:extLst>
            </p:cNvPr>
            <p:cNvSpPr txBox="1"/>
            <p:nvPr/>
          </p:nvSpPr>
          <p:spPr>
            <a:xfrm>
              <a:off x="3297274" y="2598687"/>
              <a:ext cx="260539" cy="246221"/>
            </a:xfrm>
            <a:prstGeom prst="rect">
              <a:avLst/>
            </a:prstGeom>
            <a:noFill/>
          </p:spPr>
          <p:txBody>
            <a:bodyPr wrap="square" lIns="0" rIns="0" rtlCol="0" anchor="ctr" anchorCtr="1">
              <a:spAutoFit/>
            </a:bodyPr>
            <a:lstStyle/>
            <a:p>
              <a:r>
                <a:rPr lang="en-US" altLang="ko-KR" sz="1000" dirty="0">
                  <a:solidFill>
                    <a:schemeClr val="bg1">
                      <a:lumMod val="85000"/>
                    </a:schemeClr>
                  </a:solidFill>
                  <a:latin typeface="Arial" panose="020B0604020202020204" pitchFamily="34" charset="0"/>
                </a:rPr>
                <a:t>•••</a:t>
              </a:r>
              <a:endParaRPr lang="ko-KR" altLang="en-US" sz="1000" dirty="0">
                <a:solidFill>
                  <a:schemeClr val="bg1">
                    <a:lumMod val="85000"/>
                  </a:schemeClr>
                </a:solidFill>
                <a:latin typeface="Arial" panose="020B0604020202020204" pitchFamily="34" charset="0"/>
              </a:endParaRPr>
            </a:p>
          </p:txBody>
        </p:sp>
        <p:cxnSp>
          <p:nvCxnSpPr>
            <p:cNvPr id="258" name="직선 연결선 257">
              <a:extLst>
                <a:ext uri="{FF2B5EF4-FFF2-40B4-BE49-F238E27FC236}">
                  <a16:creationId xmlns:a16="http://schemas.microsoft.com/office/drawing/2014/main" id="{EA9F9665-42E2-4F91-9A67-0EE3A8061DEF}"/>
                </a:ext>
              </a:extLst>
            </p:cNvPr>
            <p:cNvCxnSpPr>
              <a:cxnSpLocks/>
            </p:cNvCxnSpPr>
            <p:nvPr/>
          </p:nvCxnSpPr>
          <p:spPr>
            <a:xfrm>
              <a:off x="3944982" y="2717396"/>
              <a:ext cx="136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259" name="그룹 258">
            <a:extLst>
              <a:ext uri="{FF2B5EF4-FFF2-40B4-BE49-F238E27FC236}">
                <a16:creationId xmlns:a16="http://schemas.microsoft.com/office/drawing/2014/main" id="{E084054D-DD78-43B1-809D-FDE57FD1FD59}"/>
              </a:ext>
            </a:extLst>
          </p:cNvPr>
          <p:cNvGrpSpPr/>
          <p:nvPr/>
        </p:nvGrpSpPr>
        <p:grpSpPr>
          <a:xfrm>
            <a:off x="1476758" y="4289001"/>
            <a:ext cx="1890911" cy="313952"/>
            <a:chOff x="2469482" y="2546422"/>
            <a:chExt cx="1890911" cy="313952"/>
          </a:xfrm>
        </p:grpSpPr>
        <p:sp>
          <p:nvSpPr>
            <p:cNvPr id="260" name="정육면체 259">
              <a:extLst>
                <a:ext uri="{FF2B5EF4-FFF2-40B4-BE49-F238E27FC236}">
                  <a16:creationId xmlns:a16="http://schemas.microsoft.com/office/drawing/2014/main" id="{4F02BDC9-4830-4A61-AED3-3D6292025C4A}"/>
                </a:ext>
              </a:extLst>
            </p:cNvPr>
            <p:cNvSpPr/>
            <p:nvPr/>
          </p:nvSpPr>
          <p:spPr>
            <a:xfrm>
              <a:off x="4073572" y="2546422"/>
              <a:ext cx="286821" cy="311091"/>
            </a:xfrm>
            <a:prstGeom prst="cube">
              <a:avLst/>
            </a:prstGeom>
            <a:solidFill>
              <a:srgbClr val="00D35A"/>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261" name="정육면체 260">
              <a:extLst>
                <a:ext uri="{FF2B5EF4-FFF2-40B4-BE49-F238E27FC236}">
                  <a16:creationId xmlns:a16="http://schemas.microsoft.com/office/drawing/2014/main" id="{723D3423-3D4C-4F44-98F5-718E686664B3}"/>
                </a:ext>
              </a:extLst>
            </p:cNvPr>
            <p:cNvSpPr/>
            <p:nvPr/>
          </p:nvSpPr>
          <p:spPr>
            <a:xfrm>
              <a:off x="2469482" y="2549283"/>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262" name="정육면체 261">
              <a:extLst>
                <a:ext uri="{FF2B5EF4-FFF2-40B4-BE49-F238E27FC236}">
                  <a16:creationId xmlns:a16="http://schemas.microsoft.com/office/drawing/2014/main" id="{0F2DC635-3752-4359-A769-89B9477E5408}"/>
                </a:ext>
              </a:extLst>
            </p:cNvPr>
            <p:cNvSpPr/>
            <p:nvPr/>
          </p:nvSpPr>
          <p:spPr>
            <a:xfrm>
              <a:off x="2875709" y="2549283"/>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263" name="정육면체 262">
              <a:extLst>
                <a:ext uri="{FF2B5EF4-FFF2-40B4-BE49-F238E27FC236}">
                  <a16:creationId xmlns:a16="http://schemas.microsoft.com/office/drawing/2014/main" id="{AEFFD7E8-48CC-45FE-8337-D18F66C4847B}"/>
                </a:ext>
              </a:extLst>
            </p:cNvPr>
            <p:cNvSpPr/>
            <p:nvPr/>
          </p:nvSpPr>
          <p:spPr>
            <a:xfrm>
              <a:off x="3688164" y="2549283"/>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cxnSp>
          <p:nvCxnSpPr>
            <p:cNvPr id="264" name="직선 연결선 263">
              <a:extLst>
                <a:ext uri="{FF2B5EF4-FFF2-40B4-BE49-F238E27FC236}">
                  <a16:creationId xmlns:a16="http://schemas.microsoft.com/office/drawing/2014/main" id="{A7FFDC99-ED72-461B-9F20-EC93DF45C663}"/>
                </a:ext>
              </a:extLst>
            </p:cNvPr>
            <p:cNvCxnSpPr>
              <a:cxnSpLocks/>
            </p:cNvCxnSpPr>
            <p:nvPr/>
          </p:nvCxnSpPr>
          <p:spPr>
            <a:xfrm>
              <a:off x="2710918" y="2716586"/>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5" name="직선 연결선 264">
              <a:extLst>
                <a:ext uri="{FF2B5EF4-FFF2-40B4-BE49-F238E27FC236}">
                  <a16:creationId xmlns:a16="http://schemas.microsoft.com/office/drawing/2014/main" id="{661F994E-187D-402E-A1B4-0D5E13CD6932}"/>
                </a:ext>
              </a:extLst>
            </p:cNvPr>
            <p:cNvCxnSpPr>
              <a:cxnSpLocks/>
            </p:cNvCxnSpPr>
            <p:nvPr/>
          </p:nvCxnSpPr>
          <p:spPr>
            <a:xfrm>
              <a:off x="3121071" y="2717398"/>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6" name="직선 연결선 265">
              <a:extLst>
                <a:ext uri="{FF2B5EF4-FFF2-40B4-BE49-F238E27FC236}">
                  <a16:creationId xmlns:a16="http://schemas.microsoft.com/office/drawing/2014/main" id="{4B02C863-9401-430A-9C2E-3CF9D55A28F8}"/>
                </a:ext>
              </a:extLst>
            </p:cNvPr>
            <p:cNvCxnSpPr>
              <a:cxnSpLocks/>
            </p:cNvCxnSpPr>
            <p:nvPr/>
          </p:nvCxnSpPr>
          <p:spPr>
            <a:xfrm>
              <a:off x="3604318" y="2718211"/>
              <a:ext cx="88253"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67" name="TextBox 266">
              <a:extLst>
                <a:ext uri="{FF2B5EF4-FFF2-40B4-BE49-F238E27FC236}">
                  <a16:creationId xmlns:a16="http://schemas.microsoft.com/office/drawing/2014/main" id="{F1CC205A-6E5A-460C-989A-0BF94EB8ADC2}"/>
                </a:ext>
              </a:extLst>
            </p:cNvPr>
            <p:cNvSpPr txBox="1"/>
            <p:nvPr/>
          </p:nvSpPr>
          <p:spPr>
            <a:xfrm>
              <a:off x="3297274" y="2598687"/>
              <a:ext cx="260539" cy="246221"/>
            </a:xfrm>
            <a:prstGeom prst="rect">
              <a:avLst/>
            </a:prstGeom>
            <a:noFill/>
          </p:spPr>
          <p:txBody>
            <a:bodyPr wrap="square" lIns="0" rIns="0" rtlCol="0" anchor="ctr" anchorCtr="1">
              <a:spAutoFit/>
            </a:bodyPr>
            <a:lstStyle/>
            <a:p>
              <a:r>
                <a:rPr lang="en-US" altLang="ko-KR" sz="1000" dirty="0">
                  <a:solidFill>
                    <a:schemeClr val="bg1">
                      <a:lumMod val="85000"/>
                    </a:schemeClr>
                  </a:solidFill>
                  <a:latin typeface="Arial" panose="020B0604020202020204" pitchFamily="34" charset="0"/>
                </a:rPr>
                <a:t>•••</a:t>
              </a:r>
              <a:endParaRPr lang="ko-KR" altLang="en-US" sz="1000" dirty="0">
                <a:solidFill>
                  <a:schemeClr val="bg1">
                    <a:lumMod val="85000"/>
                  </a:schemeClr>
                </a:solidFill>
                <a:latin typeface="Arial" panose="020B0604020202020204" pitchFamily="34" charset="0"/>
              </a:endParaRPr>
            </a:p>
          </p:txBody>
        </p:sp>
        <p:cxnSp>
          <p:nvCxnSpPr>
            <p:cNvPr id="268" name="직선 연결선 267">
              <a:extLst>
                <a:ext uri="{FF2B5EF4-FFF2-40B4-BE49-F238E27FC236}">
                  <a16:creationId xmlns:a16="http://schemas.microsoft.com/office/drawing/2014/main" id="{10BF6D87-BBCF-4553-8A42-7FAAF5A6FF20}"/>
                </a:ext>
              </a:extLst>
            </p:cNvPr>
            <p:cNvCxnSpPr>
              <a:cxnSpLocks/>
            </p:cNvCxnSpPr>
            <p:nvPr/>
          </p:nvCxnSpPr>
          <p:spPr>
            <a:xfrm>
              <a:off x="3944982" y="2717396"/>
              <a:ext cx="136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269" name="그룹 268">
            <a:extLst>
              <a:ext uri="{FF2B5EF4-FFF2-40B4-BE49-F238E27FC236}">
                <a16:creationId xmlns:a16="http://schemas.microsoft.com/office/drawing/2014/main" id="{328C64F2-F2FB-42B9-8B6A-2E9979E47C0C}"/>
              </a:ext>
            </a:extLst>
          </p:cNvPr>
          <p:cNvGrpSpPr/>
          <p:nvPr/>
        </p:nvGrpSpPr>
        <p:grpSpPr>
          <a:xfrm>
            <a:off x="3067926" y="6373105"/>
            <a:ext cx="1890911" cy="313952"/>
            <a:chOff x="2469482" y="2546422"/>
            <a:chExt cx="1890911" cy="313952"/>
          </a:xfrm>
        </p:grpSpPr>
        <p:sp>
          <p:nvSpPr>
            <p:cNvPr id="270" name="정육면체 269">
              <a:extLst>
                <a:ext uri="{FF2B5EF4-FFF2-40B4-BE49-F238E27FC236}">
                  <a16:creationId xmlns:a16="http://schemas.microsoft.com/office/drawing/2014/main" id="{7B06328C-E3BA-413D-8139-04974016935D}"/>
                </a:ext>
              </a:extLst>
            </p:cNvPr>
            <p:cNvSpPr/>
            <p:nvPr/>
          </p:nvSpPr>
          <p:spPr>
            <a:xfrm>
              <a:off x="4073572" y="2546422"/>
              <a:ext cx="286821" cy="311091"/>
            </a:xfrm>
            <a:prstGeom prst="cube">
              <a:avLst/>
            </a:prstGeom>
            <a:solidFill>
              <a:srgbClr val="00D35A"/>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271" name="정육면체 270">
              <a:extLst>
                <a:ext uri="{FF2B5EF4-FFF2-40B4-BE49-F238E27FC236}">
                  <a16:creationId xmlns:a16="http://schemas.microsoft.com/office/drawing/2014/main" id="{F9C6FB0C-963B-40F0-A2C2-73C6E4850499}"/>
                </a:ext>
              </a:extLst>
            </p:cNvPr>
            <p:cNvSpPr/>
            <p:nvPr/>
          </p:nvSpPr>
          <p:spPr>
            <a:xfrm>
              <a:off x="2469482" y="2549283"/>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272" name="정육면체 271">
              <a:extLst>
                <a:ext uri="{FF2B5EF4-FFF2-40B4-BE49-F238E27FC236}">
                  <a16:creationId xmlns:a16="http://schemas.microsoft.com/office/drawing/2014/main" id="{8B1FF6B6-09AF-48CB-BA53-7132270E33DC}"/>
                </a:ext>
              </a:extLst>
            </p:cNvPr>
            <p:cNvSpPr/>
            <p:nvPr/>
          </p:nvSpPr>
          <p:spPr>
            <a:xfrm>
              <a:off x="2875709" y="2549283"/>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273" name="정육면체 272">
              <a:extLst>
                <a:ext uri="{FF2B5EF4-FFF2-40B4-BE49-F238E27FC236}">
                  <a16:creationId xmlns:a16="http://schemas.microsoft.com/office/drawing/2014/main" id="{3FC85EEF-D47C-49D7-8B35-B9E42803147C}"/>
                </a:ext>
              </a:extLst>
            </p:cNvPr>
            <p:cNvSpPr/>
            <p:nvPr/>
          </p:nvSpPr>
          <p:spPr>
            <a:xfrm>
              <a:off x="3688164" y="2549283"/>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cxnSp>
          <p:nvCxnSpPr>
            <p:cNvPr id="274" name="직선 연결선 273">
              <a:extLst>
                <a:ext uri="{FF2B5EF4-FFF2-40B4-BE49-F238E27FC236}">
                  <a16:creationId xmlns:a16="http://schemas.microsoft.com/office/drawing/2014/main" id="{A56B4AA5-CB8D-4AC0-97C8-397F51BD76E4}"/>
                </a:ext>
              </a:extLst>
            </p:cNvPr>
            <p:cNvCxnSpPr>
              <a:cxnSpLocks/>
            </p:cNvCxnSpPr>
            <p:nvPr/>
          </p:nvCxnSpPr>
          <p:spPr>
            <a:xfrm>
              <a:off x="2710918" y="2716586"/>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5" name="직선 연결선 274">
              <a:extLst>
                <a:ext uri="{FF2B5EF4-FFF2-40B4-BE49-F238E27FC236}">
                  <a16:creationId xmlns:a16="http://schemas.microsoft.com/office/drawing/2014/main" id="{DC9BCF6A-F006-4085-80BD-D9F73EAFB6AB}"/>
                </a:ext>
              </a:extLst>
            </p:cNvPr>
            <p:cNvCxnSpPr>
              <a:cxnSpLocks/>
            </p:cNvCxnSpPr>
            <p:nvPr/>
          </p:nvCxnSpPr>
          <p:spPr>
            <a:xfrm>
              <a:off x="3121071" y="2717398"/>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6" name="직선 연결선 275">
              <a:extLst>
                <a:ext uri="{FF2B5EF4-FFF2-40B4-BE49-F238E27FC236}">
                  <a16:creationId xmlns:a16="http://schemas.microsoft.com/office/drawing/2014/main" id="{72BBC4DD-18C9-403D-A8EA-9DD00EDB753A}"/>
                </a:ext>
              </a:extLst>
            </p:cNvPr>
            <p:cNvCxnSpPr>
              <a:cxnSpLocks/>
            </p:cNvCxnSpPr>
            <p:nvPr/>
          </p:nvCxnSpPr>
          <p:spPr>
            <a:xfrm>
              <a:off x="3604318" y="2718211"/>
              <a:ext cx="88253"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77" name="TextBox 276">
              <a:extLst>
                <a:ext uri="{FF2B5EF4-FFF2-40B4-BE49-F238E27FC236}">
                  <a16:creationId xmlns:a16="http://schemas.microsoft.com/office/drawing/2014/main" id="{D756D405-A0D6-4C81-9B96-59C3548B6E72}"/>
                </a:ext>
              </a:extLst>
            </p:cNvPr>
            <p:cNvSpPr txBox="1"/>
            <p:nvPr/>
          </p:nvSpPr>
          <p:spPr>
            <a:xfrm>
              <a:off x="3297274" y="2598687"/>
              <a:ext cx="260539" cy="246221"/>
            </a:xfrm>
            <a:prstGeom prst="rect">
              <a:avLst/>
            </a:prstGeom>
            <a:noFill/>
          </p:spPr>
          <p:txBody>
            <a:bodyPr wrap="square" lIns="0" rIns="0" rtlCol="0" anchor="ctr" anchorCtr="1">
              <a:spAutoFit/>
            </a:bodyPr>
            <a:lstStyle/>
            <a:p>
              <a:r>
                <a:rPr lang="en-US" altLang="ko-KR" sz="1000" dirty="0">
                  <a:solidFill>
                    <a:schemeClr val="bg1">
                      <a:lumMod val="85000"/>
                    </a:schemeClr>
                  </a:solidFill>
                  <a:latin typeface="Arial" panose="020B0604020202020204" pitchFamily="34" charset="0"/>
                </a:rPr>
                <a:t>•••</a:t>
              </a:r>
              <a:endParaRPr lang="ko-KR" altLang="en-US" sz="1000" dirty="0">
                <a:solidFill>
                  <a:schemeClr val="bg1">
                    <a:lumMod val="85000"/>
                  </a:schemeClr>
                </a:solidFill>
                <a:latin typeface="Arial" panose="020B0604020202020204" pitchFamily="34" charset="0"/>
              </a:endParaRPr>
            </a:p>
          </p:txBody>
        </p:sp>
        <p:cxnSp>
          <p:nvCxnSpPr>
            <p:cNvPr id="278" name="직선 연결선 277">
              <a:extLst>
                <a:ext uri="{FF2B5EF4-FFF2-40B4-BE49-F238E27FC236}">
                  <a16:creationId xmlns:a16="http://schemas.microsoft.com/office/drawing/2014/main" id="{976AB9A0-547D-4B83-81A7-7E0FE1878520}"/>
                </a:ext>
              </a:extLst>
            </p:cNvPr>
            <p:cNvCxnSpPr>
              <a:cxnSpLocks/>
            </p:cNvCxnSpPr>
            <p:nvPr/>
          </p:nvCxnSpPr>
          <p:spPr>
            <a:xfrm>
              <a:off x="3944982" y="2717396"/>
              <a:ext cx="136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279" name="그룹 278">
            <a:extLst>
              <a:ext uri="{FF2B5EF4-FFF2-40B4-BE49-F238E27FC236}">
                <a16:creationId xmlns:a16="http://schemas.microsoft.com/office/drawing/2014/main" id="{2A2F9392-BC2E-4525-B66C-9988DE994DA4}"/>
              </a:ext>
            </a:extLst>
          </p:cNvPr>
          <p:cNvGrpSpPr/>
          <p:nvPr/>
        </p:nvGrpSpPr>
        <p:grpSpPr>
          <a:xfrm>
            <a:off x="6485532" y="6270472"/>
            <a:ext cx="1890911" cy="313952"/>
            <a:chOff x="2469482" y="2546422"/>
            <a:chExt cx="1890911" cy="313952"/>
          </a:xfrm>
        </p:grpSpPr>
        <p:sp>
          <p:nvSpPr>
            <p:cNvPr id="280" name="정육면체 279">
              <a:extLst>
                <a:ext uri="{FF2B5EF4-FFF2-40B4-BE49-F238E27FC236}">
                  <a16:creationId xmlns:a16="http://schemas.microsoft.com/office/drawing/2014/main" id="{FBDD767A-4795-4766-B906-E7651B5D3592}"/>
                </a:ext>
              </a:extLst>
            </p:cNvPr>
            <p:cNvSpPr/>
            <p:nvPr/>
          </p:nvSpPr>
          <p:spPr>
            <a:xfrm>
              <a:off x="4073572" y="2546422"/>
              <a:ext cx="286821" cy="311091"/>
            </a:xfrm>
            <a:prstGeom prst="cube">
              <a:avLst/>
            </a:prstGeom>
            <a:solidFill>
              <a:srgbClr val="00D35A"/>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281" name="정육면체 280">
              <a:extLst>
                <a:ext uri="{FF2B5EF4-FFF2-40B4-BE49-F238E27FC236}">
                  <a16:creationId xmlns:a16="http://schemas.microsoft.com/office/drawing/2014/main" id="{1B3AAAFF-4203-43B3-B8CA-F00585A26A28}"/>
                </a:ext>
              </a:extLst>
            </p:cNvPr>
            <p:cNvSpPr/>
            <p:nvPr/>
          </p:nvSpPr>
          <p:spPr>
            <a:xfrm>
              <a:off x="2469482" y="2549283"/>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282" name="정육면체 281">
              <a:extLst>
                <a:ext uri="{FF2B5EF4-FFF2-40B4-BE49-F238E27FC236}">
                  <a16:creationId xmlns:a16="http://schemas.microsoft.com/office/drawing/2014/main" id="{432B3897-19BB-415E-A1DC-05784F037446}"/>
                </a:ext>
              </a:extLst>
            </p:cNvPr>
            <p:cNvSpPr/>
            <p:nvPr/>
          </p:nvSpPr>
          <p:spPr>
            <a:xfrm>
              <a:off x="2875709" y="2549283"/>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283" name="정육면체 282">
              <a:extLst>
                <a:ext uri="{FF2B5EF4-FFF2-40B4-BE49-F238E27FC236}">
                  <a16:creationId xmlns:a16="http://schemas.microsoft.com/office/drawing/2014/main" id="{ADD758FA-A115-4709-B859-D6FCB47BF566}"/>
                </a:ext>
              </a:extLst>
            </p:cNvPr>
            <p:cNvSpPr/>
            <p:nvPr/>
          </p:nvSpPr>
          <p:spPr>
            <a:xfrm>
              <a:off x="3688164" y="2549283"/>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cxnSp>
          <p:nvCxnSpPr>
            <p:cNvPr id="284" name="직선 연결선 283">
              <a:extLst>
                <a:ext uri="{FF2B5EF4-FFF2-40B4-BE49-F238E27FC236}">
                  <a16:creationId xmlns:a16="http://schemas.microsoft.com/office/drawing/2014/main" id="{AF602CFE-B9D9-4FDF-992E-9EC40EA1CFE4}"/>
                </a:ext>
              </a:extLst>
            </p:cNvPr>
            <p:cNvCxnSpPr>
              <a:cxnSpLocks/>
            </p:cNvCxnSpPr>
            <p:nvPr/>
          </p:nvCxnSpPr>
          <p:spPr>
            <a:xfrm>
              <a:off x="2710918" y="2716586"/>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5" name="직선 연결선 284">
              <a:extLst>
                <a:ext uri="{FF2B5EF4-FFF2-40B4-BE49-F238E27FC236}">
                  <a16:creationId xmlns:a16="http://schemas.microsoft.com/office/drawing/2014/main" id="{33AA7776-8878-48EB-BE7D-A37FC2BEB071}"/>
                </a:ext>
              </a:extLst>
            </p:cNvPr>
            <p:cNvCxnSpPr>
              <a:cxnSpLocks/>
            </p:cNvCxnSpPr>
            <p:nvPr/>
          </p:nvCxnSpPr>
          <p:spPr>
            <a:xfrm>
              <a:off x="3121071" y="2717398"/>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6" name="직선 연결선 285">
              <a:extLst>
                <a:ext uri="{FF2B5EF4-FFF2-40B4-BE49-F238E27FC236}">
                  <a16:creationId xmlns:a16="http://schemas.microsoft.com/office/drawing/2014/main" id="{40816041-C32B-48C9-BC8B-29BE5F57C0EC}"/>
                </a:ext>
              </a:extLst>
            </p:cNvPr>
            <p:cNvCxnSpPr>
              <a:cxnSpLocks/>
            </p:cNvCxnSpPr>
            <p:nvPr/>
          </p:nvCxnSpPr>
          <p:spPr>
            <a:xfrm>
              <a:off x="3604318" y="2718211"/>
              <a:ext cx="88253"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87" name="TextBox 286">
              <a:extLst>
                <a:ext uri="{FF2B5EF4-FFF2-40B4-BE49-F238E27FC236}">
                  <a16:creationId xmlns:a16="http://schemas.microsoft.com/office/drawing/2014/main" id="{EA97A25F-B641-4309-9E81-576401795E85}"/>
                </a:ext>
              </a:extLst>
            </p:cNvPr>
            <p:cNvSpPr txBox="1"/>
            <p:nvPr/>
          </p:nvSpPr>
          <p:spPr>
            <a:xfrm>
              <a:off x="3297274" y="2598687"/>
              <a:ext cx="260539" cy="246221"/>
            </a:xfrm>
            <a:prstGeom prst="rect">
              <a:avLst/>
            </a:prstGeom>
            <a:noFill/>
          </p:spPr>
          <p:txBody>
            <a:bodyPr wrap="square" lIns="0" rIns="0" rtlCol="0" anchor="ctr" anchorCtr="1">
              <a:spAutoFit/>
            </a:bodyPr>
            <a:lstStyle/>
            <a:p>
              <a:r>
                <a:rPr lang="en-US" altLang="ko-KR" sz="1000" dirty="0">
                  <a:solidFill>
                    <a:schemeClr val="bg1">
                      <a:lumMod val="85000"/>
                    </a:schemeClr>
                  </a:solidFill>
                  <a:latin typeface="Arial" panose="020B0604020202020204" pitchFamily="34" charset="0"/>
                </a:rPr>
                <a:t>•••</a:t>
              </a:r>
              <a:endParaRPr lang="ko-KR" altLang="en-US" sz="1000" dirty="0">
                <a:solidFill>
                  <a:schemeClr val="bg1">
                    <a:lumMod val="85000"/>
                  </a:schemeClr>
                </a:solidFill>
                <a:latin typeface="Arial" panose="020B0604020202020204" pitchFamily="34" charset="0"/>
              </a:endParaRPr>
            </a:p>
          </p:txBody>
        </p:sp>
        <p:cxnSp>
          <p:nvCxnSpPr>
            <p:cNvPr id="288" name="직선 연결선 287">
              <a:extLst>
                <a:ext uri="{FF2B5EF4-FFF2-40B4-BE49-F238E27FC236}">
                  <a16:creationId xmlns:a16="http://schemas.microsoft.com/office/drawing/2014/main" id="{A07C2134-A348-4424-A016-1F863BECABAC}"/>
                </a:ext>
              </a:extLst>
            </p:cNvPr>
            <p:cNvCxnSpPr>
              <a:cxnSpLocks/>
            </p:cNvCxnSpPr>
            <p:nvPr/>
          </p:nvCxnSpPr>
          <p:spPr>
            <a:xfrm>
              <a:off x="3944982" y="2717396"/>
              <a:ext cx="136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289" name="그룹 288">
            <a:extLst>
              <a:ext uri="{FF2B5EF4-FFF2-40B4-BE49-F238E27FC236}">
                <a16:creationId xmlns:a16="http://schemas.microsoft.com/office/drawing/2014/main" id="{7F093239-54C4-4007-B7E7-40119649FEB4}"/>
              </a:ext>
            </a:extLst>
          </p:cNvPr>
          <p:cNvGrpSpPr/>
          <p:nvPr/>
        </p:nvGrpSpPr>
        <p:grpSpPr>
          <a:xfrm>
            <a:off x="8540945" y="5034448"/>
            <a:ext cx="1890911" cy="313952"/>
            <a:chOff x="2469482" y="2546422"/>
            <a:chExt cx="1890911" cy="313952"/>
          </a:xfrm>
        </p:grpSpPr>
        <p:sp>
          <p:nvSpPr>
            <p:cNvPr id="290" name="정육면체 289">
              <a:extLst>
                <a:ext uri="{FF2B5EF4-FFF2-40B4-BE49-F238E27FC236}">
                  <a16:creationId xmlns:a16="http://schemas.microsoft.com/office/drawing/2014/main" id="{4D930821-C9C4-46BD-AE44-1959A8E56287}"/>
                </a:ext>
              </a:extLst>
            </p:cNvPr>
            <p:cNvSpPr/>
            <p:nvPr/>
          </p:nvSpPr>
          <p:spPr>
            <a:xfrm>
              <a:off x="4073572" y="2546422"/>
              <a:ext cx="286821" cy="311091"/>
            </a:xfrm>
            <a:prstGeom prst="cube">
              <a:avLst/>
            </a:prstGeom>
            <a:solidFill>
              <a:srgbClr val="00D35A"/>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291" name="정육면체 290">
              <a:extLst>
                <a:ext uri="{FF2B5EF4-FFF2-40B4-BE49-F238E27FC236}">
                  <a16:creationId xmlns:a16="http://schemas.microsoft.com/office/drawing/2014/main" id="{28A06F1D-2FF5-45EE-AF20-117C540BE96D}"/>
                </a:ext>
              </a:extLst>
            </p:cNvPr>
            <p:cNvSpPr/>
            <p:nvPr/>
          </p:nvSpPr>
          <p:spPr>
            <a:xfrm>
              <a:off x="2469482" y="2549283"/>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292" name="정육면체 291">
              <a:extLst>
                <a:ext uri="{FF2B5EF4-FFF2-40B4-BE49-F238E27FC236}">
                  <a16:creationId xmlns:a16="http://schemas.microsoft.com/office/drawing/2014/main" id="{E8191322-256F-49B9-9812-ADA0DA146B7D}"/>
                </a:ext>
              </a:extLst>
            </p:cNvPr>
            <p:cNvSpPr/>
            <p:nvPr/>
          </p:nvSpPr>
          <p:spPr>
            <a:xfrm>
              <a:off x="2875709" y="2549283"/>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293" name="정육면체 292">
              <a:extLst>
                <a:ext uri="{FF2B5EF4-FFF2-40B4-BE49-F238E27FC236}">
                  <a16:creationId xmlns:a16="http://schemas.microsoft.com/office/drawing/2014/main" id="{85B7BA1B-A144-4654-AAE7-30F2BC3231A7}"/>
                </a:ext>
              </a:extLst>
            </p:cNvPr>
            <p:cNvSpPr/>
            <p:nvPr/>
          </p:nvSpPr>
          <p:spPr>
            <a:xfrm>
              <a:off x="3688164" y="2549283"/>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cxnSp>
          <p:nvCxnSpPr>
            <p:cNvPr id="294" name="직선 연결선 293">
              <a:extLst>
                <a:ext uri="{FF2B5EF4-FFF2-40B4-BE49-F238E27FC236}">
                  <a16:creationId xmlns:a16="http://schemas.microsoft.com/office/drawing/2014/main" id="{A18875A1-ED2D-49FA-BF8C-308DD93D5304}"/>
                </a:ext>
              </a:extLst>
            </p:cNvPr>
            <p:cNvCxnSpPr>
              <a:cxnSpLocks/>
            </p:cNvCxnSpPr>
            <p:nvPr/>
          </p:nvCxnSpPr>
          <p:spPr>
            <a:xfrm>
              <a:off x="2710918" y="2716586"/>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5" name="직선 연결선 294">
              <a:extLst>
                <a:ext uri="{FF2B5EF4-FFF2-40B4-BE49-F238E27FC236}">
                  <a16:creationId xmlns:a16="http://schemas.microsoft.com/office/drawing/2014/main" id="{B46EAB1D-F9B6-4AD8-A45B-0B5413E717C6}"/>
                </a:ext>
              </a:extLst>
            </p:cNvPr>
            <p:cNvCxnSpPr>
              <a:cxnSpLocks/>
            </p:cNvCxnSpPr>
            <p:nvPr/>
          </p:nvCxnSpPr>
          <p:spPr>
            <a:xfrm>
              <a:off x="3121071" y="2717398"/>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6" name="직선 연결선 295">
              <a:extLst>
                <a:ext uri="{FF2B5EF4-FFF2-40B4-BE49-F238E27FC236}">
                  <a16:creationId xmlns:a16="http://schemas.microsoft.com/office/drawing/2014/main" id="{3F2909D0-7375-4761-A827-7C5305B1BAEA}"/>
                </a:ext>
              </a:extLst>
            </p:cNvPr>
            <p:cNvCxnSpPr>
              <a:cxnSpLocks/>
            </p:cNvCxnSpPr>
            <p:nvPr/>
          </p:nvCxnSpPr>
          <p:spPr>
            <a:xfrm>
              <a:off x="3604318" y="2718211"/>
              <a:ext cx="88253"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97" name="TextBox 296">
              <a:extLst>
                <a:ext uri="{FF2B5EF4-FFF2-40B4-BE49-F238E27FC236}">
                  <a16:creationId xmlns:a16="http://schemas.microsoft.com/office/drawing/2014/main" id="{201FBC01-EF2B-41F4-B408-BFA89653F67A}"/>
                </a:ext>
              </a:extLst>
            </p:cNvPr>
            <p:cNvSpPr txBox="1"/>
            <p:nvPr/>
          </p:nvSpPr>
          <p:spPr>
            <a:xfrm>
              <a:off x="3297274" y="2598687"/>
              <a:ext cx="260539" cy="246221"/>
            </a:xfrm>
            <a:prstGeom prst="rect">
              <a:avLst/>
            </a:prstGeom>
            <a:noFill/>
          </p:spPr>
          <p:txBody>
            <a:bodyPr wrap="square" lIns="0" rIns="0" rtlCol="0" anchor="ctr" anchorCtr="1">
              <a:spAutoFit/>
            </a:bodyPr>
            <a:lstStyle/>
            <a:p>
              <a:r>
                <a:rPr lang="en-US" altLang="ko-KR" sz="1000" dirty="0">
                  <a:solidFill>
                    <a:schemeClr val="bg1">
                      <a:lumMod val="85000"/>
                    </a:schemeClr>
                  </a:solidFill>
                  <a:latin typeface="Arial" panose="020B0604020202020204" pitchFamily="34" charset="0"/>
                </a:rPr>
                <a:t>•••</a:t>
              </a:r>
              <a:endParaRPr lang="ko-KR" altLang="en-US" sz="1000" dirty="0">
                <a:solidFill>
                  <a:schemeClr val="bg1">
                    <a:lumMod val="85000"/>
                  </a:schemeClr>
                </a:solidFill>
                <a:latin typeface="Arial" panose="020B0604020202020204" pitchFamily="34" charset="0"/>
              </a:endParaRPr>
            </a:p>
          </p:txBody>
        </p:sp>
        <p:cxnSp>
          <p:nvCxnSpPr>
            <p:cNvPr id="298" name="직선 연결선 297">
              <a:extLst>
                <a:ext uri="{FF2B5EF4-FFF2-40B4-BE49-F238E27FC236}">
                  <a16:creationId xmlns:a16="http://schemas.microsoft.com/office/drawing/2014/main" id="{C4C8A4DD-39DC-4E09-8571-354A22C8A337}"/>
                </a:ext>
              </a:extLst>
            </p:cNvPr>
            <p:cNvCxnSpPr>
              <a:cxnSpLocks/>
            </p:cNvCxnSpPr>
            <p:nvPr/>
          </p:nvCxnSpPr>
          <p:spPr>
            <a:xfrm>
              <a:off x="3944982" y="2717396"/>
              <a:ext cx="136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76789051"/>
      </p:ext>
    </p:extLst>
  </p:cSld>
  <p:clrMapOvr>
    <a:masterClrMapping/>
  </p:clrMapOvr>
</p:sld>
</file>

<file path=ppt/theme/theme1.xml><?xml version="1.0" encoding="utf-8"?>
<a:theme xmlns:a="http://schemas.openxmlformats.org/drawingml/2006/main" name="Office 테마">
  <a:themeElements>
    <a:clrScheme name="사용자 지정 2">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D8D8D8"/>
      </a:hlink>
      <a:folHlink>
        <a:srgbClr val="D8D8D8"/>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25278</TotalTime>
  <Words>32030</Words>
  <Application>Microsoft Office PowerPoint</Application>
  <PresentationFormat>와이드스크린</PresentationFormat>
  <Paragraphs>4480</Paragraphs>
  <Slides>208</Slides>
  <Notes>113</Notes>
  <HiddenSlides>0</HiddenSlides>
  <MMClips>0</MMClips>
  <ScaleCrop>false</ScaleCrop>
  <HeadingPairs>
    <vt:vector size="8" baseType="variant">
      <vt:variant>
        <vt:lpstr>사용한 글꼴</vt:lpstr>
      </vt:variant>
      <vt:variant>
        <vt:i4>15</vt:i4>
      </vt:variant>
      <vt:variant>
        <vt:lpstr>테마</vt:lpstr>
      </vt:variant>
      <vt:variant>
        <vt:i4>1</vt:i4>
      </vt:variant>
      <vt:variant>
        <vt:lpstr>포함된 OLE 서버</vt:lpstr>
      </vt:variant>
      <vt:variant>
        <vt:i4>1</vt:i4>
      </vt:variant>
      <vt:variant>
        <vt:lpstr>슬라이드 제목</vt:lpstr>
      </vt:variant>
      <vt:variant>
        <vt:i4>208</vt:i4>
      </vt:variant>
    </vt:vector>
  </HeadingPairs>
  <TitlesOfParts>
    <vt:vector size="225" baseType="lpstr">
      <vt:lpstr>-apple-system</vt:lpstr>
      <vt:lpstr>Arail</vt:lpstr>
      <vt:lpstr>Bitstream Vera Sans Mono</vt:lpstr>
      <vt:lpstr>charter</vt:lpstr>
      <vt:lpstr>Helvetica Neue</vt:lpstr>
      <vt:lpstr>se-nanumgothic</vt:lpstr>
      <vt:lpstr>Spoqa Han Sans</vt:lpstr>
      <vt:lpstr>맑은 고딕</vt:lpstr>
      <vt:lpstr>Arial</vt:lpstr>
      <vt:lpstr>Cambria Math</vt:lpstr>
      <vt:lpstr>Consolas</vt:lpstr>
      <vt:lpstr>Fira Code Regular</vt:lpstr>
      <vt:lpstr>Helvetica</vt:lpstr>
      <vt:lpstr>Lora</vt:lpstr>
      <vt:lpstr>Open Sans</vt:lpstr>
      <vt:lpstr>Office 테마</vt:lpstr>
      <vt:lpstr>비트맵 이미지</vt:lpstr>
      <vt:lpstr>Blockchain?!</vt:lpstr>
      <vt:lpstr>Cypherpunk 선언문</vt:lpstr>
      <vt:lpstr>역사</vt:lpstr>
      <vt:lpstr>비트코인 [ Bitcoin: A Peer-to-Peer Electronic Cash System]</vt:lpstr>
      <vt:lpstr>비트코인 [ Bitcoin: A Peer-to-Peer Electronic Cash System (2008-10-31) ]</vt:lpstr>
      <vt:lpstr>비트코인 [ Genesis Block ]</vt:lpstr>
      <vt:lpstr>비트코인 [ Release 0.1]</vt:lpstr>
      <vt:lpstr>이더리움(Ethereum)</vt:lpstr>
      <vt:lpstr>이더리움 [White Paper, Vitalik Buterin (백서, 비탈릭 부테린)]</vt:lpstr>
      <vt:lpstr>이더리움 [White Paper, Vitalik Buterin (백서, 비탈릭 부테린)]</vt:lpstr>
      <vt:lpstr>비트코인, 이더리움</vt:lpstr>
      <vt:lpstr>기타 용어</vt:lpstr>
      <vt:lpstr>암호학</vt:lpstr>
      <vt:lpstr>10진수(decimal), 2진수(binary), 16진수(hex)</vt:lpstr>
      <vt:lpstr>10진수(decimal), 2진수(binary), 16진수(hex)</vt:lpstr>
      <vt:lpstr>나머지(modulo) 연산</vt:lpstr>
      <vt:lpstr>해시(Hash) 함수</vt:lpstr>
      <vt:lpstr>해시(Hash) 함수</vt:lpstr>
      <vt:lpstr>해시(Hash) 함수</vt:lpstr>
      <vt:lpstr>PowerPoint 프레젠테이션</vt:lpstr>
      <vt:lpstr>해시(Hash) 함수</vt:lpstr>
      <vt:lpstr>대칭키 암호, 비대칭키 암호(공개키 암호) </vt:lpstr>
      <vt:lpstr>대칭키 암호, 비대칭키 암호(공개키 암호) </vt:lpstr>
      <vt:lpstr>비대칭키 암호(공개키 암호) [ 타원곡선 암호(ECC, Elliptic Curve Cryptography) ]</vt:lpstr>
      <vt:lpstr>PowerPoint 프레젠테이션</vt:lpstr>
      <vt:lpstr>주소</vt:lpstr>
      <vt:lpstr>256bit</vt:lpstr>
      <vt:lpstr>256bit</vt:lpstr>
      <vt:lpstr>256bit</vt:lpstr>
      <vt:lpstr>암호학 정리</vt:lpstr>
      <vt:lpstr>전통적인 원장(Ledger)</vt:lpstr>
      <vt:lpstr>트랜잭션, 블록, 블록체인 (transaction, block, blockchain)</vt:lpstr>
      <vt:lpstr>블록과 트랜잭션</vt:lpstr>
      <vt:lpstr>바이너리 머클 트리(Merkle tree)</vt:lpstr>
      <vt:lpstr>머클 증명 (Merkle Proof) [ 트랜잭션 위·변조 탐지 ]</vt:lpstr>
      <vt:lpstr>머클 트리와 라이트 노드</vt:lpstr>
      <vt:lpstr>블록과 블록체인</vt:lpstr>
      <vt:lpstr>블록과 블록체인</vt:lpstr>
      <vt:lpstr>블록과 블록체인 [ 블록 헤더(Block Header) – 머클 루트 (Merkle Root) ]</vt:lpstr>
      <vt:lpstr>블록과 블록체인 [ 블록 헤더(Block Header) – 이전 블록 해쉬 (Previous Block Hash) ]</vt:lpstr>
      <vt:lpstr>블록과 블록체인 [ 블록 헤더(Block Header) –블록 해시 (Block Hash) ]</vt:lpstr>
      <vt:lpstr>블록과 블록체인</vt:lpstr>
      <vt:lpstr>블록과 블록체인 [ 트랜잭션 및 블록 위·변조 탐지 ]</vt:lpstr>
      <vt:lpstr>분산원장 기술 (DTL; Distributed Ledger Technology)</vt:lpstr>
      <vt:lpstr>Timestamp Server</vt:lpstr>
      <vt:lpstr>블록 높이(height), 깊이(depth), 컴펌(confirmation)</vt:lpstr>
      <vt:lpstr>비트코인 블록헤더, 이더리움 블록헤더</vt:lpstr>
      <vt:lpstr>트랜잭션 (Transaction)</vt:lpstr>
      <vt:lpstr>트랜잭션 모델과 상태(State)</vt:lpstr>
      <vt:lpstr>트랜잭션 모델과 상태(State) [ UTXO ]</vt:lpstr>
      <vt:lpstr>UTXO (Unspent Transaction Output)</vt:lpstr>
      <vt:lpstr>UTXO (Unspent Transaction Output)</vt:lpstr>
      <vt:lpstr>트랜잭션 모델과 상태(State) [ Account-based ]</vt:lpstr>
      <vt:lpstr>Ethereum World State &amp; Account</vt:lpstr>
      <vt:lpstr>Ethereum World State &amp; Account</vt:lpstr>
      <vt:lpstr>상태 [ 이더리움 Account ]</vt:lpstr>
      <vt:lpstr>PowerPoint 프레젠테이션</vt:lpstr>
      <vt:lpstr>비트코인 트랜잭션 및 블록</vt:lpstr>
      <vt:lpstr>이더리움 트랜잭션 및 블록</vt:lpstr>
      <vt:lpstr>비잔티움 장군 문제 (Byzantine Generals Problem)</vt:lpstr>
      <vt:lpstr>비잔티움 장군 문제 (Byzantine Generals Problem)</vt:lpstr>
      <vt:lpstr>비잔티움 장군 문제 (Byzantine Generals Problem)</vt:lpstr>
      <vt:lpstr>비잔티움 장군 문제 (Byzantine Generals Problem)</vt:lpstr>
      <vt:lpstr>Bitcoin 네트워크</vt:lpstr>
      <vt:lpstr>블록체인 주요 기술요소</vt:lpstr>
      <vt:lpstr>P2P 네트워크</vt:lpstr>
      <vt:lpstr>노드와 클라이언트</vt:lpstr>
      <vt:lpstr>P2P 네트워크</vt:lpstr>
      <vt:lpstr>트랜잭션 전파 (Transaction Broadcast)</vt:lpstr>
      <vt:lpstr>블록 전파 (Block Broadcast)</vt:lpstr>
      <vt:lpstr>Bitcoin 트랜잭션</vt:lpstr>
      <vt:lpstr>Bitcoin 트랜잭션</vt:lpstr>
      <vt:lpstr>전자 서명 (Digital Signature)</vt:lpstr>
      <vt:lpstr>ECDSA (Elliptic Curve Digital Signature Algorithm, 타원 곡선 전자 서명 알고리즘)</vt:lpstr>
      <vt:lpstr>합의 알고리즘 (Consensus Algorithm)</vt:lpstr>
      <vt:lpstr>합의 알고리즘 (Consensus Algorithm)</vt:lpstr>
      <vt:lpstr>합의 알고리즘 (Consensus Algorithm)</vt:lpstr>
      <vt:lpstr>Bitcoin PoW (Proof of Work)</vt:lpstr>
      <vt:lpstr>Bitcoin PoW (Proof of Work)</vt:lpstr>
      <vt:lpstr>PoW (Proof of Work)</vt:lpstr>
      <vt:lpstr>PoW (Proof of Work) [ Puzzle ]</vt:lpstr>
      <vt:lpstr>PoW (Proof of Work) [ Puzzle ]</vt:lpstr>
      <vt:lpstr>PoW (Proof of Work) [ Puzzle ]</vt:lpstr>
      <vt:lpstr>PoW [ Bitcoin ]</vt:lpstr>
      <vt:lpstr>Bitcoin Difficulty</vt:lpstr>
      <vt:lpstr>PowerPoint 프레젠테이션</vt:lpstr>
      <vt:lpstr>PowerPoint 프레젠테이션</vt:lpstr>
      <vt:lpstr>PowerPoint 프레젠테이션</vt:lpstr>
      <vt:lpstr>PoW [ Incentive ]</vt:lpstr>
      <vt:lpstr>PoW [ Incentive ]</vt:lpstr>
      <vt:lpstr>Bitoinc PoW [ Coinbase Transaction ]</vt:lpstr>
      <vt:lpstr>Bitoinc PoW [반감기 ]</vt:lpstr>
      <vt:lpstr>PoW [ Bitcoin ]</vt:lpstr>
      <vt:lpstr>PoW [ Bitcoin ]</vt:lpstr>
      <vt:lpstr>pow.cpp</vt:lpstr>
      <vt:lpstr>PoW [ 트랜잭션 전파(Transaction Broadcast) ]</vt:lpstr>
      <vt:lpstr>PoW [ 블록 전파 (Block Broadcast) ]</vt:lpstr>
      <vt:lpstr>PoW [ 블록 검증 (Block Validation) , BitCoin]</vt:lpstr>
      <vt:lpstr>PoW [ 블록체인에 검증된 블록 추가 ]</vt:lpstr>
      <vt:lpstr>PowerPoint 프레젠테이션</vt:lpstr>
      <vt:lpstr>PoW [ 분기(Fork) ]</vt:lpstr>
      <vt:lpstr>PoW [ 분기(Fork) ]</vt:lpstr>
      <vt:lpstr>PoW [ 분기(Fork) ]</vt:lpstr>
      <vt:lpstr>PoW [ 고아 블록 (orphan block) ]</vt:lpstr>
      <vt:lpstr>Bitcoin PoW [ 어떤 블록을 선택할 것인가? ]</vt:lpstr>
      <vt:lpstr>Bitcoin PoW [ Longest Chain Selection ]</vt:lpstr>
      <vt:lpstr>Bitcoin PoW [ 합의 (Consensus) ]</vt:lpstr>
      <vt:lpstr>PoW (Proof of Work)</vt:lpstr>
      <vt:lpstr>합의 알고리즘 - 포크(fork)</vt:lpstr>
      <vt:lpstr>Bitcoin Average Block Time (2019-04-01 ~ 2020-03-31)</vt:lpstr>
      <vt:lpstr>합의 알고리즘 -  PoW</vt:lpstr>
      <vt:lpstr>이중 지불 (Double-spending) </vt:lpstr>
      <vt:lpstr>이중 지불 (Double-spending) </vt:lpstr>
      <vt:lpstr>이중 지불 (Double-spending) </vt:lpstr>
      <vt:lpstr>PoW  - 블록체인 레벨 공격</vt:lpstr>
      <vt:lpstr>Bitcoin PoW [ 완결성(Finality) 불확실성, 컨펌(Confirmations) ]</vt:lpstr>
      <vt:lpstr>PoW [컨펌(Confirmations) 사례 - 가상자산 거래소 ]</vt:lpstr>
      <vt:lpstr>PoW [컨펌(Confirmations) 사례 - Crosschain Bridge ]</vt:lpstr>
      <vt:lpstr>이더리움 PoW [ ethash ]</vt:lpstr>
      <vt:lpstr>PowerPoint 프레젠테이션</vt:lpstr>
      <vt:lpstr>PowerPoint 프레젠테이션</vt:lpstr>
      <vt:lpstr>PowerPoint 프레젠테이션</vt:lpstr>
      <vt:lpstr>이더리움 PoW [ modified GHOST ] </vt:lpstr>
      <vt:lpstr>이더리움 besu total difiiculty</vt:lpstr>
      <vt:lpstr>Bitcoin PoW 성능 한계</vt:lpstr>
      <vt:lpstr>합의 알고리즘 - PoW</vt:lpstr>
      <vt:lpstr>합의 알고리즘 - PoS</vt:lpstr>
      <vt:lpstr>합의 알고리즘 - PBFT(Practical Byzantine Fault Tolerance)</vt:lpstr>
      <vt:lpstr>합의 알고리즘 - PBFT(Practical Byzantine Fault Tolerance)</vt:lpstr>
      <vt:lpstr>합의 알고리즘 - PBFT(Practical Byzantine Fault Tolerance)</vt:lpstr>
      <vt:lpstr>합의 알고리즘 - PBFT(Practical Byzantine Fault Tolerance)</vt:lpstr>
      <vt:lpstr>PowerPoint 프레젠테이션</vt:lpstr>
      <vt:lpstr>PowerPoint 프레젠테이션</vt:lpstr>
      <vt:lpstr>합의 알고리즘 - PBFT(Practical Byzantine Fault Tolerance)</vt:lpstr>
      <vt:lpstr>합의 알고리즘 - PBFT(Practical Byzantine Fault Tolerance)</vt:lpstr>
      <vt:lpstr>PowerPoint 프레젠테이션</vt:lpstr>
      <vt:lpstr>합의 알고리즘 - IBFT(Istanbul Byzantium Fault Tolerant)</vt:lpstr>
      <vt:lpstr>PowerPoint 프레젠테이션</vt:lpstr>
      <vt:lpstr>합의 알고리즘 - IBFT 2.0</vt:lpstr>
      <vt:lpstr>PowerPoint 프레젠테이션</vt:lpstr>
      <vt:lpstr>PowerPoint 프레젠테이션</vt:lpstr>
      <vt:lpstr>PowerPoint 프레젠테이션</vt:lpstr>
      <vt:lpstr>합의 알고리즘 - raft</vt:lpstr>
      <vt:lpstr>합의 알고리즘 -  PoW</vt:lpstr>
      <vt:lpstr>블록체인의 보안 [위·변조 방지, 검열 저항성]</vt:lpstr>
      <vt:lpstr>스마트 계약 (Smart Contract)</vt:lpstr>
      <vt:lpstr>지갑</vt:lpstr>
      <vt:lpstr>지갑 </vt:lpstr>
      <vt:lpstr>지갑 </vt:lpstr>
      <vt:lpstr>지갑 [ 개인키 관리 ]</vt:lpstr>
      <vt:lpstr>지갑 [ MetaMask Reset Wallet ]</vt:lpstr>
      <vt:lpstr>지갑 [ 개인키 관리 ]</vt:lpstr>
      <vt:lpstr>지갑</vt:lpstr>
      <vt:lpstr>니모닉 코드 생성 (Mnemonic code for generating deterministic keys) [ BIP-39 ] </vt:lpstr>
      <vt:lpstr>니모닉 코드 생성 (Mnemonic code for generating deterministic keys) [ BIP-39 ] </vt:lpstr>
      <vt:lpstr>니모닉 코드 ➡ 마스터 시드 생성</vt:lpstr>
      <vt:lpstr>니모닉 코드 생성기</vt:lpstr>
      <vt:lpstr>BIP-32 HD(Hierarchical Deterministic) Wallets</vt:lpstr>
      <vt:lpstr>BIP-32 HD(Hierarchical Deterministic) Wallets</vt:lpstr>
      <vt:lpstr>BIP-32 HD(Hierarchical Deterministic) Wallets</vt:lpstr>
      <vt:lpstr>BIP-32 HD(Hierarchical Deterministic) Wallets</vt:lpstr>
      <vt:lpstr>BIP-32 HD(Hierarchical Deterministic) Wallets [ 자식 키 파생]</vt:lpstr>
      <vt:lpstr>BIP-32 HD(Hierarchical Deterministic) Wallets [ 일반 자식 키 파생 ]</vt:lpstr>
      <vt:lpstr>BIP-32 HD(Hierarchical Deterministic) Wallets [ 강화 자식 키 파생 ]</vt:lpstr>
      <vt:lpstr>BIP-32 HD(Hierarchical Deterministic) Wallets</vt:lpstr>
      <vt:lpstr>BIP-32 HD(Hierarchical Deterministic) Wallets</vt:lpstr>
      <vt:lpstr>BIP-32 HD(Hierarchical Deterministic) Wallets</vt:lpstr>
      <vt:lpstr>BIP-32 HD(Hierarchical Deterministic) Wallets</vt:lpstr>
      <vt:lpstr>PowerPoint 프레젠테이션</vt:lpstr>
      <vt:lpstr>PowerPoint 프레젠테이션</vt:lpstr>
      <vt:lpstr>지갑 [ BIP-43 다목적 HD지갑 트리 구조 표준 (Purpose Field for Deterministic Wallets) ]</vt:lpstr>
      <vt:lpstr>지갑 [ BIP-44 복수화폐(multicurrency) 및 복수계정(multiaccount) 지갑 (Multi-Account Hierarchy for Deterministic Wallets) ]</vt:lpstr>
      <vt:lpstr>지갑 [ 개인키 관리 ]</vt:lpstr>
      <vt:lpstr>스마트 계약 (Smart Contract)</vt:lpstr>
      <vt:lpstr>Smart Contract (스마트 계약)</vt:lpstr>
      <vt:lpstr>PowerPoint 프레젠테이션</vt:lpstr>
      <vt:lpstr>Smart Contract [ Stack Machine ]</vt:lpstr>
      <vt:lpstr>Smart Contract [ UTXO, 비트코인 스크립트 ]</vt:lpstr>
      <vt:lpstr>Smart Contract [ UTXO, 비트코인 스크립트 ]</vt:lpstr>
      <vt:lpstr>Unlock Script [ Bitcoin Block #99811, Transaction #13 ]</vt:lpstr>
      <vt:lpstr>Unlock Script [ Bitcoin Block #99811, Transaction #13 ]</vt:lpstr>
      <vt:lpstr>Lock Script [ Bitcoin Block #100000, Transaction #3 ]</vt:lpstr>
      <vt:lpstr>Lock Script [ Bitcoin Block #100000, Transaction #3 ]</vt:lpstr>
      <vt:lpstr>PowerPoint 프레젠테이션</vt:lpstr>
      <vt:lpstr>PowerPoint 프레젠테이션</vt:lpstr>
      <vt:lpstr>Ethereum Smart Contract</vt:lpstr>
      <vt:lpstr>Ethereum Smart Contract [ EVM ]</vt:lpstr>
      <vt:lpstr>Ethereum Smart Contract [ Solidity ]</vt:lpstr>
      <vt:lpstr>Ethereum Smart Contract</vt:lpstr>
      <vt:lpstr>가스 (Gas)</vt:lpstr>
      <vt:lpstr>EVM Example</vt:lpstr>
      <vt:lpstr>PowerPoint 프레젠테이션</vt:lpstr>
      <vt:lpstr>가스</vt:lpstr>
      <vt:lpstr>스마트 컨트랙트 : 이더리움  [ EVM ]</vt:lpstr>
      <vt:lpstr>PowerPoint 프레젠테이션</vt:lpstr>
      <vt:lpstr>PowerPoint 프레젠테이션</vt:lpstr>
      <vt:lpstr>PowerPoint 프레젠테이션</vt:lpstr>
      <vt:lpstr>수수료 (Fee)</vt:lpstr>
      <vt:lpstr>DApp (Decentrialized Application)</vt:lpstr>
      <vt:lpstr>PowerPoint 프레젠테이션</vt:lpstr>
      <vt:lpstr>ERC-20</vt:lpstr>
      <vt:lpstr>ERC-721</vt:lpstr>
      <vt:lpstr>DApp (Decentrialized Application)</vt:lpstr>
      <vt:lpstr>Ethereum Dapp</vt:lpstr>
      <vt:lpstr>Marketplace</vt:lpstr>
      <vt:lpstr>PowerPoint 프레젠테이션</vt:lpstr>
      <vt:lpstr>가상자산 거래소</vt:lpstr>
      <vt:lpstr>PowerPoint 프레젠테이션</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김성부(Kim Seongbu)(moss0801)</dc:creator>
  <cp:lastModifiedBy>김성부(Kim Seongbu)(moss0801)</cp:lastModifiedBy>
  <cp:revision>2740</cp:revision>
  <cp:lastPrinted>2022-05-14T16:01:16Z</cp:lastPrinted>
  <dcterms:created xsi:type="dcterms:W3CDTF">2022-04-18T06:24:13Z</dcterms:created>
  <dcterms:modified xsi:type="dcterms:W3CDTF">2022-05-14T19:08:23Z</dcterms:modified>
</cp:coreProperties>
</file>